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6" r:id="rId1"/>
  </p:sldMasterIdLst>
  <p:notesMasterIdLst>
    <p:notesMasterId r:id="rId38"/>
  </p:notesMasterIdLst>
  <p:handoutMasterIdLst>
    <p:handoutMasterId r:id="rId39"/>
  </p:handoutMasterIdLst>
  <p:sldIdLst>
    <p:sldId id="256" r:id="rId2"/>
    <p:sldId id="258" r:id="rId3"/>
    <p:sldId id="259" r:id="rId4"/>
    <p:sldId id="1281" r:id="rId5"/>
    <p:sldId id="260" r:id="rId6"/>
    <p:sldId id="261" r:id="rId7"/>
    <p:sldId id="262" r:id="rId8"/>
    <p:sldId id="263" r:id="rId9"/>
    <p:sldId id="1283" r:id="rId10"/>
    <p:sldId id="264" r:id="rId11"/>
    <p:sldId id="1282" r:id="rId12"/>
    <p:sldId id="265" r:id="rId13"/>
    <p:sldId id="266" r:id="rId14"/>
    <p:sldId id="267" r:id="rId15"/>
    <p:sldId id="1284" r:id="rId16"/>
    <p:sldId id="268" r:id="rId17"/>
    <p:sldId id="269" r:id="rId18"/>
    <p:sldId id="270" r:id="rId19"/>
    <p:sldId id="1279" r:id="rId20"/>
    <p:sldId id="283" r:id="rId21"/>
    <p:sldId id="1278" r:id="rId22"/>
    <p:sldId id="1280" r:id="rId23"/>
    <p:sldId id="271" r:id="rId24"/>
    <p:sldId id="272" r:id="rId25"/>
    <p:sldId id="1277" r:id="rId26"/>
    <p:sldId id="273" r:id="rId27"/>
    <p:sldId id="274" r:id="rId28"/>
    <p:sldId id="275" r:id="rId29"/>
    <p:sldId id="277" r:id="rId30"/>
    <p:sldId id="317" r:id="rId31"/>
    <p:sldId id="318" r:id="rId32"/>
    <p:sldId id="324" r:id="rId33"/>
    <p:sldId id="325" r:id="rId34"/>
    <p:sldId id="323" r:id="rId35"/>
    <p:sldId id="320" r:id="rId36"/>
    <p:sldId id="321" r:id="rId37"/>
  </p:sldIdLst>
  <p:sldSz cx="9144000" cy="5143500" type="screen16x9"/>
  <p:notesSz cx="6858000" cy="9144000"/>
  <p:embeddedFontLst>
    <p:embeddedFont>
      <p:font typeface="맑은 고딕" panose="020B0503020000020004" pitchFamily="34" charset="-127"/>
      <p:regular r:id="rId40"/>
      <p:bold r:id="rId41"/>
    </p:embeddedFont>
    <p:embeddedFont>
      <p:font typeface="Didact Gothic" panose="020B0604020202020204" charset="0"/>
      <p:regular r:id="rId42"/>
    </p:embeddedFont>
    <p:embeddedFont>
      <p:font typeface="Bree Serif" panose="020B0604020202020204" charset="0"/>
      <p:regular r:id="rId43"/>
    </p:embeddedFont>
    <p:embeddedFont>
      <p:font typeface="DM Sans" panose="020B0604020202020204" charset="0"/>
      <p:regular r:id="rId44"/>
      <p:bold r:id="rId45"/>
      <p:italic r:id="rId46"/>
      <p:boldItalic r:id="rId47"/>
    </p:embeddedFont>
    <p:embeddedFont>
      <p:font typeface="Nunito" panose="020B0604020202020204" charset="0"/>
      <p:regular r:id="rId48"/>
      <p:bold r:id="rId49"/>
      <p:italic r:id="rId50"/>
      <p:boldItalic r:id="rId51"/>
    </p:embeddedFont>
    <p:embeddedFont>
      <p:font typeface="Josefin Sans" panose="020B0604020202020204" charset="0"/>
      <p:regular r:id="rId52"/>
      <p:bold r:id="rId53"/>
    </p:embeddedFont>
    <p:embeddedFont>
      <p:font typeface="Kanit ExtraLight" panose="020B0604020202020204" charset="0"/>
      <p:regular r:id="rId54"/>
      <p:bold r:id="rId55"/>
      <p:italic r:id="rId56"/>
      <p:boldItalic r:id="rId57"/>
    </p:embeddedFont>
    <p:embeddedFont>
      <p:font typeface="Montserrat" pitchFamily="2" charset="0"/>
      <p:regular r:id="rId58"/>
      <p:bold r:id="rId59"/>
      <p:italic r:id="rId60"/>
      <p:boldItalic r:id="rId61"/>
    </p:embeddedFont>
    <p:embeddedFont>
      <p:font typeface="Arvo" panose="020B0604020202020204" charset="0"/>
      <p:regular r:id="rId62"/>
      <p:bold r:id="rId63"/>
      <p:italic r:id="rId64"/>
      <p:boldItalic r:id="rId65"/>
    </p:embeddedFont>
    <p:embeddedFont>
      <p:font typeface="Raleway" panose="020B0A03030101060003" pitchFamily="34" charset="0"/>
      <p:regular r:id="rId66"/>
      <p:bold r:id="rId67"/>
      <p:italic r:id="rId68"/>
      <p:boldItalic r:id="rId69"/>
    </p:embeddedFont>
    <p:embeddedFont>
      <p:font typeface="Libre Baskerville" panose="020B0604020202020204" charset="0"/>
      <p:regular r:id="rId70"/>
      <p:bold r:id="rId71"/>
      <p:italic r:id="rId72"/>
    </p:embeddedFont>
    <p:embeddedFont>
      <p:font typeface="Kanit Light" panose="020B0604020202020204" charset="0"/>
      <p:regular r:id="rId73"/>
      <p:bold r:id="rId74"/>
      <p:italic r:id="rId75"/>
      <p:boldItalic r:id="rId76"/>
    </p:embeddedFont>
    <p:embeddedFont>
      <p:font typeface="Fira Sans Condensed" panose="020B0604020202020204" charset="0"/>
      <p:regular r:id="rId77"/>
      <p:bold r:id="rId78"/>
      <p:italic r:id="rId79"/>
      <p:boldItalic r:id="rId80"/>
    </p:embeddedFont>
    <p:embeddedFont>
      <p:font typeface="Quicksand" panose="020B0604020202020204" charset="0"/>
      <p:regular r:id="rId8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252525"/>
    <a:srgbClr val="7979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97FA0D7-41D4-4AD7-A4BD-F71D9E2B99E6}">
  <a:tblStyle styleId="{A97FA0D7-41D4-4AD7-A4BD-F71D9E2B99E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66" autoAdjust="0"/>
    <p:restoredTop sz="94660"/>
  </p:normalViewPr>
  <p:slideViewPr>
    <p:cSldViewPr snapToGrid="0">
      <p:cViewPr varScale="1">
        <p:scale>
          <a:sx n="143" d="100"/>
          <a:sy n="143" d="100"/>
        </p:scale>
        <p:origin x="828" y="120"/>
      </p:cViewPr>
      <p:guideLst/>
    </p:cSldViewPr>
  </p:slideViewPr>
  <p:notesTextViewPr>
    <p:cViewPr>
      <p:scale>
        <a:sx n="1" d="1"/>
        <a:sy n="1" d="1"/>
      </p:scale>
      <p:origin x="0" y="0"/>
    </p:cViewPr>
  </p:notesTextViewPr>
  <p:sorterViewPr>
    <p:cViewPr>
      <p:scale>
        <a:sx n="42" d="100"/>
        <a:sy n="42" d="100"/>
      </p:scale>
      <p:origin x="0" y="0"/>
    </p:cViewPr>
  </p:sorterViewPr>
  <p:notesViewPr>
    <p:cSldViewPr snapToGrid="0">
      <p:cViewPr varScale="1">
        <p:scale>
          <a:sx n="69" d="100"/>
          <a:sy n="69" d="100"/>
        </p:scale>
        <p:origin x="229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font" Target="fonts/font16.fntdata"/><Relationship Id="rId63" Type="http://schemas.openxmlformats.org/officeDocument/2006/relationships/font" Target="fonts/font24.fntdata"/><Relationship Id="rId68" Type="http://schemas.openxmlformats.org/officeDocument/2006/relationships/font" Target="fonts/font29.fntdata"/><Relationship Id="rId76" Type="http://schemas.openxmlformats.org/officeDocument/2006/relationships/font" Target="fonts/font37.fntdata"/><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font" Target="fonts/font32.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font" Target="fonts/font19.fntdata"/><Relationship Id="rId66" Type="http://schemas.openxmlformats.org/officeDocument/2006/relationships/font" Target="fonts/font27.fntdata"/><Relationship Id="rId74" Type="http://schemas.openxmlformats.org/officeDocument/2006/relationships/font" Target="fonts/font35.fntdata"/><Relationship Id="rId79" Type="http://schemas.openxmlformats.org/officeDocument/2006/relationships/font" Target="fonts/font40.fntdata"/><Relationship Id="rId5" Type="http://schemas.openxmlformats.org/officeDocument/2006/relationships/slide" Target="slides/slide4.xml"/><Relationship Id="rId61" Type="http://schemas.openxmlformats.org/officeDocument/2006/relationships/font" Target="fonts/font22.fntdata"/><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font" Target="fonts/font17.fntdata"/><Relationship Id="rId64" Type="http://schemas.openxmlformats.org/officeDocument/2006/relationships/font" Target="fonts/font25.fntdata"/><Relationship Id="rId69" Type="http://schemas.openxmlformats.org/officeDocument/2006/relationships/font" Target="fonts/font30.fntdata"/><Relationship Id="rId77" Type="http://schemas.openxmlformats.org/officeDocument/2006/relationships/font" Target="fonts/font38.fntdata"/><Relationship Id="rId8" Type="http://schemas.openxmlformats.org/officeDocument/2006/relationships/slide" Target="slides/slide7.xml"/><Relationship Id="rId51" Type="http://schemas.openxmlformats.org/officeDocument/2006/relationships/font" Target="fonts/font12.fntdata"/><Relationship Id="rId72" Type="http://schemas.openxmlformats.org/officeDocument/2006/relationships/font" Target="fonts/font33.fntdata"/><Relationship Id="rId80" Type="http://schemas.openxmlformats.org/officeDocument/2006/relationships/font" Target="fonts/font41.fntdata"/><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7.fntdata"/><Relationship Id="rId59" Type="http://schemas.openxmlformats.org/officeDocument/2006/relationships/font" Target="fonts/font20.fntdata"/><Relationship Id="rId67" Type="http://schemas.openxmlformats.org/officeDocument/2006/relationships/font" Target="fonts/font28.fntdata"/><Relationship Id="rId20" Type="http://schemas.openxmlformats.org/officeDocument/2006/relationships/slide" Target="slides/slide19.xml"/><Relationship Id="rId41" Type="http://schemas.openxmlformats.org/officeDocument/2006/relationships/font" Target="fonts/font2.fntdata"/><Relationship Id="rId54" Type="http://schemas.openxmlformats.org/officeDocument/2006/relationships/font" Target="fonts/font15.fntdata"/><Relationship Id="rId62" Type="http://schemas.openxmlformats.org/officeDocument/2006/relationships/font" Target="fonts/font23.fntdata"/><Relationship Id="rId70" Type="http://schemas.openxmlformats.org/officeDocument/2006/relationships/font" Target="fonts/font31.fntdata"/><Relationship Id="rId75" Type="http://schemas.openxmlformats.org/officeDocument/2006/relationships/font" Target="fonts/font36.fntdata"/><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 Id="rId57" Type="http://schemas.openxmlformats.org/officeDocument/2006/relationships/font" Target="fonts/font1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font" Target="fonts/font13.fntdata"/><Relationship Id="rId60" Type="http://schemas.openxmlformats.org/officeDocument/2006/relationships/font" Target="fonts/font21.fntdata"/><Relationship Id="rId65" Type="http://schemas.openxmlformats.org/officeDocument/2006/relationships/font" Target="fonts/font26.fntdata"/><Relationship Id="rId73" Type="http://schemas.openxmlformats.org/officeDocument/2006/relationships/font" Target="fonts/font34.fntdata"/><Relationship Id="rId78" Type="http://schemas.openxmlformats.org/officeDocument/2006/relationships/font" Target="fonts/font39.fntdata"/><Relationship Id="rId81" Type="http://schemas.openxmlformats.org/officeDocument/2006/relationships/font" Target="fonts/font42.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FF228C84-1A7D-4BB0-BB46-CCE5E828013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a:extLst>
              <a:ext uri="{FF2B5EF4-FFF2-40B4-BE49-F238E27FC236}">
                <a16:creationId xmlns:a16="http://schemas.microsoft.com/office/drawing/2014/main" id="{263E15A9-F5E5-4506-B6AF-BABFAFB07CE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6A74F4-DED0-489D-95DE-6A2F43F1FC64}" type="datetimeFigureOut">
              <a:rPr lang="es-ES" smtClean="0"/>
              <a:t>06/11/2025</a:t>
            </a:fld>
            <a:endParaRPr lang="es-ES"/>
          </a:p>
        </p:txBody>
      </p:sp>
      <p:sp>
        <p:nvSpPr>
          <p:cNvPr id="4" name="Marcador de pie de página 3">
            <a:extLst>
              <a:ext uri="{FF2B5EF4-FFF2-40B4-BE49-F238E27FC236}">
                <a16:creationId xmlns:a16="http://schemas.microsoft.com/office/drawing/2014/main" id="{DB001B1E-4214-4486-8C3A-3CA33ED76E4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a:extLst>
              <a:ext uri="{FF2B5EF4-FFF2-40B4-BE49-F238E27FC236}">
                <a16:creationId xmlns:a16="http://schemas.microsoft.com/office/drawing/2014/main" id="{CDC5B2BD-5299-4427-A498-DD9E69D258D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E2EC61-C323-488A-9B17-DBDCADE5F574}" type="slidenum">
              <a:rPr lang="es-ES" smtClean="0"/>
              <a:t>‹Nº›</a:t>
            </a:fld>
            <a:endParaRPr lang="es-ES"/>
          </a:p>
        </p:txBody>
      </p:sp>
    </p:spTree>
    <p:extLst>
      <p:ext uri="{BB962C8B-B14F-4D97-AF65-F5344CB8AC3E}">
        <p14:creationId xmlns:p14="http://schemas.microsoft.com/office/powerpoint/2010/main" val="16354486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c7389ce05c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3" name="Google Shape;503;gc7389ce05c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1"/>
        <p:cNvGrpSpPr/>
        <p:nvPr/>
      </p:nvGrpSpPr>
      <p:grpSpPr>
        <a:xfrm>
          <a:off x="0" y="0"/>
          <a:ext cx="0" cy="0"/>
          <a:chOff x="0" y="0"/>
          <a:chExt cx="0" cy="0"/>
        </a:xfrm>
      </p:grpSpPr>
      <p:sp>
        <p:nvSpPr>
          <p:cNvPr id="1172" name="Google Shape;1172;g895460ef75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3" name="Google Shape;1173;g895460ef75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1145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c7389ce05c_0_2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0" name="Google Shape;520;gc7389ce05c_0_2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c7389ce05c_0_2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7" name="Google Shape;547;gc7389ce05c_0_2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c6435b50ed_0_270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0" name="Google Shape;570;gc6435b50ed_0_270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8"/>
        <p:cNvGrpSpPr/>
        <p:nvPr/>
      </p:nvGrpSpPr>
      <p:grpSpPr>
        <a:xfrm>
          <a:off x="0" y="0"/>
          <a:ext cx="0" cy="0"/>
          <a:chOff x="0" y="0"/>
          <a:chExt cx="0" cy="0"/>
        </a:xfrm>
      </p:grpSpPr>
      <p:sp>
        <p:nvSpPr>
          <p:cNvPr id="1239" name="Google Shape;1239;gc30578362d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0" name="Google Shape;1240;gc30578362d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51026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c7389ce05c_0_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2" name="Google Shape;642;gc7389ce05c_0_3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gc7389ce05c_0_4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9" name="Google Shape;719;gc7389ce05c_0_4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gc7389ce05c_0_4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4" name="Google Shape;774;gc7389ce05c_0_4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5"/>
        <p:cNvGrpSpPr/>
        <p:nvPr/>
      </p:nvGrpSpPr>
      <p:grpSpPr>
        <a:xfrm>
          <a:off x="0" y="0"/>
          <a:ext cx="0" cy="0"/>
          <a:chOff x="0" y="0"/>
          <a:chExt cx="0" cy="0"/>
        </a:xfrm>
      </p:grpSpPr>
      <p:sp>
        <p:nvSpPr>
          <p:cNvPr id="1456" name="Google Shape;1456;g895460ef75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7" name="Google Shape;1457;g895460ef75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38809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b1c2217c3f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b1c2217c3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7"/>
        <p:cNvGrpSpPr/>
        <p:nvPr/>
      </p:nvGrpSpPr>
      <p:grpSpPr>
        <a:xfrm>
          <a:off x="0" y="0"/>
          <a:ext cx="0" cy="0"/>
          <a:chOff x="0" y="0"/>
          <a:chExt cx="0" cy="0"/>
        </a:xfrm>
      </p:grpSpPr>
      <p:sp>
        <p:nvSpPr>
          <p:cNvPr id="1848" name="Google Shape;1848;gc993b435f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9" name="Google Shape;1849;gc993b435f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24551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9"/>
        <p:cNvGrpSpPr/>
        <p:nvPr/>
      </p:nvGrpSpPr>
      <p:grpSpPr>
        <a:xfrm>
          <a:off x="0" y="0"/>
          <a:ext cx="0" cy="0"/>
          <a:chOff x="0" y="0"/>
          <a:chExt cx="0" cy="0"/>
        </a:xfrm>
      </p:grpSpPr>
      <p:sp>
        <p:nvSpPr>
          <p:cNvPr id="2040" name="Google Shape;2040;gbd6c00e730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1" name="Google Shape;2041;gbd6c00e730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588454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9"/>
        <p:cNvGrpSpPr/>
        <p:nvPr/>
      </p:nvGrpSpPr>
      <p:grpSpPr>
        <a:xfrm>
          <a:off x="0" y="0"/>
          <a:ext cx="0" cy="0"/>
          <a:chOff x="0" y="0"/>
          <a:chExt cx="0" cy="0"/>
        </a:xfrm>
      </p:grpSpPr>
      <p:sp>
        <p:nvSpPr>
          <p:cNvPr id="1280" name="Google Shape;1280;g895460ef75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1" name="Google Shape;1281;g895460ef75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255738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gc7389ce05c_0_4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4" name="Google Shape;804;gc7389ce05c_0_4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p:cNvGrpSpPr/>
        <p:nvPr/>
      </p:nvGrpSpPr>
      <p:grpSpPr>
        <a:xfrm>
          <a:off x="0" y="0"/>
          <a:ext cx="0" cy="0"/>
          <a:chOff x="0" y="0"/>
          <a:chExt cx="0" cy="0"/>
        </a:xfrm>
      </p:grpSpPr>
      <p:sp>
        <p:nvSpPr>
          <p:cNvPr id="811" name="Google Shape;811;gc7389ce05c_0_4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2" name="Google Shape;812;gc7389ce05c_0_4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1"/>
        <p:cNvGrpSpPr/>
        <p:nvPr/>
      </p:nvGrpSpPr>
      <p:grpSpPr>
        <a:xfrm>
          <a:off x="0" y="0"/>
          <a:ext cx="0" cy="0"/>
          <a:chOff x="0" y="0"/>
          <a:chExt cx="0" cy="0"/>
        </a:xfrm>
      </p:grpSpPr>
      <p:sp>
        <p:nvSpPr>
          <p:cNvPr id="1582" name="Google Shape;1582;g99f2f57a71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3" name="Google Shape;1583;g99f2f57a71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00750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gc7389ce05c_0_5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3" name="Google Shape;823;gc7389ce05c_0_5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3"/>
        <p:cNvGrpSpPr/>
        <p:nvPr/>
      </p:nvGrpSpPr>
      <p:grpSpPr>
        <a:xfrm>
          <a:off x="0" y="0"/>
          <a:ext cx="0" cy="0"/>
          <a:chOff x="0" y="0"/>
          <a:chExt cx="0" cy="0"/>
        </a:xfrm>
      </p:grpSpPr>
      <p:sp>
        <p:nvSpPr>
          <p:cNvPr id="1114" name="Google Shape;1114;gc7389ce05c_0_7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5" name="Google Shape;1115;gc7389ce05c_0_7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7"/>
        <p:cNvGrpSpPr/>
        <p:nvPr/>
      </p:nvGrpSpPr>
      <p:grpSpPr>
        <a:xfrm>
          <a:off x="0" y="0"/>
          <a:ext cx="0" cy="0"/>
          <a:chOff x="0" y="0"/>
          <a:chExt cx="0" cy="0"/>
        </a:xfrm>
      </p:grpSpPr>
      <p:sp>
        <p:nvSpPr>
          <p:cNvPr id="1168" name="Google Shape;1168;gc7389ce05c_0_8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9" name="Google Shape;1169;gc7389ce05c_0_8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9"/>
        <p:cNvGrpSpPr/>
        <p:nvPr/>
      </p:nvGrpSpPr>
      <p:grpSpPr>
        <a:xfrm>
          <a:off x="0" y="0"/>
          <a:ext cx="0" cy="0"/>
          <a:chOff x="0" y="0"/>
          <a:chExt cx="0" cy="0"/>
        </a:xfrm>
      </p:grpSpPr>
      <p:sp>
        <p:nvSpPr>
          <p:cNvPr id="1200" name="Google Shape;1200;gc7389ce05c_0_8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1" name="Google Shape;1201;gc7389ce05c_0_8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a953684262_0_155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a953684262_0_155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PE" dirty="0"/>
          </a:p>
        </p:txBody>
      </p:sp>
    </p:spTree>
    <p:extLst>
      <p:ext uri="{BB962C8B-B14F-4D97-AF65-F5344CB8AC3E}">
        <p14:creationId xmlns:p14="http://schemas.microsoft.com/office/powerpoint/2010/main" val="18861737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653053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809648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42008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PE" dirty="0"/>
          </a:p>
        </p:txBody>
      </p:sp>
    </p:spTree>
    <p:extLst>
      <p:ext uri="{BB962C8B-B14F-4D97-AF65-F5344CB8AC3E}">
        <p14:creationId xmlns:p14="http://schemas.microsoft.com/office/powerpoint/2010/main" val="1978674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Google Shape;1077;g895460ef7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8" name="Google Shape;1078;g895460ef7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8142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b1c2217c3f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b1c2217c3f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c7389ce05c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c7389ce05c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c7389ce05c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c7389ce05c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c7389ce05c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c7389ce05c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3"/>
        <p:cNvGrpSpPr/>
        <p:nvPr/>
      </p:nvGrpSpPr>
      <p:grpSpPr>
        <a:xfrm>
          <a:off x="0" y="0"/>
          <a:ext cx="0" cy="0"/>
          <a:chOff x="0" y="0"/>
          <a:chExt cx="0" cy="0"/>
        </a:xfrm>
      </p:grpSpPr>
      <p:sp>
        <p:nvSpPr>
          <p:cNvPr id="1234" name="Google Shape;1234;g79e5e2b96d_0_4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5" name="Google Shape;1235;g79e5e2b96d_0_4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8100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395450" y="1397624"/>
            <a:ext cx="6353100" cy="18657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3600">
                <a:solidFill>
                  <a:schemeClr val="accent2"/>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1395450" y="3255113"/>
            <a:ext cx="6353100" cy="5220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800"/>
              <a:buNone/>
              <a:defRPr sz="1600">
                <a:solidFill>
                  <a:schemeClr val="dk1"/>
                </a:solidFill>
                <a:latin typeface="Didact Gothic"/>
                <a:ea typeface="Didact Gothic"/>
                <a:cs typeface="Didact Gothic"/>
                <a:sym typeface="Didact Gothic"/>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9"/>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CUSTOM">
    <p:bg>
      <p:bgPr>
        <a:blipFill>
          <a:blip r:embed="rId2">
            <a:alphaModFix/>
          </a:blip>
          <a:stretch>
            <a:fillRect/>
          </a:stretch>
        </a:blipFill>
        <a:effectLst/>
      </p:bgPr>
    </p:bg>
    <p:spTree>
      <p:nvGrpSpPr>
        <p:cNvPr id="1" name="Shape 40"/>
        <p:cNvGrpSpPr/>
        <p:nvPr/>
      </p:nvGrpSpPr>
      <p:grpSpPr>
        <a:xfrm>
          <a:off x="0" y="0"/>
          <a:ext cx="0" cy="0"/>
          <a:chOff x="0" y="0"/>
          <a:chExt cx="0" cy="0"/>
        </a:xfrm>
      </p:grpSpPr>
      <p:sp>
        <p:nvSpPr>
          <p:cNvPr id="41" name="Google Shape;41;p13"/>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42" name="Google Shape;42;p13"/>
          <p:cNvSpPr txBox="1">
            <a:spLocks noGrp="1"/>
          </p:cNvSpPr>
          <p:nvPr>
            <p:ph type="title" idx="2" hasCustomPrompt="1"/>
          </p:nvPr>
        </p:nvSpPr>
        <p:spPr>
          <a:xfrm>
            <a:off x="2496338" y="1148700"/>
            <a:ext cx="13437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43" name="Google Shape;43;p13"/>
          <p:cNvSpPr txBox="1">
            <a:spLocks noGrp="1"/>
          </p:cNvSpPr>
          <p:nvPr>
            <p:ph type="title" idx="3"/>
          </p:nvPr>
        </p:nvSpPr>
        <p:spPr>
          <a:xfrm>
            <a:off x="1873238" y="1612675"/>
            <a:ext cx="25899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44" name="Google Shape;44;p13"/>
          <p:cNvSpPr txBox="1">
            <a:spLocks noGrp="1"/>
          </p:cNvSpPr>
          <p:nvPr>
            <p:ph type="title" idx="4"/>
          </p:nvPr>
        </p:nvSpPr>
        <p:spPr>
          <a:xfrm>
            <a:off x="1873238" y="2036544"/>
            <a:ext cx="25899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45" name="Google Shape;45;p13"/>
          <p:cNvSpPr txBox="1">
            <a:spLocks noGrp="1"/>
          </p:cNvSpPr>
          <p:nvPr>
            <p:ph type="title" idx="5" hasCustomPrompt="1"/>
          </p:nvPr>
        </p:nvSpPr>
        <p:spPr>
          <a:xfrm>
            <a:off x="5303863" y="1148700"/>
            <a:ext cx="13437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46" name="Google Shape;46;p13"/>
          <p:cNvSpPr txBox="1">
            <a:spLocks noGrp="1"/>
          </p:cNvSpPr>
          <p:nvPr>
            <p:ph type="title" idx="6"/>
          </p:nvPr>
        </p:nvSpPr>
        <p:spPr>
          <a:xfrm>
            <a:off x="4680713" y="1612675"/>
            <a:ext cx="25899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47" name="Google Shape;47;p13"/>
          <p:cNvSpPr txBox="1">
            <a:spLocks noGrp="1"/>
          </p:cNvSpPr>
          <p:nvPr>
            <p:ph type="title" idx="7"/>
          </p:nvPr>
        </p:nvSpPr>
        <p:spPr>
          <a:xfrm>
            <a:off x="4680713" y="2036544"/>
            <a:ext cx="25899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48" name="Google Shape;48;p13"/>
          <p:cNvSpPr txBox="1">
            <a:spLocks noGrp="1"/>
          </p:cNvSpPr>
          <p:nvPr>
            <p:ph type="title" idx="8" hasCustomPrompt="1"/>
          </p:nvPr>
        </p:nvSpPr>
        <p:spPr>
          <a:xfrm>
            <a:off x="2496338" y="2655447"/>
            <a:ext cx="13437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49" name="Google Shape;49;p13"/>
          <p:cNvSpPr txBox="1">
            <a:spLocks noGrp="1"/>
          </p:cNvSpPr>
          <p:nvPr>
            <p:ph type="title" idx="9"/>
          </p:nvPr>
        </p:nvSpPr>
        <p:spPr>
          <a:xfrm>
            <a:off x="1873238" y="3126175"/>
            <a:ext cx="25899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50" name="Google Shape;50;p13"/>
          <p:cNvSpPr txBox="1">
            <a:spLocks noGrp="1"/>
          </p:cNvSpPr>
          <p:nvPr>
            <p:ph type="title" idx="13"/>
          </p:nvPr>
        </p:nvSpPr>
        <p:spPr>
          <a:xfrm>
            <a:off x="1873238" y="3550044"/>
            <a:ext cx="25899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51" name="Google Shape;51;p13"/>
          <p:cNvSpPr txBox="1">
            <a:spLocks noGrp="1"/>
          </p:cNvSpPr>
          <p:nvPr>
            <p:ph type="title" idx="14" hasCustomPrompt="1"/>
          </p:nvPr>
        </p:nvSpPr>
        <p:spPr>
          <a:xfrm>
            <a:off x="5303863" y="2655447"/>
            <a:ext cx="13437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52" name="Google Shape;52;p13"/>
          <p:cNvSpPr txBox="1">
            <a:spLocks noGrp="1"/>
          </p:cNvSpPr>
          <p:nvPr>
            <p:ph type="title" idx="15"/>
          </p:nvPr>
        </p:nvSpPr>
        <p:spPr>
          <a:xfrm>
            <a:off x="4680713" y="3126175"/>
            <a:ext cx="25899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53" name="Google Shape;53;p13"/>
          <p:cNvSpPr txBox="1">
            <a:spLocks noGrp="1"/>
          </p:cNvSpPr>
          <p:nvPr>
            <p:ph type="title" idx="16"/>
          </p:nvPr>
        </p:nvSpPr>
        <p:spPr>
          <a:xfrm>
            <a:off x="4680713" y="3550044"/>
            <a:ext cx="25899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2">
  <p:cSld name="CUSTOM_11">
    <p:bg>
      <p:bgPr>
        <a:blipFill>
          <a:blip r:embed="rId2">
            <a:alphaModFix/>
          </a:blip>
          <a:stretch>
            <a:fillRect/>
          </a:stretch>
        </a:blipFill>
        <a:effectLst/>
      </p:bgPr>
    </p:bg>
    <p:spTree>
      <p:nvGrpSpPr>
        <p:cNvPr id="1" name="Shape 54"/>
        <p:cNvGrpSpPr/>
        <p:nvPr/>
      </p:nvGrpSpPr>
      <p:grpSpPr>
        <a:xfrm>
          <a:off x="0" y="0"/>
          <a:ext cx="0" cy="0"/>
          <a:chOff x="0" y="0"/>
          <a:chExt cx="0" cy="0"/>
        </a:xfrm>
      </p:grpSpPr>
      <p:sp>
        <p:nvSpPr>
          <p:cNvPr id="55" name="Google Shape;55;p14"/>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56" name="Google Shape;56;p14"/>
          <p:cNvSpPr txBox="1">
            <a:spLocks noGrp="1"/>
          </p:cNvSpPr>
          <p:nvPr>
            <p:ph type="title" idx="2" hasCustomPrompt="1"/>
          </p:nvPr>
        </p:nvSpPr>
        <p:spPr>
          <a:xfrm>
            <a:off x="1386388" y="1662600"/>
            <a:ext cx="13437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57" name="Google Shape;57;p14"/>
          <p:cNvSpPr txBox="1">
            <a:spLocks noGrp="1"/>
          </p:cNvSpPr>
          <p:nvPr>
            <p:ph type="title" idx="3"/>
          </p:nvPr>
        </p:nvSpPr>
        <p:spPr>
          <a:xfrm>
            <a:off x="873988" y="2142341"/>
            <a:ext cx="23685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58" name="Google Shape;58;p14"/>
          <p:cNvSpPr txBox="1">
            <a:spLocks noGrp="1"/>
          </p:cNvSpPr>
          <p:nvPr>
            <p:ph type="title" idx="4"/>
          </p:nvPr>
        </p:nvSpPr>
        <p:spPr>
          <a:xfrm>
            <a:off x="873988" y="2560954"/>
            <a:ext cx="23685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59" name="Google Shape;59;p14"/>
          <p:cNvSpPr txBox="1">
            <a:spLocks noGrp="1"/>
          </p:cNvSpPr>
          <p:nvPr>
            <p:ph type="title" idx="5" hasCustomPrompt="1"/>
          </p:nvPr>
        </p:nvSpPr>
        <p:spPr>
          <a:xfrm>
            <a:off x="3900138" y="1662600"/>
            <a:ext cx="13437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60" name="Google Shape;60;p14"/>
          <p:cNvSpPr txBox="1">
            <a:spLocks noGrp="1"/>
          </p:cNvSpPr>
          <p:nvPr>
            <p:ph type="title" idx="6"/>
          </p:nvPr>
        </p:nvSpPr>
        <p:spPr>
          <a:xfrm>
            <a:off x="3387688" y="2142341"/>
            <a:ext cx="23685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61" name="Google Shape;61;p14"/>
          <p:cNvSpPr txBox="1">
            <a:spLocks noGrp="1"/>
          </p:cNvSpPr>
          <p:nvPr>
            <p:ph type="title" idx="7"/>
          </p:nvPr>
        </p:nvSpPr>
        <p:spPr>
          <a:xfrm>
            <a:off x="3387688" y="2560954"/>
            <a:ext cx="23685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62" name="Google Shape;62;p14"/>
          <p:cNvSpPr txBox="1">
            <a:spLocks noGrp="1"/>
          </p:cNvSpPr>
          <p:nvPr>
            <p:ph type="title" idx="8" hasCustomPrompt="1"/>
          </p:nvPr>
        </p:nvSpPr>
        <p:spPr>
          <a:xfrm>
            <a:off x="6413888" y="1655847"/>
            <a:ext cx="13437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63" name="Google Shape;63;p14"/>
          <p:cNvSpPr txBox="1">
            <a:spLocks noGrp="1"/>
          </p:cNvSpPr>
          <p:nvPr>
            <p:ph type="title" idx="9"/>
          </p:nvPr>
        </p:nvSpPr>
        <p:spPr>
          <a:xfrm>
            <a:off x="5901550" y="2142341"/>
            <a:ext cx="23685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64" name="Google Shape;64;p14"/>
          <p:cNvSpPr txBox="1">
            <a:spLocks noGrp="1"/>
          </p:cNvSpPr>
          <p:nvPr>
            <p:ph type="title" idx="13"/>
          </p:nvPr>
        </p:nvSpPr>
        <p:spPr>
          <a:xfrm>
            <a:off x="5901550" y="2560954"/>
            <a:ext cx="23685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able of contents 3">
  <p:cSld name="CUSTOM_11_1">
    <p:bg>
      <p:bgPr>
        <a:blipFill>
          <a:blip r:embed="rId2">
            <a:alphaModFix/>
          </a:blip>
          <a:stretch>
            <a:fillRect/>
          </a:stretch>
        </a:blipFill>
        <a:effectLst/>
      </p:bgPr>
    </p:bg>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67" name="Google Shape;67;p15"/>
          <p:cNvSpPr txBox="1">
            <a:spLocks noGrp="1"/>
          </p:cNvSpPr>
          <p:nvPr>
            <p:ph type="title" idx="2" hasCustomPrompt="1"/>
          </p:nvPr>
        </p:nvSpPr>
        <p:spPr>
          <a:xfrm>
            <a:off x="1386388" y="1095041"/>
            <a:ext cx="13437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68" name="Google Shape;68;p15"/>
          <p:cNvSpPr txBox="1">
            <a:spLocks noGrp="1"/>
          </p:cNvSpPr>
          <p:nvPr>
            <p:ph type="title" idx="3"/>
          </p:nvPr>
        </p:nvSpPr>
        <p:spPr>
          <a:xfrm>
            <a:off x="873988" y="1559016"/>
            <a:ext cx="23685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69" name="Google Shape;69;p15"/>
          <p:cNvSpPr txBox="1">
            <a:spLocks noGrp="1"/>
          </p:cNvSpPr>
          <p:nvPr>
            <p:ph type="title" idx="4"/>
          </p:nvPr>
        </p:nvSpPr>
        <p:spPr>
          <a:xfrm>
            <a:off x="873988" y="1982885"/>
            <a:ext cx="23685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70" name="Google Shape;70;p15"/>
          <p:cNvSpPr txBox="1">
            <a:spLocks noGrp="1"/>
          </p:cNvSpPr>
          <p:nvPr>
            <p:ph type="title" idx="5" hasCustomPrompt="1"/>
          </p:nvPr>
        </p:nvSpPr>
        <p:spPr>
          <a:xfrm>
            <a:off x="3900138" y="1095041"/>
            <a:ext cx="13437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71" name="Google Shape;71;p15"/>
          <p:cNvSpPr txBox="1">
            <a:spLocks noGrp="1"/>
          </p:cNvSpPr>
          <p:nvPr>
            <p:ph type="title" idx="6"/>
          </p:nvPr>
        </p:nvSpPr>
        <p:spPr>
          <a:xfrm>
            <a:off x="3387688" y="1559016"/>
            <a:ext cx="23685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72" name="Google Shape;72;p15"/>
          <p:cNvSpPr txBox="1">
            <a:spLocks noGrp="1"/>
          </p:cNvSpPr>
          <p:nvPr>
            <p:ph type="title" idx="7"/>
          </p:nvPr>
        </p:nvSpPr>
        <p:spPr>
          <a:xfrm>
            <a:off x="3387688" y="1982885"/>
            <a:ext cx="23685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73" name="Google Shape;73;p15"/>
          <p:cNvSpPr txBox="1">
            <a:spLocks noGrp="1"/>
          </p:cNvSpPr>
          <p:nvPr>
            <p:ph type="title" idx="8" hasCustomPrompt="1"/>
          </p:nvPr>
        </p:nvSpPr>
        <p:spPr>
          <a:xfrm>
            <a:off x="6413888" y="1088288"/>
            <a:ext cx="13437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74" name="Google Shape;74;p15"/>
          <p:cNvSpPr txBox="1">
            <a:spLocks noGrp="1"/>
          </p:cNvSpPr>
          <p:nvPr>
            <p:ph type="title" idx="9"/>
          </p:nvPr>
        </p:nvSpPr>
        <p:spPr>
          <a:xfrm>
            <a:off x="5901550" y="1559016"/>
            <a:ext cx="23685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75" name="Google Shape;75;p15"/>
          <p:cNvSpPr txBox="1">
            <a:spLocks noGrp="1"/>
          </p:cNvSpPr>
          <p:nvPr>
            <p:ph type="title" idx="13"/>
          </p:nvPr>
        </p:nvSpPr>
        <p:spPr>
          <a:xfrm>
            <a:off x="5901550" y="1982885"/>
            <a:ext cx="23685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76" name="Google Shape;76;p15"/>
          <p:cNvSpPr txBox="1">
            <a:spLocks noGrp="1"/>
          </p:cNvSpPr>
          <p:nvPr>
            <p:ph type="title" idx="14" hasCustomPrompt="1"/>
          </p:nvPr>
        </p:nvSpPr>
        <p:spPr>
          <a:xfrm>
            <a:off x="1386388" y="2774466"/>
            <a:ext cx="13437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77" name="Google Shape;77;p15"/>
          <p:cNvSpPr txBox="1">
            <a:spLocks noGrp="1"/>
          </p:cNvSpPr>
          <p:nvPr>
            <p:ph type="title" idx="15"/>
          </p:nvPr>
        </p:nvSpPr>
        <p:spPr>
          <a:xfrm>
            <a:off x="873988" y="3238441"/>
            <a:ext cx="23685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78" name="Google Shape;78;p15"/>
          <p:cNvSpPr txBox="1">
            <a:spLocks noGrp="1"/>
          </p:cNvSpPr>
          <p:nvPr>
            <p:ph type="title" idx="16"/>
          </p:nvPr>
        </p:nvSpPr>
        <p:spPr>
          <a:xfrm>
            <a:off x="873988" y="3662310"/>
            <a:ext cx="23685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79" name="Google Shape;79;p15"/>
          <p:cNvSpPr txBox="1">
            <a:spLocks noGrp="1"/>
          </p:cNvSpPr>
          <p:nvPr>
            <p:ph type="title" idx="17" hasCustomPrompt="1"/>
          </p:nvPr>
        </p:nvSpPr>
        <p:spPr>
          <a:xfrm>
            <a:off x="3900138" y="2774466"/>
            <a:ext cx="13437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80" name="Google Shape;80;p15"/>
          <p:cNvSpPr txBox="1">
            <a:spLocks noGrp="1"/>
          </p:cNvSpPr>
          <p:nvPr>
            <p:ph type="title" idx="18"/>
          </p:nvPr>
        </p:nvSpPr>
        <p:spPr>
          <a:xfrm>
            <a:off x="3387688" y="3238441"/>
            <a:ext cx="23685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81" name="Google Shape;81;p15"/>
          <p:cNvSpPr txBox="1">
            <a:spLocks noGrp="1"/>
          </p:cNvSpPr>
          <p:nvPr>
            <p:ph type="title" idx="19"/>
          </p:nvPr>
        </p:nvSpPr>
        <p:spPr>
          <a:xfrm>
            <a:off x="3387688" y="3662310"/>
            <a:ext cx="23685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82" name="Google Shape;82;p15"/>
          <p:cNvSpPr txBox="1">
            <a:spLocks noGrp="1"/>
          </p:cNvSpPr>
          <p:nvPr>
            <p:ph type="title" idx="20" hasCustomPrompt="1"/>
          </p:nvPr>
        </p:nvSpPr>
        <p:spPr>
          <a:xfrm>
            <a:off x="6413888" y="2767713"/>
            <a:ext cx="13437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83" name="Google Shape;83;p15"/>
          <p:cNvSpPr txBox="1">
            <a:spLocks noGrp="1"/>
          </p:cNvSpPr>
          <p:nvPr>
            <p:ph type="title" idx="21"/>
          </p:nvPr>
        </p:nvSpPr>
        <p:spPr>
          <a:xfrm>
            <a:off x="5901550" y="3238441"/>
            <a:ext cx="23685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84" name="Google Shape;84;p15"/>
          <p:cNvSpPr txBox="1">
            <a:spLocks noGrp="1"/>
          </p:cNvSpPr>
          <p:nvPr>
            <p:ph type="title" idx="22"/>
          </p:nvPr>
        </p:nvSpPr>
        <p:spPr>
          <a:xfrm>
            <a:off x="5901550" y="3662310"/>
            <a:ext cx="23685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able of contents 4">
  <p:cSld name="CUSTOM_11_1_1">
    <p:bg>
      <p:bgPr>
        <a:blipFill>
          <a:blip r:embed="rId2">
            <a:alphaModFix/>
          </a:blip>
          <a:stretch>
            <a:fillRect/>
          </a:stretch>
        </a:blipFill>
        <a:effectLst/>
      </p:bgPr>
    </p:bg>
    <p:spTree>
      <p:nvGrpSpPr>
        <p:cNvPr id="1" name="Shape 85"/>
        <p:cNvGrpSpPr/>
        <p:nvPr/>
      </p:nvGrpSpPr>
      <p:grpSpPr>
        <a:xfrm>
          <a:off x="0" y="0"/>
          <a:ext cx="0" cy="0"/>
          <a:chOff x="0" y="0"/>
          <a:chExt cx="0" cy="0"/>
        </a:xfrm>
      </p:grpSpPr>
      <p:sp>
        <p:nvSpPr>
          <p:cNvPr id="86" name="Google Shape;86;p16"/>
          <p:cNvSpPr txBox="1">
            <a:spLocks noGrp="1"/>
          </p:cNvSpPr>
          <p:nvPr>
            <p:ph type="title"/>
          </p:nvPr>
        </p:nvSpPr>
        <p:spPr>
          <a:xfrm>
            <a:off x="768575" y="539700"/>
            <a:ext cx="2815500" cy="572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87" name="Google Shape;87;p16"/>
          <p:cNvSpPr txBox="1">
            <a:spLocks noGrp="1"/>
          </p:cNvSpPr>
          <p:nvPr>
            <p:ph type="title" idx="2" hasCustomPrompt="1"/>
          </p:nvPr>
        </p:nvSpPr>
        <p:spPr>
          <a:xfrm>
            <a:off x="3167622" y="555475"/>
            <a:ext cx="9843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88" name="Google Shape;88;p16"/>
          <p:cNvSpPr txBox="1">
            <a:spLocks noGrp="1"/>
          </p:cNvSpPr>
          <p:nvPr>
            <p:ph type="title" idx="3"/>
          </p:nvPr>
        </p:nvSpPr>
        <p:spPr>
          <a:xfrm>
            <a:off x="4152000" y="539709"/>
            <a:ext cx="4050000" cy="4029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89" name="Google Shape;89;p16"/>
          <p:cNvSpPr txBox="1">
            <a:spLocks noGrp="1"/>
          </p:cNvSpPr>
          <p:nvPr>
            <p:ph type="title" idx="4"/>
          </p:nvPr>
        </p:nvSpPr>
        <p:spPr>
          <a:xfrm>
            <a:off x="4152000" y="821741"/>
            <a:ext cx="4050000" cy="4029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90" name="Google Shape;90;p16"/>
          <p:cNvSpPr txBox="1">
            <a:spLocks noGrp="1"/>
          </p:cNvSpPr>
          <p:nvPr>
            <p:ph type="title" idx="5" hasCustomPrompt="1"/>
          </p:nvPr>
        </p:nvSpPr>
        <p:spPr>
          <a:xfrm>
            <a:off x="3167622" y="1392825"/>
            <a:ext cx="9843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91" name="Google Shape;91;p16"/>
          <p:cNvSpPr txBox="1">
            <a:spLocks noGrp="1"/>
          </p:cNvSpPr>
          <p:nvPr>
            <p:ph type="title" idx="6"/>
          </p:nvPr>
        </p:nvSpPr>
        <p:spPr>
          <a:xfrm>
            <a:off x="4152000" y="1377059"/>
            <a:ext cx="4050000" cy="4029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92" name="Google Shape;92;p16"/>
          <p:cNvSpPr txBox="1">
            <a:spLocks noGrp="1"/>
          </p:cNvSpPr>
          <p:nvPr>
            <p:ph type="title" idx="7"/>
          </p:nvPr>
        </p:nvSpPr>
        <p:spPr>
          <a:xfrm>
            <a:off x="4152000" y="1659091"/>
            <a:ext cx="4050000" cy="4029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93" name="Google Shape;93;p16"/>
          <p:cNvSpPr txBox="1">
            <a:spLocks noGrp="1"/>
          </p:cNvSpPr>
          <p:nvPr>
            <p:ph type="title" idx="8" hasCustomPrompt="1"/>
          </p:nvPr>
        </p:nvSpPr>
        <p:spPr>
          <a:xfrm>
            <a:off x="3167622" y="2230175"/>
            <a:ext cx="9843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94" name="Google Shape;94;p16"/>
          <p:cNvSpPr txBox="1">
            <a:spLocks noGrp="1"/>
          </p:cNvSpPr>
          <p:nvPr>
            <p:ph type="title" idx="9"/>
          </p:nvPr>
        </p:nvSpPr>
        <p:spPr>
          <a:xfrm>
            <a:off x="4152000" y="2214409"/>
            <a:ext cx="4050000" cy="4029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95" name="Google Shape;95;p16"/>
          <p:cNvSpPr txBox="1">
            <a:spLocks noGrp="1"/>
          </p:cNvSpPr>
          <p:nvPr>
            <p:ph type="title" idx="13"/>
          </p:nvPr>
        </p:nvSpPr>
        <p:spPr>
          <a:xfrm>
            <a:off x="4152000" y="2496441"/>
            <a:ext cx="4050000" cy="4029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96" name="Google Shape;96;p16"/>
          <p:cNvSpPr txBox="1">
            <a:spLocks noGrp="1"/>
          </p:cNvSpPr>
          <p:nvPr>
            <p:ph type="title" idx="14" hasCustomPrompt="1"/>
          </p:nvPr>
        </p:nvSpPr>
        <p:spPr>
          <a:xfrm>
            <a:off x="3167622" y="3067525"/>
            <a:ext cx="9843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97" name="Google Shape;97;p16"/>
          <p:cNvSpPr txBox="1">
            <a:spLocks noGrp="1"/>
          </p:cNvSpPr>
          <p:nvPr>
            <p:ph type="title" idx="15"/>
          </p:nvPr>
        </p:nvSpPr>
        <p:spPr>
          <a:xfrm>
            <a:off x="4152000" y="3051759"/>
            <a:ext cx="4050000" cy="4029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98" name="Google Shape;98;p16"/>
          <p:cNvSpPr txBox="1">
            <a:spLocks noGrp="1"/>
          </p:cNvSpPr>
          <p:nvPr>
            <p:ph type="title" idx="16"/>
          </p:nvPr>
        </p:nvSpPr>
        <p:spPr>
          <a:xfrm>
            <a:off x="4152000" y="3333791"/>
            <a:ext cx="4050000" cy="4029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99" name="Google Shape;99;p16"/>
          <p:cNvSpPr txBox="1">
            <a:spLocks noGrp="1"/>
          </p:cNvSpPr>
          <p:nvPr>
            <p:ph type="title" idx="17" hasCustomPrompt="1"/>
          </p:nvPr>
        </p:nvSpPr>
        <p:spPr>
          <a:xfrm>
            <a:off x="3167622" y="3904875"/>
            <a:ext cx="9843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00" name="Google Shape;100;p16"/>
          <p:cNvSpPr txBox="1">
            <a:spLocks noGrp="1"/>
          </p:cNvSpPr>
          <p:nvPr>
            <p:ph type="title" idx="18"/>
          </p:nvPr>
        </p:nvSpPr>
        <p:spPr>
          <a:xfrm>
            <a:off x="4152000" y="3889109"/>
            <a:ext cx="4050000" cy="4029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01" name="Google Shape;101;p16"/>
          <p:cNvSpPr txBox="1">
            <a:spLocks noGrp="1"/>
          </p:cNvSpPr>
          <p:nvPr>
            <p:ph type="title" idx="19"/>
          </p:nvPr>
        </p:nvSpPr>
        <p:spPr>
          <a:xfrm>
            <a:off x="4152000" y="4171141"/>
            <a:ext cx="4050000" cy="4029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2">
  <p:cSld name="CUSTOM_12">
    <p:bg>
      <p:bgPr>
        <a:blipFill>
          <a:blip r:embed="rId2">
            <a:alphaModFix/>
          </a:blip>
          <a:stretch>
            <a:fillRect/>
          </a:stretch>
        </a:blipFill>
        <a:effectLst/>
      </p:bgPr>
    </p:bg>
    <p:spTree>
      <p:nvGrpSpPr>
        <p:cNvPr id="1" name="Shape 102"/>
        <p:cNvGrpSpPr/>
        <p:nvPr/>
      </p:nvGrpSpPr>
      <p:grpSpPr>
        <a:xfrm>
          <a:off x="0" y="0"/>
          <a:ext cx="0" cy="0"/>
          <a:chOff x="0" y="0"/>
          <a:chExt cx="0" cy="0"/>
        </a:xfrm>
      </p:grpSpPr>
      <p:sp>
        <p:nvSpPr>
          <p:cNvPr id="103" name="Google Shape;103;p17"/>
          <p:cNvSpPr txBox="1">
            <a:spLocks noGrp="1"/>
          </p:cNvSpPr>
          <p:nvPr>
            <p:ph type="title"/>
          </p:nvPr>
        </p:nvSpPr>
        <p:spPr>
          <a:xfrm>
            <a:off x="1410100" y="2275501"/>
            <a:ext cx="4287300" cy="6441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b="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04" name="Google Shape;104;p17"/>
          <p:cNvSpPr txBox="1">
            <a:spLocks noGrp="1"/>
          </p:cNvSpPr>
          <p:nvPr>
            <p:ph type="subTitle" idx="1"/>
          </p:nvPr>
        </p:nvSpPr>
        <p:spPr>
          <a:xfrm>
            <a:off x="1410093" y="2858578"/>
            <a:ext cx="4287300" cy="5229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6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5" name="Google Shape;105;p17"/>
          <p:cNvSpPr txBox="1">
            <a:spLocks noGrp="1"/>
          </p:cNvSpPr>
          <p:nvPr>
            <p:ph type="title" idx="2" hasCustomPrompt="1"/>
          </p:nvPr>
        </p:nvSpPr>
        <p:spPr>
          <a:xfrm>
            <a:off x="1223548" y="1211925"/>
            <a:ext cx="1624800" cy="1218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7500">
                <a:solidFill>
                  <a:schemeClr val="accent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3">
  <p:cSld name="CUSTOM_12_1">
    <p:bg>
      <p:bgPr>
        <a:blipFill>
          <a:blip r:embed="rId2">
            <a:alphaModFix/>
          </a:blip>
          <a:stretch>
            <a:fillRect/>
          </a:stretch>
        </a:blipFill>
        <a:effectLst/>
      </p:bgPr>
    </p:bg>
    <p:spTree>
      <p:nvGrpSpPr>
        <p:cNvPr id="1" name="Shape 106"/>
        <p:cNvGrpSpPr/>
        <p:nvPr/>
      </p:nvGrpSpPr>
      <p:grpSpPr>
        <a:xfrm>
          <a:off x="0" y="0"/>
          <a:ext cx="0" cy="0"/>
          <a:chOff x="0" y="0"/>
          <a:chExt cx="0" cy="0"/>
        </a:xfrm>
      </p:grpSpPr>
      <p:sp>
        <p:nvSpPr>
          <p:cNvPr id="107" name="Google Shape;107;p18"/>
          <p:cNvSpPr txBox="1">
            <a:spLocks noGrp="1"/>
          </p:cNvSpPr>
          <p:nvPr>
            <p:ph type="title"/>
          </p:nvPr>
        </p:nvSpPr>
        <p:spPr>
          <a:xfrm>
            <a:off x="2428350" y="2275501"/>
            <a:ext cx="4287300" cy="6441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000" b="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08" name="Google Shape;108;p18"/>
          <p:cNvSpPr txBox="1">
            <a:spLocks noGrp="1"/>
          </p:cNvSpPr>
          <p:nvPr>
            <p:ph type="subTitle" idx="1"/>
          </p:nvPr>
        </p:nvSpPr>
        <p:spPr>
          <a:xfrm>
            <a:off x="2428350" y="2858578"/>
            <a:ext cx="4287300" cy="522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6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9" name="Google Shape;109;p18"/>
          <p:cNvSpPr txBox="1">
            <a:spLocks noGrp="1"/>
          </p:cNvSpPr>
          <p:nvPr>
            <p:ph type="title" idx="2" hasCustomPrompt="1"/>
          </p:nvPr>
        </p:nvSpPr>
        <p:spPr>
          <a:xfrm>
            <a:off x="3393150" y="1271750"/>
            <a:ext cx="2357700" cy="9465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7500">
                <a:solidFill>
                  <a:schemeClr val="accent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idea 2">
  <p:cSld name="CUSTOM_13">
    <p:bg>
      <p:bgPr>
        <a:blipFill>
          <a:blip r:embed="rId2">
            <a:alphaModFix/>
          </a:blip>
          <a:stretch>
            <a:fillRect/>
          </a:stretch>
        </a:blipFill>
        <a:effectLst/>
      </p:bgPr>
    </p:bg>
    <p:spTree>
      <p:nvGrpSpPr>
        <p:cNvPr id="1" name="Shape 110"/>
        <p:cNvGrpSpPr/>
        <p:nvPr/>
      </p:nvGrpSpPr>
      <p:grpSpPr>
        <a:xfrm>
          <a:off x="0" y="0"/>
          <a:ext cx="0" cy="0"/>
          <a:chOff x="0" y="0"/>
          <a:chExt cx="0" cy="0"/>
        </a:xfrm>
      </p:grpSpPr>
      <p:sp>
        <p:nvSpPr>
          <p:cNvPr id="111" name="Google Shape;111;p19"/>
          <p:cNvSpPr txBox="1">
            <a:spLocks noGrp="1"/>
          </p:cNvSpPr>
          <p:nvPr>
            <p:ph type="title"/>
          </p:nvPr>
        </p:nvSpPr>
        <p:spPr>
          <a:xfrm>
            <a:off x="1612025" y="1371600"/>
            <a:ext cx="4284300" cy="2502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4800"/>
              <a:buNone/>
              <a:defRPr sz="5300">
                <a:solidFill>
                  <a:schemeClr val="accent2"/>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idea 3">
  <p:cSld name="CUSTOM_13_1">
    <p:bg>
      <p:bgPr>
        <a:blipFill>
          <a:blip r:embed="rId2">
            <a:alphaModFix/>
          </a:blip>
          <a:stretch>
            <a:fillRect/>
          </a:stretch>
        </a:blipFill>
        <a:effectLst/>
      </p:bgPr>
    </p:bg>
    <p:spTree>
      <p:nvGrpSpPr>
        <p:cNvPr id="1" name="Shape 112"/>
        <p:cNvGrpSpPr/>
        <p:nvPr/>
      </p:nvGrpSpPr>
      <p:grpSpPr>
        <a:xfrm>
          <a:off x="0" y="0"/>
          <a:ext cx="0" cy="0"/>
          <a:chOff x="0" y="0"/>
          <a:chExt cx="0" cy="0"/>
        </a:xfrm>
      </p:grpSpPr>
      <p:sp>
        <p:nvSpPr>
          <p:cNvPr id="113" name="Google Shape;113;p20"/>
          <p:cNvSpPr txBox="1">
            <a:spLocks noGrp="1"/>
          </p:cNvSpPr>
          <p:nvPr>
            <p:ph type="title"/>
          </p:nvPr>
        </p:nvSpPr>
        <p:spPr>
          <a:xfrm>
            <a:off x="3757970" y="1399200"/>
            <a:ext cx="4009200" cy="23451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5300">
                <a:solidFill>
                  <a:schemeClr val="accent2"/>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p:cSld name="CUSTOM_1">
    <p:bg>
      <p:bgPr>
        <a:blipFill>
          <a:blip r:embed="rId2">
            <a:alphaModFix/>
          </a:blip>
          <a:stretch>
            <a:fillRect/>
          </a:stretch>
        </a:blipFill>
        <a:effectLst/>
      </p:bgPr>
    </p:bg>
    <p:spTree>
      <p:nvGrpSpPr>
        <p:cNvPr id="1" name="Shape 114"/>
        <p:cNvGrpSpPr/>
        <p:nvPr/>
      </p:nvGrpSpPr>
      <p:grpSpPr>
        <a:xfrm>
          <a:off x="0" y="0"/>
          <a:ext cx="0" cy="0"/>
          <a:chOff x="0" y="0"/>
          <a:chExt cx="0" cy="0"/>
        </a:xfrm>
      </p:grpSpPr>
      <p:sp>
        <p:nvSpPr>
          <p:cNvPr id="115" name="Google Shape;115;p21"/>
          <p:cNvSpPr txBox="1">
            <a:spLocks noGrp="1"/>
          </p:cNvSpPr>
          <p:nvPr>
            <p:ph type="title"/>
          </p:nvPr>
        </p:nvSpPr>
        <p:spPr>
          <a:xfrm>
            <a:off x="2487675" y="3172075"/>
            <a:ext cx="41685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1800">
                <a:solidFill>
                  <a:schemeClr val="accent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16" name="Google Shape;116;p21"/>
          <p:cNvSpPr txBox="1">
            <a:spLocks noGrp="1"/>
          </p:cNvSpPr>
          <p:nvPr>
            <p:ph type="title" idx="2"/>
          </p:nvPr>
        </p:nvSpPr>
        <p:spPr>
          <a:xfrm>
            <a:off x="2612575" y="1793500"/>
            <a:ext cx="3918900" cy="1590600"/>
          </a:xfrm>
          <a:prstGeom prst="rect">
            <a:avLst/>
          </a:prstGeom>
        </p:spPr>
        <p:txBody>
          <a:bodyPr spcFirstLastPara="1" wrap="square" lIns="91425" tIns="91425" rIns="91425" bIns="91425" anchor="ctr" anchorCtr="0">
            <a:noAutofit/>
          </a:bodyPr>
          <a:lstStyle>
            <a:lvl1pPr lvl="0" rtl="0">
              <a:lnSpc>
                <a:spcPct val="115000"/>
              </a:lnSpc>
              <a:spcBef>
                <a:spcPts val="0"/>
              </a:spcBef>
              <a:spcAft>
                <a:spcPts val="0"/>
              </a:spcAft>
              <a:buSzPts val="2400"/>
              <a:buNone/>
              <a:defRPr sz="1800" b="0">
                <a:solidFill>
                  <a:schemeClr val="dk2"/>
                </a:solidFill>
                <a:latin typeface="Didact Gothic"/>
                <a:ea typeface="Didact Gothic"/>
                <a:cs typeface="Didact Gothic"/>
                <a:sym typeface="Didact Gothic"/>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2692343" y="2319828"/>
            <a:ext cx="4287300" cy="872100"/>
          </a:xfrm>
          <a:prstGeom prst="rect">
            <a:avLst/>
          </a:prstGeom>
        </p:spPr>
        <p:txBody>
          <a:bodyPr spcFirstLastPara="1" wrap="square" lIns="91425" tIns="91425" rIns="91425" bIns="91425" anchor="ctr" anchorCtr="0">
            <a:noAutofit/>
          </a:bodyPr>
          <a:lstStyle>
            <a:lvl1pPr lvl="0" algn="r">
              <a:spcBef>
                <a:spcPts val="0"/>
              </a:spcBef>
              <a:spcAft>
                <a:spcPts val="0"/>
              </a:spcAft>
              <a:buSzPts val="3600"/>
              <a:buNone/>
              <a:defRPr b="1"/>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3" name="Google Shape;13;p3"/>
          <p:cNvSpPr txBox="1">
            <a:spLocks noGrp="1"/>
          </p:cNvSpPr>
          <p:nvPr>
            <p:ph type="subTitle" idx="1"/>
          </p:nvPr>
        </p:nvSpPr>
        <p:spPr>
          <a:xfrm>
            <a:off x="2692343" y="3016978"/>
            <a:ext cx="4287300" cy="522900"/>
          </a:xfrm>
          <a:prstGeom prst="rect">
            <a:avLst/>
          </a:prstGeom>
        </p:spPr>
        <p:txBody>
          <a:bodyPr spcFirstLastPara="1" wrap="square" lIns="91425" tIns="91425" rIns="91425" bIns="91425" anchor="t" anchorCtr="0">
            <a:noAutofit/>
          </a:bodyPr>
          <a:lstStyle>
            <a:lvl1pPr lvl="0" algn="r">
              <a:spcBef>
                <a:spcPts val="0"/>
              </a:spcBef>
              <a:spcAft>
                <a:spcPts val="0"/>
              </a:spcAft>
              <a:buSzPts val="1400"/>
              <a:buNone/>
              <a:defRPr sz="1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3"/>
          <p:cNvSpPr txBox="1">
            <a:spLocks noGrp="1"/>
          </p:cNvSpPr>
          <p:nvPr>
            <p:ph type="title" idx="2" hasCustomPrompt="1"/>
          </p:nvPr>
        </p:nvSpPr>
        <p:spPr>
          <a:xfrm>
            <a:off x="5841743" y="1705728"/>
            <a:ext cx="1137900" cy="772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6000">
                <a:solidFill>
                  <a:schemeClr val="accent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Quote 2">
  <p:cSld name="CUSTOM_1_2">
    <p:bg>
      <p:bgPr>
        <a:blipFill>
          <a:blip r:embed="rId2">
            <a:alphaModFix/>
          </a:blip>
          <a:stretch>
            <a:fillRect/>
          </a:stretch>
        </a:blipFill>
        <a:effectLst/>
      </p:bgPr>
    </p:bg>
    <p:spTree>
      <p:nvGrpSpPr>
        <p:cNvPr id="1" name="Shape 117"/>
        <p:cNvGrpSpPr/>
        <p:nvPr/>
      </p:nvGrpSpPr>
      <p:grpSpPr>
        <a:xfrm>
          <a:off x="0" y="0"/>
          <a:ext cx="0" cy="0"/>
          <a:chOff x="0" y="0"/>
          <a:chExt cx="0" cy="0"/>
        </a:xfrm>
      </p:grpSpPr>
      <p:sp>
        <p:nvSpPr>
          <p:cNvPr id="118" name="Google Shape;118;p22"/>
          <p:cNvSpPr txBox="1">
            <a:spLocks noGrp="1"/>
          </p:cNvSpPr>
          <p:nvPr>
            <p:ph type="title"/>
          </p:nvPr>
        </p:nvSpPr>
        <p:spPr>
          <a:xfrm>
            <a:off x="935975" y="3172075"/>
            <a:ext cx="3919200" cy="572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1400">
                <a:solidFill>
                  <a:schemeClr val="accent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19" name="Google Shape;119;p22"/>
          <p:cNvSpPr txBox="1">
            <a:spLocks noGrp="1"/>
          </p:cNvSpPr>
          <p:nvPr>
            <p:ph type="title" idx="2"/>
          </p:nvPr>
        </p:nvSpPr>
        <p:spPr>
          <a:xfrm>
            <a:off x="936175" y="1793500"/>
            <a:ext cx="3918900" cy="1590600"/>
          </a:xfrm>
          <a:prstGeom prst="rect">
            <a:avLst/>
          </a:prstGeom>
        </p:spPr>
        <p:txBody>
          <a:bodyPr spcFirstLastPara="1" wrap="square" lIns="91425" tIns="91425" rIns="91425" bIns="91425" anchor="ctr" anchorCtr="0">
            <a:noAutofit/>
          </a:bodyPr>
          <a:lstStyle>
            <a:lvl1pPr lvl="0" algn="l" rtl="0">
              <a:lnSpc>
                <a:spcPct val="115000"/>
              </a:lnSpc>
              <a:spcBef>
                <a:spcPts val="0"/>
              </a:spcBef>
              <a:spcAft>
                <a:spcPts val="0"/>
              </a:spcAft>
              <a:buSzPts val="2400"/>
              <a:buNone/>
              <a:defRPr sz="1800" b="0">
                <a:solidFill>
                  <a:schemeClr val="dk2"/>
                </a:solidFill>
                <a:latin typeface="Didact Gothic"/>
                <a:ea typeface="Didact Gothic"/>
                <a:cs typeface="Didact Gothic"/>
                <a:sym typeface="Didact Gothic"/>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title and description 2">
  <p:cSld name="CUSTOM_4">
    <p:bg>
      <p:bgPr>
        <a:blipFill>
          <a:blip r:embed="rId2">
            <a:alphaModFix/>
          </a:blip>
          <a:stretch>
            <a:fillRect/>
          </a:stretch>
        </a:blipFill>
        <a:effectLst/>
      </p:bgPr>
    </p:bg>
    <p:spTree>
      <p:nvGrpSpPr>
        <p:cNvPr id="1" name="Shape 120"/>
        <p:cNvGrpSpPr/>
        <p:nvPr/>
      </p:nvGrpSpPr>
      <p:grpSpPr>
        <a:xfrm>
          <a:off x="0" y="0"/>
          <a:ext cx="0" cy="0"/>
          <a:chOff x="0" y="0"/>
          <a:chExt cx="0" cy="0"/>
        </a:xfrm>
      </p:grpSpPr>
      <p:sp>
        <p:nvSpPr>
          <p:cNvPr id="121" name="Google Shape;121;p23"/>
          <p:cNvSpPr txBox="1">
            <a:spLocks noGrp="1"/>
          </p:cNvSpPr>
          <p:nvPr>
            <p:ph type="title"/>
          </p:nvPr>
        </p:nvSpPr>
        <p:spPr>
          <a:xfrm>
            <a:off x="813400" y="1477525"/>
            <a:ext cx="3492900" cy="699600"/>
          </a:xfrm>
          <a:prstGeom prst="rect">
            <a:avLst/>
          </a:prstGeom>
        </p:spPr>
        <p:txBody>
          <a:bodyPr spcFirstLastPara="1" wrap="square" lIns="91425" tIns="91425" rIns="91425" bIns="91425" anchor="b" anchorCtr="0">
            <a:noAutofit/>
          </a:bodyPr>
          <a:lstStyle>
            <a:lvl1pPr lvl="0" algn="l" rtl="0">
              <a:spcBef>
                <a:spcPts val="0"/>
              </a:spcBef>
              <a:spcAft>
                <a:spcPts val="0"/>
              </a:spcAft>
              <a:buSzPts val="4200"/>
              <a:buNone/>
              <a:defRPr sz="2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22" name="Google Shape;122;p23"/>
          <p:cNvSpPr txBox="1">
            <a:spLocks noGrp="1"/>
          </p:cNvSpPr>
          <p:nvPr>
            <p:ph type="subTitle" idx="1"/>
          </p:nvPr>
        </p:nvSpPr>
        <p:spPr>
          <a:xfrm>
            <a:off x="813400" y="2083550"/>
            <a:ext cx="3492900" cy="1576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a:solidFill>
                  <a:schemeClr val="dk1"/>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title and description 3">
  <p:cSld name="CUSTOM_4_1">
    <p:bg>
      <p:bgPr>
        <a:blipFill>
          <a:blip r:embed="rId2">
            <a:alphaModFix/>
          </a:blip>
          <a:stretch>
            <a:fillRect/>
          </a:stretch>
        </a:blipFill>
        <a:effectLst/>
      </p:bgPr>
    </p:bg>
    <p:spTree>
      <p:nvGrpSpPr>
        <p:cNvPr id="1" name="Shape 123"/>
        <p:cNvGrpSpPr/>
        <p:nvPr/>
      </p:nvGrpSpPr>
      <p:grpSpPr>
        <a:xfrm>
          <a:off x="0" y="0"/>
          <a:ext cx="0" cy="0"/>
          <a:chOff x="0" y="0"/>
          <a:chExt cx="0" cy="0"/>
        </a:xfrm>
      </p:grpSpPr>
      <p:sp>
        <p:nvSpPr>
          <p:cNvPr id="124" name="Google Shape;124;p24"/>
          <p:cNvSpPr txBox="1">
            <a:spLocks noGrp="1"/>
          </p:cNvSpPr>
          <p:nvPr>
            <p:ph type="title"/>
          </p:nvPr>
        </p:nvSpPr>
        <p:spPr>
          <a:xfrm>
            <a:off x="2825700" y="1662575"/>
            <a:ext cx="3492900" cy="627600"/>
          </a:xfrm>
          <a:prstGeom prst="rect">
            <a:avLst/>
          </a:prstGeom>
        </p:spPr>
        <p:txBody>
          <a:bodyPr spcFirstLastPara="1" wrap="square" lIns="91425" tIns="91425" rIns="91425" bIns="91425" anchor="ctr" anchorCtr="0">
            <a:noAutofit/>
          </a:bodyPr>
          <a:lstStyle>
            <a:lvl1pPr lvl="0" rtl="0">
              <a:spcBef>
                <a:spcPts val="0"/>
              </a:spcBef>
              <a:spcAft>
                <a:spcPts val="0"/>
              </a:spcAft>
              <a:buSzPts val="4200"/>
              <a:buNone/>
              <a:defRPr sz="2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25" name="Google Shape;125;p24"/>
          <p:cNvSpPr txBox="1">
            <a:spLocks noGrp="1"/>
          </p:cNvSpPr>
          <p:nvPr>
            <p:ph type="subTitle" idx="1"/>
          </p:nvPr>
        </p:nvSpPr>
        <p:spPr>
          <a:xfrm>
            <a:off x="2639175" y="2185325"/>
            <a:ext cx="3865800" cy="1400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a:solidFill>
                  <a:schemeClr val="dk1"/>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title and description 4">
  <p:cSld name="CUSTOM_4_1_1">
    <p:bg>
      <p:bgPr>
        <a:blipFill>
          <a:blip r:embed="rId2">
            <a:alphaModFix/>
          </a:blip>
          <a:stretch>
            <a:fillRect/>
          </a:stretch>
        </a:blipFill>
        <a:effectLst/>
      </p:bgPr>
    </p:bg>
    <p:spTree>
      <p:nvGrpSpPr>
        <p:cNvPr id="1" name="Shape 126"/>
        <p:cNvGrpSpPr/>
        <p:nvPr/>
      </p:nvGrpSpPr>
      <p:grpSpPr>
        <a:xfrm>
          <a:off x="0" y="0"/>
          <a:ext cx="0" cy="0"/>
          <a:chOff x="0" y="0"/>
          <a:chExt cx="0" cy="0"/>
        </a:xfrm>
      </p:grpSpPr>
      <p:sp>
        <p:nvSpPr>
          <p:cNvPr id="127" name="Google Shape;127;p25"/>
          <p:cNvSpPr txBox="1">
            <a:spLocks noGrp="1"/>
          </p:cNvSpPr>
          <p:nvPr>
            <p:ph type="title"/>
          </p:nvPr>
        </p:nvSpPr>
        <p:spPr>
          <a:xfrm>
            <a:off x="952250" y="1405945"/>
            <a:ext cx="3507600" cy="11319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4200"/>
              <a:buNone/>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28" name="Google Shape;128;p25"/>
          <p:cNvSpPr txBox="1">
            <a:spLocks noGrp="1"/>
          </p:cNvSpPr>
          <p:nvPr>
            <p:ph type="subTitle" idx="1"/>
          </p:nvPr>
        </p:nvSpPr>
        <p:spPr>
          <a:xfrm>
            <a:off x="952250" y="2504770"/>
            <a:ext cx="2921100" cy="1131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a:solidFill>
                  <a:schemeClr val="dk1"/>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one column 2">
  <p:cSld name="CUSTOM_10">
    <p:bg>
      <p:bgPr>
        <a:blipFill>
          <a:blip r:embed="rId2">
            <a:alphaModFix/>
          </a:blip>
          <a:stretch>
            <a:fillRect/>
          </a:stretch>
        </a:blipFill>
        <a:effectLst/>
      </p:bgPr>
    </p:bg>
    <p:spTree>
      <p:nvGrpSpPr>
        <p:cNvPr id="1" name="Shape 129"/>
        <p:cNvGrpSpPr/>
        <p:nvPr/>
      </p:nvGrpSpPr>
      <p:grpSpPr>
        <a:xfrm>
          <a:off x="0" y="0"/>
          <a:ext cx="0" cy="0"/>
          <a:chOff x="0" y="0"/>
          <a:chExt cx="0" cy="0"/>
        </a:xfrm>
      </p:grpSpPr>
      <p:sp>
        <p:nvSpPr>
          <p:cNvPr id="130" name="Google Shape;130;p26"/>
          <p:cNvSpPr txBox="1">
            <a:spLocks noGrp="1"/>
          </p:cNvSpPr>
          <p:nvPr>
            <p:ph type="subTitle" idx="1"/>
          </p:nvPr>
        </p:nvSpPr>
        <p:spPr>
          <a:xfrm>
            <a:off x="1041025" y="1502200"/>
            <a:ext cx="4547700" cy="22830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2"/>
              </a:buClr>
              <a:buSzPts val="10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131" name="Google Shape;131;p26"/>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ig number 2">
  <p:cSld name="CUSTOM_14">
    <p:bg>
      <p:bgPr>
        <a:blipFill>
          <a:blip r:embed="rId2">
            <a:alphaModFix/>
          </a:blip>
          <a:stretch>
            <a:fillRect/>
          </a:stretch>
        </a:blipFill>
        <a:effectLst/>
      </p:bgPr>
    </p:bg>
    <p:spTree>
      <p:nvGrpSpPr>
        <p:cNvPr id="1" name="Shape 132"/>
        <p:cNvGrpSpPr/>
        <p:nvPr/>
      </p:nvGrpSpPr>
      <p:grpSpPr>
        <a:xfrm>
          <a:off x="0" y="0"/>
          <a:ext cx="0" cy="0"/>
          <a:chOff x="0" y="0"/>
          <a:chExt cx="0" cy="0"/>
        </a:xfrm>
      </p:grpSpPr>
      <p:sp>
        <p:nvSpPr>
          <p:cNvPr id="133" name="Google Shape;133;p27"/>
          <p:cNvSpPr txBox="1">
            <a:spLocks noGrp="1"/>
          </p:cNvSpPr>
          <p:nvPr>
            <p:ph type="title" hasCustomPrompt="1"/>
          </p:nvPr>
        </p:nvSpPr>
        <p:spPr>
          <a:xfrm>
            <a:off x="1538750" y="1793174"/>
            <a:ext cx="6066600" cy="139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9600">
                <a:solidFill>
                  <a:schemeClr val="accen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34" name="Google Shape;134;p27"/>
          <p:cNvSpPr txBox="1">
            <a:spLocks noGrp="1"/>
          </p:cNvSpPr>
          <p:nvPr>
            <p:ph type="subTitle" idx="1"/>
          </p:nvPr>
        </p:nvSpPr>
        <p:spPr>
          <a:xfrm>
            <a:off x="3347700" y="3532775"/>
            <a:ext cx="2448600" cy="646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a:solidFill>
                  <a:schemeClr val="dk1"/>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5" name="Google Shape;135;p27"/>
          <p:cNvSpPr txBox="1">
            <a:spLocks noGrp="1"/>
          </p:cNvSpPr>
          <p:nvPr>
            <p:ph type="subTitle" idx="2"/>
          </p:nvPr>
        </p:nvSpPr>
        <p:spPr>
          <a:xfrm>
            <a:off x="3347700" y="964225"/>
            <a:ext cx="2448600" cy="646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a:solidFill>
                  <a:schemeClr val="dk1"/>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2">
  <p:cSld name="CUSTOM_7">
    <p:bg>
      <p:bgPr>
        <a:blipFill>
          <a:blip r:embed="rId2">
            <a:alphaModFix/>
          </a:blip>
          <a:stretch>
            <a:fillRect/>
          </a:stretch>
        </a:blipFill>
        <a:effectLst/>
      </p:bgPr>
    </p:bg>
    <p:spTree>
      <p:nvGrpSpPr>
        <p:cNvPr id="1" name="Shape 136"/>
        <p:cNvGrpSpPr/>
        <p:nvPr/>
      </p:nvGrpSpPr>
      <p:grpSpPr>
        <a:xfrm>
          <a:off x="0" y="0"/>
          <a:ext cx="0" cy="0"/>
          <a:chOff x="0" y="0"/>
          <a:chExt cx="0" cy="0"/>
        </a:xfrm>
      </p:grpSpPr>
      <p:sp>
        <p:nvSpPr>
          <p:cNvPr id="137" name="Google Shape;137;p28"/>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Numbers and text">
  <p:cSld name="CUSTOM_1_1">
    <p:bg>
      <p:bgPr>
        <a:blipFill>
          <a:blip r:embed="rId2">
            <a:alphaModFix/>
          </a:blip>
          <a:stretch>
            <a:fillRect/>
          </a:stretch>
        </a:blipFill>
        <a:effectLst/>
      </p:bgPr>
    </p:bg>
    <p:spTree>
      <p:nvGrpSpPr>
        <p:cNvPr id="1" name="Shape 140"/>
        <p:cNvGrpSpPr/>
        <p:nvPr/>
      </p:nvGrpSpPr>
      <p:grpSpPr>
        <a:xfrm>
          <a:off x="0" y="0"/>
          <a:ext cx="0" cy="0"/>
          <a:chOff x="0" y="0"/>
          <a:chExt cx="0" cy="0"/>
        </a:xfrm>
      </p:grpSpPr>
      <p:sp>
        <p:nvSpPr>
          <p:cNvPr id="141" name="Google Shape;141;p30"/>
          <p:cNvSpPr txBox="1">
            <a:spLocks noGrp="1"/>
          </p:cNvSpPr>
          <p:nvPr>
            <p:ph type="title" hasCustomPrompt="1"/>
          </p:nvPr>
        </p:nvSpPr>
        <p:spPr>
          <a:xfrm>
            <a:off x="3390000" y="738875"/>
            <a:ext cx="3583200" cy="68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000">
                <a:solidFill>
                  <a:schemeClr val="accent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142" name="Google Shape;142;p30"/>
          <p:cNvSpPr txBox="1">
            <a:spLocks noGrp="1"/>
          </p:cNvSpPr>
          <p:nvPr>
            <p:ph type="subTitle" idx="1"/>
          </p:nvPr>
        </p:nvSpPr>
        <p:spPr>
          <a:xfrm>
            <a:off x="3392700" y="1316578"/>
            <a:ext cx="3577800" cy="495300"/>
          </a:xfrm>
          <a:prstGeom prst="rect">
            <a:avLst/>
          </a:prstGeom>
        </p:spPr>
        <p:txBody>
          <a:bodyPr spcFirstLastPara="1" wrap="square" lIns="91425" tIns="91425" rIns="91425" bIns="91425" anchor="ctr" anchorCtr="0">
            <a:noAutofit/>
          </a:bodyPr>
          <a:lstStyle>
            <a:lvl1pPr lvl="0" algn="ctr">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3" name="Google Shape;143;p30"/>
          <p:cNvSpPr txBox="1">
            <a:spLocks noGrp="1"/>
          </p:cNvSpPr>
          <p:nvPr>
            <p:ph type="title" idx="2" hasCustomPrompt="1"/>
          </p:nvPr>
        </p:nvSpPr>
        <p:spPr>
          <a:xfrm>
            <a:off x="3390000" y="2011575"/>
            <a:ext cx="3583200" cy="68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000">
                <a:solidFill>
                  <a:schemeClr val="accent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144" name="Google Shape;144;p30"/>
          <p:cNvSpPr txBox="1">
            <a:spLocks noGrp="1"/>
          </p:cNvSpPr>
          <p:nvPr>
            <p:ph type="subTitle" idx="3"/>
          </p:nvPr>
        </p:nvSpPr>
        <p:spPr>
          <a:xfrm>
            <a:off x="3392700" y="2589278"/>
            <a:ext cx="3577800" cy="495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5" name="Google Shape;145;p30"/>
          <p:cNvSpPr txBox="1">
            <a:spLocks noGrp="1"/>
          </p:cNvSpPr>
          <p:nvPr>
            <p:ph type="title" idx="4" hasCustomPrompt="1"/>
          </p:nvPr>
        </p:nvSpPr>
        <p:spPr>
          <a:xfrm>
            <a:off x="3390000" y="3284275"/>
            <a:ext cx="3583200" cy="68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000">
                <a:solidFill>
                  <a:schemeClr val="accent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146" name="Google Shape;146;p30"/>
          <p:cNvSpPr txBox="1">
            <a:spLocks noGrp="1"/>
          </p:cNvSpPr>
          <p:nvPr>
            <p:ph type="subTitle" idx="5"/>
          </p:nvPr>
        </p:nvSpPr>
        <p:spPr>
          <a:xfrm>
            <a:off x="3392700" y="3862028"/>
            <a:ext cx="3577800" cy="495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Numbers and text 2">
  <p:cSld name="CUSTOM_1_1_2">
    <p:bg>
      <p:bgPr>
        <a:blipFill>
          <a:blip r:embed="rId2">
            <a:alphaModFix/>
          </a:blip>
          <a:stretch>
            <a:fillRect/>
          </a:stretch>
        </a:blipFill>
        <a:effectLst/>
      </p:bgPr>
    </p:bg>
    <p:spTree>
      <p:nvGrpSpPr>
        <p:cNvPr id="1" name="Shape 147"/>
        <p:cNvGrpSpPr/>
        <p:nvPr/>
      </p:nvGrpSpPr>
      <p:grpSpPr>
        <a:xfrm>
          <a:off x="0" y="0"/>
          <a:ext cx="0" cy="0"/>
          <a:chOff x="0" y="0"/>
          <a:chExt cx="0" cy="0"/>
        </a:xfrm>
      </p:grpSpPr>
      <p:sp>
        <p:nvSpPr>
          <p:cNvPr id="148" name="Google Shape;148;p31"/>
          <p:cNvSpPr txBox="1">
            <a:spLocks noGrp="1"/>
          </p:cNvSpPr>
          <p:nvPr>
            <p:ph type="title" hasCustomPrompt="1"/>
          </p:nvPr>
        </p:nvSpPr>
        <p:spPr>
          <a:xfrm>
            <a:off x="4098100" y="957050"/>
            <a:ext cx="3583200" cy="68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000">
                <a:solidFill>
                  <a:schemeClr val="accent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149" name="Google Shape;149;p31"/>
          <p:cNvSpPr txBox="1">
            <a:spLocks noGrp="1"/>
          </p:cNvSpPr>
          <p:nvPr>
            <p:ph type="subTitle" idx="1"/>
          </p:nvPr>
        </p:nvSpPr>
        <p:spPr>
          <a:xfrm>
            <a:off x="1462700" y="1051400"/>
            <a:ext cx="2051700" cy="495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0" name="Google Shape;150;p31"/>
          <p:cNvSpPr txBox="1">
            <a:spLocks noGrp="1"/>
          </p:cNvSpPr>
          <p:nvPr>
            <p:ph type="title" idx="2" hasCustomPrompt="1"/>
          </p:nvPr>
        </p:nvSpPr>
        <p:spPr>
          <a:xfrm>
            <a:off x="4098100" y="2229750"/>
            <a:ext cx="3583200" cy="68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000">
                <a:solidFill>
                  <a:schemeClr val="accent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151" name="Google Shape;151;p31"/>
          <p:cNvSpPr txBox="1">
            <a:spLocks noGrp="1"/>
          </p:cNvSpPr>
          <p:nvPr>
            <p:ph type="subTitle" idx="3"/>
          </p:nvPr>
        </p:nvSpPr>
        <p:spPr>
          <a:xfrm>
            <a:off x="1462700" y="2324100"/>
            <a:ext cx="2051700" cy="495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2" name="Google Shape;152;p31"/>
          <p:cNvSpPr txBox="1">
            <a:spLocks noGrp="1"/>
          </p:cNvSpPr>
          <p:nvPr>
            <p:ph type="title" idx="4" hasCustomPrompt="1"/>
          </p:nvPr>
        </p:nvSpPr>
        <p:spPr>
          <a:xfrm>
            <a:off x="4098100" y="3502450"/>
            <a:ext cx="3583200" cy="68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000">
                <a:solidFill>
                  <a:schemeClr val="accent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153" name="Google Shape;153;p31"/>
          <p:cNvSpPr txBox="1">
            <a:spLocks noGrp="1"/>
          </p:cNvSpPr>
          <p:nvPr>
            <p:ph type="subTitle" idx="5"/>
          </p:nvPr>
        </p:nvSpPr>
        <p:spPr>
          <a:xfrm>
            <a:off x="1462700" y="3596800"/>
            <a:ext cx="2051700" cy="495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Numbers and text 3">
  <p:cSld name="CUSTOM_1_1_2_1">
    <p:bg>
      <p:bgPr>
        <a:blipFill>
          <a:blip r:embed="rId2">
            <a:alphaModFix/>
          </a:blip>
          <a:stretch>
            <a:fillRect/>
          </a:stretch>
        </a:blipFill>
        <a:effectLst/>
      </p:bgPr>
    </p:bg>
    <p:spTree>
      <p:nvGrpSpPr>
        <p:cNvPr id="1" name="Shape 154"/>
        <p:cNvGrpSpPr/>
        <p:nvPr/>
      </p:nvGrpSpPr>
      <p:grpSpPr>
        <a:xfrm>
          <a:off x="0" y="0"/>
          <a:ext cx="0" cy="0"/>
          <a:chOff x="0" y="0"/>
          <a:chExt cx="0" cy="0"/>
        </a:xfrm>
      </p:grpSpPr>
      <p:sp>
        <p:nvSpPr>
          <p:cNvPr id="155" name="Google Shape;155;p32"/>
          <p:cNvSpPr txBox="1">
            <a:spLocks noGrp="1"/>
          </p:cNvSpPr>
          <p:nvPr>
            <p:ph type="title" hasCustomPrompt="1"/>
          </p:nvPr>
        </p:nvSpPr>
        <p:spPr>
          <a:xfrm>
            <a:off x="3955350" y="1725833"/>
            <a:ext cx="12333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4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56" name="Google Shape;156;p32"/>
          <p:cNvSpPr txBox="1">
            <a:spLocks noGrp="1"/>
          </p:cNvSpPr>
          <p:nvPr>
            <p:ph type="title" idx="2"/>
          </p:nvPr>
        </p:nvSpPr>
        <p:spPr>
          <a:xfrm>
            <a:off x="3484499" y="2882450"/>
            <a:ext cx="2175000" cy="3870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16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57" name="Google Shape;157;p32"/>
          <p:cNvSpPr txBox="1">
            <a:spLocks noGrp="1"/>
          </p:cNvSpPr>
          <p:nvPr>
            <p:ph type="title" idx="3"/>
          </p:nvPr>
        </p:nvSpPr>
        <p:spPr>
          <a:xfrm>
            <a:off x="3484500" y="3269550"/>
            <a:ext cx="2175000" cy="999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solidFill>
                  <a:schemeClr val="dk2"/>
                </a:solidFill>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158" name="Google Shape;158;p32"/>
          <p:cNvSpPr txBox="1">
            <a:spLocks noGrp="1"/>
          </p:cNvSpPr>
          <p:nvPr>
            <p:ph type="title" idx="4" hasCustomPrompt="1"/>
          </p:nvPr>
        </p:nvSpPr>
        <p:spPr>
          <a:xfrm>
            <a:off x="1589005" y="1725833"/>
            <a:ext cx="12333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4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59" name="Google Shape;159;p32"/>
          <p:cNvSpPr txBox="1">
            <a:spLocks noGrp="1"/>
          </p:cNvSpPr>
          <p:nvPr>
            <p:ph type="title" idx="5"/>
          </p:nvPr>
        </p:nvSpPr>
        <p:spPr>
          <a:xfrm>
            <a:off x="1118150" y="2882450"/>
            <a:ext cx="2175000" cy="3870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16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60" name="Google Shape;160;p32"/>
          <p:cNvSpPr txBox="1">
            <a:spLocks noGrp="1"/>
          </p:cNvSpPr>
          <p:nvPr>
            <p:ph type="title" idx="6"/>
          </p:nvPr>
        </p:nvSpPr>
        <p:spPr>
          <a:xfrm>
            <a:off x="1118100" y="3269550"/>
            <a:ext cx="2175000" cy="999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solidFill>
                  <a:schemeClr val="dk2"/>
                </a:solidFill>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161" name="Google Shape;161;p32"/>
          <p:cNvSpPr txBox="1">
            <a:spLocks noGrp="1"/>
          </p:cNvSpPr>
          <p:nvPr>
            <p:ph type="title" idx="7" hasCustomPrompt="1"/>
          </p:nvPr>
        </p:nvSpPr>
        <p:spPr>
          <a:xfrm>
            <a:off x="6318976" y="1725833"/>
            <a:ext cx="1233300" cy="531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4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62" name="Google Shape;162;p32"/>
          <p:cNvSpPr txBox="1">
            <a:spLocks noGrp="1"/>
          </p:cNvSpPr>
          <p:nvPr>
            <p:ph type="title" idx="8"/>
          </p:nvPr>
        </p:nvSpPr>
        <p:spPr>
          <a:xfrm>
            <a:off x="5848125" y="2882450"/>
            <a:ext cx="2175000" cy="3870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16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63" name="Google Shape;163;p32"/>
          <p:cNvSpPr txBox="1">
            <a:spLocks noGrp="1"/>
          </p:cNvSpPr>
          <p:nvPr>
            <p:ph type="title" idx="9"/>
          </p:nvPr>
        </p:nvSpPr>
        <p:spPr>
          <a:xfrm>
            <a:off x="5848126" y="3269550"/>
            <a:ext cx="2175000" cy="999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solidFill>
                  <a:schemeClr val="dk2"/>
                </a:solidFill>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164" name="Google Shape;164;p32"/>
          <p:cNvSpPr txBox="1">
            <a:spLocks noGrp="1"/>
          </p:cNvSpPr>
          <p:nvPr>
            <p:ph type="title" idx="13"/>
          </p:nvPr>
        </p:nvSpPr>
        <p:spPr>
          <a:xfrm>
            <a:off x="758775" y="358218"/>
            <a:ext cx="76263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blipFill>
          <a:blip r:embed="rId2">
            <a:alphaModFix/>
          </a:blip>
          <a:stretch>
            <a:fillRect/>
          </a:stretch>
        </a:blipFill>
        <a:effectLst/>
      </p:bgPr>
    </p:bg>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0" name="Google Shape;20;p5"/>
          <p:cNvSpPr txBox="1">
            <a:spLocks noGrp="1"/>
          </p:cNvSpPr>
          <p:nvPr>
            <p:ph type="body" idx="1"/>
          </p:nvPr>
        </p:nvSpPr>
        <p:spPr>
          <a:xfrm>
            <a:off x="1437488" y="2671500"/>
            <a:ext cx="2633700" cy="1418400"/>
          </a:xfrm>
          <a:prstGeom prst="rect">
            <a:avLst/>
          </a:prstGeom>
        </p:spPr>
        <p:txBody>
          <a:bodyPr spcFirstLastPara="1" wrap="square" lIns="91425" tIns="91425" rIns="91425" bIns="91425" anchor="t" anchorCtr="0">
            <a:noAutofit/>
          </a:bodyPr>
          <a:lstStyle>
            <a:lvl1pPr marL="457200" lvl="0" indent="-317500" algn="ctr">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1" name="Google Shape;21;p5"/>
          <p:cNvSpPr txBox="1">
            <a:spLocks noGrp="1"/>
          </p:cNvSpPr>
          <p:nvPr>
            <p:ph type="body" idx="2"/>
          </p:nvPr>
        </p:nvSpPr>
        <p:spPr>
          <a:xfrm>
            <a:off x="5072663" y="2671500"/>
            <a:ext cx="2633700" cy="1418400"/>
          </a:xfrm>
          <a:prstGeom prst="rect">
            <a:avLst/>
          </a:prstGeom>
        </p:spPr>
        <p:txBody>
          <a:bodyPr spcFirstLastPara="1" wrap="square" lIns="91425" tIns="91425" rIns="91425" bIns="91425" anchor="t" anchorCtr="0">
            <a:noAutofit/>
          </a:bodyPr>
          <a:lstStyle>
            <a:lvl1pPr marL="457200" lvl="0" indent="-317500" algn="ctr">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2" name="Google Shape;22;p5"/>
          <p:cNvSpPr txBox="1">
            <a:spLocks noGrp="1"/>
          </p:cNvSpPr>
          <p:nvPr>
            <p:ph type="title" idx="3"/>
          </p:nvPr>
        </p:nvSpPr>
        <p:spPr>
          <a:xfrm>
            <a:off x="1437487" y="2139900"/>
            <a:ext cx="26337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8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23" name="Google Shape;23;p5"/>
          <p:cNvSpPr txBox="1">
            <a:spLocks noGrp="1"/>
          </p:cNvSpPr>
          <p:nvPr>
            <p:ph type="title" idx="4"/>
          </p:nvPr>
        </p:nvSpPr>
        <p:spPr>
          <a:xfrm>
            <a:off x="5072662" y="2139900"/>
            <a:ext cx="26337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8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Numbers and text 2">
  <p:cSld name="CUSTOM_1_1_1">
    <p:bg>
      <p:bgPr>
        <a:blipFill>
          <a:blip r:embed="rId2">
            <a:alphaModFix/>
          </a:blip>
          <a:stretch>
            <a:fillRect/>
          </a:stretch>
        </a:blipFill>
        <a:effectLst/>
      </p:bgPr>
    </p:bg>
    <p:spTree>
      <p:nvGrpSpPr>
        <p:cNvPr id="1" name="Shape 165"/>
        <p:cNvGrpSpPr/>
        <p:nvPr/>
      </p:nvGrpSpPr>
      <p:grpSpPr>
        <a:xfrm>
          <a:off x="0" y="0"/>
          <a:ext cx="0" cy="0"/>
          <a:chOff x="0" y="0"/>
          <a:chExt cx="0" cy="0"/>
        </a:xfrm>
      </p:grpSpPr>
      <p:sp>
        <p:nvSpPr>
          <p:cNvPr id="166" name="Google Shape;166;p33"/>
          <p:cNvSpPr txBox="1">
            <a:spLocks noGrp="1"/>
          </p:cNvSpPr>
          <p:nvPr>
            <p:ph type="title" hasCustomPrompt="1"/>
          </p:nvPr>
        </p:nvSpPr>
        <p:spPr>
          <a:xfrm>
            <a:off x="1611025" y="1576732"/>
            <a:ext cx="2618100" cy="684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48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167" name="Google Shape;167;p33"/>
          <p:cNvSpPr txBox="1">
            <a:spLocks noGrp="1"/>
          </p:cNvSpPr>
          <p:nvPr>
            <p:ph type="subTitle" idx="1"/>
          </p:nvPr>
        </p:nvSpPr>
        <p:spPr>
          <a:xfrm>
            <a:off x="1612998" y="2201732"/>
            <a:ext cx="2614200" cy="4953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400"/>
              <a:buNone/>
              <a:defRPr sz="1800" b="1">
                <a:solidFill>
                  <a:schemeClr val="dk1"/>
                </a:solidFill>
                <a:latin typeface="Raleway"/>
                <a:ea typeface="Raleway"/>
                <a:cs typeface="Raleway"/>
                <a:sym typeface="Ralewa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8" name="Google Shape;168;p33"/>
          <p:cNvSpPr txBox="1">
            <a:spLocks noGrp="1"/>
          </p:cNvSpPr>
          <p:nvPr>
            <p:ph type="title" idx="2" hasCustomPrompt="1"/>
          </p:nvPr>
        </p:nvSpPr>
        <p:spPr>
          <a:xfrm>
            <a:off x="4991150" y="2831488"/>
            <a:ext cx="2671800" cy="6840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3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169" name="Google Shape;169;p33"/>
          <p:cNvSpPr txBox="1">
            <a:spLocks noGrp="1"/>
          </p:cNvSpPr>
          <p:nvPr>
            <p:ph type="subTitle" idx="3"/>
          </p:nvPr>
        </p:nvSpPr>
        <p:spPr>
          <a:xfrm>
            <a:off x="4993163" y="3380288"/>
            <a:ext cx="2667600" cy="4953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1100" b="1">
                <a:solidFill>
                  <a:schemeClr val="dk1"/>
                </a:solidFill>
                <a:latin typeface="Raleway"/>
                <a:ea typeface="Raleway"/>
                <a:cs typeface="Raleway"/>
                <a:sym typeface="Ralewa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hree columns 1">
  <p:cSld name="CUSTOM_2">
    <p:bg>
      <p:bgPr>
        <a:solidFill>
          <a:schemeClr val="lt1"/>
        </a:solidFill>
        <a:effectLst/>
      </p:bgPr>
    </p:bg>
    <p:spTree>
      <p:nvGrpSpPr>
        <p:cNvPr id="1" name="Shape 170"/>
        <p:cNvGrpSpPr/>
        <p:nvPr/>
      </p:nvGrpSpPr>
      <p:grpSpPr>
        <a:xfrm>
          <a:off x="0" y="0"/>
          <a:ext cx="0" cy="0"/>
          <a:chOff x="0" y="0"/>
          <a:chExt cx="0" cy="0"/>
        </a:xfrm>
      </p:grpSpPr>
      <p:sp>
        <p:nvSpPr>
          <p:cNvPr id="171" name="Google Shape;171;p34"/>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72" name="Google Shape;172;p34"/>
          <p:cNvSpPr txBox="1">
            <a:spLocks noGrp="1"/>
          </p:cNvSpPr>
          <p:nvPr>
            <p:ph type="title" idx="2" hasCustomPrompt="1"/>
          </p:nvPr>
        </p:nvSpPr>
        <p:spPr>
          <a:xfrm>
            <a:off x="3582439" y="1573433"/>
            <a:ext cx="1233300" cy="531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73" name="Google Shape;173;p34"/>
          <p:cNvSpPr txBox="1">
            <a:spLocks noGrp="1"/>
          </p:cNvSpPr>
          <p:nvPr>
            <p:ph type="title" idx="3"/>
          </p:nvPr>
        </p:nvSpPr>
        <p:spPr>
          <a:xfrm>
            <a:off x="3678940" y="2890350"/>
            <a:ext cx="1979100" cy="53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74" name="Google Shape;174;p34"/>
          <p:cNvSpPr txBox="1">
            <a:spLocks noGrp="1"/>
          </p:cNvSpPr>
          <p:nvPr>
            <p:ph type="title" idx="4"/>
          </p:nvPr>
        </p:nvSpPr>
        <p:spPr>
          <a:xfrm>
            <a:off x="3483050" y="2213250"/>
            <a:ext cx="2175000" cy="999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Font typeface="Nunito"/>
              <a:buNone/>
              <a:defRPr sz="1400" b="0">
                <a:solidFill>
                  <a:schemeClr val="dk2"/>
                </a:solidFill>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175" name="Google Shape;175;p34"/>
          <p:cNvSpPr txBox="1">
            <a:spLocks noGrp="1"/>
          </p:cNvSpPr>
          <p:nvPr>
            <p:ph type="title" idx="5" hasCustomPrompt="1"/>
          </p:nvPr>
        </p:nvSpPr>
        <p:spPr>
          <a:xfrm>
            <a:off x="1217405" y="1573433"/>
            <a:ext cx="1233300" cy="531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76" name="Google Shape;176;p34"/>
          <p:cNvSpPr txBox="1">
            <a:spLocks noGrp="1"/>
          </p:cNvSpPr>
          <p:nvPr>
            <p:ph type="title" idx="6"/>
          </p:nvPr>
        </p:nvSpPr>
        <p:spPr>
          <a:xfrm>
            <a:off x="1314043" y="2890350"/>
            <a:ext cx="1979100" cy="53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77" name="Google Shape;177;p34"/>
          <p:cNvSpPr txBox="1">
            <a:spLocks noGrp="1"/>
          </p:cNvSpPr>
          <p:nvPr>
            <p:ph type="title" idx="7"/>
          </p:nvPr>
        </p:nvSpPr>
        <p:spPr>
          <a:xfrm>
            <a:off x="1118100" y="2213250"/>
            <a:ext cx="2175000" cy="999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Font typeface="Nunito"/>
              <a:buNone/>
              <a:defRPr sz="1400" b="0">
                <a:solidFill>
                  <a:schemeClr val="dk2"/>
                </a:solidFill>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178" name="Google Shape;178;p34"/>
          <p:cNvSpPr txBox="1">
            <a:spLocks noGrp="1"/>
          </p:cNvSpPr>
          <p:nvPr>
            <p:ph type="title" idx="8" hasCustomPrompt="1"/>
          </p:nvPr>
        </p:nvSpPr>
        <p:spPr>
          <a:xfrm>
            <a:off x="5947497" y="1573433"/>
            <a:ext cx="1233300" cy="531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79" name="Google Shape;179;p34"/>
          <p:cNvSpPr txBox="1">
            <a:spLocks noGrp="1"/>
          </p:cNvSpPr>
          <p:nvPr>
            <p:ph type="title" idx="9"/>
          </p:nvPr>
        </p:nvSpPr>
        <p:spPr>
          <a:xfrm>
            <a:off x="6043990" y="2890350"/>
            <a:ext cx="1979100" cy="53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80" name="Google Shape;180;p34"/>
          <p:cNvSpPr txBox="1">
            <a:spLocks noGrp="1"/>
          </p:cNvSpPr>
          <p:nvPr>
            <p:ph type="title" idx="13"/>
          </p:nvPr>
        </p:nvSpPr>
        <p:spPr>
          <a:xfrm>
            <a:off x="5848150" y="2213250"/>
            <a:ext cx="2175000" cy="999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Font typeface="Nunito"/>
              <a:buNone/>
              <a:defRPr sz="1400" b="0">
                <a:solidFill>
                  <a:schemeClr val="dk2"/>
                </a:solidFill>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pic>
        <p:nvPicPr>
          <p:cNvPr id="12" name="Picture 2" descr="Ilustraciones gratis de Adelfano">
            <a:extLst>
              <a:ext uri="{FF2B5EF4-FFF2-40B4-BE49-F238E27FC236}">
                <a16:creationId xmlns:a16="http://schemas.microsoft.com/office/drawing/2014/main" id="{E72D712A-0245-4BC2-9C79-375B4D87A3E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52"/>
            <a:ext cx="2042318" cy="12657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hree columns 2">
  <p:cSld name="CUSTOM_2_2">
    <p:bg>
      <p:bgPr>
        <a:solidFill>
          <a:schemeClr val="lt1"/>
        </a:solidFill>
        <a:effectLst/>
      </p:bgPr>
    </p:bg>
    <p:spTree>
      <p:nvGrpSpPr>
        <p:cNvPr id="1" name="Shape 181"/>
        <p:cNvGrpSpPr/>
        <p:nvPr/>
      </p:nvGrpSpPr>
      <p:grpSpPr>
        <a:xfrm>
          <a:off x="0" y="0"/>
          <a:ext cx="0" cy="0"/>
          <a:chOff x="0" y="0"/>
          <a:chExt cx="0" cy="0"/>
        </a:xfrm>
      </p:grpSpPr>
      <p:sp>
        <p:nvSpPr>
          <p:cNvPr id="182" name="Google Shape;182;p35"/>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83" name="Google Shape;183;p35"/>
          <p:cNvSpPr txBox="1">
            <a:spLocks noGrp="1"/>
          </p:cNvSpPr>
          <p:nvPr>
            <p:ph type="title" idx="2"/>
          </p:nvPr>
        </p:nvSpPr>
        <p:spPr>
          <a:xfrm>
            <a:off x="3532640" y="1522475"/>
            <a:ext cx="20787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8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84" name="Google Shape;184;p35"/>
          <p:cNvSpPr txBox="1">
            <a:spLocks noGrp="1"/>
          </p:cNvSpPr>
          <p:nvPr>
            <p:ph type="title" idx="3"/>
          </p:nvPr>
        </p:nvSpPr>
        <p:spPr>
          <a:xfrm>
            <a:off x="3532637" y="1957591"/>
            <a:ext cx="20787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185" name="Google Shape;185;p35"/>
          <p:cNvSpPr txBox="1">
            <a:spLocks noGrp="1"/>
          </p:cNvSpPr>
          <p:nvPr>
            <p:ph type="title" idx="4"/>
          </p:nvPr>
        </p:nvSpPr>
        <p:spPr>
          <a:xfrm>
            <a:off x="1400870" y="2977050"/>
            <a:ext cx="20787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8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86" name="Google Shape;186;p35"/>
          <p:cNvSpPr txBox="1">
            <a:spLocks noGrp="1"/>
          </p:cNvSpPr>
          <p:nvPr>
            <p:ph type="title" idx="5"/>
          </p:nvPr>
        </p:nvSpPr>
        <p:spPr>
          <a:xfrm>
            <a:off x="1400788" y="3412156"/>
            <a:ext cx="20787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187" name="Google Shape;187;p35"/>
          <p:cNvSpPr txBox="1">
            <a:spLocks noGrp="1"/>
          </p:cNvSpPr>
          <p:nvPr>
            <p:ph type="title" idx="6"/>
          </p:nvPr>
        </p:nvSpPr>
        <p:spPr>
          <a:xfrm>
            <a:off x="5658999" y="2977050"/>
            <a:ext cx="20787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8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88" name="Google Shape;188;p35"/>
          <p:cNvSpPr txBox="1">
            <a:spLocks noGrp="1"/>
          </p:cNvSpPr>
          <p:nvPr>
            <p:ph type="title" idx="7"/>
          </p:nvPr>
        </p:nvSpPr>
        <p:spPr>
          <a:xfrm>
            <a:off x="5659055" y="3412156"/>
            <a:ext cx="20787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hree columns 3">
  <p:cSld name="CUSTOM_2_2_1">
    <p:bg>
      <p:bgPr>
        <a:blipFill>
          <a:blip r:embed="rId2">
            <a:alphaModFix/>
          </a:blip>
          <a:stretch>
            <a:fillRect/>
          </a:stretch>
        </a:blipFill>
        <a:effectLst/>
      </p:bgPr>
    </p:bg>
    <p:spTree>
      <p:nvGrpSpPr>
        <p:cNvPr id="1" name="Shape 189"/>
        <p:cNvGrpSpPr/>
        <p:nvPr/>
      </p:nvGrpSpPr>
      <p:grpSpPr>
        <a:xfrm>
          <a:off x="0" y="0"/>
          <a:ext cx="0" cy="0"/>
          <a:chOff x="0" y="0"/>
          <a:chExt cx="0" cy="0"/>
        </a:xfrm>
      </p:grpSpPr>
      <p:sp>
        <p:nvSpPr>
          <p:cNvPr id="190" name="Google Shape;190;p36"/>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91" name="Google Shape;191;p36"/>
          <p:cNvSpPr txBox="1">
            <a:spLocks noGrp="1"/>
          </p:cNvSpPr>
          <p:nvPr>
            <p:ph type="title" idx="2"/>
          </p:nvPr>
        </p:nvSpPr>
        <p:spPr>
          <a:xfrm>
            <a:off x="3532640" y="2367450"/>
            <a:ext cx="20787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92" name="Google Shape;192;p36"/>
          <p:cNvSpPr txBox="1">
            <a:spLocks noGrp="1"/>
          </p:cNvSpPr>
          <p:nvPr>
            <p:ph type="title" idx="3"/>
          </p:nvPr>
        </p:nvSpPr>
        <p:spPr>
          <a:xfrm>
            <a:off x="3532637" y="2802566"/>
            <a:ext cx="20787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193" name="Google Shape;193;p36"/>
          <p:cNvSpPr txBox="1">
            <a:spLocks noGrp="1"/>
          </p:cNvSpPr>
          <p:nvPr>
            <p:ph type="title" idx="4"/>
          </p:nvPr>
        </p:nvSpPr>
        <p:spPr>
          <a:xfrm>
            <a:off x="1096070" y="2367450"/>
            <a:ext cx="20787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94" name="Google Shape;194;p36"/>
          <p:cNvSpPr txBox="1">
            <a:spLocks noGrp="1"/>
          </p:cNvSpPr>
          <p:nvPr>
            <p:ph type="title" idx="5"/>
          </p:nvPr>
        </p:nvSpPr>
        <p:spPr>
          <a:xfrm>
            <a:off x="1095988" y="2802556"/>
            <a:ext cx="20787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195" name="Google Shape;195;p36"/>
          <p:cNvSpPr txBox="1">
            <a:spLocks noGrp="1"/>
          </p:cNvSpPr>
          <p:nvPr>
            <p:ph type="title" idx="6"/>
          </p:nvPr>
        </p:nvSpPr>
        <p:spPr>
          <a:xfrm>
            <a:off x="5963799" y="2367450"/>
            <a:ext cx="20787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96" name="Google Shape;196;p36"/>
          <p:cNvSpPr txBox="1">
            <a:spLocks noGrp="1"/>
          </p:cNvSpPr>
          <p:nvPr>
            <p:ph type="title" idx="7"/>
          </p:nvPr>
        </p:nvSpPr>
        <p:spPr>
          <a:xfrm>
            <a:off x="5963855" y="2802556"/>
            <a:ext cx="20787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four columns">
  <p:cSld name="CUSTOM_2_1">
    <p:bg>
      <p:bgPr>
        <a:blipFill>
          <a:blip r:embed="rId2">
            <a:alphaModFix/>
          </a:blip>
          <a:stretch>
            <a:fillRect/>
          </a:stretch>
        </a:blipFill>
        <a:effectLst/>
      </p:bgPr>
    </p:bg>
    <p:spTree>
      <p:nvGrpSpPr>
        <p:cNvPr id="1" name="Shape 197"/>
        <p:cNvGrpSpPr/>
        <p:nvPr/>
      </p:nvGrpSpPr>
      <p:grpSpPr>
        <a:xfrm>
          <a:off x="0" y="0"/>
          <a:ext cx="0" cy="0"/>
          <a:chOff x="0" y="0"/>
          <a:chExt cx="0" cy="0"/>
        </a:xfrm>
      </p:grpSpPr>
      <p:sp>
        <p:nvSpPr>
          <p:cNvPr id="198" name="Google Shape;198;p37"/>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199" name="Google Shape;199;p37"/>
          <p:cNvSpPr txBox="1">
            <a:spLocks noGrp="1"/>
          </p:cNvSpPr>
          <p:nvPr>
            <p:ph type="title" idx="2"/>
          </p:nvPr>
        </p:nvSpPr>
        <p:spPr>
          <a:xfrm>
            <a:off x="5632217" y="1377925"/>
            <a:ext cx="2183700" cy="5316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000"/>
              <a:buNone/>
              <a:defRPr sz="16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200" name="Google Shape;200;p37"/>
          <p:cNvSpPr txBox="1">
            <a:spLocks noGrp="1"/>
          </p:cNvSpPr>
          <p:nvPr>
            <p:ph type="title" idx="3"/>
          </p:nvPr>
        </p:nvSpPr>
        <p:spPr>
          <a:xfrm>
            <a:off x="5632175" y="1814382"/>
            <a:ext cx="2183700" cy="7533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201" name="Google Shape;201;p37"/>
          <p:cNvSpPr txBox="1">
            <a:spLocks noGrp="1"/>
          </p:cNvSpPr>
          <p:nvPr>
            <p:ph type="title" idx="4"/>
          </p:nvPr>
        </p:nvSpPr>
        <p:spPr>
          <a:xfrm>
            <a:off x="1256525" y="1377925"/>
            <a:ext cx="2183700" cy="53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000"/>
              <a:buNone/>
              <a:defRPr sz="16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202" name="Google Shape;202;p37"/>
          <p:cNvSpPr txBox="1">
            <a:spLocks noGrp="1"/>
          </p:cNvSpPr>
          <p:nvPr>
            <p:ph type="title" idx="5"/>
          </p:nvPr>
        </p:nvSpPr>
        <p:spPr>
          <a:xfrm>
            <a:off x="1256475" y="1814380"/>
            <a:ext cx="2183700" cy="753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203" name="Google Shape;203;p37"/>
          <p:cNvSpPr txBox="1">
            <a:spLocks noGrp="1"/>
          </p:cNvSpPr>
          <p:nvPr>
            <p:ph type="title" idx="6"/>
          </p:nvPr>
        </p:nvSpPr>
        <p:spPr>
          <a:xfrm>
            <a:off x="5632217" y="2884095"/>
            <a:ext cx="2183700" cy="5316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000"/>
              <a:buNone/>
              <a:defRPr sz="16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204" name="Google Shape;204;p37"/>
          <p:cNvSpPr txBox="1">
            <a:spLocks noGrp="1"/>
          </p:cNvSpPr>
          <p:nvPr>
            <p:ph type="title" idx="7"/>
          </p:nvPr>
        </p:nvSpPr>
        <p:spPr>
          <a:xfrm>
            <a:off x="5632175" y="3320552"/>
            <a:ext cx="2183700" cy="7533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205" name="Google Shape;205;p37"/>
          <p:cNvSpPr txBox="1">
            <a:spLocks noGrp="1"/>
          </p:cNvSpPr>
          <p:nvPr>
            <p:ph type="title" idx="8"/>
          </p:nvPr>
        </p:nvSpPr>
        <p:spPr>
          <a:xfrm>
            <a:off x="1256525" y="2884097"/>
            <a:ext cx="2183700" cy="531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000"/>
              <a:buNone/>
              <a:defRPr sz="16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206" name="Google Shape;206;p37"/>
          <p:cNvSpPr txBox="1">
            <a:spLocks noGrp="1"/>
          </p:cNvSpPr>
          <p:nvPr>
            <p:ph type="title" idx="9"/>
          </p:nvPr>
        </p:nvSpPr>
        <p:spPr>
          <a:xfrm>
            <a:off x="1256475" y="3320551"/>
            <a:ext cx="2183700" cy="753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six columns">
  <p:cSld name="CUSTOM_3">
    <p:bg>
      <p:bgPr>
        <a:blipFill>
          <a:blip r:embed="rId2">
            <a:alphaModFix/>
          </a:blip>
          <a:stretch>
            <a:fillRect/>
          </a:stretch>
        </a:blipFill>
        <a:effectLst/>
      </p:bgPr>
    </p:bg>
    <p:spTree>
      <p:nvGrpSpPr>
        <p:cNvPr id="1" name="Shape 207"/>
        <p:cNvGrpSpPr/>
        <p:nvPr/>
      </p:nvGrpSpPr>
      <p:grpSpPr>
        <a:xfrm>
          <a:off x="0" y="0"/>
          <a:ext cx="0" cy="0"/>
          <a:chOff x="0" y="0"/>
          <a:chExt cx="0" cy="0"/>
        </a:xfrm>
      </p:grpSpPr>
      <p:sp>
        <p:nvSpPr>
          <p:cNvPr id="208" name="Google Shape;208;p38"/>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209" name="Google Shape;209;p38"/>
          <p:cNvSpPr txBox="1">
            <a:spLocks noGrp="1"/>
          </p:cNvSpPr>
          <p:nvPr>
            <p:ph type="title" idx="2"/>
          </p:nvPr>
        </p:nvSpPr>
        <p:spPr>
          <a:xfrm>
            <a:off x="1302328" y="1616625"/>
            <a:ext cx="1844400" cy="330300"/>
          </a:xfrm>
          <a:prstGeom prst="rect">
            <a:avLst/>
          </a:prstGeom>
          <a:ln>
            <a:noFill/>
          </a:ln>
        </p:spPr>
        <p:txBody>
          <a:bodyPr spcFirstLastPara="1" wrap="square" lIns="91425" tIns="91425" rIns="91425" bIns="91425" anchor="ctr" anchorCtr="0">
            <a:noAutofit/>
          </a:bodyPr>
          <a:lstStyle>
            <a:lvl1pPr lvl="0" algn="l" rtl="0">
              <a:spcBef>
                <a:spcPts val="0"/>
              </a:spcBef>
              <a:spcAft>
                <a:spcPts val="0"/>
              </a:spcAft>
              <a:buSzPts val="2000"/>
              <a:buNone/>
              <a:defRPr sz="16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210" name="Google Shape;210;p38"/>
          <p:cNvSpPr txBox="1">
            <a:spLocks noGrp="1"/>
          </p:cNvSpPr>
          <p:nvPr>
            <p:ph type="title" idx="3"/>
          </p:nvPr>
        </p:nvSpPr>
        <p:spPr>
          <a:xfrm>
            <a:off x="1302325" y="1946925"/>
            <a:ext cx="1844400" cy="7533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211" name="Google Shape;211;p38"/>
          <p:cNvSpPr txBox="1">
            <a:spLocks noGrp="1"/>
          </p:cNvSpPr>
          <p:nvPr>
            <p:ph type="title" idx="4"/>
          </p:nvPr>
        </p:nvSpPr>
        <p:spPr>
          <a:xfrm>
            <a:off x="1302325" y="3018525"/>
            <a:ext cx="1844400" cy="330300"/>
          </a:xfrm>
          <a:prstGeom prst="rect">
            <a:avLst/>
          </a:prstGeom>
          <a:ln>
            <a:noFill/>
          </a:ln>
        </p:spPr>
        <p:txBody>
          <a:bodyPr spcFirstLastPara="1" wrap="square" lIns="91425" tIns="91425" rIns="91425" bIns="91425" anchor="ctr" anchorCtr="0">
            <a:noAutofit/>
          </a:bodyPr>
          <a:lstStyle>
            <a:lvl1pPr lvl="0" algn="l"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212" name="Google Shape;212;p38"/>
          <p:cNvSpPr txBox="1">
            <a:spLocks noGrp="1"/>
          </p:cNvSpPr>
          <p:nvPr>
            <p:ph type="title" idx="5"/>
          </p:nvPr>
        </p:nvSpPr>
        <p:spPr>
          <a:xfrm>
            <a:off x="1302325" y="3348825"/>
            <a:ext cx="1844400" cy="7533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213" name="Google Shape;213;p38"/>
          <p:cNvSpPr txBox="1">
            <a:spLocks noGrp="1"/>
          </p:cNvSpPr>
          <p:nvPr>
            <p:ph type="title" idx="6" hasCustomPrompt="1"/>
          </p:nvPr>
        </p:nvSpPr>
        <p:spPr>
          <a:xfrm>
            <a:off x="757525" y="1603995"/>
            <a:ext cx="544800" cy="3303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1800">
                <a:solidFill>
                  <a:schemeClr val="accent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214" name="Google Shape;214;p38"/>
          <p:cNvSpPr txBox="1">
            <a:spLocks noGrp="1"/>
          </p:cNvSpPr>
          <p:nvPr>
            <p:ph type="title" idx="7" hasCustomPrompt="1"/>
          </p:nvPr>
        </p:nvSpPr>
        <p:spPr>
          <a:xfrm>
            <a:off x="757525" y="3005895"/>
            <a:ext cx="544800" cy="3303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18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215" name="Google Shape;215;p38"/>
          <p:cNvSpPr txBox="1">
            <a:spLocks noGrp="1"/>
          </p:cNvSpPr>
          <p:nvPr>
            <p:ph type="title" idx="8"/>
          </p:nvPr>
        </p:nvSpPr>
        <p:spPr>
          <a:xfrm>
            <a:off x="3918328" y="1616625"/>
            <a:ext cx="1844400" cy="330300"/>
          </a:xfrm>
          <a:prstGeom prst="rect">
            <a:avLst/>
          </a:prstGeom>
          <a:ln>
            <a:noFill/>
          </a:ln>
        </p:spPr>
        <p:txBody>
          <a:bodyPr spcFirstLastPara="1" wrap="square" lIns="91425" tIns="91425" rIns="91425" bIns="91425" anchor="ctr" anchorCtr="0">
            <a:noAutofit/>
          </a:bodyPr>
          <a:lstStyle>
            <a:lvl1pPr lvl="0" algn="l"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216" name="Google Shape;216;p38"/>
          <p:cNvSpPr txBox="1">
            <a:spLocks noGrp="1"/>
          </p:cNvSpPr>
          <p:nvPr>
            <p:ph type="title" idx="9"/>
          </p:nvPr>
        </p:nvSpPr>
        <p:spPr>
          <a:xfrm>
            <a:off x="3918325" y="1946925"/>
            <a:ext cx="1844400" cy="7533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217" name="Google Shape;217;p38"/>
          <p:cNvSpPr txBox="1">
            <a:spLocks noGrp="1"/>
          </p:cNvSpPr>
          <p:nvPr>
            <p:ph type="title" idx="13"/>
          </p:nvPr>
        </p:nvSpPr>
        <p:spPr>
          <a:xfrm>
            <a:off x="3918325" y="3018525"/>
            <a:ext cx="1844400" cy="330300"/>
          </a:xfrm>
          <a:prstGeom prst="rect">
            <a:avLst/>
          </a:prstGeom>
          <a:ln>
            <a:noFill/>
          </a:ln>
        </p:spPr>
        <p:txBody>
          <a:bodyPr spcFirstLastPara="1" wrap="square" lIns="91425" tIns="91425" rIns="91425" bIns="91425" anchor="ctr" anchorCtr="0">
            <a:noAutofit/>
          </a:bodyPr>
          <a:lstStyle>
            <a:lvl1pPr lvl="0" algn="l" rtl="0">
              <a:spcBef>
                <a:spcPts val="0"/>
              </a:spcBef>
              <a:spcAft>
                <a:spcPts val="0"/>
              </a:spcAft>
              <a:buSzPts val="2000"/>
              <a:buNone/>
              <a:defRPr sz="16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218" name="Google Shape;218;p38"/>
          <p:cNvSpPr txBox="1">
            <a:spLocks noGrp="1"/>
          </p:cNvSpPr>
          <p:nvPr>
            <p:ph type="title" idx="14"/>
          </p:nvPr>
        </p:nvSpPr>
        <p:spPr>
          <a:xfrm>
            <a:off x="3918325" y="3348825"/>
            <a:ext cx="1844400" cy="7533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219" name="Google Shape;219;p38"/>
          <p:cNvSpPr txBox="1">
            <a:spLocks noGrp="1"/>
          </p:cNvSpPr>
          <p:nvPr>
            <p:ph type="title" idx="15" hasCustomPrompt="1"/>
          </p:nvPr>
        </p:nvSpPr>
        <p:spPr>
          <a:xfrm>
            <a:off x="3375328" y="1603995"/>
            <a:ext cx="544800" cy="3303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18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220" name="Google Shape;220;p38"/>
          <p:cNvSpPr txBox="1">
            <a:spLocks noGrp="1"/>
          </p:cNvSpPr>
          <p:nvPr>
            <p:ph type="title" idx="16" hasCustomPrompt="1"/>
          </p:nvPr>
        </p:nvSpPr>
        <p:spPr>
          <a:xfrm>
            <a:off x="3375325" y="3005895"/>
            <a:ext cx="544800" cy="3303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1800">
                <a:solidFill>
                  <a:schemeClr val="accent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221" name="Google Shape;221;p38"/>
          <p:cNvSpPr txBox="1">
            <a:spLocks noGrp="1"/>
          </p:cNvSpPr>
          <p:nvPr>
            <p:ph type="title" idx="17"/>
          </p:nvPr>
        </p:nvSpPr>
        <p:spPr>
          <a:xfrm>
            <a:off x="6542075" y="1616625"/>
            <a:ext cx="1844400" cy="330300"/>
          </a:xfrm>
          <a:prstGeom prst="rect">
            <a:avLst/>
          </a:prstGeom>
          <a:ln>
            <a:noFill/>
          </a:ln>
        </p:spPr>
        <p:txBody>
          <a:bodyPr spcFirstLastPara="1" wrap="square" lIns="91425" tIns="91425" rIns="91425" bIns="91425" anchor="ctr" anchorCtr="0">
            <a:noAutofit/>
          </a:bodyPr>
          <a:lstStyle>
            <a:lvl1pPr lvl="0" algn="l" rtl="0">
              <a:spcBef>
                <a:spcPts val="0"/>
              </a:spcBef>
              <a:spcAft>
                <a:spcPts val="0"/>
              </a:spcAft>
              <a:buSzPts val="2000"/>
              <a:buNone/>
              <a:defRPr sz="16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222" name="Google Shape;222;p38"/>
          <p:cNvSpPr txBox="1">
            <a:spLocks noGrp="1"/>
          </p:cNvSpPr>
          <p:nvPr>
            <p:ph type="title" idx="18"/>
          </p:nvPr>
        </p:nvSpPr>
        <p:spPr>
          <a:xfrm>
            <a:off x="6542075" y="1946925"/>
            <a:ext cx="1844400" cy="7533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223" name="Google Shape;223;p38"/>
          <p:cNvSpPr txBox="1">
            <a:spLocks noGrp="1"/>
          </p:cNvSpPr>
          <p:nvPr>
            <p:ph type="title" idx="19"/>
          </p:nvPr>
        </p:nvSpPr>
        <p:spPr>
          <a:xfrm>
            <a:off x="6542075" y="3018525"/>
            <a:ext cx="1844400" cy="303000"/>
          </a:xfrm>
          <a:prstGeom prst="rect">
            <a:avLst/>
          </a:prstGeom>
          <a:ln>
            <a:noFill/>
          </a:ln>
        </p:spPr>
        <p:txBody>
          <a:bodyPr spcFirstLastPara="1" wrap="square" lIns="91425" tIns="91425" rIns="91425" bIns="91425" anchor="ctr" anchorCtr="0">
            <a:noAutofit/>
          </a:bodyPr>
          <a:lstStyle>
            <a:lvl1pPr lvl="0" algn="l" rtl="0">
              <a:spcBef>
                <a:spcPts val="0"/>
              </a:spcBef>
              <a:spcAft>
                <a:spcPts val="0"/>
              </a:spcAft>
              <a:buSzPts val="2000"/>
              <a:buNone/>
              <a:defRPr sz="1600" b="1">
                <a:solidFill>
                  <a:schemeClr val="accent2"/>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224" name="Google Shape;224;p38"/>
          <p:cNvSpPr txBox="1">
            <a:spLocks noGrp="1"/>
          </p:cNvSpPr>
          <p:nvPr>
            <p:ph type="title" idx="20"/>
          </p:nvPr>
        </p:nvSpPr>
        <p:spPr>
          <a:xfrm>
            <a:off x="6542075" y="3321525"/>
            <a:ext cx="1844400" cy="7806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225" name="Google Shape;225;p38"/>
          <p:cNvSpPr txBox="1">
            <a:spLocks noGrp="1"/>
          </p:cNvSpPr>
          <p:nvPr>
            <p:ph type="title" idx="21" hasCustomPrompt="1"/>
          </p:nvPr>
        </p:nvSpPr>
        <p:spPr>
          <a:xfrm>
            <a:off x="5991327" y="1603995"/>
            <a:ext cx="544800" cy="3303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1800">
                <a:solidFill>
                  <a:schemeClr val="accent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226" name="Google Shape;226;p38"/>
          <p:cNvSpPr txBox="1">
            <a:spLocks noGrp="1"/>
          </p:cNvSpPr>
          <p:nvPr>
            <p:ph type="title" idx="22" hasCustomPrompt="1"/>
          </p:nvPr>
        </p:nvSpPr>
        <p:spPr>
          <a:xfrm>
            <a:off x="5991325" y="3005895"/>
            <a:ext cx="544800" cy="3030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18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six columns 2">
  <p:cSld name="CUSTOM_3_1">
    <p:bg>
      <p:bgPr>
        <a:solidFill>
          <a:schemeClr val="lt1"/>
        </a:solidFill>
        <a:effectLst/>
      </p:bgPr>
    </p:bg>
    <p:spTree>
      <p:nvGrpSpPr>
        <p:cNvPr id="1" name="Shape 227"/>
        <p:cNvGrpSpPr/>
        <p:nvPr/>
      </p:nvGrpSpPr>
      <p:grpSpPr>
        <a:xfrm>
          <a:off x="0" y="0"/>
          <a:ext cx="0" cy="0"/>
          <a:chOff x="0" y="0"/>
          <a:chExt cx="0" cy="0"/>
        </a:xfrm>
      </p:grpSpPr>
      <p:sp>
        <p:nvSpPr>
          <p:cNvPr id="228" name="Google Shape;228;p39"/>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229" name="Google Shape;229;p39"/>
          <p:cNvSpPr txBox="1">
            <a:spLocks noGrp="1"/>
          </p:cNvSpPr>
          <p:nvPr>
            <p:ph type="title" idx="2"/>
          </p:nvPr>
        </p:nvSpPr>
        <p:spPr>
          <a:xfrm>
            <a:off x="1278000" y="1592175"/>
            <a:ext cx="18912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230" name="Google Shape;230;p39"/>
          <p:cNvSpPr txBox="1">
            <a:spLocks noGrp="1"/>
          </p:cNvSpPr>
          <p:nvPr>
            <p:ph type="title" idx="3"/>
          </p:nvPr>
        </p:nvSpPr>
        <p:spPr>
          <a:xfrm>
            <a:off x="1278000" y="1987141"/>
            <a:ext cx="18912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231" name="Google Shape;231;p39"/>
          <p:cNvSpPr txBox="1">
            <a:spLocks noGrp="1"/>
          </p:cNvSpPr>
          <p:nvPr>
            <p:ph type="title" idx="4"/>
          </p:nvPr>
        </p:nvSpPr>
        <p:spPr>
          <a:xfrm>
            <a:off x="1278000" y="3167775"/>
            <a:ext cx="18912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232" name="Google Shape;232;p39"/>
          <p:cNvSpPr txBox="1">
            <a:spLocks noGrp="1"/>
          </p:cNvSpPr>
          <p:nvPr>
            <p:ph type="title" idx="5"/>
          </p:nvPr>
        </p:nvSpPr>
        <p:spPr>
          <a:xfrm>
            <a:off x="1278000" y="3562741"/>
            <a:ext cx="18912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233" name="Google Shape;233;p39"/>
          <p:cNvSpPr txBox="1">
            <a:spLocks noGrp="1"/>
          </p:cNvSpPr>
          <p:nvPr>
            <p:ph type="title" idx="6"/>
          </p:nvPr>
        </p:nvSpPr>
        <p:spPr>
          <a:xfrm>
            <a:off x="3626410" y="1592175"/>
            <a:ext cx="18912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234" name="Google Shape;234;p39"/>
          <p:cNvSpPr txBox="1">
            <a:spLocks noGrp="1"/>
          </p:cNvSpPr>
          <p:nvPr>
            <p:ph type="title" idx="7"/>
          </p:nvPr>
        </p:nvSpPr>
        <p:spPr>
          <a:xfrm>
            <a:off x="3626410" y="1987141"/>
            <a:ext cx="18912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235" name="Google Shape;235;p39"/>
          <p:cNvSpPr txBox="1">
            <a:spLocks noGrp="1"/>
          </p:cNvSpPr>
          <p:nvPr>
            <p:ph type="title" idx="8"/>
          </p:nvPr>
        </p:nvSpPr>
        <p:spPr>
          <a:xfrm>
            <a:off x="3626410" y="3167775"/>
            <a:ext cx="18912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236" name="Google Shape;236;p39"/>
          <p:cNvSpPr txBox="1">
            <a:spLocks noGrp="1"/>
          </p:cNvSpPr>
          <p:nvPr>
            <p:ph type="title" idx="9"/>
          </p:nvPr>
        </p:nvSpPr>
        <p:spPr>
          <a:xfrm>
            <a:off x="3626410" y="3562741"/>
            <a:ext cx="18912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237" name="Google Shape;237;p39"/>
          <p:cNvSpPr txBox="1">
            <a:spLocks noGrp="1"/>
          </p:cNvSpPr>
          <p:nvPr>
            <p:ph type="title" idx="13"/>
          </p:nvPr>
        </p:nvSpPr>
        <p:spPr>
          <a:xfrm>
            <a:off x="5974807" y="1592175"/>
            <a:ext cx="18912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238" name="Google Shape;238;p39"/>
          <p:cNvSpPr txBox="1">
            <a:spLocks noGrp="1"/>
          </p:cNvSpPr>
          <p:nvPr>
            <p:ph type="title" idx="14"/>
          </p:nvPr>
        </p:nvSpPr>
        <p:spPr>
          <a:xfrm>
            <a:off x="5974807" y="1987141"/>
            <a:ext cx="18912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239" name="Google Shape;239;p39"/>
          <p:cNvSpPr txBox="1">
            <a:spLocks noGrp="1"/>
          </p:cNvSpPr>
          <p:nvPr>
            <p:ph type="title" idx="15"/>
          </p:nvPr>
        </p:nvSpPr>
        <p:spPr>
          <a:xfrm>
            <a:off x="5974807" y="3167775"/>
            <a:ext cx="1891200" cy="5316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1600" b="1"/>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240" name="Google Shape;240;p39"/>
          <p:cNvSpPr txBox="1">
            <a:spLocks noGrp="1"/>
          </p:cNvSpPr>
          <p:nvPr>
            <p:ph type="title" idx="16"/>
          </p:nvPr>
        </p:nvSpPr>
        <p:spPr>
          <a:xfrm>
            <a:off x="5974807" y="3562741"/>
            <a:ext cx="18912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nine columns">
  <p:cSld name="CUSTOM_3_1_1">
    <p:bg>
      <p:bgPr>
        <a:blipFill>
          <a:blip r:embed="rId2">
            <a:alphaModFix/>
          </a:blip>
          <a:stretch>
            <a:fillRect/>
          </a:stretch>
        </a:blipFill>
        <a:effectLst/>
      </p:bgPr>
    </p:bg>
    <p:spTree>
      <p:nvGrpSpPr>
        <p:cNvPr id="1" name="Shape 241"/>
        <p:cNvGrpSpPr/>
        <p:nvPr/>
      </p:nvGrpSpPr>
      <p:grpSpPr>
        <a:xfrm>
          <a:off x="0" y="0"/>
          <a:ext cx="0" cy="0"/>
          <a:chOff x="0" y="0"/>
          <a:chExt cx="0" cy="0"/>
        </a:xfrm>
      </p:grpSpPr>
      <p:sp>
        <p:nvSpPr>
          <p:cNvPr id="242" name="Google Shape;242;p40"/>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243" name="Google Shape;243;p40"/>
          <p:cNvSpPr txBox="1">
            <a:spLocks noGrp="1"/>
          </p:cNvSpPr>
          <p:nvPr>
            <p:ph type="title" idx="2"/>
          </p:nvPr>
        </p:nvSpPr>
        <p:spPr>
          <a:xfrm>
            <a:off x="1201800" y="1535196"/>
            <a:ext cx="18912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244" name="Google Shape;244;p40"/>
          <p:cNvSpPr txBox="1">
            <a:spLocks noGrp="1"/>
          </p:cNvSpPr>
          <p:nvPr>
            <p:ph type="title" idx="3"/>
          </p:nvPr>
        </p:nvSpPr>
        <p:spPr>
          <a:xfrm>
            <a:off x="1201800" y="2745696"/>
            <a:ext cx="18912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245" name="Google Shape;245;p40"/>
          <p:cNvSpPr txBox="1">
            <a:spLocks noGrp="1"/>
          </p:cNvSpPr>
          <p:nvPr>
            <p:ph type="title" idx="4"/>
          </p:nvPr>
        </p:nvSpPr>
        <p:spPr>
          <a:xfrm>
            <a:off x="3626410" y="1535196"/>
            <a:ext cx="18912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246" name="Google Shape;246;p40"/>
          <p:cNvSpPr txBox="1">
            <a:spLocks noGrp="1"/>
          </p:cNvSpPr>
          <p:nvPr>
            <p:ph type="title" idx="5"/>
          </p:nvPr>
        </p:nvSpPr>
        <p:spPr>
          <a:xfrm>
            <a:off x="3626410" y="2745696"/>
            <a:ext cx="18912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247" name="Google Shape;247;p40"/>
          <p:cNvSpPr txBox="1">
            <a:spLocks noGrp="1"/>
          </p:cNvSpPr>
          <p:nvPr>
            <p:ph type="title" idx="6"/>
          </p:nvPr>
        </p:nvSpPr>
        <p:spPr>
          <a:xfrm>
            <a:off x="6051007" y="1535196"/>
            <a:ext cx="18912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248" name="Google Shape;248;p40"/>
          <p:cNvSpPr txBox="1">
            <a:spLocks noGrp="1"/>
          </p:cNvSpPr>
          <p:nvPr>
            <p:ph type="title" idx="7"/>
          </p:nvPr>
        </p:nvSpPr>
        <p:spPr>
          <a:xfrm>
            <a:off x="6051007" y="2745696"/>
            <a:ext cx="18912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249" name="Google Shape;249;p40"/>
          <p:cNvSpPr txBox="1">
            <a:spLocks noGrp="1"/>
          </p:cNvSpPr>
          <p:nvPr>
            <p:ph type="title" idx="8"/>
          </p:nvPr>
        </p:nvSpPr>
        <p:spPr>
          <a:xfrm>
            <a:off x="1201800" y="3956196"/>
            <a:ext cx="18912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250" name="Google Shape;250;p40"/>
          <p:cNvSpPr txBox="1">
            <a:spLocks noGrp="1"/>
          </p:cNvSpPr>
          <p:nvPr>
            <p:ph type="title" idx="9"/>
          </p:nvPr>
        </p:nvSpPr>
        <p:spPr>
          <a:xfrm>
            <a:off x="3626410" y="3956196"/>
            <a:ext cx="18912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
        <p:nvSpPr>
          <p:cNvPr id="251" name="Google Shape;251;p40"/>
          <p:cNvSpPr txBox="1">
            <a:spLocks noGrp="1"/>
          </p:cNvSpPr>
          <p:nvPr>
            <p:ph type="title" idx="13"/>
          </p:nvPr>
        </p:nvSpPr>
        <p:spPr>
          <a:xfrm>
            <a:off x="6051007" y="3956196"/>
            <a:ext cx="1891200" cy="753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1400" b="0">
                <a:latin typeface="Didact Gothic"/>
                <a:ea typeface="Didact Gothic"/>
                <a:cs typeface="Didact Gothic"/>
                <a:sym typeface="Didact Gothic"/>
              </a:defRPr>
            </a:lvl1pPr>
            <a:lvl2pPr lvl="1" rtl="0">
              <a:spcBef>
                <a:spcPts val="0"/>
              </a:spcBef>
              <a:spcAft>
                <a:spcPts val="0"/>
              </a:spcAft>
              <a:buSzPts val="1400"/>
              <a:buFont typeface="Nunito"/>
              <a:buNone/>
              <a:defRPr sz="1400">
                <a:latin typeface="Nunito"/>
                <a:ea typeface="Nunito"/>
                <a:cs typeface="Nunito"/>
                <a:sym typeface="Nunito"/>
              </a:defRPr>
            </a:lvl2pPr>
            <a:lvl3pPr lvl="2" rtl="0">
              <a:spcBef>
                <a:spcPts val="0"/>
              </a:spcBef>
              <a:spcAft>
                <a:spcPts val="0"/>
              </a:spcAft>
              <a:buSzPts val="1400"/>
              <a:buFont typeface="Nunito"/>
              <a:buNone/>
              <a:defRPr sz="1400">
                <a:latin typeface="Nunito"/>
                <a:ea typeface="Nunito"/>
                <a:cs typeface="Nunito"/>
                <a:sym typeface="Nunito"/>
              </a:defRPr>
            </a:lvl3pPr>
            <a:lvl4pPr lvl="3" rtl="0">
              <a:spcBef>
                <a:spcPts val="0"/>
              </a:spcBef>
              <a:spcAft>
                <a:spcPts val="0"/>
              </a:spcAft>
              <a:buSzPts val="1400"/>
              <a:buFont typeface="Nunito"/>
              <a:buNone/>
              <a:defRPr sz="1400">
                <a:latin typeface="Nunito"/>
                <a:ea typeface="Nunito"/>
                <a:cs typeface="Nunito"/>
                <a:sym typeface="Nunito"/>
              </a:defRPr>
            </a:lvl4pPr>
            <a:lvl5pPr lvl="4" rtl="0">
              <a:spcBef>
                <a:spcPts val="0"/>
              </a:spcBef>
              <a:spcAft>
                <a:spcPts val="0"/>
              </a:spcAft>
              <a:buSzPts val="1400"/>
              <a:buFont typeface="Nunito"/>
              <a:buNone/>
              <a:defRPr sz="1400">
                <a:latin typeface="Nunito"/>
                <a:ea typeface="Nunito"/>
                <a:cs typeface="Nunito"/>
                <a:sym typeface="Nunito"/>
              </a:defRPr>
            </a:lvl5pPr>
            <a:lvl6pPr lvl="5" rtl="0">
              <a:spcBef>
                <a:spcPts val="0"/>
              </a:spcBef>
              <a:spcAft>
                <a:spcPts val="0"/>
              </a:spcAft>
              <a:buSzPts val="1400"/>
              <a:buFont typeface="Nunito"/>
              <a:buNone/>
              <a:defRPr sz="1400">
                <a:latin typeface="Nunito"/>
                <a:ea typeface="Nunito"/>
                <a:cs typeface="Nunito"/>
                <a:sym typeface="Nunito"/>
              </a:defRPr>
            </a:lvl6pPr>
            <a:lvl7pPr lvl="6" rtl="0">
              <a:spcBef>
                <a:spcPts val="0"/>
              </a:spcBef>
              <a:spcAft>
                <a:spcPts val="0"/>
              </a:spcAft>
              <a:buSzPts val="1400"/>
              <a:buFont typeface="Nunito"/>
              <a:buNone/>
              <a:defRPr sz="1400">
                <a:latin typeface="Nunito"/>
                <a:ea typeface="Nunito"/>
                <a:cs typeface="Nunito"/>
                <a:sym typeface="Nunito"/>
              </a:defRPr>
            </a:lvl7pPr>
            <a:lvl8pPr lvl="7" rtl="0">
              <a:spcBef>
                <a:spcPts val="0"/>
              </a:spcBef>
              <a:spcAft>
                <a:spcPts val="0"/>
              </a:spcAft>
              <a:buSzPts val="1400"/>
              <a:buFont typeface="Nunito"/>
              <a:buNone/>
              <a:defRPr sz="1400">
                <a:latin typeface="Nunito"/>
                <a:ea typeface="Nunito"/>
                <a:cs typeface="Nunito"/>
                <a:sym typeface="Nunito"/>
              </a:defRPr>
            </a:lvl8pPr>
            <a:lvl9pPr lvl="8" rtl="0">
              <a:spcBef>
                <a:spcPts val="0"/>
              </a:spcBef>
              <a:spcAft>
                <a:spcPts val="0"/>
              </a:spcAft>
              <a:buSzPts val="1400"/>
              <a:buFont typeface="Nunito"/>
              <a:buNone/>
              <a:defRPr sz="1400">
                <a:latin typeface="Nunito"/>
                <a:ea typeface="Nunito"/>
                <a:cs typeface="Nunito"/>
                <a:sym typeface="Nunito"/>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text">
  <p:cSld name="CUSTOM_6">
    <p:bg>
      <p:bgPr>
        <a:solidFill>
          <a:schemeClr val="lt1"/>
        </a:solidFill>
        <a:effectLst/>
      </p:bgPr>
    </p:bg>
    <p:spTree>
      <p:nvGrpSpPr>
        <p:cNvPr id="1" name="Shape 252"/>
        <p:cNvGrpSpPr/>
        <p:nvPr/>
      </p:nvGrpSpPr>
      <p:grpSpPr>
        <a:xfrm>
          <a:off x="0" y="0"/>
          <a:ext cx="0" cy="0"/>
          <a:chOff x="0" y="0"/>
          <a:chExt cx="0" cy="0"/>
        </a:xfrm>
      </p:grpSpPr>
      <p:sp>
        <p:nvSpPr>
          <p:cNvPr id="253" name="Google Shape;253;p41"/>
          <p:cNvSpPr txBox="1">
            <a:spLocks noGrp="1"/>
          </p:cNvSpPr>
          <p:nvPr>
            <p:ph type="title"/>
          </p:nvPr>
        </p:nvSpPr>
        <p:spPr>
          <a:xfrm>
            <a:off x="834975" y="1725800"/>
            <a:ext cx="3014400" cy="572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254" name="Google Shape;254;p41"/>
          <p:cNvSpPr txBox="1">
            <a:spLocks noGrp="1"/>
          </p:cNvSpPr>
          <p:nvPr>
            <p:ph type="subTitle" idx="1"/>
          </p:nvPr>
        </p:nvSpPr>
        <p:spPr>
          <a:xfrm>
            <a:off x="834975" y="2298500"/>
            <a:ext cx="2497500" cy="13968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 name="Picture 2" descr="Ilustraciones gratis de Adelfano">
            <a:extLst>
              <a:ext uri="{FF2B5EF4-FFF2-40B4-BE49-F238E27FC236}">
                <a16:creationId xmlns:a16="http://schemas.microsoft.com/office/drawing/2014/main" id="{AA6D503B-7E53-4B9E-8E5C-0C443CF6DEC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52"/>
            <a:ext cx="2042318" cy="126570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lustraciones gratis de Adelfano">
            <a:extLst>
              <a:ext uri="{FF2B5EF4-FFF2-40B4-BE49-F238E27FC236}">
                <a16:creationId xmlns:a16="http://schemas.microsoft.com/office/drawing/2014/main" id="{DCF8DED6-EAE3-44F1-9DE8-D461BA03E05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10800000">
            <a:off x="7101682" y="3877794"/>
            <a:ext cx="2042318" cy="12657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text 1">
  <p:cSld name="CUSTOM_6_2">
    <p:bg>
      <p:bgPr>
        <a:blipFill>
          <a:blip r:embed="rId2">
            <a:alphaModFix/>
          </a:blip>
          <a:stretch>
            <a:fillRect/>
          </a:stretch>
        </a:blipFill>
        <a:effectLst/>
      </p:bgPr>
    </p:bg>
    <p:spTree>
      <p:nvGrpSpPr>
        <p:cNvPr id="1" name="Shape 255"/>
        <p:cNvGrpSpPr/>
        <p:nvPr/>
      </p:nvGrpSpPr>
      <p:grpSpPr>
        <a:xfrm>
          <a:off x="0" y="0"/>
          <a:ext cx="0" cy="0"/>
          <a:chOff x="0" y="0"/>
          <a:chExt cx="0" cy="0"/>
        </a:xfrm>
      </p:grpSpPr>
      <p:sp>
        <p:nvSpPr>
          <p:cNvPr id="256" name="Google Shape;256;p42"/>
          <p:cNvSpPr txBox="1">
            <a:spLocks noGrp="1"/>
          </p:cNvSpPr>
          <p:nvPr>
            <p:ph type="title"/>
          </p:nvPr>
        </p:nvSpPr>
        <p:spPr>
          <a:xfrm>
            <a:off x="4800425" y="1725800"/>
            <a:ext cx="2932500" cy="572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257" name="Google Shape;257;p42"/>
          <p:cNvSpPr txBox="1">
            <a:spLocks noGrp="1"/>
          </p:cNvSpPr>
          <p:nvPr>
            <p:ph type="subTitle" idx="1"/>
          </p:nvPr>
        </p:nvSpPr>
        <p:spPr>
          <a:xfrm>
            <a:off x="4800425" y="2298500"/>
            <a:ext cx="2497500" cy="13968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lt1"/>
        </a:solidFill>
        <a:effectLst/>
      </p:bgPr>
    </p:bg>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lvl1pPr lvl="0">
              <a:spcBef>
                <a:spcPts val="0"/>
              </a:spcBef>
              <a:spcAft>
                <a:spcPts val="0"/>
              </a:spcAft>
              <a:buClr>
                <a:schemeClr val="accent6"/>
              </a:buClr>
              <a:buSzPts val="2400"/>
              <a:buNone/>
              <a:defRPr/>
            </a:lvl1pPr>
            <a:lvl2pPr lvl="1">
              <a:spcBef>
                <a:spcPts val="0"/>
              </a:spcBef>
              <a:spcAft>
                <a:spcPts val="0"/>
              </a:spcAft>
              <a:buClr>
                <a:schemeClr val="accent6"/>
              </a:buClr>
              <a:buSzPts val="2400"/>
              <a:buNone/>
              <a:defRPr>
                <a:solidFill>
                  <a:schemeClr val="accent6"/>
                </a:solidFill>
              </a:defRPr>
            </a:lvl2pPr>
            <a:lvl3pPr lvl="2">
              <a:spcBef>
                <a:spcPts val="0"/>
              </a:spcBef>
              <a:spcAft>
                <a:spcPts val="0"/>
              </a:spcAft>
              <a:buClr>
                <a:schemeClr val="accent6"/>
              </a:buClr>
              <a:buSzPts val="2400"/>
              <a:buNone/>
              <a:defRPr>
                <a:solidFill>
                  <a:schemeClr val="accent6"/>
                </a:solidFill>
              </a:defRPr>
            </a:lvl3pPr>
            <a:lvl4pPr lvl="3">
              <a:spcBef>
                <a:spcPts val="0"/>
              </a:spcBef>
              <a:spcAft>
                <a:spcPts val="0"/>
              </a:spcAft>
              <a:buClr>
                <a:schemeClr val="accent6"/>
              </a:buClr>
              <a:buSzPts val="2400"/>
              <a:buNone/>
              <a:defRPr>
                <a:solidFill>
                  <a:schemeClr val="accent6"/>
                </a:solidFill>
              </a:defRPr>
            </a:lvl4pPr>
            <a:lvl5pPr lvl="4">
              <a:spcBef>
                <a:spcPts val="0"/>
              </a:spcBef>
              <a:spcAft>
                <a:spcPts val="0"/>
              </a:spcAft>
              <a:buClr>
                <a:schemeClr val="accent6"/>
              </a:buClr>
              <a:buSzPts val="2400"/>
              <a:buNone/>
              <a:defRPr>
                <a:solidFill>
                  <a:schemeClr val="accent6"/>
                </a:solidFill>
              </a:defRPr>
            </a:lvl5pPr>
            <a:lvl6pPr lvl="5">
              <a:spcBef>
                <a:spcPts val="0"/>
              </a:spcBef>
              <a:spcAft>
                <a:spcPts val="0"/>
              </a:spcAft>
              <a:buClr>
                <a:schemeClr val="accent6"/>
              </a:buClr>
              <a:buSzPts val="2400"/>
              <a:buNone/>
              <a:defRPr>
                <a:solidFill>
                  <a:schemeClr val="accent6"/>
                </a:solidFill>
              </a:defRPr>
            </a:lvl6pPr>
            <a:lvl7pPr lvl="6">
              <a:spcBef>
                <a:spcPts val="0"/>
              </a:spcBef>
              <a:spcAft>
                <a:spcPts val="0"/>
              </a:spcAft>
              <a:buClr>
                <a:schemeClr val="accent6"/>
              </a:buClr>
              <a:buSzPts val="2400"/>
              <a:buNone/>
              <a:defRPr>
                <a:solidFill>
                  <a:schemeClr val="accent6"/>
                </a:solidFill>
              </a:defRPr>
            </a:lvl7pPr>
            <a:lvl8pPr lvl="7">
              <a:spcBef>
                <a:spcPts val="0"/>
              </a:spcBef>
              <a:spcAft>
                <a:spcPts val="0"/>
              </a:spcAft>
              <a:buClr>
                <a:schemeClr val="accent6"/>
              </a:buClr>
              <a:buSzPts val="2400"/>
              <a:buNone/>
              <a:defRPr>
                <a:solidFill>
                  <a:schemeClr val="accent6"/>
                </a:solidFill>
              </a:defRPr>
            </a:lvl8pPr>
            <a:lvl9pPr lvl="8">
              <a:spcBef>
                <a:spcPts val="0"/>
              </a:spcBef>
              <a:spcAft>
                <a:spcPts val="0"/>
              </a:spcAft>
              <a:buClr>
                <a:schemeClr val="accent6"/>
              </a:buClr>
              <a:buSzPts val="2400"/>
              <a:buNone/>
              <a:defRPr>
                <a:solidFill>
                  <a:schemeClr val="accent6"/>
                </a:solidFill>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hanks!">
  <p:cSld name="CUSTOM_5">
    <p:bg>
      <p:bgPr>
        <a:blipFill>
          <a:blip r:embed="rId2">
            <a:alphaModFix/>
          </a:blip>
          <a:stretch>
            <a:fillRect/>
          </a:stretch>
        </a:blipFill>
        <a:effectLst/>
      </p:bgPr>
    </p:bg>
    <p:spTree>
      <p:nvGrpSpPr>
        <p:cNvPr id="1" name="Shape 268"/>
        <p:cNvGrpSpPr/>
        <p:nvPr/>
      </p:nvGrpSpPr>
      <p:grpSpPr>
        <a:xfrm>
          <a:off x="0" y="0"/>
          <a:ext cx="0" cy="0"/>
          <a:chOff x="0" y="0"/>
          <a:chExt cx="0" cy="0"/>
        </a:xfrm>
      </p:grpSpPr>
      <p:sp>
        <p:nvSpPr>
          <p:cNvPr id="269" name="Google Shape;269;p44"/>
          <p:cNvSpPr txBox="1">
            <a:spLocks noGrp="1"/>
          </p:cNvSpPr>
          <p:nvPr>
            <p:ph type="ctrTitle"/>
          </p:nvPr>
        </p:nvSpPr>
        <p:spPr>
          <a:xfrm>
            <a:off x="982848" y="1229001"/>
            <a:ext cx="2994600" cy="7485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5200"/>
              <a:buNone/>
              <a:defRPr sz="4400">
                <a:solidFill>
                  <a:schemeClr val="accent2"/>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70" name="Google Shape;270;p44"/>
          <p:cNvSpPr txBox="1">
            <a:spLocks noGrp="1"/>
          </p:cNvSpPr>
          <p:nvPr>
            <p:ph type="subTitle" idx="1"/>
          </p:nvPr>
        </p:nvSpPr>
        <p:spPr>
          <a:xfrm>
            <a:off x="4408775" y="1867330"/>
            <a:ext cx="4568100" cy="313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000"/>
              <a:buNone/>
              <a:defRPr>
                <a:solidFill>
                  <a:schemeClr val="dk1"/>
                </a:solidFill>
              </a:defRPr>
            </a:lvl1pPr>
            <a:lvl2pPr lvl="1" rtl="0">
              <a:lnSpc>
                <a:spcPct val="100000"/>
              </a:lnSpc>
              <a:spcBef>
                <a:spcPts val="0"/>
              </a:spcBef>
              <a:spcAft>
                <a:spcPts val="0"/>
              </a:spcAft>
              <a:buSzPts val="2000"/>
              <a:buNone/>
              <a:defRPr sz="2000"/>
            </a:lvl2pPr>
            <a:lvl3pPr lvl="2" rtl="0">
              <a:lnSpc>
                <a:spcPct val="100000"/>
              </a:lnSpc>
              <a:spcBef>
                <a:spcPts val="0"/>
              </a:spcBef>
              <a:spcAft>
                <a:spcPts val="0"/>
              </a:spcAft>
              <a:buSzPts val="2000"/>
              <a:buNone/>
              <a:defRPr sz="2000"/>
            </a:lvl3pPr>
            <a:lvl4pPr lvl="3" rtl="0">
              <a:lnSpc>
                <a:spcPct val="100000"/>
              </a:lnSpc>
              <a:spcBef>
                <a:spcPts val="0"/>
              </a:spcBef>
              <a:spcAft>
                <a:spcPts val="0"/>
              </a:spcAft>
              <a:buSzPts val="2000"/>
              <a:buNone/>
              <a:defRPr sz="2000"/>
            </a:lvl4pPr>
            <a:lvl5pPr lvl="4" rtl="0">
              <a:lnSpc>
                <a:spcPct val="100000"/>
              </a:lnSpc>
              <a:spcBef>
                <a:spcPts val="0"/>
              </a:spcBef>
              <a:spcAft>
                <a:spcPts val="0"/>
              </a:spcAft>
              <a:buSzPts val="2000"/>
              <a:buNone/>
              <a:defRPr sz="2000"/>
            </a:lvl5pPr>
            <a:lvl6pPr lvl="5" rtl="0">
              <a:lnSpc>
                <a:spcPct val="100000"/>
              </a:lnSpc>
              <a:spcBef>
                <a:spcPts val="0"/>
              </a:spcBef>
              <a:spcAft>
                <a:spcPts val="0"/>
              </a:spcAft>
              <a:buSzPts val="2000"/>
              <a:buNone/>
              <a:defRPr sz="2000"/>
            </a:lvl6pPr>
            <a:lvl7pPr lvl="6" rtl="0">
              <a:lnSpc>
                <a:spcPct val="100000"/>
              </a:lnSpc>
              <a:spcBef>
                <a:spcPts val="0"/>
              </a:spcBef>
              <a:spcAft>
                <a:spcPts val="0"/>
              </a:spcAft>
              <a:buSzPts val="2000"/>
              <a:buNone/>
              <a:defRPr sz="2000"/>
            </a:lvl7pPr>
            <a:lvl8pPr lvl="7" rtl="0">
              <a:lnSpc>
                <a:spcPct val="100000"/>
              </a:lnSpc>
              <a:spcBef>
                <a:spcPts val="0"/>
              </a:spcBef>
              <a:spcAft>
                <a:spcPts val="0"/>
              </a:spcAft>
              <a:buSzPts val="2000"/>
              <a:buNone/>
              <a:defRPr sz="2000"/>
            </a:lvl8pPr>
            <a:lvl9pPr lvl="8" rtl="0">
              <a:lnSpc>
                <a:spcPct val="100000"/>
              </a:lnSpc>
              <a:spcBef>
                <a:spcPts val="0"/>
              </a:spcBef>
              <a:spcAft>
                <a:spcPts val="0"/>
              </a:spcAft>
              <a:buSzPts val="2000"/>
              <a:buNone/>
              <a:defRPr sz="2000"/>
            </a:lvl9pPr>
          </a:lstStyle>
          <a:p>
            <a:endParaRPr/>
          </a:p>
        </p:txBody>
      </p:sp>
      <p:sp>
        <p:nvSpPr>
          <p:cNvPr id="272" name="Google Shape;272;p44"/>
          <p:cNvSpPr txBox="1">
            <a:spLocks noGrp="1"/>
          </p:cNvSpPr>
          <p:nvPr>
            <p:ph type="subTitle" idx="2"/>
          </p:nvPr>
        </p:nvSpPr>
        <p:spPr>
          <a:xfrm>
            <a:off x="4408775" y="2307564"/>
            <a:ext cx="3629400" cy="748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rgbClr val="000000"/>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ackground 1">
  <p:cSld name="CUSTOM_8">
    <p:bg>
      <p:bgPr>
        <a:blipFill>
          <a:blip r:embed="rId2">
            <a:alphaModFix/>
          </a:blip>
          <a:stretch>
            <a:fillRect/>
          </a:stretch>
        </a:blipFill>
        <a:effectLst/>
      </p:bgPr>
    </p:bg>
    <p:spTree>
      <p:nvGrpSpPr>
        <p:cNvPr id="1" name="Shape 273"/>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ackground 2">
  <p:cSld name="CUSTOM_9">
    <p:bg>
      <p:bgPr>
        <a:blipFill>
          <a:blip r:embed="rId2">
            <a:alphaModFix/>
          </a:blip>
          <a:stretch>
            <a:fillRect/>
          </a:stretch>
        </a:blipFill>
        <a:effectLst/>
      </p:bgPr>
    </p:bg>
    <p:spTree>
      <p:nvGrpSpPr>
        <p:cNvPr id="1" name="Shape 274"/>
        <p:cNvGrpSpPr/>
        <p:nvPr/>
      </p:nvGrpSpPr>
      <p:grpSpPr>
        <a:xfrm>
          <a:off x="0" y="0"/>
          <a:ext cx="0" cy="0"/>
          <a:chOff x="0" y="0"/>
          <a:chExt cx="0" cy="0"/>
        </a:xfrm>
      </p:grpSpPr>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24"/>
        <p:cNvGrpSpPr/>
        <p:nvPr/>
      </p:nvGrpSpPr>
      <p:grpSpPr>
        <a:xfrm>
          <a:off x="0" y="0"/>
          <a:ext cx="0" cy="0"/>
          <a:chOff x="0" y="0"/>
          <a:chExt cx="0" cy="0"/>
        </a:xfrm>
      </p:grpSpPr>
      <p:sp>
        <p:nvSpPr>
          <p:cNvPr id="2" name="Google Shape;12;p2"/>
          <p:cNvSpPr txBox="1">
            <a:spLocks noGrp="1"/>
          </p:cNvSpPr>
          <p:nvPr>
            <p:ph type="ctrTitle"/>
          </p:nvPr>
        </p:nvSpPr>
        <p:spPr>
          <a:xfrm>
            <a:off x="988068" y="98857"/>
            <a:ext cx="7169308" cy="649291"/>
          </a:xfrm>
          <a:prstGeom prst="rect">
            <a:avLst/>
          </a:prstGeom>
        </p:spPr>
        <p:txBody>
          <a:bodyPr spcFirstLastPara="1" wrap="square" lIns="0" tIns="0" rIns="0" bIns="0" anchor="ctr" anchorCtr="0">
            <a:noAutofit/>
          </a:bodyPr>
          <a:lstStyle>
            <a:lvl1pPr lvl="0" algn="ctr">
              <a:lnSpc>
                <a:spcPct val="80000"/>
              </a:lnSpc>
              <a:spcBef>
                <a:spcPts val="0"/>
              </a:spcBef>
              <a:spcAft>
                <a:spcPts val="0"/>
              </a:spcAft>
              <a:buSzPts val="4800"/>
              <a:buNone/>
              <a:defRPr sz="3600">
                <a:solidFill>
                  <a:srgbClr val="27348B"/>
                </a:solidFill>
              </a:defRPr>
            </a:lvl1pPr>
            <a:lvl2pPr lvl="1">
              <a:lnSpc>
                <a:spcPct val="80000"/>
              </a:lnSpc>
              <a:spcBef>
                <a:spcPts val="0"/>
              </a:spcBef>
              <a:spcAft>
                <a:spcPts val="0"/>
              </a:spcAft>
              <a:buSzPts val="4800"/>
              <a:buNone/>
              <a:defRPr sz="4800"/>
            </a:lvl2pPr>
            <a:lvl3pPr lvl="2">
              <a:lnSpc>
                <a:spcPct val="80000"/>
              </a:lnSpc>
              <a:spcBef>
                <a:spcPts val="0"/>
              </a:spcBef>
              <a:spcAft>
                <a:spcPts val="0"/>
              </a:spcAft>
              <a:buSzPts val="4800"/>
              <a:buNone/>
              <a:defRPr sz="4800"/>
            </a:lvl3pPr>
            <a:lvl4pPr lvl="3">
              <a:lnSpc>
                <a:spcPct val="80000"/>
              </a:lnSpc>
              <a:spcBef>
                <a:spcPts val="0"/>
              </a:spcBef>
              <a:spcAft>
                <a:spcPts val="0"/>
              </a:spcAft>
              <a:buSzPts val="4800"/>
              <a:buNone/>
              <a:defRPr sz="4800"/>
            </a:lvl4pPr>
            <a:lvl5pPr lvl="4">
              <a:lnSpc>
                <a:spcPct val="80000"/>
              </a:lnSpc>
              <a:spcBef>
                <a:spcPts val="0"/>
              </a:spcBef>
              <a:spcAft>
                <a:spcPts val="0"/>
              </a:spcAft>
              <a:buSzPts val="4800"/>
              <a:buNone/>
              <a:defRPr sz="4800"/>
            </a:lvl5pPr>
            <a:lvl6pPr lvl="5">
              <a:lnSpc>
                <a:spcPct val="80000"/>
              </a:lnSpc>
              <a:spcBef>
                <a:spcPts val="0"/>
              </a:spcBef>
              <a:spcAft>
                <a:spcPts val="0"/>
              </a:spcAft>
              <a:buSzPts val="4800"/>
              <a:buNone/>
              <a:defRPr sz="4800"/>
            </a:lvl6pPr>
            <a:lvl7pPr lvl="6">
              <a:lnSpc>
                <a:spcPct val="80000"/>
              </a:lnSpc>
              <a:spcBef>
                <a:spcPts val="0"/>
              </a:spcBef>
              <a:spcAft>
                <a:spcPts val="0"/>
              </a:spcAft>
              <a:buSzPts val="4800"/>
              <a:buNone/>
              <a:defRPr sz="4800"/>
            </a:lvl7pPr>
            <a:lvl8pPr lvl="7">
              <a:lnSpc>
                <a:spcPct val="80000"/>
              </a:lnSpc>
              <a:spcBef>
                <a:spcPts val="0"/>
              </a:spcBef>
              <a:spcAft>
                <a:spcPts val="0"/>
              </a:spcAft>
              <a:buSzPts val="4800"/>
              <a:buNone/>
              <a:defRPr sz="4800"/>
            </a:lvl8pPr>
            <a:lvl9pPr lvl="8">
              <a:lnSpc>
                <a:spcPct val="80000"/>
              </a:lnSpc>
              <a:spcBef>
                <a:spcPts val="0"/>
              </a:spcBef>
              <a:spcAft>
                <a:spcPts val="0"/>
              </a:spcAft>
              <a:buSzPts val="4800"/>
              <a:buNone/>
              <a:defRPr sz="4800"/>
            </a:lvl9pPr>
          </a:lstStyle>
          <a:p>
            <a:endParaRPr dirty="0"/>
          </a:p>
        </p:txBody>
      </p:sp>
    </p:spTree>
    <p:extLst>
      <p:ext uri="{BB962C8B-B14F-4D97-AF65-F5344CB8AC3E}">
        <p14:creationId xmlns:p14="http://schemas.microsoft.com/office/powerpoint/2010/main" val="9333903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9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11"/>
            <a:ext cx="8679898" cy="543185"/>
          </a:xfrm>
          <a:prstGeom prst="rect">
            <a:avLst/>
          </a:prstGeom>
        </p:spPr>
        <p:txBody>
          <a:bodyPr anchor="ctr"/>
          <a:lstStyle>
            <a:lvl1pPr marL="0" indent="0" algn="ctr">
              <a:buNone/>
              <a:defRPr sz="4050" b="0" baseline="0">
                <a:solidFill>
                  <a:srgbClr val="000000"/>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265509" y="848695"/>
            <a:ext cx="2670575" cy="4051921"/>
          </a:xfrm>
          <a:prstGeom prst="roundRect">
            <a:avLst>
              <a:gd name="adj" fmla="val 396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dirty="0">
              <a:solidFill>
                <a:srgbClr val="5E4028"/>
              </a:solidFill>
            </a:endParaRPr>
          </a:p>
        </p:txBody>
      </p:sp>
      <p:sp>
        <p:nvSpPr>
          <p:cNvPr id="4" name="Rounded Rectangle 3"/>
          <p:cNvSpPr/>
          <p:nvPr userDrawn="1"/>
        </p:nvSpPr>
        <p:spPr>
          <a:xfrm>
            <a:off x="342358" y="972506"/>
            <a:ext cx="98156" cy="3199323"/>
          </a:xfrm>
          <a:prstGeom prst="roundRect">
            <a:avLst>
              <a:gd name="adj" fmla="val 50000"/>
            </a:avLst>
          </a:prstGeom>
          <a:solidFill>
            <a:srgbClr val="FFFFFF">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nvGrpSpPr>
          <p:cNvPr id="6" name="Grupo 5"/>
          <p:cNvGrpSpPr/>
          <p:nvPr userDrawn="1"/>
        </p:nvGrpSpPr>
        <p:grpSpPr>
          <a:xfrm>
            <a:off x="1047037" y="1366630"/>
            <a:ext cx="1674186" cy="1419105"/>
            <a:chOff x="1476865" y="1865995"/>
            <a:chExt cx="2232248" cy="1337880"/>
          </a:xfrm>
        </p:grpSpPr>
        <p:sp>
          <p:nvSpPr>
            <p:cNvPr id="58" name="TextBox 57">
              <a:extLst>
                <a:ext uri="{FF2B5EF4-FFF2-40B4-BE49-F238E27FC236}">
                  <a16:creationId xmlns:a16="http://schemas.microsoft.com/office/drawing/2014/main" id="{5644E8BB-F13A-4AE0-889E-633DE4143787}"/>
                </a:ext>
              </a:extLst>
            </p:cNvPr>
            <p:cNvSpPr txBox="1"/>
            <p:nvPr userDrawn="1"/>
          </p:nvSpPr>
          <p:spPr>
            <a:xfrm>
              <a:off x="1476865" y="1865995"/>
              <a:ext cx="2232248" cy="739909"/>
            </a:xfrm>
            <a:prstGeom prst="rect">
              <a:avLst/>
            </a:prstGeom>
            <a:noFill/>
          </p:spPr>
          <p:txBody>
            <a:bodyPr wrap="square" rtlCol="0" anchor="ctr">
              <a:spAutoFit/>
            </a:bodyPr>
            <a:lstStyle/>
            <a:p>
              <a:pPr algn="r"/>
              <a:r>
                <a:rPr lang="en-US" altLang="ko-KR" sz="1500" b="1" dirty="0">
                  <a:solidFill>
                    <a:srgbClr val="FFFFFF"/>
                  </a:solidFill>
                  <a:latin typeface="Arial" pitchFamily="34" charset="0"/>
                  <a:cs typeface="Arial" pitchFamily="34" charset="0"/>
                </a:rPr>
                <a:t>You can Resize without losing quality</a:t>
              </a:r>
              <a:endParaRPr lang="ko-KR" altLang="en-US" sz="1500" b="1" dirty="0">
                <a:solidFill>
                  <a:srgbClr val="FFFFFF"/>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76865" y="2463966"/>
              <a:ext cx="2232248" cy="739909"/>
            </a:xfrm>
            <a:prstGeom prst="rect">
              <a:avLst/>
            </a:prstGeom>
            <a:noFill/>
          </p:spPr>
          <p:txBody>
            <a:bodyPr wrap="square" rtlCol="0" anchor="ctr">
              <a:spAutoFit/>
            </a:bodyPr>
            <a:lstStyle/>
            <a:p>
              <a:pPr algn="r"/>
              <a:r>
                <a:rPr lang="en-US" altLang="ko-KR" sz="1500" b="1" dirty="0">
                  <a:solidFill>
                    <a:srgbClr val="FFFFFF"/>
                  </a:solidFill>
                  <a:latin typeface="Arial" pitchFamily="34" charset="0"/>
                  <a:cs typeface="Arial" pitchFamily="34" charset="0"/>
                </a:rPr>
                <a:t>You can Change Fill Color &amp;</a:t>
              </a:r>
            </a:p>
            <a:p>
              <a:pPr algn="r"/>
              <a:r>
                <a:rPr lang="en-US" altLang="ko-KR" sz="1500" b="1" dirty="0">
                  <a:solidFill>
                    <a:srgbClr val="FFFFFF"/>
                  </a:solidFill>
                  <a:latin typeface="Arial" pitchFamily="34" charset="0"/>
                  <a:cs typeface="Arial" pitchFamily="34" charset="0"/>
                </a:rPr>
                <a:t>Line Color</a:t>
              </a:r>
              <a:endParaRPr lang="ko-KR" altLang="en-US" sz="1500" b="1" dirty="0">
                <a:solidFill>
                  <a:srgbClr val="FFFFFF"/>
                </a:solidFill>
                <a:latin typeface="Arial" pitchFamily="34" charset="0"/>
                <a:cs typeface="Arial" pitchFamily="34" charset="0"/>
              </a:endParaRPr>
            </a:p>
          </p:txBody>
        </p:sp>
      </p:grpSp>
      <p:sp>
        <p:nvSpPr>
          <p:cNvPr id="61" name="TextBox 60">
            <a:extLst>
              <a:ext uri="{FF2B5EF4-FFF2-40B4-BE49-F238E27FC236}">
                <a16:creationId xmlns:a16="http://schemas.microsoft.com/office/drawing/2014/main" id="{BAAC314F-E96A-4408-95DE-A70E9ED054AF}"/>
              </a:ext>
            </a:extLst>
          </p:cNvPr>
          <p:cNvSpPr txBox="1"/>
          <p:nvPr userDrawn="1"/>
        </p:nvSpPr>
        <p:spPr>
          <a:xfrm>
            <a:off x="683251" y="3016435"/>
            <a:ext cx="2037972" cy="1477328"/>
          </a:xfrm>
          <a:prstGeom prst="rect">
            <a:avLst/>
          </a:prstGeom>
          <a:noFill/>
        </p:spPr>
        <p:txBody>
          <a:bodyPr wrap="square" rtlCol="0" anchor="ctr">
            <a:spAutoFit/>
          </a:bodyPr>
          <a:lstStyle/>
          <a:p>
            <a:pPr algn="r"/>
            <a:r>
              <a:rPr lang="en-US" altLang="ko-KR" sz="1800" b="1" dirty="0">
                <a:solidFill>
                  <a:srgbClr val="FFFFFF"/>
                </a:solidFill>
                <a:latin typeface="+mn-lt"/>
                <a:ea typeface="+mn-ea"/>
                <a:cs typeface="Arial" pitchFamily="34" charset="0"/>
              </a:rPr>
              <a:t>GOOGLE </a:t>
            </a:r>
            <a:r>
              <a:rPr lang="en-US" altLang="ko-KR" sz="1800" b="1" baseline="0" dirty="0">
                <a:solidFill>
                  <a:srgbClr val="FFFFFF"/>
                </a:solidFill>
                <a:latin typeface="+mn-lt"/>
                <a:ea typeface="+mn-ea"/>
                <a:cs typeface="Arial" pitchFamily="34" charset="0"/>
              </a:rPr>
              <a:t>SLIDES AND </a:t>
            </a:r>
            <a:r>
              <a:rPr lang="en-US" altLang="ko-KR" sz="1800" b="1" dirty="0">
                <a:solidFill>
                  <a:srgbClr val="FFFFFF"/>
                </a:solidFill>
                <a:latin typeface="+mn-lt"/>
                <a:ea typeface="+mn-ea"/>
                <a:cs typeface="Arial" pitchFamily="34" charset="0"/>
              </a:rPr>
              <a:t>FREE </a:t>
            </a:r>
          </a:p>
          <a:p>
            <a:pPr algn="r"/>
            <a:r>
              <a:rPr lang="en-US" altLang="ko-KR" sz="1800" b="1" dirty="0">
                <a:solidFill>
                  <a:srgbClr val="FFFFFF"/>
                </a:solidFill>
                <a:latin typeface="+mn-lt"/>
                <a:ea typeface="+mn-ea"/>
                <a:cs typeface="Arial" pitchFamily="34" charset="0"/>
              </a:rPr>
              <a:t>PPT </a:t>
            </a:r>
          </a:p>
          <a:p>
            <a:pPr algn="r"/>
            <a:r>
              <a:rPr lang="en-US" altLang="ko-KR" sz="1800" b="1" dirty="0">
                <a:solidFill>
                  <a:srgbClr val="FFFFFF"/>
                </a:solidFill>
                <a:latin typeface="+mn-lt"/>
                <a:ea typeface="+mn-ea"/>
                <a:cs typeface="Arial" pitchFamily="34" charset="0"/>
              </a:rPr>
              <a:t>TEMPLATES  </a:t>
            </a:r>
          </a:p>
        </p:txBody>
      </p:sp>
      <p:sp>
        <p:nvSpPr>
          <p:cNvPr id="25" name="Rounded Rectangle 3"/>
          <p:cNvSpPr/>
          <p:nvPr userDrawn="1"/>
        </p:nvSpPr>
        <p:spPr>
          <a:xfrm rot="5400000">
            <a:off x="1948931" y="3912559"/>
            <a:ext cx="76235" cy="1668469"/>
          </a:xfrm>
          <a:prstGeom prst="roundRect">
            <a:avLst>
              <a:gd name="adj" fmla="val 50000"/>
            </a:avLst>
          </a:prstGeom>
          <a:solidFill>
            <a:srgbClr val="FFFFFF">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nvGrpSpPr>
          <p:cNvPr id="15" name="Grupo 14">
            <a:extLst>
              <a:ext uri="{FF2B5EF4-FFF2-40B4-BE49-F238E27FC236}">
                <a16:creationId xmlns:a16="http://schemas.microsoft.com/office/drawing/2014/main" id="{7EDC76E3-3725-C0E3-A193-518C5F245457}"/>
              </a:ext>
            </a:extLst>
          </p:cNvPr>
          <p:cNvGrpSpPr/>
          <p:nvPr userDrawn="1"/>
        </p:nvGrpSpPr>
        <p:grpSpPr>
          <a:xfrm>
            <a:off x="2141951" y="972506"/>
            <a:ext cx="679333" cy="682777"/>
            <a:chOff x="2844390" y="1337313"/>
            <a:chExt cx="905777" cy="910369"/>
          </a:xfrm>
          <a:solidFill>
            <a:srgbClr val="FFFFFF">
              <a:alpha val="78000"/>
            </a:srgbClr>
          </a:solidFill>
        </p:grpSpPr>
        <p:sp>
          <p:nvSpPr>
            <p:cNvPr id="34" name="Rounded Rectangle 3"/>
            <p:cNvSpPr/>
            <p:nvPr userDrawn="1"/>
          </p:nvSpPr>
          <p:spPr>
            <a:xfrm rot="10800000">
              <a:off x="3620828" y="1341905"/>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sp>
          <p:nvSpPr>
            <p:cNvPr id="35" name="Rounded Rectangle 3"/>
            <p:cNvSpPr/>
            <p:nvPr userDrawn="1"/>
          </p:nvSpPr>
          <p:spPr>
            <a:xfrm rot="5400000">
              <a:off x="3232609" y="949094"/>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spTree>
    <p:extLst>
      <p:ext uri="{BB962C8B-B14F-4D97-AF65-F5344CB8AC3E}">
        <p14:creationId xmlns:p14="http://schemas.microsoft.com/office/powerpoint/2010/main" val="9236080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827"/>
        <p:cNvGrpSpPr/>
        <p:nvPr/>
      </p:nvGrpSpPr>
      <p:grpSpPr>
        <a:xfrm>
          <a:off x="0" y="0"/>
          <a:ext cx="0" cy="0"/>
          <a:chOff x="0" y="0"/>
          <a:chExt cx="0" cy="0"/>
        </a:xfrm>
      </p:grpSpPr>
      <p:sp>
        <p:nvSpPr>
          <p:cNvPr id="840" name="Google Shape;840;p29"/>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17242437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719"/>
        <p:cNvGrpSpPr/>
        <p:nvPr/>
      </p:nvGrpSpPr>
      <p:grpSpPr>
        <a:xfrm>
          <a:off x="0" y="0"/>
          <a:ext cx="0" cy="0"/>
          <a:chOff x="0" y="0"/>
          <a:chExt cx="0" cy="0"/>
        </a:xfrm>
      </p:grpSpPr>
      <p:sp>
        <p:nvSpPr>
          <p:cNvPr id="732" name="Google Shape;732;p24"/>
          <p:cNvSpPr txBox="1">
            <a:spLocks noGrp="1"/>
          </p:cNvSpPr>
          <p:nvPr>
            <p:ph type="subTitle" idx="1"/>
          </p:nvPr>
        </p:nvSpPr>
        <p:spPr>
          <a:xfrm>
            <a:off x="714726" y="1487975"/>
            <a:ext cx="1847100" cy="3423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733" name="Google Shape;733;p24"/>
          <p:cNvSpPr txBox="1">
            <a:spLocks noGrp="1"/>
          </p:cNvSpPr>
          <p:nvPr>
            <p:ph type="subTitle" idx="2"/>
          </p:nvPr>
        </p:nvSpPr>
        <p:spPr>
          <a:xfrm>
            <a:off x="714725" y="2577525"/>
            <a:ext cx="1847100" cy="3423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734" name="Google Shape;734;p24"/>
          <p:cNvSpPr txBox="1">
            <a:spLocks noGrp="1"/>
          </p:cNvSpPr>
          <p:nvPr>
            <p:ph type="subTitle" idx="3"/>
          </p:nvPr>
        </p:nvSpPr>
        <p:spPr>
          <a:xfrm>
            <a:off x="714731" y="3667075"/>
            <a:ext cx="1847100" cy="3423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735" name="Google Shape;735;p24"/>
          <p:cNvSpPr txBox="1">
            <a:spLocks noGrp="1"/>
          </p:cNvSpPr>
          <p:nvPr>
            <p:ph type="subTitle" idx="4"/>
          </p:nvPr>
        </p:nvSpPr>
        <p:spPr>
          <a:xfrm>
            <a:off x="2822993" y="1390935"/>
            <a:ext cx="2302800" cy="8412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736" name="Google Shape;736;p24"/>
          <p:cNvSpPr txBox="1">
            <a:spLocks noGrp="1"/>
          </p:cNvSpPr>
          <p:nvPr>
            <p:ph type="subTitle" idx="5"/>
          </p:nvPr>
        </p:nvSpPr>
        <p:spPr>
          <a:xfrm>
            <a:off x="2822988" y="2480485"/>
            <a:ext cx="2302800" cy="8412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737" name="Google Shape;737;p24"/>
          <p:cNvSpPr txBox="1">
            <a:spLocks noGrp="1"/>
          </p:cNvSpPr>
          <p:nvPr>
            <p:ph type="subTitle" idx="6"/>
          </p:nvPr>
        </p:nvSpPr>
        <p:spPr>
          <a:xfrm>
            <a:off x="2822985" y="3570035"/>
            <a:ext cx="2302800" cy="8412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738" name="Google Shape;738;p24"/>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14217679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235"/>
        <p:cNvGrpSpPr/>
        <p:nvPr/>
      </p:nvGrpSpPr>
      <p:grpSpPr>
        <a:xfrm>
          <a:off x="0" y="0"/>
          <a:ext cx="0" cy="0"/>
          <a:chOff x="0" y="0"/>
          <a:chExt cx="0" cy="0"/>
        </a:xfrm>
      </p:grpSpPr>
      <p:sp>
        <p:nvSpPr>
          <p:cNvPr id="282" name="Google Shape;282;p10"/>
          <p:cNvSpPr txBox="1">
            <a:spLocks noGrp="1"/>
          </p:cNvSpPr>
          <p:nvPr>
            <p:ph type="body" idx="1"/>
          </p:nvPr>
        </p:nvSpPr>
        <p:spPr>
          <a:xfrm>
            <a:off x="4027925" y="2732525"/>
            <a:ext cx="3049200" cy="1866900"/>
          </a:xfrm>
          <a:prstGeom prst="rect">
            <a:avLst/>
          </a:prstGeom>
        </p:spPr>
        <p:txBody>
          <a:bodyPr spcFirstLastPara="1" wrap="square" lIns="91425" tIns="91425" rIns="91425" bIns="91425" anchor="ctr" anchorCtr="0">
            <a:noAutofit/>
          </a:bodyPr>
          <a:lstStyle>
            <a:lvl1pPr marL="457200" lvl="0" indent="-228600" algn="r">
              <a:lnSpc>
                <a:spcPct val="100000"/>
              </a:lnSpc>
              <a:spcBef>
                <a:spcPts val="0"/>
              </a:spcBef>
              <a:spcAft>
                <a:spcPts val="0"/>
              </a:spcAft>
              <a:buSzPts val="1600"/>
              <a:buFont typeface="Bree Serif"/>
              <a:buNone/>
              <a:defRPr sz="3000">
                <a:solidFill>
                  <a:schemeClr val="lt1"/>
                </a:solidFill>
                <a:latin typeface="Bree Serif"/>
                <a:ea typeface="Bree Serif"/>
                <a:cs typeface="Bree Serif"/>
                <a:sym typeface="Bree Serif"/>
              </a:defRPr>
            </a:lvl1pPr>
          </a:lstStyle>
          <a:p>
            <a:endParaRPr/>
          </a:p>
        </p:txBody>
      </p:sp>
    </p:spTree>
    <p:extLst>
      <p:ext uri="{BB962C8B-B14F-4D97-AF65-F5344CB8AC3E}">
        <p14:creationId xmlns:p14="http://schemas.microsoft.com/office/powerpoint/2010/main" val="33947003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Main point">
  <p:cSld name="1_Main point">
    <p:spTree>
      <p:nvGrpSpPr>
        <p:cNvPr id="1" name="Shape 112"/>
        <p:cNvGrpSpPr/>
        <p:nvPr/>
      </p:nvGrpSpPr>
      <p:grpSpPr>
        <a:xfrm>
          <a:off x="0" y="0"/>
          <a:ext cx="0" cy="0"/>
          <a:chOff x="0" y="0"/>
          <a:chExt cx="0" cy="0"/>
        </a:xfrm>
      </p:grpSpPr>
      <p:sp>
        <p:nvSpPr>
          <p:cNvPr id="161" name="Google Shape;161;p8"/>
          <p:cNvSpPr txBox="1">
            <a:spLocks noGrp="1"/>
          </p:cNvSpPr>
          <p:nvPr>
            <p:ph type="title"/>
          </p:nvPr>
        </p:nvSpPr>
        <p:spPr>
          <a:xfrm>
            <a:off x="2098050" y="859075"/>
            <a:ext cx="4947900" cy="171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2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a:endParaRPr/>
          </a:p>
        </p:txBody>
      </p:sp>
      <p:sp>
        <p:nvSpPr>
          <p:cNvPr id="162" name="Google Shape;162;p8"/>
          <p:cNvSpPr txBox="1">
            <a:spLocks noGrp="1"/>
          </p:cNvSpPr>
          <p:nvPr>
            <p:ph type="subTitle" idx="1"/>
          </p:nvPr>
        </p:nvSpPr>
        <p:spPr>
          <a:xfrm>
            <a:off x="2627550" y="2815875"/>
            <a:ext cx="3888900" cy="559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00">
                <a:latin typeface="Kanit Light"/>
                <a:ea typeface="Kanit Light"/>
                <a:cs typeface="Kanit Light"/>
                <a:sym typeface="Kanit Light"/>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1611029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blipFill>
          <a:blip r:embed="rId2">
            <a:alphaModFix/>
          </a:blip>
          <a:stretch>
            <a:fillRect/>
          </a:stretch>
        </a:blipFill>
        <a:effectLst/>
      </p:bgPr>
    </p:bg>
    <p:spTree>
      <p:nvGrpSpPr>
        <p:cNvPr id="1" name="Shape 26"/>
        <p:cNvGrpSpPr/>
        <p:nvPr/>
      </p:nvGrpSpPr>
      <p:grpSpPr>
        <a:xfrm>
          <a:off x="0" y="0"/>
          <a:ext cx="0" cy="0"/>
          <a:chOff x="0" y="0"/>
          <a:chExt cx="0" cy="0"/>
        </a:xfrm>
      </p:grpSpPr>
      <p:sp>
        <p:nvSpPr>
          <p:cNvPr id="27" name="Google Shape;27;p7"/>
          <p:cNvSpPr txBox="1">
            <a:spLocks noGrp="1"/>
          </p:cNvSpPr>
          <p:nvPr>
            <p:ph type="body" idx="1"/>
          </p:nvPr>
        </p:nvSpPr>
        <p:spPr>
          <a:xfrm>
            <a:off x="653350" y="2296175"/>
            <a:ext cx="5446500" cy="1908900"/>
          </a:xfrm>
          <a:prstGeom prst="rect">
            <a:avLst/>
          </a:prstGeom>
        </p:spPr>
        <p:txBody>
          <a:bodyPr spcFirstLastPara="1" wrap="square" lIns="91425" tIns="91425" rIns="91425" bIns="91425" anchor="t" anchorCtr="0">
            <a:noAutofit/>
          </a:bodyPr>
          <a:lstStyle>
            <a:lvl1pPr marL="457200" lvl="0" indent="-304800">
              <a:lnSpc>
                <a:spcPct val="115000"/>
              </a:lnSpc>
              <a:spcBef>
                <a:spcPts val="0"/>
              </a:spcBef>
              <a:spcAft>
                <a:spcPts val="0"/>
              </a:spcAft>
              <a:buClr>
                <a:schemeClr val="accent2"/>
              </a:buClr>
              <a:buSzPts val="1200"/>
              <a:buChar char="■"/>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 name="Google Shape;28;p7"/>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blipFill>
          <a:blip r:embed="rId2">
            <a:alphaModFix/>
          </a:blip>
          <a:stretch>
            <a:fillRect/>
          </a:stretch>
        </a:blipFill>
        <a:effectLst/>
      </p:bgPr>
    </p:bg>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2538525" y="1686200"/>
            <a:ext cx="4066800" cy="18735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5800">
                <a:solidFill>
                  <a:schemeClr val="accent2"/>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blipFill>
          <a:blip r:embed="rId2">
            <a:alphaModFix/>
          </a:blip>
          <a:stretch>
            <a:fillRect/>
          </a:stretch>
        </a:blipFill>
        <a:effectLst/>
      </p:bgPr>
    </p:bg>
    <p:spTree>
      <p:nvGrpSpPr>
        <p:cNvPr id="1" name="Shape 31"/>
        <p:cNvGrpSpPr/>
        <p:nvPr/>
      </p:nvGrpSpPr>
      <p:grpSpPr>
        <a:xfrm>
          <a:off x="0" y="0"/>
          <a:ext cx="0" cy="0"/>
          <a:chOff x="0" y="0"/>
          <a:chExt cx="0" cy="0"/>
        </a:xfrm>
      </p:grpSpPr>
      <p:sp>
        <p:nvSpPr>
          <p:cNvPr id="32" name="Google Shape;32;p9"/>
          <p:cNvSpPr txBox="1">
            <a:spLocks noGrp="1"/>
          </p:cNvSpPr>
          <p:nvPr>
            <p:ph type="title"/>
          </p:nvPr>
        </p:nvSpPr>
        <p:spPr>
          <a:xfrm>
            <a:off x="4254125" y="1665175"/>
            <a:ext cx="3795600" cy="699600"/>
          </a:xfrm>
          <a:prstGeom prst="rect">
            <a:avLst/>
          </a:prstGeom>
        </p:spPr>
        <p:txBody>
          <a:bodyPr spcFirstLastPara="1" wrap="square" lIns="91425" tIns="91425" rIns="91425" bIns="91425" anchor="b" anchorCtr="0">
            <a:noAutofit/>
          </a:bodyPr>
          <a:lstStyle>
            <a:lvl1pPr lvl="0" algn="r">
              <a:spcBef>
                <a:spcPts val="0"/>
              </a:spcBef>
              <a:spcAft>
                <a:spcPts val="0"/>
              </a:spcAft>
              <a:buSzPts val="4200"/>
              <a:buNone/>
              <a:defRPr sz="28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3" name="Google Shape;33;p9"/>
          <p:cNvSpPr txBox="1">
            <a:spLocks noGrp="1"/>
          </p:cNvSpPr>
          <p:nvPr>
            <p:ph type="subTitle" idx="1"/>
          </p:nvPr>
        </p:nvSpPr>
        <p:spPr>
          <a:xfrm>
            <a:off x="4953925" y="2271200"/>
            <a:ext cx="3096000" cy="15765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2100"/>
              <a:buNone/>
              <a:defRPr>
                <a:solidFill>
                  <a:schemeClr val="dk1"/>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4"/>
        <p:cNvGrpSpPr/>
        <p:nvPr/>
      </p:nvGrpSpPr>
      <p:grpSpPr>
        <a:xfrm>
          <a:off x="0" y="0"/>
          <a:ext cx="0" cy="0"/>
          <a:chOff x="0" y="0"/>
          <a:chExt cx="0" cy="0"/>
        </a:xfrm>
      </p:grpSpPr>
      <p:sp>
        <p:nvSpPr>
          <p:cNvPr id="35" name="Google Shape;35;p10"/>
          <p:cNvSpPr txBox="1">
            <a:spLocks noGrp="1"/>
          </p:cNvSpPr>
          <p:nvPr>
            <p:ph type="title"/>
          </p:nvPr>
        </p:nvSpPr>
        <p:spPr>
          <a:xfrm>
            <a:off x="3447458" y="463500"/>
            <a:ext cx="5012400" cy="882300"/>
          </a:xfrm>
          <a:prstGeom prst="rect">
            <a:avLst/>
          </a:prstGeom>
        </p:spPr>
        <p:txBody>
          <a:bodyPr spcFirstLastPara="1" wrap="square" lIns="91425" tIns="91425" rIns="91425" bIns="91425" anchor="ctr" anchorCtr="0">
            <a:noAutofit/>
          </a:bodyPr>
          <a:lstStyle>
            <a:lvl1pPr lvl="0" algn="r">
              <a:spcBef>
                <a:spcPts val="0"/>
              </a:spcBef>
              <a:spcAft>
                <a:spcPts val="0"/>
              </a:spcAft>
              <a:buSzPts val="2400"/>
              <a:buNone/>
              <a:defRPr>
                <a:solidFill>
                  <a:schemeClr val="accent2"/>
                </a:solidFill>
              </a:defRPr>
            </a:lvl1pPr>
            <a:lvl2pPr lvl="1">
              <a:spcBef>
                <a:spcPts val="0"/>
              </a:spcBef>
              <a:spcAft>
                <a:spcPts val="0"/>
              </a:spcAft>
              <a:buSzPts val="2400"/>
              <a:buNone/>
              <a:defRPr>
                <a:latin typeface="Nunito"/>
                <a:ea typeface="Nunito"/>
                <a:cs typeface="Nunito"/>
                <a:sym typeface="Nunito"/>
              </a:defRPr>
            </a:lvl2pPr>
            <a:lvl3pPr lvl="2">
              <a:spcBef>
                <a:spcPts val="0"/>
              </a:spcBef>
              <a:spcAft>
                <a:spcPts val="0"/>
              </a:spcAft>
              <a:buSzPts val="2400"/>
              <a:buNone/>
              <a:defRPr>
                <a:latin typeface="Nunito"/>
                <a:ea typeface="Nunito"/>
                <a:cs typeface="Nunito"/>
                <a:sym typeface="Nunito"/>
              </a:defRPr>
            </a:lvl3pPr>
            <a:lvl4pPr lvl="3">
              <a:spcBef>
                <a:spcPts val="0"/>
              </a:spcBef>
              <a:spcAft>
                <a:spcPts val="0"/>
              </a:spcAft>
              <a:buSzPts val="2400"/>
              <a:buNone/>
              <a:defRPr>
                <a:latin typeface="Nunito"/>
                <a:ea typeface="Nunito"/>
                <a:cs typeface="Nunito"/>
                <a:sym typeface="Nunito"/>
              </a:defRPr>
            </a:lvl4pPr>
            <a:lvl5pPr lvl="4">
              <a:spcBef>
                <a:spcPts val="0"/>
              </a:spcBef>
              <a:spcAft>
                <a:spcPts val="0"/>
              </a:spcAft>
              <a:buSzPts val="2400"/>
              <a:buNone/>
              <a:defRPr>
                <a:latin typeface="Nunito"/>
                <a:ea typeface="Nunito"/>
                <a:cs typeface="Nunito"/>
                <a:sym typeface="Nunito"/>
              </a:defRPr>
            </a:lvl5pPr>
            <a:lvl6pPr lvl="5">
              <a:spcBef>
                <a:spcPts val="0"/>
              </a:spcBef>
              <a:spcAft>
                <a:spcPts val="0"/>
              </a:spcAft>
              <a:buSzPts val="2400"/>
              <a:buNone/>
              <a:defRPr>
                <a:latin typeface="Nunito"/>
                <a:ea typeface="Nunito"/>
                <a:cs typeface="Nunito"/>
                <a:sym typeface="Nunito"/>
              </a:defRPr>
            </a:lvl6pPr>
            <a:lvl7pPr lvl="6">
              <a:spcBef>
                <a:spcPts val="0"/>
              </a:spcBef>
              <a:spcAft>
                <a:spcPts val="0"/>
              </a:spcAft>
              <a:buSzPts val="2400"/>
              <a:buNone/>
              <a:defRPr>
                <a:latin typeface="Nunito"/>
                <a:ea typeface="Nunito"/>
                <a:cs typeface="Nunito"/>
                <a:sym typeface="Nunito"/>
              </a:defRPr>
            </a:lvl7pPr>
            <a:lvl8pPr lvl="7">
              <a:spcBef>
                <a:spcPts val="0"/>
              </a:spcBef>
              <a:spcAft>
                <a:spcPts val="0"/>
              </a:spcAft>
              <a:buSzPts val="2400"/>
              <a:buNone/>
              <a:defRPr>
                <a:latin typeface="Nunito"/>
                <a:ea typeface="Nunito"/>
                <a:cs typeface="Nunito"/>
                <a:sym typeface="Nunito"/>
              </a:defRPr>
            </a:lvl8pPr>
            <a:lvl9pPr lvl="8">
              <a:spcBef>
                <a:spcPts val="0"/>
              </a:spcBef>
              <a:spcAft>
                <a:spcPts val="0"/>
              </a:spcAft>
              <a:buSzPts val="2400"/>
              <a:buNone/>
              <a:defRPr>
                <a:latin typeface="Nunito"/>
                <a:ea typeface="Nunito"/>
                <a:cs typeface="Nunito"/>
                <a:sym typeface="Nunito"/>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bg>
      <p:bgPr>
        <a:blipFill>
          <a:blip r:embed="rId2">
            <a:alphaModFix/>
          </a:blip>
          <a:stretch>
            <a:fillRect/>
          </a:stretch>
        </a:blipFill>
        <a:effectLst/>
      </p:bgPr>
    </p:bg>
    <p:spTree>
      <p:nvGrpSpPr>
        <p:cNvPr id="1" name="Shape 36"/>
        <p:cNvGrpSpPr/>
        <p:nvPr/>
      </p:nvGrpSpPr>
      <p:grpSpPr>
        <a:xfrm>
          <a:off x="0" y="0"/>
          <a:ext cx="0" cy="0"/>
          <a:chOff x="0" y="0"/>
          <a:chExt cx="0" cy="0"/>
        </a:xfrm>
      </p:grpSpPr>
      <p:sp>
        <p:nvSpPr>
          <p:cNvPr id="37" name="Google Shape;37;p11"/>
          <p:cNvSpPr txBox="1">
            <a:spLocks noGrp="1"/>
          </p:cNvSpPr>
          <p:nvPr>
            <p:ph type="title" hasCustomPrompt="1"/>
          </p:nvPr>
        </p:nvSpPr>
        <p:spPr>
          <a:xfrm>
            <a:off x="1538750" y="1807738"/>
            <a:ext cx="6066600" cy="969900"/>
          </a:xfrm>
          <a:prstGeom prst="rect">
            <a:avLst/>
          </a:prstGeom>
        </p:spPr>
        <p:txBody>
          <a:bodyPr spcFirstLastPara="1" wrap="square" lIns="91425" tIns="91425" rIns="91425" bIns="91425" anchor="ctr" anchorCtr="0">
            <a:noAutofit/>
          </a:bodyPr>
          <a:lstStyle>
            <a:lvl1pPr lvl="0" algn="ctr">
              <a:spcBef>
                <a:spcPts val="0"/>
              </a:spcBef>
              <a:spcAft>
                <a:spcPts val="0"/>
              </a:spcAft>
              <a:buSzPts val="12000"/>
              <a:buNone/>
              <a:defRPr sz="6000">
                <a:solidFill>
                  <a:schemeClr val="accent2"/>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8" name="Google Shape;38;p11"/>
          <p:cNvSpPr txBox="1">
            <a:spLocks noGrp="1"/>
          </p:cNvSpPr>
          <p:nvPr>
            <p:ph type="body" idx="1"/>
          </p:nvPr>
        </p:nvSpPr>
        <p:spPr>
          <a:xfrm>
            <a:off x="3127325" y="2715663"/>
            <a:ext cx="2889300" cy="772500"/>
          </a:xfrm>
          <a:prstGeom prst="rect">
            <a:avLst/>
          </a:prstGeom>
        </p:spPr>
        <p:txBody>
          <a:bodyPr spcFirstLastPara="1" wrap="square" lIns="91425" tIns="91425" rIns="91425" bIns="91425" anchor="t" anchorCtr="0">
            <a:noAutofit/>
          </a:bodyPr>
          <a:lstStyle>
            <a:lvl1pPr marL="457200" lvl="0" indent="-317500" algn="ctr">
              <a:spcBef>
                <a:spcPts val="0"/>
              </a:spcBef>
              <a:spcAft>
                <a:spcPts val="0"/>
              </a:spcAft>
              <a:buSzPts val="1400"/>
              <a:buChar char="●"/>
              <a:defRPr sz="1600">
                <a:solidFill>
                  <a:schemeClr val="dk2"/>
                </a:solidFill>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58775" y="358218"/>
            <a:ext cx="7626300" cy="5727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400"/>
              <a:buFont typeface="Raleway"/>
              <a:buNone/>
              <a:defRPr sz="2400" b="1">
                <a:solidFill>
                  <a:schemeClr val="dk1"/>
                </a:solidFill>
                <a:latin typeface="Raleway"/>
                <a:ea typeface="Raleway"/>
                <a:cs typeface="Raleway"/>
                <a:sym typeface="Raleway"/>
              </a:defRPr>
            </a:lvl1pPr>
            <a:lvl2pPr lvl="1" algn="ctr">
              <a:spcBef>
                <a:spcPts val="0"/>
              </a:spcBef>
              <a:spcAft>
                <a:spcPts val="0"/>
              </a:spcAft>
              <a:buClr>
                <a:schemeClr val="dk1"/>
              </a:buClr>
              <a:buSzPts val="2400"/>
              <a:buFont typeface="Libre Baskerville"/>
              <a:buNone/>
              <a:defRPr sz="2400">
                <a:solidFill>
                  <a:schemeClr val="dk1"/>
                </a:solidFill>
                <a:latin typeface="Libre Baskerville"/>
                <a:ea typeface="Libre Baskerville"/>
                <a:cs typeface="Libre Baskerville"/>
                <a:sym typeface="Libre Baskerville"/>
              </a:defRPr>
            </a:lvl2pPr>
            <a:lvl3pPr lvl="2" algn="ctr">
              <a:spcBef>
                <a:spcPts val="0"/>
              </a:spcBef>
              <a:spcAft>
                <a:spcPts val="0"/>
              </a:spcAft>
              <a:buClr>
                <a:schemeClr val="dk1"/>
              </a:buClr>
              <a:buSzPts val="2400"/>
              <a:buFont typeface="Libre Baskerville"/>
              <a:buNone/>
              <a:defRPr sz="2400">
                <a:solidFill>
                  <a:schemeClr val="dk1"/>
                </a:solidFill>
                <a:latin typeface="Libre Baskerville"/>
                <a:ea typeface="Libre Baskerville"/>
                <a:cs typeface="Libre Baskerville"/>
                <a:sym typeface="Libre Baskerville"/>
              </a:defRPr>
            </a:lvl3pPr>
            <a:lvl4pPr lvl="3" algn="ctr">
              <a:spcBef>
                <a:spcPts val="0"/>
              </a:spcBef>
              <a:spcAft>
                <a:spcPts val="0"/>
              </a:spcAft>
              <a:buClr>
                <a:schemeClr val="dk1"/>
              </a:buClr>
              <a:buSzPts val="2400"/>
              <a:buFont typeface="Libre Baskerville"/>
              <a:buNone/>
              <a:defRPr sz="2400">
                <a:solidFill>
                  <a:schemeClr val="dk1"/>
                </a:solidFill>
                <a:latin typeface="Libre Baskerville"/>
                <a:ea typeface="Libre Baskerville"/>
                <a:cs typeface="Libre Baskerville"/>
                <a:sym typeface="Libre Baskerville"/>
              </a:defRPr>
            </a:lvl4pPr>
            <a:lvl5pPr lvl="4" algn="ctr">
              <a:spcBef>
                <a:spcPts val="0"/>
              </a:spcBef>
              <a:spcAft>
                <a:spcPts val="0"/>
              </a:spcAft>
              <a:buClr>
                <a:schemeClr val="dk1"/>
              </a:buClr>
              <a:buSzPts val="2400"/>
              <a:buFont typeface="Libre Baskerville"/>
              <a:buNone/>
              <a:defRPr sz="2400">
                <a:solidFill>
                  <a:schemeClr val="dk1"/>
                </a:solidFill>
                <a:latin typeface="Libre Baskerville"/>
                <a:ea typeface="Libre Baskerville"/>
                <a:cs typeface="Libre Baskerville"/>
                <a:sym typeface="Libre Baskerville"/>
              </a:defRPr>
            </a:lvl5pPr>
            <a:lvl6pPr lvl="5" algn="ctr">
              <a:spcBef>
                <a:spcPts val="0"/>
              </a:spcBef>
              <a:spcAft>
                <a:spcPts val="0"/>
              </a:spcAft>
              <a:buClr>
                <a:schemeClr val="dk1"/>
              </a:buClr>
              <a:buSzPts val="2400"/>
              <a:buFont typeface="Libre Baskerville"/>
              <a:buNone/>
              <a:defRPr sz="2400">
                <a:solidFill>
                  <a:schemeClr val="dk1"/>
                </a:solidFill>
                <a:latin typeface="Libre Baskerville"/>
                <a:ea typeface="Libre Baskerville"/>
                <a:cs typeface="Libre Baskerville"/>
                <a:sym typeface="Libre Baskerville"/>
              </a:defRPr>
            </a:lvl6pPr>
            <a:lvl7pPr lvl="6" algn="ctr">
              <a:spcBef>
                <a:spcPts val="0"/>
              </a:spcBef>
              <a:spcAft>
                <a:spcPts val="0"/>
              </a:spcAft>
              <a:buClr>
                <a:schemeClr val="dk1"/>
              </a:buClr>
              <a:buSzPts val="2400"/>
              <a:buFont typeface="Libre Baskerville"/>
              <a:buNone/>
              <a:defRPr sz="2400">
                <a:solidFill>
                  <a:schemeClr val="dk1"/>
                </a:solidFill>
                <a:latin typeface="Libre Baskerville"/>
                <a:ea typeface="Libre Baskerville"/>
                <a:cs typeface="Libre Baskerville"/>
                <a:sym typeface="Libre Baskerville"/>
              </a:defRPr>
            </a:lvl7pPr>
            <a:lvl8pPr lvl="7" algn="ctr">
              <a:spcBef>
                <a:spcPts val="0"/>
              </a:spcBef>
              <a:spcAft>
                <a:spcPts val="0"/>
              </a:spcAft>
              <a:buClr>
                <a:schemeClr val="dk1"/>
              </a:buClr>
              <a:buSzPts val="2400"/>
              <a:buFont typeface="Libre Baskerville"/>
              <a:buNone/>
              <a:defRPr sz="2400">
                <a:solidFill>
                  <a:schemeClr val="dk1"/>
                </a:solidFill>
                <a:latin typeface="Libre Baskerville"/>
                <a:ea typeface="Libre Baskerville"/>
                <a:cs typeface="Libre Baskerville"/>
                <a:sym typeface="Libre Baskerville"/>
              </a:defRPr>
            </a:lvl8pPr>
            <a:lvl9pPr lvl="8" algn="ctr">
              <a:spcBef>
                <a:spcPts val="0"/>
              </a:spcBef>
              <a:spcAft>
                <a:spcPts val="0"/>
              </a:spcAft>
              <a:buClr>
                <a:schemeClr val="dk1"/>
              </a:buClr>
              <a:buSzPts val="2400"/>
              <a:buFont typeface="Libre Baskerville"/>
              <a:buNone/>
              <a:defRPr sz="2400">
                <a:solidFill>
                  <a:schemeClr val="dk1"/>
                </a:solidFill>
                <a:latin typeface="Libre Baskerville"/>
                <a:ea typeface="Libre Baskerville"/>
                <a:cs typeface="Libre Baskerville"/>
                <a:sym typeface="Libre Baskerville"/>
              </a:defRPr>
            </a:lvl9pPr>
          </a:lstStyle>
          <a:p>
            <a:endParaRPr/>
          </a:p>
        </p:txBody>
      </p:sp>
      <p:sp>
        <p:nvSpPr>
          <p:cNvPr id="7" name="Google Shape;7;p1"/>
          <p:cNvSpPr txBox="1">
            <a:spLocks noGrp="1"/>
          </p:cNvSpPr>
          <p:nvPr>
            <p:ph type="body" idx="1"/>
          </p:nvPr>
        </p:nvSpPr>
        <p:spPr>
          <a:xfrm>
            <a:off x="758775" y="1434450"/>
            <a:ext cx="7626300" cy="3134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marL="914400" lvl="1" indent="-31750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371600" lvl="2" indent="-31750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1828800" lvl="3" indent="-31750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2286000" lvl="4" indent="-31750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2743200" lvl="5" indent="-31750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3200400" lvl="6" indent="-31750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3657600" lvl="7" indent="-31750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4114800" lvl="8" indent="-31750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6" r:id="rId27"/>
    <p:sldLayoutId id="2147483677" r:id="rId28"/>
    <p:sldLayoutId id="2147483678" r:id="rId29"/>
    <p:sldLayoutId id="2147483679" r:id="rId30"/>
    <p:sldLayoutId id="2147483680" r:id="rId31"/>
    <p:sldLayoutId id="2147483681" r:id="rId32"/>
    <p:sldLayoutId id="2147483682" r:id="rId33"/>
    <p:sldLayoutId id="2147483683" r:id="rId34"/>
    <p:sldLayoutId id="2147483684" r:id="rId35"/>
    <p:sldLayoutId id="2147483685" r:id="rId36"/>
    <p:sldLayoutId id="2147483686" r:id="rId37"/>
    <p:sldLayoutId id="2147483687" r:id="rId38"/>
    <p:sldLayoutId id="2147483688" r:id="rId39"/>
    <p:sldLayoutId id="2147483690" r:id="rId40"/>
    <p:sldLayoutId id="2147483691" r:id="rId41"/>
    <p:sldLayoutId id="2147483692" r:id="rId42"/>
    <p:sldLayoutId id="2147483697" r:id="rId43"/>
    <p:sldLayoutId id="2147483698" r:id="rId44"/>
    <p:sldLayoutId id="2147483699" r:id="rId45"/>
    <p:sldLayoutId id="2147483700" r:id="rId46"/>
    <p:sldLayoutId id="2147483701" r:id="rId47"/>
    <p:sldLayoutId id="2147483702" r:id="rId4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9.jp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45.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90"/>
        <p:cNvGrpSpPr/>
        <p:nvPr/>
      </p:nvGrpSpPr>
      <p:grpSpPr>
        <a:xfrm>
          <a:off x="0" y="0"/>
          <a:ext cx="0" cy="0"/>
          <a:chOff x="0" y="0"/>
          <a:chExt cx="0" cy="0"/>
        </a:xfrm>
      </p:grpSpPr>
      <p:sp>
        <p:nvSpPr>
          <p:cNvPr id="291" name="Google Shape;291;p53"/>
          <p:cNvSpPr txBox="1">
            <a:spLocks noGrp="1"/>
          </p:cNvSpPr>
          <p:nvPr>
            <p:ph type="ctrTitle"/>
          </p:nvPr>
        </p:nvSpPr>
        <p:spPr>
          <a:xfrm>
            <a:off x="3224250" y="1819651"/>
            <a:ext cx="6353100" cy="1865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PE" sz="9600" dirty="0"/>
              <a:t>ATOM</a:t>
            </a:r>
            <a:endParaRPr sz="9600" dirty="0"/>
          </a:p>
        </p:txBody>
      </p:sp>
      <p:sp>
        <p:nvSpPr>
          <p:cNvPr id="292" name="Google Shape;292;p53"/>
          <p:cNvSpPr txBox="1">
            <a:spLocks noGrp="1"/>
          </p:cNvSpPr>
          <p:nvPr>
            <p:ph type="subTitle" idx="1"/>
          </p:nvPr>
        </p:nvSpPr>
        <p:spPr>
          <a:xfrm>
            <a:off x="3224250" y="3864708"/>
            <a:ext cx="6353100" cy="52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spc="600" dirty="0"/>
              <a:t>Free Template</a:t>
            </a:r>
            <a:endParaRPr sz="2800" spc="600" dirty="0"/>
          </a:p>
        </p:txBody>
      </p:sp>
      <p:grpSp>
        <p:nvGrpSpPr>
          <p:cNvPr id="293" name="Google Shape;293;p53"/>
          <p:cNvGrpSpPr/>
          <p:nvPr/>
        </p:nvGrpSpPr>
        <p:grpSpPr>
          <a:xfrm>
            <a:off x="4104250" y="2958670"/>
            <a:ext cx="4620810" cy="1179125"/>
            <a:chOff x="2275450" y="2349075"/>
            <a:chExt cx="4620810" cy="1179125"/>
          </a:xfrm>
        </p:grpSpPr>
        <p:sp>
          <p:nvSpPr>
            <p:cNvPr id="294" name="Google Shape;294;p53"/>
            <p:cNvSpPr/>
            <p:nvPr/>
          </p:nvSpPr>
          <p:spPr>
            <a:xfrm>
              <a:off x="2275450" y="2349075"/>
              <a:ext cx="458900" cy="1179125"/>
            </a:xfrm>
            <a:custGeom>
              <a:avLst/>
              <a:gdLst/>
              <a:ahLst/>
              <a:cxnLst/>
              <a:rect l="l" t="t" r="r" b="b"/>
              <a:pathLst>
                <a:path w="18356" h="47165" extrusionOk="0">
                  <a:moveTo>
                    <a:pt x="17846" y="0"/>
                  </a:moveTo>
                  <a:lnTo>
                    <a:pt x="0" y="0"/>
                  </a:lnTo>
                  <a:lnTo>
                    <a:pt x="0" y="47165"/>
                  </a:lnTo>
                  <a:lnTo>
                    <a:pt x="18356" y="47165"/>
                  </a:lnTo>
                </a:path>
              </a:pathLst>
            </a:custGeom>
            <a:noFill/>
            <a:ln w="9525" cap="flat" cmpd="sng">
              <a:solidFill>
                <a:schemeClr val="dk1"/>
              </a:solidFill>
              <a:prstDash val="solid"/>
              <a:round/>
              <a:headEnd type="none" w="med" len="med"/>
              <a:tailEnd type="none" w="med" len="med"/>
            </a:ln>
          </p:spPr>
        </p:sp>
        <p:sp>
          <p:nvSpPr>
            <p:cNvPr id="295" name="Google Shape;295;p53"/>
            <p:cNvSpPr/>
            <p:nvPr/>
          </p:nvSpPr>
          <p:spPr>
            <a:xfrm flipH="1">
              <a:off x="6437360" y="2349075"/>
              <a:ext cx="458900" cy="1179125"/>
            </a:xfrm>
            <a:custGeom>
              <a:avLst/>
              <a:gdLst/>
              <a:ahLst/>
              <a:cxnLst/>
              <a:rect l="l" t="t" r="r" b="b"/>
              <a:pathLst>
                <a:path w="18356" h="47165" extrusionOk="0">
                  <a:moveTo>
                    <a:pt x="17846" y="0"/>
                  </a:moveTo>
                  <a:lnTo>
                    <a:pt x="0" y="0"/>
                  </a:lnTo>
                  <a:lnTo>
                    <a:pt x="0" y="47165"/>
                  </a:lnTo>
                  <a:lnTo>
                    <a:pt x="18356" y="47165"/>
                  </a:lnTo>
                </a:path>
              </a:pathLst>
            </a:custGeom>
            <a:noFill/>
            <a:ln w="9525" cap="flat" cmpd="sng">
              <a:solidFill>
                <a:schemeClr val="dk1"/>
              </a:solidFill>
              <a:prstDash val="solid"/>
              <a:round/>
              <a:headEnd type="none" w="med" len="med"/>
              <a:tailEnd type="none" w="med" len="med"/>
            </a:ln>
          </p:spPr>
        </p:sp>
      </p:grpSp>
      <p:pic>
        <p:nvPicPr>
          <p:cNvPr id="7" name="Picture 2" descr="Ilustraciones gratis de Adelfano">
            <a:extLst>
              <a:ext uri="{FF2B5EF4-FFF2-40B4-BE49-F238E27FC236}">
                <a16:creationId xmlns:a16="http://schemas.microsoft.com/office/drawing/2014/main" id="{D9E95259-0185-4484-ABB3-491710C5B7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3115" y="0"/>
            <a:ext cx="1622786" cy="100570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Ilustraciones gratis de Adelfano">
            <a:extLst>
              <a:ext uri="{FF2B5EF4-FFF2-40B4-BE49-F238E27FC236}">
                <a16:creationId xmlns:a16="http://schemas.microsoft.com/office/drawing/2014/main" id="{B8E21FE4-5D1C-499E-82B1-44257CC666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7740101" y="4273448"/>
            <a:ext cx="1403899" cy="870052"/>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upo 16">
            <a:extLst>
              <a:ext uri="{FF2B5EF4-FFF2-40B4-BE49-F238E27FC236}">
                <a16:creationId xmlns:a16="http://schemas.microsoft.com/office/drawing/2014/main" id="{2A604F49-E31C-4B96-A13F-E3E744C4237A}"/>
              </a:ext>
            </a:extLst>
          </p:cNvPr>
          <p:cNvGrpSpPr/>
          <p:nvPr/>
        </p:nvGrpSpPr>
        <p:grpSpPr>
          <a:xfrm>
            <a:off x="5755481" y="667775"/>
            <a:ext cx="1290638" cy="1260475"/>
            <a:chOff x="5756275" y="676275"/>
            <a:chExt cx="1290638" cy="1260475"/>
          </a:xfrm>
          <a:solidFill>
            <a:srgbClr val="252525"/>
          </a:solidFill>
        </p:grpSpPr>
        <p:sp>
          <p:nvSpPr>
            <p:cNvPr id="6" name="Freeform 6">
              <a:extLst>
                <a:ext uri="{FF2B5EF4-FFF2-40B4-BE49-F238E27FC236}">
                  <a16:creationId xmlns:a16="http://schemas.microsoft.com/office/drawing/2014/main" id="{542923E4-2985-4ABF-9B2D-6C86027E2899}"/>
                </a:ext>
              </a:extLst>
            </p:cNvPr>
            <p:cNvSpPr>
              <a:spLocks/>
            </p:cNvSpPr>
            <p:nvPr/>
          </p:nvSpPr>
          <p:spPr bwMode="auto">
            <a:xfrm>
              <a:off x="5756275" y="1139825"/>
              <a:ext cx="1127125" cy="796925"/>
            </a:xfrm>
            <a:custGeom>
              <a:avLst/>
              <a:gdLst>
                <a:gd name="T0" fmla="*/ 68 w 504"/>
                <a:gd name="T1" fmla="*/ 89 h 356"/>
                <a:gd name="T2" fmla="*/ 80 w 504"/>
                <a:gd name="T3" fmla="*/ 105 h 356"/>
                <a:gd name="T4" fmla="*/ 79 w 504"/>
                <a:gd name="T5" fmla="*/ 109 h 356"/>
                <a:gd name="T6" fmla="*/ 52 w 504"/>
                <a:gd name="T7" fmla="*/ 157 h 356"/>
                <a:gd name="T8" fmla="*/ 27 w 504"/>
                <a:gd name="T9" fmla="*/ 231 h 356"/>
                <a:gd name="T10" fmla="*/ 28 w 504"/>
                <a:gd name="T11" fmla="*/ 269 h 356"/>
                <a:gd name="T12" fmla="*/ 69 w 504"/>
                <a:gd name="T13" fmla="*/ 304 h 356"/>
                <a:gd name="T14" fmla="*/ 131 w 504"/>
                <a:gd name="T15" fmla="*/ 294 h 356"/>
                <a:gd name="T16" fmla="*/ 231 w 504"/>
                <a:gd name="T17" fmla="*/ 239 h 356"/>
                <a:gd name="T18" fmla="*/ 384 w 504"/>
                <a:gd name="T19" fmla="*/ 96 h 356"/>
                <a:gd name="T20" fmla="*/ 452 w 504"/>
                <a:gd name="T21" fmla="*/ 1 h 356"/>
                <a:gd name="T22" fmla="*/ 453 w 504"/>
                <a:gd name="T23" fmla="*/ 0 h 356"/>
                <a:gd name="T24" fmla="*/ 477 w 504"/>
                <a:gd name="T25" fmla="*/ 14 h 356"/>
                <a:gd name="T26" fmla="*/ 504 w 504"/>
                <a:gd name="T27" fmla="*/ 22 h 356"/>
                <a:gd name="T28" fmla="*/ 502 w 504"/>
                <a:gd name="T29" fmla="*/ 27 h 356"/>
                <a:gd name="T30" fmla="*/ 421 w 504"/>
                <a:gd name="T31" fmla="*/ 143 h 356"/>
                <a:gd name="T32" fmla="*/ 285 w 504"/>
                <a:gd name="T33" fmla="*/ 271 h 356"/>
                <a:gd name="T34" fmla="*/ 170 w 504"/>
                <a:gd name="T35" fmla="*/ 336 h 356"/>
                <a:gd name="T36" fmla="*/ 104 w 504"/>
                <a:gd name="T37" fmla="*/ 354 h 356"/>
                <a:gd name="T38" fmla="*/ 56 w 504"/>
                <a:gd name="T39" fmla="*/ 351 h 356"/>
                <a:gd name="T40" fmla="*/ 4 w 504"/>
                <a:gd name="T41" fmla="*/ 295 h 356"/>
                <a:gd name="T42" fmla="*/ 5 w 504"/>
                <a:gd name="T43" fmla="*/ 235 h 356"/>
                <a:gd name="T44" fmla="*/ 44 w 504"/>
                <a:gd name="T45" fmla="*/ 130 h 356"/>
                <a:gd name="T46" fmla="*/ 68 w 504"/>
                <a:gd name="T47" fmla="*/ 89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04" h="356">
                  <a:moveTo>
                    <a:pt x="68" y="89"/>
                  </a:moveTo>
                  <a:cubicBezTo>
                    <a:pt x="72" y="95"/>
                    <a:pt x="76" y="100"/>
                    <a:pt x="80" y="105"/>
                  </a:cubicBezTo>
                  <a:cubicBezTo>
                    <a:pt x="80" y="106"/>
                    <a:pt x="80" y="108"/>
                    <a:pt x="79" y="109"/>
                  </a:cubicBezTo>
                  <a:cubicBezTo>
                    <a:pt x="70" y="125"/>
                    <a:pt x="61" y="141"/>
                    <a:pt x="52" y="157"/>
                  </a:cubicBezTo>
                  <a:cubicBezTo>
                    <a:pt x="40" y="181"/>
                    <a:pt x="31" y="205"/>
                    <a:pt x="27" y="231"/>
                  </a:cubicBezTo>
                  <a:cubicBezTo>
                    <a:pt x="25" y="244"/>
                    <a:pt x="24" y="256"/>
                    <a:pt x="28" y="269"/>
                  </a:cubicBezTo>
                  <a:cubicBezTo>
                    <a:pt x="33" y="289"/>
                    <a:pt x="48" y="302"/>
                    <a:pt x="69" y="304"/>
                  </a:cubicBezTo>
                  <a:cubicBezTo>
                    <a:pt x="91" y="306"/>
                    <a:pt x="111" y="301"/>
                    <a:pt x="131" y="294"/>
                  </a:cubicBezTo>
                  <a:cubicBezTo>
                    <a:pt x="167" y="281"/>
                    <a:pt x="199" y="261"/>
                    <a:pt x="231" y="239"/>
                  </a:cubicBezTo>
                  <a:cubicBezTo>
                    <a:pt x="288" y="198"/>
                    <a:pt x="339" y="150"/>
                    <a:pt x="384" y="96"/>
                  </a:cubicBezTo>
                  <a:cubicBezTo>
                    <a:pt x="409" y="66"/>
                    <a:pt x="432" y="34"/>
                    <a:pt x="452" y="1"/>
                  </a:cubicBezTo>
                  <a:cubicBezTo>
                    <a:pt x="452" y="0"/>
                    <a:pt x="453" y="0"/>
                    <a:pt x="453" y="0"/>
                  </a:cubicBezTo>
                  <a:cubicBezTo>
                    <a:pt x="461" y="5"/>
                    <a:pt x="469" y="11"/>
                    <a:pt x="477" y="14"/>
                  </a:cubicBezTo>
                  <a:cubicBezTo>
                    <a:pt x="486" y="18"/>
                    <a:pt x="495" y="19"/>
                    <a:pt x="504" y="22"/>
                  </a:cubicBezTo>
                  <a:cubicBezTo>
                    <a:pt x="504" y="23"/>
                    <a:pt x="503" y="25"/>
                    <a:pt x="502" y="27"/>
                  </a:cubicBezTo>
                  <a:cubicBezTo>
                    <a:pt x="479" y="69"/>
                    <a:pt x="452" y="107"/>
                    <a:pt x="421" y="143"/>
                  </a:cubicBezTo>
                  <a:cubicBezTo>
                    <a:pt x="380" y="191"/>
                    <a:pt x="335" y="234"/>
                    <a:pt x="285" y="271"/>
                  </a:cubicBezTo>
                  <a:cubicBezTo>
                    <a:pt x="249" y="297"/>
                    <a:pt x="211" y="320"/>
                    <a:pt x="170" y="336"/>
                  </a:cubicBezTo>
                  <a:cubicBezTo>
                    <a:pt x="149" y="345"/>
                    <a:pt x="127" y="351"/>
                    <a:pt x="104" y="354"/>
                  </a:cubicBezTo>
                  <a:cubicBezTo>
                    <a:pt x="88" y="356"/>
                    <a:pt x="72" y="355"/>
                    <a:pt x="56" y="351"/>
                  </a:cubicBezTo>
                  <a:cubicBezTo>
                    <a:pt x="28" y="342"/>
                    <a:pt x="11" y="323"/>
                    <a:pt x="4" y="295"/>
                  </a:cubicBezTo>
                  <a:cubicBezTo>
                    <a:pt x="0" y="275"/>
                    <a:pt x="1" y="255"/>
                    <a:pt x="5" y="235"/>
                  </a:cubicBezTo>
                  <a:cubicBezTo>
                    <a:pt x="12" y="198"/>
                    <a:pt x="26" y="164"/>
                    <a:pt x="44" y="130"/>
                  </a:cubicBezTo>
                  <a:cubicBezTo>
                    <a:pt x="51" y="117"/>
                    <a:pt x="60" y="103"/>
                    <a:pt x="68" y="8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7">
              <a:extLst>
                <a:ext uri="{FF2B5EF4-FFF2-40B4-BE49-F238E27FC236}">
                  <a16:creationId xmlns:a16="http://schemas.microsoft.com/office/drawing/2014/main" id="{0DDF015C-7EB5-4BDB-BEA6-A6B072E4155D}"/>
                </a:ext>
              </a:extLst>
            </p:cNvPr>
            <p:cNvSpPr>
              <a:spLocks/>
            </p:cNvSpPr>
            <p:nvPr/>
          </p:nvSpPr>
          <p:spPr bwMode="auto">
            <a:xfrm>
              <a:off x="5756275" y="709613"/>
              <a:ext cx="593725" cy="949325"/>
            </a:xfrm>
            <a:custGeom>
              <a:avLst/>
              <a:gdLst>
                <a:gd name="T0" fmla="*/ 115 w 265"/>
                <a:gd name="T1" fmla="*/ 3 h 424"/>
                <a:gd name="T2" fmla="*/ 108 w 265"/>
                <a:gd name="T3" fmla="*/ 20 h 424"/>
                <a:gd name="T4" fmla="*/ 87 w 265"/>
                <a:gd name="T5" fmla="*/ 22 h 424"/>
                <a:gd name="T6" fmla="*/ 49 w 265"/>
                <a:gd name="T7" fmla="*/ 64 h 424"/>
                <a:gd name="T8" fmla="*/ 57 w 265"/>
                <a:gd name="T9" fmla="*/ 121 h 424"/>
                <a:gd name="T10" fmla="*/ 99 w 265"/>
                <a:gd name="T11" fmla="*/ 205 h 424"/>
                <a:gd name="T12" fmla="*/ 231 w 265"/>
                <a:gd name="T13" fmla="*/ 357 h 424"/>
                <a:gd name="T14" fmla="*/ 265 w 265"/>
                <a:gd name="T15" fmla="*/ 387 h 424"/>
                <a:gd name="T16" fmla="*/ 255 w 265"/>
                <a:gd name="T17" fmla="*/ 395 h 424"/>
                <a:gd name="T18" fmla="*/ 221 w 265"/>
                <a:gd name="T19" fmla="*/ 422 h 424"/>
                <a:gd name="T20" fmla="*/ 216 w 265"/>
                <a:gd name="T21" fmla="*/ 422 h 424"/>
                <a:gd name="T22" fmla="*/ 89 w 265"/>
                <a:gd name="T23" fmla="*/ 289 h 424"/>
                <a:gd name="T24" fmla="*/ 26 w 265"/>
                <a:gd name="T25" fmla="*/ 186 h 424"/>
                <a:gd name="T26" fmla="*/ 3 w 265"/>
                <a:gd name="T27" fmla="*/ 110 h 424"/>
                <a:gd name="T28" fmla="*/ 5 w 265"/>
                <a:gd name="T29" fmla="*/ 59 h 424"/>
                <a:gd name="T30" fmla="*/ 64 w 265"/>
                <a:gd name="T31" fmla="*/ 3 h 424"/>
                <a:gd name="T32" fmla="*/ 115 w 265"/>
                <a:gd name="T33" fmla="*/ 3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5" h="424">
                  <a:moveTo>
                    <a:pt x="115" y="3"/>
                  </a:moveTo>
                  <a:cubicBezTo>
                    <a:pt x="113" y="9"/>
                    <a:pt x="110" y="15"/>
                    <a:pt x="108" y="20"/>
                  </a:cubicBezTo>
                  <a:cubicBezTo>
                    <a:pt x="101" y="21"/>
                    <a:pt x="94" y="21"/>
                    <a:pt x="87" y="22"/>
                  </a:cubicBezTo>
                  <a:cubicBezTo>
                    <a:pt x="65" y="26"/>
                    <a:pt x="51" y="42"/>
                    <a:pt x="49" y="64"/>
                  </a:cubicBezTo>
                  <a:cubicBezTo>
                    <a:pt x="46" y="83"/>
                    <a:pt x="51" y="102"/>
                    <a:pt x="57" y="121"/>
                  </a:cubicBezTo>
                  <a:cubicBezTo>
                    <a:pt x="67" y="151"/>
                    <a:pt x="82" y="178"/>
                    <a:pt x="99" y="205"/>
                  </a:cubicBezTo>
                  <a:cubicBezTo>
                    <a:pt x="136" y="262"/>
                    <a:pt x="181" y="312"/>
                    <a:pt x="231" y="357"/>
                  </a:cubicBezTo>
                  <a:cubicBezTo>
                    <a:pt x="242" y="367"/>
                    <a:pt x="253" y="377"/>
                    <a:pt x="265" y="387"/>
                  </a:cubicBezTo>
                  <a:cubicBezTo>
                    <a:pt x="262" y="390"/>
                    <a:pt x="259" y="393"/>
                    <a:pt x="255" y="395"/>
                  </a:cubicBezTo>
                  <a:cubicBezTo>
                    <a:pt x="244" y="404"/>
                    <a:pt x="232" y="413"/>
                    <a:pt x="221" y="422"/>
                  </a:cubicBezTo>
                  <a:cubicBezTo>
                    <a:pt x="219" y="424"/>
                    <a:pt x="218" y="423"/>
                    <a:pt x="216" y="422"/>
                  </a:cubicBezTo>
                  <a:cubicBezTo>
                    <a:pt x="168" y="382"/>
                    <a:pt x="126" y="338"/>
                    <a:pt x="89" y="289"/>
                  </a:cubicBezTo>
                  <a:cubicBezTo>
                    <a:pt x="64" y="257"/>
                    <a:pt x="43" y="223"/>
                    <a:pt x="26" y="186"/>
                  </a:cubicBezTo>
                  <a:cubicBezTo>
                    <a:pt x="16" y="161"/>
                    <a:pt x="7" y="136"/>
                    <a:pt x="3" y="110"/>
                  </a:cubicBezTo>
                  <a:cubicBezTo>
                    <a:pt x="1" y="93"/>
                    <a:pt x="0" y="76"/>
                    <a:pt x="5" y="59"/>
                  </a:cubicBezTo>
                  <a:cubicBezTo>
                    <a:pt x="13" y="28"/>
                    <a:pt x="33" y="10"/>
                    <a:pt x="64" y="3"/>
                  </a:cubicBezTo>
                  <a:cubicBezTo>
                    <a:pt x="79" y="0"/>
                    <a:pt x="99" y="0"/>
                    <a:pt x="115"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dirty="0"/>
            </a:p>
          </p:txBody>
        </p:sp>
        <p:sp>
          <p:nvSpPr>
            <p:cNvPr id="10" name="Freeform 8">
              <a:extLst>
                <a:ext uri="{FF2B5EF4-FFF2-40B4-BE49-F238E27FC236}">
                  <a16:creationId xmlns:a16="http://schemas.microsoft.com/office/drawing/2014/main" id="{F734E106-9F2C-4A7B-93DC-E06AD52C7147}"/>
                </a:ext>
              </a:extLst>
            </p:cNvPr>
            <p:cNvSpPr>
              <a:spLocks/>
            </p:cNvSpPr>
            <p:nvPr/>
          </p:nvSpPr>
          <p:spPr bwMode="auto">
            <a:xfrm>
              <a:off x="6189663" y="1090613"/>
              <a:ext cx="365125" cy="365125"/>
            </a:xfrm>
            <a:custGeom>
              <a:avLst/>
              <a:gdLst>
                <a:gd name="T0" fmla="*/ 163 w 163"/>
                <a:gd name="T1" fmla="*/ 81 h 163"/>
                <a:gd name="T2" fmla="*/ 82 w 163"/>
                <a:gd name="T3" fmla="*/ 162 h 163"/>
                <a:gd name="T4" fmla="*/ 0 w 163"/>
                <a:gd name="T5" fmla="*/ 81 h 163"/>
                <a:gd name="T6" fmla="*/ 82 w 163"/>
                <a:gd name="T7" fmla="*/ 0 h 163"/>
                <a:gd name="T8" fmla="*/ 163 w 163"/>
                <a:gd name="T9" fmla="*/ 81 h 163"/>
              </a:gdLst>
              <a:ahLst/>
              <a:cxnLst>
                <a:cxn ang="0">
                  <a:pos x="T0" y="T1"/>
                </a:cxn>
                <a:cxn ang="0">
                  <a:pos x="T2" y="T3"/>
                </a:cxn>
                <a:cxn ang="0">
                  <a:pos x="T4" y="T5"/>
                </a:cxn>
                <a:cxn ang="0">
                  <a:pos x="T6" y="T7"/>
                </a:cxn>
                <a:cxn ang="0">
                  <a:pos x="T8" y="T9"/>
                </a:cxn>
              </a:cxnLst>
              <a:rect l="0" t="0" r="r" b="b"/>
              <a:pathLst>
                <a:path w="163" h="163">
                  <a:moveTo>
                    <a:pt x="163" y="81"/>
                  </a:moveTo>
                  <a:cubicBezTo>
                    <a:pt x="163" y="126"/>
                    <a:pt x="127" y="162"/>
                    <a:pt x="82" y="162"/>
                  </a:cubicBezTo>
                  <a:cubicBezTo>
                    <a:pt x="37" y="163"/>
                    <a:pt x="0" y="126"/>
                    <a:pt x="0" y="81"/>
                  </a:cubicBezTo>
                  <a:cubicBezTo>
                    <a:pt x="0" y="36"/>
                    <a:pt x="37" y="0"/>
                    <a:pt x="82" y="0"/>
                  </a:cubicBezTo>
                  <a:cubicBezTo>
                    <a:pt x="127" y="0"/>
                    <a:pt x="163" y="36"/>
                    <a:pt x="163" y="81"/>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9">
              <a:extLst>
                <a:ext uri="{FF2B5EF4-FFF2-40B4-BE49-F238E27FC236}">
                  <a16:creationId xmlns:a16="http://schemas.microsoft.com/office/drawing/2014/main" id="{51AFEE86-D7BC-4CB7-804E-845C90EA4E5C}"/>
                </a:ext>
              </a:extLst>
            </p:cNvPr>
            <p:cNvSpPr>
              <a:spLocks/>
            </p:cNvSpPr>
            <p:nvPr/>
          </p:nvSpPr>
          <p:spPr bwMode="auto">
            <a:xfrm>
              <a:off x="6402388" y="1327150"/>
              <a:ext cx="587375" cy="588963"/>
            </a:xfrm>
            <a:custGeom>
              <a:avLst/>
              <a:gdLst>
                <a:gd name="T0" fmla="*/ 193 w 262"/>
                <a:gd name="T1" fmla="*/ 0 h 263"/>
                <a:gd name="T2" fmla="*/ 210 w 262"/>
                <a:gd name="T3" fmla="*/ 28 h 263"/>
                <a:gd name="T4" fmla="*/ 255 w 262"/>
                <a:gd name="T5" fmla="*/ 134 h 263"/>
                <a:gd name="T6" fmla="*/ 258 w 262"/>
                <a:gd name="T7" fmla="*/ 200 h 263"/>
                <a:gd name="T8" fmla="*/ 193 w 262"/>
                <a:gd name="T9" fmla="*/ 260 h 263"/>
                <a:gd name="T10" fmla="*/ 121 w 262"/>
                <a:gd name="T11" fmla="*/ 254 h 263"/>
                <a:gd name="T12" fmla="*/ 18 w 262"/>
                <a:gd name="T13" fmla="*/ 210 h 263"/>
                <a:gd name="T14" fmla="*/ 0 w 262"/>
                <a:gd name="T15" fmla="*/ 199 h 263"/>
                <a:gd name="T16" fmla="*/ 3 w 262"/>
                <a:gd name="T17" fmla="*/ 197 h 263"/>
                <a:gd name="T18" fmla="*/ 44 w 262"/>
                <a:gd name="T19" fmla="*/ 164 h 263"/>
                <a:gd name="T20" fmla="*/ 51 w 262"/>
                <a:gd name="T21" fmla="*/ 164 h 263"/>
                <a:gd name="T22" fmla="*/ 137 w 262"/>
                <a:gd name="T23" fmla="*/ 206 h 263"/>
                <a:gd name="T24" fmla="*/ 188 w 262"/>
                <a:gd name="T25" fmla="*/ 214 h 263"/>
                <a:gd name="T26" fmla="*/ 219 w 262"/>
                <a:gd name="T27" fmla="*/ 206 h 263"/>
                <a:gd name="T28" fmla="*/ 240 w 262"/>
                <a:gd name="T29" fmla="*/ 166 h 263"/>
                <a:gd name="T30" fmla="*/ 228 w 262"/>
                <a:gd name="T31" fmla="*/ 106 h 263"/>
                <a:gd name="T32" fmla="*/ 183 w 262"/>
                <a:gd name="T33" fmla="*/ 21 h 263"/>
                <a:gd name="T34" fmla="*/ 183 w 262"/>
                <a:gd name="T35" fmla="*/ 14 h 263"/>
                <a:gd name="T36" fmla="*/ 193 w 262"/>
                <a:gd name="T37" fmla="*/ 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2" h="263">
                  <a:moveTo>
                    <a:pt x="193" y="0"/>
                  </a:moveTo>
                  <a:cubicBezTo>
                    <a:pt x="199" y="10"/>
                    <a:pt x="205" y="19"/>
                    <a:pt x="210" y="28"/>
                  </a:cubicBezTo>
                  <a:cubicBezTo>
                    <a:pt x="230" y="61"/>
                    <a:pt x="246" y="96"/>
                    <a:pt x="255" y="134"/>
                  </a:cubicBezTo>
                  <a:cubicBezTo>
                    <a:pt x="260" y="156"/>
                    <a:pt x="262" y="178"/>
                    <a:pt x="258" y="200"/>
                  </a:cubicBezTo>
                  <a:cubicBezTo>
                    <a:pt x="251" y="233"/>
                    <a:pt x="226" y="255"/>
                    <a:pt x="193" y="260"/>
                  </a:cubicBezTo>
                  <a:cubicBezTo>
                    <a:pt x="168" y="263"/>
                    <a:pt x="145" y="260"/>
                    <a:pt x="121" y="254"/>
                  </a:cubicBezTo>
                  <a:cubicBezTo>
                    <a:pt x="85" y="245"/>
                    <a:pt x="51" y="229"/>
                    <a:pt x="18" y="210"/>
                  </a:cubicBezTo>
                  <a:cubicBezTo>
                    <a:pt x="12" y="206"/>
                    <a:pt x="6" y="203"/>
                    <a:pt x="0" y="199"/>
                  </a:cubicBezTo>
                  <a:cubicBezTo>
                    <a:pt x="1" y="198"/>
                    <a:pt x="2" y="198"/>
                    <a:pt x="3" y="197"/>
                  </a:cubicBezTo>
                  <a:cubicBezTo>
                    <a:pt x="16" y="186"/>
                    <a:pt x="30" y="175"/>
                    <a:pt x="44" y="164"/>
                  </a:cubicBezTo>
                  <a:cubicBezTo>
                    <a:pt x="46" y="163"/>
                    <a:pt x="48" y="162"/>
                    <a:pt x="51" y="164"/>
                  </a:cubicBezTo>
                  <a:cubicBezTo>
                    <a:pt x="78" y="181"/>
                    <a:pt x="106" y="196"/>
                    <a:pt x="137" y="206"/>
                  </a:cubicBezTo>
                  <a:cubicBezTo>
                    <a:pt x="154" y="211"/>
                    <a:pt x="170" y="215"/>
                    <a:pt x="188" y="214"/>
                  </a:cubicBezTo>
                  <a:cubicBezTo>
                    <a:pt x="199" y="214"/>
                    <a:pt x="209" y="212"/>
                    <a:pt x="219" y="206"/>
                  </a:cubicBezTo>
                  <a:cubicBezTo>
                    <a:pt x="233" y="196"/>
                    <a:pt x="239" y="182"/>
                    <a:pt x="240" y="166"/>
                  </a:cubicBezTo>
                  <a:cubicBezTo>
                    <a:pt x="241" y="145"/>
                    <a:pt x="235" y="125"/>
                    <a:pt x="228" y="106"/>
                  </a:cubicBezTo>
                  <a:cubicBezTo>
                    <a:pt x="217" y="76"/>
                    <a:pt x="201" y="48"/>
                    <a:pt x="183" y="21"/>
                  </a:cubicBezTo>
                  <a:cubicBezTo>
                    <a:pt x="181" y="19"/>
                    <a:pt x="181" y="17"/>
                    <a:pt x="183" y="14"/>
                  </a:cubicBezTo>
                  <a:cubicBezTo>
                    <a:pt x="186" y="10"/>
                    <a:pt x="189" y="5"/>
                    <a:pt x="19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0">
              <a:extLst>
                <a:ext uri="{FF2B5EF4-FFF2-40B4-BE49-F238E27FC236}">
                  <a16:creationId xmlns:a16="http://schemas.microsoft.com/office/drawing/2014/main" id="{4409B183-0AF9-4498-9E26-AA5790893205}"/>
                </a:ext>
              </a:extLst>
            </p:cNvPr>
            <p:cNvSpPr>
              <a:spLocks/>
            </p:cNvSpPr>
            <p:nvPr/>
          </p:nvSpPr>
          <p:spPr bwMode="auto">
            <a:xfrm>
              <a:off x="6738938" y="855663"/>
              <a:ext cx="307975" cy="307975"/>
            </a:xfrm>
            <a:custGeom>
              <a:avLst/>
              <a:gdLst>
                <a:gd name="T0" fmla="*/ 0 w 138"/>
                <a:gd name="T1" fmla="*/ 69 h 138"/>
                <a:gd name="T2" fmla="*/ 68 w 138"/>
                <a:gd name="T3" fmla="*/ 0 h 138"/>
                <a:gd name="T4" fmla="*/ 138 w 138"/>
                <a:gd name="T5" fmla="*/ 69 h 138"/>
                <a:gd name="T6" fmla="*/ 69 w 138"/>
                <a:gd name="T7" fmla="*/ 138 h 138"/>
                <a:gd name="T8" fmla="*/ 0 w 138"/>
                <a:gd name="T9" fmla="*/ 69 h 138"/>
              </a:gdLst>
              <a:ahLst/>
              <a:cxnLst>
                <a:cxn ang="0">
                  <a:pos x="T0" y="T1"/>
                </a:cxn>
                <a:cxn ang="0">
                  <a:pos x="T2" y="T3"/>
                </a:cxn>
                <a:cxn ang="0">
                  <a:pos x="T4" y="T5"/>
                </a:cxn>
                <a:cxn ang="0">
                  <a:pos x="T6" y="T7"/>
                </a:cxn>
                <a:cxn ang="0">
                  <a:pos x="T8" y="T9"/>
                </a:cxn>
              </a:cxnLst>
              <a:rect l="0" t="0" r="r" b="b"/>
              <a:pathLst>
                <a:path w="138" h="138">
                  <a:moveTo>
                    <a:pt x="0" y="69"/>
                  </a:moveTo>
                  <a:cubicBezTo>
                    <a:pt x="0" y="31"/>
                    <a:pt x="31" y="0"/>
                    <a:pt x="68" y="0"/>
                  </a:cubicBezTo>
                  <a:cubicBezTo>
                    <a:pt x="107" y="0"/>
                    <a:pt x="138" y="31"/>
                    <a:pt x="138" y="69"/>
                  </a:cubicBezTo>
                  <a:cubicBezTo>
                    <a:pt x="137" y="107"/>
                    <a:pt x="106" y="138"/>
                    <a:pt x="69" y="138"/>
                  </a:cubicBezTo>
                  <a:cubicBezTo>
                    <a:pt x="30" y="138"/>
                    <a:pt x="0" y="107"/>
                    <a:pt x="0" y="6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1">
              <a:extLst>
                <a:ext uri="{FF2B5EF4-FFF2-40B4-BE49-F238E27FC236}">
                  <a16:creationId xmlns:a16="http://schemas.microsoft.com/office/drawing/2014/main" id="{12C6F66C-09BB-4C2B-A65C-1391F44CE756}"/>
                </a:ext>
              </a:extLst>
            </p:cNvPr>
            <p:cNvSpPr>
              <a:spLocks/>
            </p:cNvSpPr>
            <p:nvPr/>
          </p:nvSpPr>
          <p:spPr bwMode="auto">
            <a:xfrm>
              <a:off x="6388100" y="685800"/>
              <a:ext cx="587375" cy="190500"/>
            </a:xfrm>
            <a:custGeom>
              <a:avLst/>
              <a:gdLst>
                <a:gd name="T0" fmla="*/ 0 w 263"/>
                <a:gd name="T1" fmla="*/ 73 h 85"/>
                <a:gd name="T2" fmla="*/ 34 w 263"/>
                <a:gd name="T3" fmla="*/ 51 h 85"/>
                <a:gd name="T4" fmla="*/ 137 w 263"/>
                <a:gd name="T5" fmla="*/ 8 h 85"/>
                <a:gd name="T6" fmla="*/ 203 w 263"/>
                <a:gd name="T7" fmla="*/ 5 h 85"/>
                <a:gd name="T8" fmla="*/ 262 w 263"/>
                <a:gd name="T9" fmla="*/ 66 h 85"/>
                <a:gd name="T10" fmla="*/ 263 w 263"/>
                <a:gd name="T11" fmla="*/ 76 h 85"/>
                <a:gd name="T12" fmla="*/ 212 w 263"/>
                <a:gd name="T13" fmla="*/ 67 h 85"/>
                <a:gd name="T14" fmla="*/ 211 w 263"/>
                <a:gd name="T15" fmla="*/ 64 h 85"/>
                <a:gd name="T16" fmla="*/ 166 w 263"/>
                <a:gd name="T17" fmla="*/ 27 h 85"/>
                <a:gd name="T18" fmla="*/ 110 w 263"/>
                <a:gd name="T19" fmla="*/ 36 h 85"/>
                <a:gd name="T20" fmla="*/ 21 w 263"/>
                <a:gd name="T21" fmla="*/ 83 h 85"/>
                <a:gd name="T22" fmla="*/ 13 w 263"/>
                <a:gd name="T23" fmla="*/ 82 h 85"/>
                <a:gd name="T24" fmla="*/ 0 w 263"/>
                <a:gd name="T25" fmla="*/ 7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85">
                  <a:moveTo>
                    <a:pt x="0" y="73"/>
                  </a:moveTo>
                  <a:cubicBezTo>
                    <a:pt x="11" y="65"/>
                    <a:pt x="23" y="58"/>
                    <a:pt x="34" y="51"/>
                  </a:cubicBezTo>
                  <a:cubicBezTo>
                    <a:pt x="66" y="32"/>
                    <a:pt x="100" y="17"/>
                    <a:pt x="137" y="8"/>
                  </a:cubicBezTo>
                  <a:cubicBezTo>
                    <a:pt x="159" y="3"/>
                    <a:pt x="180" y="0"/>
                    <a:pt x="203" y="5"/>
                  </a:cubicBezTo>
                  <a:cubicBezTo>
                    <a:pt x="235" y="12"/>
                    <a:pt x="256" y="33"/>
                    <a:pt x="262" y="66"/>
                  </a:cubicBezTo>
                  <a:cubicBezTo>
                    <a:pt x="262" y="69"/>
                    <a:pt x="262" y="72"/>
                    <a:pt x="263" y="76"/>
                  </a:cubicBezTo>
                  <a:cubicBezTo>
                    <a:pt x="247" y="67"/>
                    <a:pt x="230" y="65"/>
                    <a:pt x="212" y="67"/>
                  </a:cubicBezTo>
                  <a:cubicBezTo>
                    <a:pt x="212" y="66"/>
                    <a:pt x="211" y="65"/>
                    <a:pt x="211" y="64"/>
                  </a:cubicBezTo>
                  <a:cubicBezTo>
                    <a:pt x="206" y="42"/>
                    <a:pt x="189" y="28"/>
                    <a:pt x="166" y="27"/>
                  </a:cubicBezTo>
                  <a:cubicBezTo>
                    <a:pt x="147" y="26"/>
                    <a:pt x="128" y="30"/>
                    <a:pt x="110" y="36"/>
                  </a:cubicBezTo>
                  <a:cubicBezTo>
                    <a:pt x="78" y="47"/>
                    <a:pt x="49" y="64"/>
                    <a:pt x="21" y="83"/>
                  </a:cubicBezTo>
                  <a:cubicBezTo>
                    <a:pt x="18" y="85"/>
                    <a:pt x="16" y="85"/>
                    <a:pt x="13" y="82"/>
                  </a:cubicBezTo>
                  <a:cubicBezTo>
                    <a:pt x="9" y="79"/>
                    <a:pt x="5" y="76"/>
                    <a:pt x="0" y="73"/>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2">
              <a:extLst>
                <a:ext uri="{FF2B5EF4-FFF2-40B4-BE49-F238E27FC236}">
                  <a16:creationId xmlns:a16="http://schemas.microsoft.com/office/drawing/2014/main" id="{84CE8693-5B2A-4CAC-82FE-EA3CF1043BA2}"/>
                </a:ext>
              </a:extLst>
            </p:cNvPr>
            <p:cNvSpPr>
              <a:spLocks/>
            </p:cNvSpPr>
            <p:nvPr/>
          </p:nvSpPr>
          <p:spPr bwMode="auto">
            <a:xfrm>
              <a:off x="6013450" y="676275"/>
              <a:ext cx="212725" cy="212725"/>
            </a:xfrm>
            <a:custGeom>
              <a:avLst/>
              <a:gdLst>
                <a:gd name="T0" fmla="*/ 47 w 95"/>
                <a:gd name="T1" fmla="*/ 95 h 95"/>
                <a:gd name="T2" fmla="*/ 0 w 95"/>
                <a:gd name="T3" fmla="*/ 49 h 95"/>
                <a:gd name="T4" fmla="*/ 47 w 95"/>
                <a:gd name="T5" fmla="*/ 0 h 95"/>
                <a:gd name="T6" fmla="*/ 95 w 95"/>
                <a:gd name="T7" fmla="*/ 47 h 95"/>
                <a:gd name="T8" fmla="*/ 47 w 95"/>
                <a:gd name="T9" fmla="*/ 95 h 95"/>
              </a:gdLst>
              <a:ahLst/>
              <a:cxnLst>
                <a:cxn ang="0">
                  <a:pos x="T0" y="T1"/>
                </a:cxn>
                <a:cxn ang="0">
                  <a:pos x="T2" y="T3"/>
                </a:cxn>
                <a:cxn ang="0">
                  <a:pos x="T4" y="T5"/>
                </a:cxn>
                <a:cxn ang="0">
                  <a:pos x="T6" y="T7"/>
                </a:cxn>
                <a:cxn ang="0">
                  <a:pos x="T8" y="T9"/>
                </a:cxn>
              </a:cxnLst>
              <a:rect l="0" t="0" r="r" b="b"/>
              <a:pathLst>
                <a:path w="95" h="95">
                  <a:moveTo>
                    <a:pt x="47" y="95"/>
                  </a:moveTo>
                  <a:cubicBezTo>
                    <a:pt x="22" y="95"/>
                    <a:pt x="0" y="74"/>
                    <a:pt x="0" y="49"/>
                  </a:cubicBezTo>
                  <a:cubicBezTo>
                    <a:pt x="0" y="22"/>
                    <a:pt x="21" y="0"/>
                    <a:pt x="47" y="0"/>
                  </a:cubicBezTo>
                  <a:cubicBezTo>
                    <a:pt x="73" y="0"/>
                    <a:pt x="95" y="21"/>
                    <a:pt x="95" y="47"/>
                  </a:cubicBezTo>
                  <a:cubicBezTo>
                    <a:pt x="95" y="74"/>
                    <a:pt x="74" y="95"/>
                    <a:pt x="47" y="95"/>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3">
              <a:extLst>
                <a:ext uri="{FF2B5EF4-FFF2-40B4-BE49-F238E27FC236}">
                  <a16:creationId xmlns:a16="http://schemas.microsoft.com/office/drawing/2014/main" id="{83349DC1-2E9A-4D07-93DF-5430941A63F6}"/>
                </a:ext>
              </a:extLst>
            </p:cNvPr>
            <p:cNvSpPr>
              <a:spLocks/>
            </p:cNvSpPr>
            <p:nvPr/>
          </p:nvSpPr>
          <p:spPr bwMode="auto">
            <a:xfrm>
              <a:off x="6232525" y="795338"/>
              <a:ext cx="484188" cy="417513"/>
            </a:xfrm>
            <a:custGeom>
              <a:avLst/>
              <a:gdLst>
                <a:gd name="T0" fmla="*/ 0 w 216"/>
                <a:gd name="T1" fmla="*/ 19 h 187"/>
                <a:gd name="T2" fmla="*/ 5 w 216"/>
                <a:gd name="T3" fmla="*/ 0 h 187"/>
                <a:gd name="T4" fmla="*/ 216 w 216"/>
                <a:gd name="T5" fmla="*/ 169 h 187"/>
                <a:gd name="T6" fmla="*/ 203 w 216"/>
                <a:gd name="T7" fmla="*/ 187 h 187"/>
                <a:gd name="T8" fmla="*/ 0 w 216"/>
                <a:gd name="T9" fmla="*/ 19 h 187"/>
              </a:gdLst>
              <a:ahLst/>
              <a:cxnLst>
                <a:cxn ang="0">
                  <a:pos x="T0" y="T1"/>
                </a:cxn>
                <a:cxn ang="0">
                  <a:pos x="T2" y="T3"/>
                </a:cxn>
                <a:cxn ang="0">
                  <a:pos x="T4" y="T5"/>
                </a:cxn>
                <a:cxn ang="0">
                  <a:pos x="T6" y="T7"/>
                </a:cxn>
                <a:cxn ang="0">
                  <a:pos x="T8" y="T9"/>
                </a:cxn>
              </a:cxnLst>
              <a:rect l="0" t="0" r="r" b="b"/>
              <a:pathLst>
                <a:path w="216" h="187">
                  <a:moveTo>
                    <a:pt x="0" y="19"/>
                  </a:moveTo>
                  <a:cubicBezTo>
                    <a:pt x="2" y="12"/>
                    <a:pt x="4" y="6"/>
                    <a:pt x="5" y="0"/>
                  </a:cubicBezTo>
                  <a:cubicBezTo>
                    <a:pt x="86" y="43"/>
                    <a:pt x="155" y="101"/>
                    <a:pt x="216" y="169"/>
                  </a:cubicBezTo>
                  <a:cubicBezTo>
                    <a:pt x="212" y="175"/>
                    <a:pt x="208" y="181"/>
                    <a:pt x="203" y="187"/>
                  </a:cubicBezTo>
                  <a:cubicBezTo>
                    <a:pt x="144" y="120"/>
                    <a:pt x="78" y="62"/>
                    <a:pt x="0" y="19"/>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4">
              <a:extLst>
                <a:ext uri="{FF2B5EF4-FFF2-40B4-BE49-F238E27FC236}">
                  <a16:creationId xmlns:a16="http://schemas.microsoft.com/office/drawing/2014/main" id="{0F3ADE09-7529-493E-8386-C2D6CD326A9B}"/>
                </a:ext>
              </a:extLst>
            </p:cNvPr>
            <p:cNvSpPr>
              <a:spLocks/>
            </p:cNvSpPr>
            <p:nvPr/>
          </p:nvSpPr>
          <p:spPr bwMode="auto">
            <a:xfrm>
              <a:off x="6024563" y="914400"/>
              <a:ext cx="314325" cy="303213"/>
            </a:xfrm>
            <a:custGeom>
              <a:avLst/>
              <a:gdLst>
                <a:gd name="T0" fmla="*/ 13 w 140"/>
                <a:gd name="T1" fmla="*/ 136 h 136"/>
                <a:gd name="T2" fmla="*/ 0 w 140"/>
                <a:gd name="T3" fmla="*/ 119 h 136"/>
                <a:gd name="T4" fmla="*/ 19 w 140"/>
                <a:gd name="T5" fmla="*/ 97 h 136"/>
                <a:gd name="T6" fmla="*/ 120 w 140"/>
                <a:gd name="T7" fmla="*/ 2 h 136"/>
                <a:gd name="T8" fmla="*/ 125 w 140"/>
                <a:gd name="T9" fmla="*/ 2 h 136"/>
                <a:gd name="T10" fmla="*/ 139 w 140"/>
                <a:gd name="T11" fmla="*/ 11 h 136"/>
                <a:gd name="T12" fmla="*/ 140 w 140"/>
                <a:gd name="T13" fmla="*/ 12 h 136"/>
                <a:gd name="T14" fmla="*/ 13 w 140"/>
                <a:gd name="T15" fmla="*/ 136 h 1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136">
                  <a:moveTo>
                    <a:pt x="13" y="136"/>
                  </a:moveTo>
                  <a:cubicBezTo>
                    <a:pt x="9" y="130"/>
                    <a:pt x="5" y="125"/>
                    <a:pt x="0" y="119"/>
                  </a:cubicBezTo>
                  <a:cubicBezTo>
                    <a:pt x="7" y="112"/>
                    <a:pt x="13" y="104"/>
                    <a:pt x="19" y="97"/>
                  </a:cubicBezTo>
                  <a:cubicBezTo>
                    <a:pt x="50" y="63"/>
                    <a:pt x="83" y="31"/>
                    <a:pt x="120" y="2"/>
                  </a:cubicBezTo>
                  <a:cubicBezTo>
                    <a:pt x="122" y="0"/>
                    <a:pt x="123" y="0"/>
                    <a:pt x="125" y="2"/>
                  </a:cubicBezTo>
                  <a:cubicBezTo>
                    <a:pt x="130" y="5"/>
                    <a:pt x="134" y="8"/>
                    <a:pt x="139" y="11"/>
                  </a:cubicBezTo>
                  <a:cubicBezTo>
                    <a:pt x="139" y="11"/>
                    <a:pt x="139" y="12"/>
                    <a:pt x="140" y="12"/>
                  </a:cubicBezTo>
                  <a:cubicBezTo>
                    <a:pt x="93" y="49"/>
                    <a:pt x="51" y="90"/>
                    <a:pt x="13" y="13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pic>
        <p:nvPicPr>
          <p:cNvPr id="24" name="Imagen 23">
            <a:extLst>
              <a:ext uri="{FF2B5EF4-FFF2-40B4-BE49-F238E27FC236}">
                <a16:creationId xmlns:a16="http://schemas.microsoft.com/office/drawing/2014/main" id="{E819A131-9745-4B7F-9EC0-435A1AF1ADE4}"/>
              </a:ext>
            </a:extLst>
          </p:cNvPr>
          <p:cNvPicPr>
            <a:picLocks noChangeAspect="1"/>
          </p:cNvPicPr>
          <p:nvPr/>
        </p:nvPicPr>
        <p:blipFill>
          <a:blip r:embed="rId4"/>
          <a:stretch>
            <a:fillRect/>
          </a:stretch>
        </p:blipFill>
        <p:spPr>
          <a:xfrm>
            <a:off x="-150" y="0"/>
            <a:ext cx="3857625" cy="51435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4"/>
        <p:cNvGrpSpPr/>
        <p:nvPr/>
      </p:nvGrpSpPr>
      <p:grpSpPr>
        <a:xfrm>
          <a:off x="0" y="0"/>
          <a:ext cx="0" cy="0"/>
          <a:chOff x="0" y="0"/>
          <a:chExt cx="0" cy="0"/>
        </a:xfrm>
      </p:grpSpPr>
      <p:sp>
        <p:nvSpPr>
          <p:cNvPr id="505" name="Google Shape;505;p61"/>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FF0000"/>
                </a:solidFill>
              </a:rPr>
              <a:t>RESEARCH AND PUBLICATIONS</a:t>
            </a:r>
            <a:endParaRPr dirty="0">
              <a:solidFill>
                <a:srgbClr val="FF0000"/>
              </a:solidFill>
            </a:endParaRPr>
          </a:p>
        </p:txBody>
      </p:sp>
      <p:cxnSp>
        <p:nvCxnSpPr>
          <p:cNvPr id="506" name="Google Shape;506;p61"/>
          <p:cNvCxnSpPr/>
          <p:nvPr/>
        </p:nvCxnSpPr>
        <p:spPr>
          <a:xfrm>
            <a:off x="1218850" y="3133467"/>
            <a:ext cx="1979100" cy="0"/>
          </a:xfrm>
          <a:prstGeom prst="straightConnector1">
            <a:avLst/>
          </a:prstGeom>
          <a:noFill/>
          <a:ln w="9525" cap="flat" cmpd="sng">
            <a:solidFill>
              <a:schemeClr val="dk1"/>
            </a:solidFill>
            <a:prstDash val="solid"/>
            <a:round/>
            <a:headEnd type="none" w="med" len="med"/>
            <a:tailEnd type="none" w="med" len="med"/>
          </a:ln>
        </p:spPr>
      </p:cxnSp>
      <p:sp>
        <p:nvSpPr>
          <p:cNvPr id="507" name="Google Shape;507;p61"/>
          <p:cNvSpPr txBox="1">
            <a:spLocks noGrp="1"/>
          </p:cNvSpPr>
          <p:nvPr>
            <p:ph type="title" idx="2"/>
          </p:nvPr>
        </p:nvSpPr>
        <p:spPr>
          <a:xfrm>
            <a:off x="3583889" y="2571750"/>
            <a:ext cx="1233300" cy="531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2.</a:t>
            </a:r>
            <a:endParaRPr/>
          </a:p>
        </p:txBody>
      </p:sp>
      <p:sp>
        <p:nvSpPr>
          <p:cNvPr id="508" name="Google Shape;508;p61"/>
          <p:cNvSpPr txBox="1">
            <a:spLocks noGrp="1"/>
          </p:cNvSpPr>
          <p:nvPr>
            <p:ph type="title" idx="3"/>
          </p:nvPr>
        </p:nvSpPr>
        <p:spPr>
          <a:xfrm>
            <a:off x="3680390" y="3888667"/>
            <a:ext cx="1979100" cy="5316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a:t>by MOON</a:t>
            </a:r>
            <a:endParaRPr/>
          </a:p>
        </p:txBody>
      </p:sp>
      <p:sp>
        <p:nvSpPr>
          <p:cNvPr id="509" name="Google Shape;509;p61"/>
          <p:cNvSpPr txBox="1">
            <a:spLocks noGrp="1"/>
          </p:cNvSpPr>
          <p:nvPr>
            <p:ph type="title" idx="4"/>
          </p:nvPr>
        </p:nvSpPr>
        <p:spPr>
          <a:xfrm>
            <a:off x="3484500" y="3211567"/>
            <a:ext cx="2175000" cy="9993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It’s an astronomical body orbiting Earth and is the planet's only satellite</a:t>
            </a:r>
            <a:endParaRPr/>
          </a:p>
        </p:txBody>
      </p:sp>
      <p:sp>
        <p:nvSpPr>
          <p:cNvPr id="510" name="Google Shape;510;p61"/>
          <p:cNvSpPr txBox="1">
            <a:spLocks noGrp="1"/>
          </p:cNvSpPr>
          <p:nvPr>
            <p:ph type="title" idx="5"/>
          </p:nvPr>
        </p:nvSpPr>
        <p:spPr>
          <a:xfrm>
            <a:off x="1218855" y="2571750"/>
            <a:ext cx="1233300" cy="531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1.</a:t>
            </a:r>
            <a:endParaRPr/>
          </a:p>
        </p:txBody>
      </p:sp>
      <p:sp>
        <p:nvSpPr>
          <p:cNvPr id="511" name="Google Shape;511;p61"/>
          <p:cNvSpPr txBox="1">
            <a:spLocks noGrp="1"/>
          </p:cNvSpPr>
          <p:nvPr>
            <p:ph type="title" idx="6"/>
          </p:nvPr>
        </p:nvSpPr>
        <p:spPr>
          <a:xfrm>
            <a:off x="1315493" y="3888667"/>
            <a:ext cx="1979100" cy="5316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a:t>by NEPTUNE</a:t>
            </a:r>
            <a:endParaRPr/>
          </a:p>
        </p:txBody>
      </p:sp>
      <p:sp>
        <p:nvSpPr>
          <p:cNvPr id="512" name="Google Shape;512;p61"/>
          <p:cNvSpPr txBox="1">
            <a:spLocks noGrp="1"/>
          </p:cNvSpPr>
          <p:nvPr>
            <p:ph type="title" idx="7"/>
          </p:nvPr>
        </p:nvSpPr>
        <p:spPr>
          <a:xfrm>
            <a:off x="1119550" y="3211567"/>
            <a:ext cx="2175000" cy="9993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The reason why Neptune is blue is due to the presence of gas methane</a:t>
            </a:r>
            <a:endParaRPr/>
          </a:p>
        </p:txBody>
      </p:sp>
      <p:sp>
        <p:nvSpPr>
          <p:cNvPr id="513" name="Google Shape;513;p61"/>
          <p:cNvSpPr txBox="1">
            <a:spLocks noGrp="1"/>
          </p:cNvSpPr>
          <p:nvPr>
            <p:ph type="title" idx="8"/>
          </p:nvPr>
        </p:nvSpPr>
        <p:spPr>
          <a:xfrm>
            <a:off x="5948947" y="2571750"/>
            <a:ext cx="1233300" cy="531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3.</a:t>
            </a:r>
            <a:endParaRPr/>
          </a:p>
        </p:txBody>
      </p:sp>
      <p:sp>
        <p:nvSpPr>
          <p:cNvPr id="514" name="Google Shape;514;p61"/>
          <p:cNvSpPr txBox="1">
            <a:spLocks noGrp="1"/>
          </p:cNvSpPr>
          <p:nvPr>
            <p:ph type="title" idx="9"/>
          </p:nvPr>
        </p:nvSpPr>
        <p:spPr>
          <a:xfrm>
            <a:off x="6045440" y="3888667"/>
            <a:ext cx="1979100" cy="5316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a:t>by MERCURY</a:t>
            </a:r>
            <a:endParaRPr/>
          </a:p>
        </p:txBody>
      </p:sp>
      <p:sp>
        <p:nvSpPr>
          <p:cNvPr id="515" name="Google Shape;515;p61"/>
          <p:cNvSpPr txBox="1">
            <a:spLocks noGrp="1"/>
          </p:cNvSpPr>
          <p:nvPr>
            <p:ph type="title" idx="13"/>
          </p:nvPr>
        </p:nvSpPr>
        <p:spPr>
          <a:xfrm>
            <a:off x="5849600" y="3211567"/>
            <a:ext cx="2175000" cy="9993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Mercury is the closest planet to the Sun and the smallest of them all</a:t>
            </a:r>
            <a:endParaRPr/>
          </a:p>
        </p:txBody>
      </p:sp>
      <p:cxnSp>
        <p:nvCxnSpPr>
          <p:cNvPr id="516" name="Google Shape;516;p61"/>
          <p:cNvCxnSpPr/>
          <p:nvPr/>
        </p:nvCxnSpPr>
        <p:spPr>
          <a:xfrm>
            <a:off x="3583900" y="3133467"/>
            <a:ext cx="1979100" cy="0"/>
          </a:xfrm>
          <a:prstGeom prst="straightConnector1">
            <a:avLst/>
          </a:prstGeom>
          <a:noFill/>
          <a:ln w="9525" cap="flat" cmpd="sng">
            <a:solidFill>
              <a:schemeClr val="dk1"/>
            </a:solidFill>
            <a:prstDash val="solid"/>
            <a:round/>
            <a:headEnd type="none" w="med" len="med"/>
            <a:tailEnd type="none" w="med" len="med"/>
          </a:ln>
        </p:spPr>
      </p:cxnSp>
      <p:cxnSp>
        <p:nvCxnSpPr>
          <p:cNvPr id="517" name="Google Shape;517;p61"/>
          <p:cNvCxnSpPr/>
          <p:nvPr/>
        </p:nvCxnSpPr>
        <p:spPr>
          <a:xfrm>
            <a:off x="5948950" y="3133467"/>
            <a:ext cx="1979100" cy="0"/>
          </a:xfrm>
          <a:prstGeom prst="straightConnector1">
            <a:avLst/>
          </a:prstGeom>
          <a:noFill/>
          <a:ln w="9525" cap="flat" cmpd="sng">
            <a:solidFill>
              <a:schemeClr val="dk1"/>
            </a:solidFill>
            <a:prstDash val="solid"/>
            <a:round/>
            <a:headEnd type="none" w="med" len="med"/>
            <a:tailEnd type="none" w="med" len="med"/>
          </a:ln>
        </p:spPr>
      </p:cxnSp>
      <p:pic>
        <p:nvPicPr>
          <p:cNvPr id="17" name="Picture 2" descr="Ilustraciones gratis de Adelfano">
            <a:extLst>
              <a:ext uri="{FF2B5EF4-FFF2-40B4-BE49-F238E27FC236}">
                <a16:creationId xmlns:a16="http://schemas.microsoft.com/office/drawing/2014/main" id="{6EDEC9FC-98BD-40C7-8B70-CF25841FEE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7101682" y="3877794"/>
            <a:ext cx="2042318" cy="1265706"/>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upo 13">
            <a:extLst>
              <a:ext uri="{FF2B5EF4-FFF2-40B4-BE49-F238E27FC236}">
                <a16:creationId xmlns:a16="http://schemas.microsoft.com/office/drawing/2014/main" id="{833238A3-37A6-4BE3-B25D-981F2641C6F0}"/>
              </a:ext>
            </a:extLst>
          </p:cNvPr>
          <p:cNvGrpSpPr/>
          <p:nvPr/>
        </p:nvGrpSpPr>
        <p:grpSpPr>
          <a:xfrm>
            <a:off x="1584497" y="1374104"/>
            <a:ext cx="1433513" cy="1420813"/>
            <a:chOff x="1738312" y="1387475"/>
            <a:chExt cx="1433513" cy="1420813"/>
          </a:xfrm>
        </p:grpSpPr>
        <p:sp>
          <p:nvSpPr>
            <p:cNvPr id="6" name="Freeform 6">
              <a:extLst>
                <a:ext uri="{FF2B5EF4-FFF2-40B4-BE49-F238E27FC236}">
                  <a16:creationId xmlns:a16="http://schemas.microsoft.com/office/drawing/2014/main" id="{035807A0-6C3E-4D87-94E8-90F8FC5EB5FD}"/>
                </a:ext>
              </a:extLst>
            </p:cNvPr>
            <p:cNvSpPr>
              <a:spLocks noEditPoints="1"/>
            </p:cNvSpPr>
            <p:nvPr/>
          </p:nvSpPr>
          <p:spPr bwMode="auto">
            <a:xfrm>
              <a:off x="1738312" y="1387475"/>
              <a:ext cx="1433513" cy="1301750"/>
            </a:xfrm>
            <a:custGeom>
              <a:avLst/>
              <a:gdLst>
                <a:gd name="T0" fmla="*/ 63 w 239"/>
                <a:gd name="T1" fmla="*/ 170 h 217"/>
                <a:gd name="T2" fmla="*/ 55 w 239"/>
                <a:gd name="T3" fmla="*/ 201 h 217"/>
                <a:gd name="T4" fmla="*/ 62 w 239"/>
                <a:gd name="T5" fmla="*/ 214 h 217"/>
                <a:gd name="T6" fmla="*/ 50 w 239"/>
                <a:gd name="T7" fmla="*/ 212 h 217"/>
                <a:gd name="T8" fmla="*/ 7 w 239"/>
                <a:gd name="T9" fmla="*/ 196 h 217"/>
                <a:gd name="T10" fmla="*/ 15 w 239"/>
                <a:gd name="T11" fmla="*/ 152 h 217"/>
                <a:gd name="T12" fmla="*/ 19 w 239"/>
                <a:gd name="T13" fmla="*/ 137 h 217"/>
                <a:gd name="T14" fmla="*/ 26 w 239"/>
                <a:gd name="T15" fmla="*/ 145 h 217"/>
                <a:gd name="T16" fmla="*/ 51 w 239"/>
                <a:gd name="T17" fmla="*/ 159 h 217"/>
                <a:gd name="T18" fmla="*/ 60 w 239"/>
                <a:gd name="T19" fmla="*/ 159 h 217"/>
                <a:gd name="T20" fmla="*/ 107 w 239"/>
                <a:gd name="T21" fmla="*/ 86 h 217"/>
                <a:gd name="T22" fmla="*/ 113 w 239"/>
                <a:gd name="T23" fmla="*/ 62 h 217"/>
                <a:gd name="T24" fmla="*/ 95 w 239"/>
                <a:gd name="T25" fmla="*/ 46 h 217"/>
                <a:gd name="T26" fmla="*/ 84 w 239"/>
                <a:gd name="T27" fmla="*/ 43 h 217"/>
                <a:gd name="T28" fmla="*/ 80 w 239"/>
                <a:gd name="T29" fmla="*/ 32 h 217"/>
                <a:gd name="T30" fmla="*/ 121 w 239"/>
                <a:gd name="T31" fmla="*/ 1 h 217"/>
                <a:gd name="T32" fmla="*/ 155 w 239"/>
                <a:gd name="T33" fmla="*/ 31 h 217"/>
                <a:gd name="T34" fmla="*/ 165 w 239"/>
                <a:gd name="T35" fmla="*/ 41 h 217"/>
                <a:gd name="T36" fmla="*/ 154 w 239"/>
                <a:gd name="T37" fmla="*/ 42 h 217"/>
                <a:gd name="T38" fmla="*/ 130 w 239"/>
                <a:gd name="T39" fmla="*/ 57 h 217"/>
                <a:gd name="T40" fmla="*/ 125 w 239"/>
                <a:gd name="T41" fmla="*/ 70 h 217"/>
                <a:gd name="T42" fmla="*/ 165 w 239"/>
                <a:gd name="T43" fmla="*/ 144 h 217"/>
                <a:gd name="T44" fmla="*/ 172 w 239"/>
                <a:gd name="T45" fmla="*/ 155 h 217"/>
                <a:gd name="T46" fmla="*/ 205 w 239"/>
                <a:gd name="T47" fmla="*/ 152 h 217"/>
                <a:gd name="T48" fmla="*/ 220 w 239"/>
                <a:gd name="T49" fmla="*/ 139 h 217"/>
                <a:gd name="T50" fmla="*/ 225 w 239"/>
                <a:gd name="T51" fmla="*/ 148 h 217"/>
                <a:gd name="T52" fmla="*/ 232 w 239"/>
                <a:gd name="T53" fmla="*/ 197 h 217"/>
                <a:gd name="T54" fmla="*/ 188 w 239"/>
                <a:gd name="T55" fmla="*/ 212 h 217"/>
                <a:gd name="T56" fmla="*/ 175 w 239"/>
                <a:gd name="T57" fmla="*/ 215 h 217"/>
                <a:gd name="T58" fmla="*/ 179 w 239"/>
                <a:gd name="T59" fmla="*/ 191 h 217"/>
                <a:gd name="T60" fmla="*/ 174 w 239"/>
                <a:gd name="T61" fmla="*/ 169 h 217"/>
                <a:gd name="T62" fmla="*/ 154 w 239"/>
                <a:gd name="T63" fmla="*/ 163 h 217"/>
                <a:gd name="T64" fmla="*/ 81 w 239"/>
                <a:gd name="T65" fmla="*/ 160 h 217"/>
                <a:gd name="T66" fmla="*/ 84 w 239"/>
                <a:gd name="T67" fmla="*/ 133 h 217"/>
                <a:gd name="T68" fmla="*/ 155 w 239"/>
                <a:gd name="T69" fmla="*/ 129 h 217"/>
                <a:gd name="T70" fmla="*/ 102 w 239"/>
                <a:gd name="T71" fmla="*/ 30 h 217"/>
                <a:gd name="T72" fmla="*/ 138 w 239"/>
                <a:gd name="T73" fmla="*/ 30 h 217"/>
                <a:gd name="T74" fmla="*/ 102 w 239"/>
                <a:gd name="T75" fmla="*/ 30 h 217"/>
                <a:gd name="T76" fmla="*/ 14 w 239"/>
                <a:gd name="T77" fmla="*/ 181 h 217"/>
                <a:gd name="T78" fmla="*/ 50 w 239"/>
                <a:gd name="T79" fmla="*/ 182 h 217"/>
                <a:gd name="T80" fmla="*/ 189 w 239"/>
                <a:gd name="T81" fmla="*/ 182 h 217"/>
                <a:gd name="T82" fmla="*/ 225 w 239"/>
                <a:gd name="T83" fmla="*/ 181 h 217"/>
                <a:gd name="T84" fmla="*/ 189 w 239"/>
                <a:gd name="T85" fmla="*/ 18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 h="217">
                  <a:moveTo>
                    <a:pt x="81" y="160"/>
                  </a:moveTo>
                  <a:cubicBezTo>
                    <a:pt x="75" y="163"/>
                    <a:pt x="69" y="167"/>
                    <a:pt x="63" y="170"/>
                  </a:cubicBezTo>
                  <a:cubicBezTo>
                    <a:pt x="62" y="171"/>
                    <a:pt x="61" y="173"/>
                    <a:pt x="61" y="174"/>
                  </a:cubicBezTo>
                  <a:cubicBezTo>
                    <a:pt x="61" y="189"/>
                    <a:pt x="61" y="189"/>
                    <a:pt x="55" y="201"/>
                  </a:cubicBezTo>
                  <a:cubicBezTo>
                    <a:pt x="57" y="202"/>
                    <a:pt x="60" y="204"/>
                    <a:pt x="61" y="206"/>
                  </a:cubicBezTo>
                  <a:cubicBezTo>
                    <a:pt x="62" y="208"/>
                    <a:pt x="62" y="211"/>
                    <a:pt x="62" y="214"/>
                  </a:cubicBezTo>
                  <a:cubicBezTo>
                    <a:pt x="59" y="214"/>
                    <a:pt x="56" y="215"/>
                    <a:pt x="53" y="214"/>
                  </a:cubicBezTo>
                  <a:cubicBezTo>
                    <a:pt x="52" y="214"/>
                    <a:pt x="51" y="213"/>
                    <a:pt x="50" y="212"/>
                  </a:cubicBezTo>
                  <a:cubicBezTo>
                    <a:pt x="47" y="209"/>
                    <a:pt x="45" y="208"/>
                    <a:pt x="41" y="209"/>
                  </a:cubicBezTo>
                  <a:cubicBezTo>
                    <a:pt x="27" y="214"/>
                    <a:pt x="14" y="208"/>
                    <a:pt x="7" y="196"/>
                  </a:cubicBezTo>
                  <a:cubicBezTo>
                    <a:pt x="0" y="184"/>
                    <a:pt x="2" y="169"/>
                    <a:pt x="12" y="159"/>
                  </a:cubicBezTo>
                  <a:cubicBezTo>
                    <a:pt x="14" y="158"/>
                    <a:pt x="15" y="154"/>
                    <a:pt x="15" y="152"/>
                  </a:cubicBezTo>
                  <a:cubicBezTo>
                    <a:pt x="15" y="149"/>
                    <a:pt x="14" y="146"/>
                    <a:pt x="14" y="143"/>
                  </a:cubicBezTo>
                  <a:cubicBezTo>
                    <a:pt x="15" y="141"/>
                    <a:pt x="17" y="137"/>
                    <a:pt x="19" y="137"/>
                  </a:cubicBezTo>
                  <a:cubicBezTo>
                    <a:pt x="21" y="137"/>
                    <a:pt x="23" y="140"/>
                    <a:pt x="25" y="142"/>
                  </a:cubicBezTo>
                  <a:cubicBezTo>
                    <a:pt x="26" y="142"/>
                    <a:pt x="26" y="144"/>
                    <a:pt x="26" y="145"/>
                  </a:cubicBezTo>
                  <a:cubicBezTo>
                    <a:pt x="26" y="150"/>
                    <a:pt x="28" y="152"/>
                    <a:pt x="34" y="152"/>
                  </a:cubicBezTo>
                  <a:cubicBezTo>
                    <a:pt x="40" y="153"/>
                    <a:pt x="46" y="156"/>
                    <a:pt x="51" y="159"/>
                  </a:cubicBezTo>
                  <a:cubicBezTo>
                    <a:pt x="54" y="161"/>
                    <a:pt x="56" y="162"/>
                    <a:pt x="59" y="159"/>
                  </a:cubicBezTo>
                  <a:cubicBezTo>
                    <a:pt x="60" y="159"/>
                    <a:pt x="60" y="159"/>
                    <a:pt x="60" y="159"/>
                  </a:cubicBezTo>
                  <a:cubicBezTo>
                    <a:pt x="70" y="154"/>
                    <a:pt x="76" y="150"/>
                    <a:pt x="73" y="136"/>
                  </a:cubicBezTo>
                  <a:cubicBezTo>
                    <a:pt x="68" y="113"/>
                    <a:pt x="85" y="92"/>
                    <a:pt x="107" y="86"/>
                  </a:cubicBezTo>
                  <a:cubicBezTo>
                    <a:pt x="109" y="85"/>
                    <a:pt x="111" y="84"/>
                    <a:pt x="114" y="84"/>
                  </a:cubicBezTo>
                  <a:cubicBezTo>
                    <a:pt x="114" y="77"/>
                    <a:pt x="114" y="69"/>
                    <a:pt x="113" y="62"/>
                  </a:cubicBezTo>
                  <a:cubicBezTo>
                    <a:pt x="113" y="61"/>
                    <a:pt x="112" y="59"/>
                    <a:pt x="110" y="58"/>
                  </a:cubicBezTo>
                  <a:cubicBezTo>
                    <a:pt x="104" y="56"/>
                    <a:pt x="98" y="52"/>
                    <a:pt x="95" y="46"/>
                  </a:cubicBezTo>
                  <a:cubicBezTo>
                    <a:pt x="93" y="41"/>
                    <a:pt x="90" y="40"/>
                    <a:pt x="86" y="42"/>
                  </a:cubicBezTo>
                  <a:cubicBezTo>
                    <a:pt x="85" y="43"/>
                    <a:pt x="84" y="43"/>
                    <a:pt x="84" y="43"/>
                  </a:cubicBezTo>
                  <a:cubicBezTo>
                    <a:pt x="81" y="42"/>
                    <a:pt x="79" y="41"/>
                    <a:pt x="76" y="40"/>
                  </a:cubicBezTo>
                  <a:cubicBezTo>
                    <a:pt x="77" y="37"/>
                    <a:pt x="78" y="33"/>
                    <a:pt x="80" y="32"/>
                  </a:cubicBezTo>
                  <a:cubicBezTo>
                    <a:pt x="87" y="30"/>
                    <a:pt x="90" y="27"/>
                    <a:pt x="92" y="20"/>
                  </a:cubicBezTo>
                  <a:cubicBezTo>
                    <a:pt x="96" y="7"/>
                    <a:pt x="109" y="0"/>
                    <a:pt x="121" y="1"/>
                  </a:cubicBezTo>
                  <a:cubicBezTo>
                    <a:pt x="134" y="2"/>
                    <a:pt x="145" y="11"/>
                    <a:pt x="148" y="23"/>
                  </a:cubicBezTo>
                  <a:cubicBezTo>
                    <a:pt x="149" y="28"/>
                    <a:pt x="151" y="30"/>
                    <a:pt x="155" y="31"/>
                  </a:cubicBezTo>
                  <a:cubicBezTo>
                    <a:pt x="157" y="31"/>
                    <a:pt x="160" y="32"/>
                    <a:pt x="162" y="33"/>
                  </a:cubicBezTo>
                  <a:cubicBezTo>
                    <a:pt x="163" y="35"/>
                    <a:pt x="164" y="38"/>
                    <a:pt x="165" y="41"/>
                  </a:cubicBezTo>
                  <a:cubicBezTo>
                    <a:pt x="162" y="42"/>
                    <a:pt x="160" y="43"/>
                    <a:pt x="157" y="44"/>
                  </a:cubicBezTo>
                  <a:cubicBezTo>
                    <a:pt x="156" y="44"/>
                    <a:pt x="155" y="43"/>
                    <a:pt x="154" y="42"/>
                  </a:cubicBezTo>
                  <a:cubicBezTo>
                    <a:pt x="150" y="40"/>
                    <a:pt x="147" y="41"/>
                    <a:pt x="144" y="45"/>
                  </a:cubicBezTo>
                  <a:cubicBezTo>
                    <a:pt x="140" y="50"/>
                    <a:pt x="135" y="54"/>
                    <a:pt x="130" y="57"/>
                  </a:cubicBezTo>
                  <a:cubicBezTo>
                    <a:pt x="126" y="59"/>
                    <a:pt x="124" y="61"/>
                    <a:pt x="125" y="65"/>
                  </a:cubicBezTo>
                  <a:cubicBezTo>
                    <a:pt x="125" y="67"/>
                    <a:pt x="125" y="68"/>
                    <a:pt x="125" y="70"/>
                  </a:cubicBezTo>
                  <a:cubicBezTo>
                    <a:pt x="125" y="82"/>
                    <a:pt x="125" y="82"/>
                    <a:pt x="136" y="87"/>
                  </a:cubicBezTo>
                  <a:cubicBezTo>
                    <a:pt x="159" y="96"/>
                    <a:pt x="172" y="120"/>
                    <a:pt x="165" y="144"/>
                  </a:cubicBezTo>
                  <a:cubicBezTo>
                    <a:pt x="164" y="148"/>
                    <a:pt x="164" y="151"/>
                    <a:pt x="169" y="153"/>
                  </a:cubicBezTo>
                  <a:cubicBezTo>
                    <a:pt x="170" y="153"/>
                    <a:pt x="171" y="154"/>
                    <a:pt x="172" y="155"/>
                  </a:cubicBezTo>
                  <a:cubicBezTo>
                    <a:pt x="179" y="159"/>
                    <a:pt x="185" y="164"/>
                    <a:pt x="193" y="156"/>
                  </a:cubicBezTo>
                  <a:cubicBezTo>
                    <a:pt x="195" y="153"/>
                    <a:pt x="201" y="152"/>
                    <a:pt x="205" y="152"/>
                  </a:cubicBezTo>
                  <a:cubicBezTo>
                    <a:pt x="211" y="153"/>
                    <a:pt x="213" y="150"/>
                    <a:pt x="214" y="145"/>
                  </a:cubicBezTo>
                  <a:cubicBezTo>
                    <a:pt x="214" y="142"/>
                    <a:pt x="218" y="139"/>
                    <a:pt x="220" y="139"/>
                  </a:cubicBezTo>
                  <a:cubicBezTo>
                    <a:pt x="224" y="139"/>
                    <a:pt x="225" y="142"/>
                    <a:pt x="225" y="146"/>
                  </a:cubicBezTo>
                  <a:cubicBezTo>
                    <a:pt x="225" y="147"/>
                    <a:pt x="225" y="148"/>
                    <a:pt x="225" y="148"/>
                  </a:cubicBezTo>
                  <a:cubicBezTo>
                    <a:pt x="223" y="154"/>
                    <a:pt x="224" y="157"/>
                    <a:pt x="228" y="162"/>
                  </a:cubicBezTo>
                  <a:cubicBezTo>
                    <a:pt x="238" y="171"/>
                    <a:pt x="239" y="186"/>
                    <a:pt x="232" y="197"/>
                  </a:cubicBezTo>
                  <a:cubicBezTo>
                    <a:pt x="225" y="208"/>
                    <a:pt x="211" y="214"/>
                    <a:pt x="199" y="210"/>
                  </a:cubicBezTo>
                  <a:cubicBezTo>
                    <a:pt x="194" y="208"/>
                    <a:pt x="191" y="209"/>
                    <a:pt x="188" y="212"/>
                  </a:cubicBezTo>
                  <a:cubicBezTo>
                    <a:pt x="187" y="214"/>
                    <a:pt x="184" y="216"/>
                    <a:pt x="182" y="217"/>
                  </a:cubicBezTo>
                  <a:cubicBezTo>
                    <a:pt x="180" y="217"/>
                    <a:pt x="177" y="216"/>
                    <a:pt x="175" y="215"/>
                  </a:cubicBezTo>
                  <a:cubicBezTo>
                    <a:pt x="174" y="214"/>
                    <a:pt x="174" y="209"/>
                    <a:pt x="176" y="208"/>
                  </a:cubicBezTo>
                  <a:cubicBezTo>
                    <a:pt x="184" y="204"/>
                    <a:pt x="183" y="198"/>
                    <a:pt x="179" y="191"/>
                  </a:cubicBezTo>
                  <a:cubicBezTo>
                    <a:pt x="177" y="187"/>
                    <a:pt x="178" y="181"/>
                    <a:pt x="178" y="176"/>
                  </a:cubicBezTo>
                  <a:cubicBezTo>
                    <a:pt x="178" y="173"/>
                    <a:pt x="177" y="171"/>
                    <a:pt x="174" y="169"/>
                  </a:cubicBezTo>
                  <a:cubicBezTo>
                    <a:pt x="170" y="167"/>
                    <a:pt x="166" y="164"/>
                    <a:pt x="161" y="162"/>
                  </a:cubicBezTo>
                  <a:cubicBezTo>
                    <a:pt x="159" y="160"/>
                    <a:pt x="157" y="160"/>
                    <a:pt x="154" y="163"/>
                  </a:cubicBezTo>
                  <a:cubicBezTo>
                    <a:pt x="134" y="184"/>
                    <a:pt x="105" y="184"/>
                    <a:pt x="84" y="162"/>
                  </a:cubicBezTo>
                  <a:cubicBezTo>
                    <a:pt x="83" y="161"/>
                    <a:pt x="82" y="161"/>
                    <a:pt x="81" y="160"/>
                  </a:cubicBezTo>
                  <a:close/>
                  <a:moveTo>
                    <a:pt x="119" y="95"/>
                  </a:moveTo>
                  <a:cubicBezTo>
                    <a:pt x="97" y="96"/>
                    <a:pt x="83" y="115"/>
                    <a:pt x="84" y="133"/>
                  </a:cubicBezTo>
                  <a:cubicBezTo>
                    <a:pt x="85" y="153"/>
                    <a:pt x="102" y="168"/>
                    <a:pt x="122" y="167"/>
                  </a:cubicBezTo>
                  <a:cubicBezTo>
                    <a:pt x="141" y="165"/>
                    <a:pt x="156" y="148"/>
                    <a:pt x="155" y="129"/>
                  </a:cubicBezTo>
                  <a:cubicBezTo>
                    <a:pt x="154" y="110"/>
                    <a:pt x="137" y="94"/>
                    <a:pt x="119" y="95"/>
                  </a:cubicBezTo>
                  <a:close/>
                  <a:moveTo>
                    <a:pt x="102" y="30"/>
                  </a:moveTo>
                  <a:cubicBezTo>
                    <a:pt x="102" y="42"/>
                    <a:pt x="109" y="49"/>
                    <a:pt x="122" y="48"/>
                  </a:cubicBezTo>
                  <a:cubicBezTo>
                    <a:pt x="130" y="48"/>
                    <a:pt x="138" y="39"/>
                    <a:pt x="138" y="30"/>
                  </a:cubicBezTo>
                  <a:cubicBezTo>
                    <a:pt x="137" y="21"/>
                    <a:pt x="129" y="12"/>
                    <a:pt x="119" y="12"/>
                  </a:cubicBezTo>
                  <a:cubicBezTo>
                    <a:pt x="110" y="12"/>
                    <a:pt x="102" y="21"/>
                    <a:pt x="102" y="30"/>
                  </a:cubicBezTo>
                  <a:close/>
                  <a:moveTo>
                    <a:pt x="32" y="164"/>
                  </a:moveTo>
                  <a:cubicBezTo>
                    <a:pt x="22" y="164"/>
                    <a:pt x="14" y="171"/>
                    <a:pt x="14" y="181"/>
                  </a:cubicBezTo>
                  <a:cubicBezTo>
                    <a:pt x="14" y="191"/>
                    <a:pt x="22" y="199"/>
                    <a:pt x="33" y="199"/>
                  </a:cubicBezTo>
                  <a:cubicBezTo>
                    <a:pt x="42" y="199"/>
                    <a:pt x="50" y="191"/>
                    <a:pt x="50" y="182"/>
                  </a:cubicBezTo>
                  <a:cubicBezTo>
                    <a:pt x="50" y="172"/>
                    <a:pt x="43" y="164"/>
                    <a:pt x="32" y="164"/>
                  </a:cubicBezTo>
                  <a:close/>
                  <a:moveTo>
                    <a:pt x="189" y="182"/>
                  </a:moveTo>
                  <a:cubicBezTo>
                    <a:pt x="189" y="192"/>
                    <a:pt x="197" y="199"/>
                    <a:pt x="207" y="199"/>
                  </a:cubicBezTo>
                  <a:cubicBezTo>
                    <a:pt x="217" y="199"/>
                    <a:pt x="225" y="191"/>
                    <a:pt x="225" y="181"/>
                  </a:cubicBezTo>
                  <a:cubicBezTo>
                    <a:pt x="224" y="171"/>
                    <a:pt x="217" y="164"/>
                    <a:pt x="207" y="164"/>
                  </a:cubicBezTo>
                  <a:cubicBezTo>
                    <a:pt x="197" y="164"/>
                    <a:pt x="189" y="171"/>
                    <a:pt x="189" y="182"/>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7">
              <a:extLst>
                <a:ext uri="{FF2B5EF4-FFF2-40B4-BE49-F238E27FC236}">
                  <a16:creationId xmlns:a16="http://schemas.microsoft.com/office/drawing/2014/main" id="{09DDF1A9-65DB-4D92-B2D4-BF4F89F06278}"/>
                </a:ext>
              </a:extLst>
            </p:cNvPr>
            <p:cNvSpPr>
              <a:spLocks/>
            </p:cNvSpPr>
            <p:nvPr/>
          </p:nvSpPr>
          <p:spPr bwMode="auto">
            <a:xfrm>
              <a:off x="2992438" y="1939925"/>
              <a:ext cx="90488" cy="138113"/>
            </a:xfrm>
            <a:custGeom>
              <a:avLst/>
              <a:gdLst>
                <a:gd name="T0" fmla="*/ 15 w 15"/>
                <a:gd name="T1" fmla="*/ 18 h 23"/>
                <a:gd name="T2" fmla="*/ 10 w 15"/>
                <a:gd name="T3" fmla="*/ 22 h 23"/>
                <a:gd name="T4" fmla="*/ 4 w 15"/>
                <a:gd name="T5" fmla="*/ 19 h 23"/>
                <a:gd name="T6" fmla="*/ 0 w 15"/>
                <a:gd name="T7" fmla="*/ 7 h 23"/>
                <a:gd name="T8" fmla="*/ 4 w 15"/>
                <a:gd name="T9" fmla="*/ 1 h 23"/>
                <a:gd name="T10" fmla="*/ 11 w 15"/>
                <a:gd name="T11" fmla="*/ 3 h 23"/>
                <a:gd name="T12" fmla="*/ 15 w 15"/>
                <a:gd name="T13" fmla="*/ 18 h 23"/>
              </a:gdLst>
              <a:ahLst/>
              <a:cxnLst>
                <a:cxn ang="0">
                  <a:pos x="T0" y="T1"/>
                </a:cxn>
                <a:cxn ang="0">
                  <a:pos x="T2" y="T3"/>
                </a:cxn>
                <a:cxn ang="0">
                  <a:pos x="T4" y="T5"/>
                </a:cxn>
                <a:cxn ang="0">
                  <a:pos x="T6" y="T7"/>
                </a:cxn>
                <a:cxn ang="0">
                  <a:pos x="T8" y="T9"/>
                </a:cxn>
                <a:cxn ang="0">
                  <a:pos x="T10" y="T11"/>
                </a:cxn>
                <a:cxn ang="0">
                  <a:pos x="T12" y="T13"/>
                </a:cxn>
              </a:cxnLst>
              <a:rect l="0" t="0" r="r" b="b"/>
              <a:pathLst>
                <a:path w="15" h="23">
                  <a:moveTo>
                    <a:pt x="15" y="18"/>
                  </a:moveTo>
                  <a:cubicBezTo>
                    <a:pt x="14" y="19"/>
                    <a:pt x="12" y="22"/>
                    <a:pt x="10" y="22"/>
                  </a:cubicBezTo>
                  <a:cubicBezTo>
                    <a:pt x="8" y="23"/>
                    <a:pt x="5" y="21"/>
                    <a:pt x="4" y="19"/>
                  </a:cubicBezTo>
                  <a:cubicBezTo>
                    <a:pt x="2" y="15"/>
                    <a:pt x="1" y="11"/>
                    <a:pt x="0" y="7"/>
                  </a:cubicBezTo>
                  <a:cubicBezTo>
                    <a:pt x="0" y="5"/>
                    <a:pt x="2" y="1"/>
                    <a:pt x="4" y="1"/>
                  </a:cubicBezTo>
                  <a:cubicBezTo>
                    <a:pt x="6" y="0"/>
                    <a:pt x="10" y="2"/>
                    <a:pt x="11" y="3"/>
                  </a:cubicBezTo>
                  <a:cubicBezTo>
                    <a:pt x="13" y="7"/>
                    <a:pt x="14" y="12"/>
                    <a:pt x="15" y="18"/>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8">
              <a:extLst>
                <a:ext uri="{FF2B5EF4-FFF2-40B4-BE49-F238E27FC236}">
                  <a16:creationId xmlns:a16="http://schemas.microsoft.com/office/drawing/2014/main" id="{DF10B04B-7F3E-463C-A20F-A0FC63828FCE}"/>
                </a:ext>
              </a:extLst>
            </p:cNvPr>
            <p:cNvSpPr>
              <a:spLocks/>
            </p:cNvSpPr>
            <p:nvPr/>
          </p:nvSpPr>
          <p:spPr bwMode="auto">
            <a:xfrm>
              <a:off x="2524125" y="2719388"/>
              <a:ext cx="131763" cy="88900"/>
            </a:xfrm>
            <a:custGeom>
              <a:avLst/>
              <a:gdLst>
                <a:gd name="T0" fmla="*/ 5 w 22"/>
                <a:gd name="T1" fmla="*/ 15 h 15"/>
                <a:gd name="T2" fmla="*/ 0 w 22"/>
                <a:gd name="T3" fmla="*/ 9 h 15"/>
                <a:gd name="T4" fmla="*/ 4 w 22"/>
                <a:gd name="T5" fmla="*/ 3 h 15"/>
                <a:gd name="T6" fmla="*/ 15 w 22"/>
                <a:gd name="T7" fmla="*/ 0 h 15"/>
                <a:gd name="T8" fmla="*/ 22 w 22"/>
                <a:gd name="T9" fmla="*/ 4 h 15"/>
                <a:gd name="T10" fmla="*/ 18 w 22"/>
                <a:gd name="T11" fmla="*/ 11 h 15"/>
                <a:gd name="T12" fmla="*/ 5 w 22"/>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22" h="15">
                  <a:moveTo>
                    <a:pt x="5" y="15"/>
                  </a:moveTo>
                  <a:cubicBezTo>
                    <a:pt x="3" y="13"/>
                    <a:pt x="0" y="11"/>
                    <a:pt x="0" y="9"/>
                  </a:cubicBezTo>
                  <a:cubicBezTo>
                    <a:pt x="0" y="7"/>
                    <a:pt x="2" y="4"/>
                    <a:pt x="4" y="3"/>
                  </a:cubicBezTo>
                  <a:cubicBezTo>
                    <a:pt x="8" y="1"/>
                    <a:pt x="12" y="0"/>
                    <a:pt x="15" y="0"/>
                  </a:cubicBezTo>
                  <a:cubicBezTo>
                    <a:pt x="18" y="0"/>
                    <a:pt x="21" y="2"/>
                    <a:pt x="22" y="4"/>
                  </a:cubicBezTo>
                  <a:cubicBezTo>
                    <a:pt x="22" y="6"/>
                    <a:pt x="20" y="10"/>
                    <a:pt x="18" y="11"/>
                  </a:cubicBezTo>
                  <a:cubicBezTo>
                    <a:pt x="15" y="13"/>
                    <a:pt x="10" y="13"/>
                    <a:pt x="5" y="15"/>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9">
              <a:extLst>
                <a:ext uri="{FF2B5EF4-FFF2-40B4-BE49-F238E27FC236}">
                  <a16:creationId xmlns:a16="http://schemas.microsoft.com/office/drawing/2014/main" id="{9DAF775E-4DBC-4DE3-B09F-BA9669834673}"/>
                </a:ext>
              </a:extLst>
            </p:cNvPr>
            <p:cNvSpPr>
              <a:spLocks/>
            </p:cNvSpPr>
            <p:nvPr/>
          </p:nvSpPr>
          <p:spPr bwMode="auto">
            <a:xfrm>
              <a:off x="2841625" y="1700213"/>
              <a:ext cx="127000" cy="119063"/>
            </a:xfrm>
            <a:custGeom>
              <a:avLst/>
              <a:gdLst>
                <a:gd name="T0" fmla="*/ 21 w 21"/>
                <a:gd name="T1" fmla="*/ 14 h 20"/>
                <a:gd name="T2" fmla="*/ 16 w 21"/>
                <a:gd name="T3" fmla="*/ 20 h 20"/>
                <a:gd name="T4" fmla="*/ 10 w 21"/>
                <a:gd name="T5" fmla="*/ 19 h 20"/>
                <a:gd name="T6" fmla="*/ 1 w 21"/>
                <a:gd name="T7" fmla="*/ 10 h 20"/>
                <a:gd name="T8" fmla="*/ 1 w 21"/>
                <a:gd name="T9" fmla="*/ 3 h 20"/>
                <a:gd name="T10" fmla="*/ 6 w 21"/>
                <a:gd name="T11" fmla="*/ 1 h 20"/>
                <a:gd name="T12" fmla="*/ 21 w 21"/>
                <a:gd name="T13" fmla="*/ 14 h 20"/>
              </a:gdLst>
              <a:ahLst/>
              <a:cxnLst>
                <a:cxn ang="0">
                  <a:pos x="T0" y="T1"/>
                </a:cxn>
                <a:cxn ang="0">
                  <a:pos x="T2" y="T3"/>
                </a:cxn>
                <a:cxn ang="0">
                  <a:pos x="T4" y="T5"/>
                </a:cxn>
                <a:cxn ang="0">
                  <a:pos x="T6" y="T7"/>
                </a:cxn>
                <a:cxn ang="0">
                  <a:pos x="T8" y="T9"/>
                </a:cxn>
                <a:cxn ang="0">
                  <a:pos x="T10" y="T11"/>
                </a:cxn>
                <a:cxn ang="0">
                  <a:pos x="T12" y="T13"/>
                </a:cxn>
              </a:cxnLst>
              <a:rect l="0" t="0" r="r" b="b"/>
              <a:pathLst>
                <a:path w="21" h="20">
                  <a:moveTo>
                    <a:pt x="21" y="14"/>
                  </a:moveTo>
                  <a:cubicBezTo>
                    <a:pt x="18" y="17"/>
                    <a:pt x="17" y="19"/>
                    <a:pt x="16" y="20"/>
                  </a:cubicBezTo>
                  <a:cubicBezTo>
                    <a:pt x="14" y="20"/>
                    <a:pt x="11" y="20"/>
                    <a:pt x="10" y="19"/>
                  </a:cubicBezTo>
                  <a:cubicBezTo>
                    <a:pt x="6" y="16"/>
                    <a:pt x="3" y="13"/>
                    <a:pt x="1" y="10"/>
                  </a:cubicBezTo>
                  <a:cubicBezTo>
                    <a:pt x="0" y="8"/>
                    <a:pt x="0" y="5"/>
                    <a:pt x="1" y="3"/>
                  </a:cubicBezTo>
                  <a:cubicBezTo>
                    <a:pt x="1" y="2"/>
                    <a:pt x="5" y="0"/>
                    <a:pt x="6" y="1"/>
                  </a:cubicBezTo>
                  <a:cubicBezTo>
                    <a:pt x="11" y="5"/>
                    <a:pt x="15" y="9"/>
                    <a:pt x="21" y="14"/>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10">
              <a:extLst>
                <a:ext uri="{FF2B5EF4-FFF2-40B4-BE49-F238E27FC236}">
                  <a16:creationId xmlns:a16="http://schemas.microsoft.com/office/drawing/2014/main" id="{E66496A0-D0F4-48D4-A6AC-E1C8D7B31AB3}"/>
                </a:ext>
              </a:extLst>
            </p:cNvPr>
            <p:cNvSpPr>
              <a:spLocks/>
            </p:cNvSpPr>
            <p:nvPr/>
          </p:nvSpPr>
          <p:spPr bwMode="auto">
            <a:xfrm>
              <a:off x="2241550" y="2713038"/>
              <a:ext cx="138113" cy="90488"/>
            </a:xfrm>
            <a:custGeom>
              <a:avLst/>
              <a:gdLst>
                <a:gd name="T0" fmla="*/ 5 w 23"/>
                <a:gd name="T1" fmla="*/ 0 h 15"/>
                <a:gd name="T2" fmla="*/ 19 w 23"/>
                <a:gd name="T3" fmla="*/ 4 h 15"/>
                <a:gd name="T4" fmla="*/ 22 w 23"/>
                <a:gd name="T5" fmla="*/ 10 h 15"/>
                <a:gd name="T6" fmla="*/ 17 w 23"/>
                <a:gd name="T7" fmla="*/ 14 h 15"/>
                <a:gd name="T8" fmla="*/ 3 w 23"/>
                <a:gd name="T9" fmla="*/ 11 h 15"/>
                <a:gd name="T10" fmla="*/ 0 w 23"/>
                <a:gd name="T11" fmla="*/ 5 h 15"/>
                <a:gd name="T12" fmla="*/ 5 w 23"/>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23" h="15">
                  <a:moveTo>
                    <a:pt x="5" y="0"/>
                  </a:moveTo>
                  <a:cubicBezTo>
                    <a:pt x="10" y="2"/>
                    <a:pt x="15" y="2"/>
                    <a:pt x="19" y="4"/>
                  </a:cubicBezTo>
                  <a:cubicBezTo>
                    <a:pt x="21" y="5"/>
                    <a:pt x="23" y="8"/>
                    <a:pt x="22" y="10"/>
                  </a:cubicBezTo>
                  <a:cubicBezTo>
                    <a:pt x="22" y="12"/>
                    <a:pt x="19" y="15"/>
                    <a:pt x="17" y="14"/>
                  </a:cubicBezTo>
                  <a:cubicBezTo>
                    <a:pt x="12" y="14"/>
                    <a:pt x="7" y="13"/>
                    <a:pt x="3" y="11"/>
                  </a:cubicBezTo>
                  <a:cubicBezTo>
                    <a:pt x="1" y="10"/>
                    <a:pt x="0" y="6"/>
                    <a:pt x="0" y="5"/>
                  </a:cubicBezTo>
                  <a:cubicBezTo>
                    <a:pt x="1" y="3"/>
                    <a:pt x="3" y="1"/>
                    <a:pt x="5" y="0"/>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1">
              <a:extLst>
                <a:ext uri="{FF2B5EF4-FFF2-40B4-BE49-F238E27FC236}">
                  <a16:creationId xmlns:a16="http://schemas.microsoft.com/office/drawing/2014/main" id="{41C7A107-7804-490C-BA15-0473F6B57CAD}"/>
                </a:ext>
              </a:extLst>
            </p:cNvPr>
            <p:cNvSpPr>
              <a:spLocks/>
            </p:cNvSpPr>
            <p:nvPr/>
          </p:nvSpPr>
          <p:spPr bwMode="auto">
            <a:xfrm>
              <a:off x="1833563" y="1922463"/>
              <a:ext cx="90488" cy="142875"/>
            </a:xfrm>
            <a:custGeom>
              <a:avLst/>
              <a:gdLst>
                <a:gd name="T0" fmla="*/ 10 w 15"/>
                <a:gd name="T1" fmla="*/ 0 h 24"/>
                <a:gd name="T2" fmla="*/ 15 w 15"/>
                <a:gd name="T3" fmla="*/ 7 h 24"/>
                <a:gd name="T4" fmla="*/ 10 w 15"/>
                <a:gd name="T5" fmla="*/ 21 h 24"/>
                <a:gd name="T6" fmla="*/ 5 w 15"/>
                <a:gd name="T7" fmla="*/ 23 h 24"/>
                <a:gd name="T8" fmla="*/ 0 w 15"/>
                <a:gd name="T9" fmla="*/ 19 h 24"/>
                <a:gd name="T10" fmla="*/ 6 w 15"/>
                <a:gd name="T11" fmla="*/ 3 h 24"/>
                <a:gd name="T12" fmla="*/ 10 w 15"/>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15" h="24">
                  <a:moveTo>
                    <a:pt x="10" y="0"/>
                  </a:moveTo>
                  <a:cubicBezTo>
                    <a:pt x="12" y="3"/>
                    <a:pt x="15" y="5"/>
                    <a:pt x="15" y="7"/>
                  </a:cubicBezTo>
                  <a:cubicBezTo>
                    <a:pt x="14" y="12"/>
                    <a:pt x="12" y="17"/>
                    <a:pt x="10" y="21"/>
                  </a:cubicBezTo>
                  <a:cubicBezTo>
                    <a:pt x="10" y="22"/>
                    <a:pt x="6" y="24"/>
                    <a:pt x="5" y="23"/>
                  </a:cubicBezTo>
                  <a:cubicBezTo>
                    <a:pt x="3" y="23"/>
                    <a:pt x="0" y="20"/>
                    <a:pt x="0" y="19"/>
                  </a:cubicBezTo>
                  <a:cubicBezTo>
                    <a:pt x="2" y="13"/>
                    <a:pt x="4" y="8"/>
                    <a:pt x="6" y="3"/>
                  </a:cubicBezTo>
                  <a:cubicBezTo>
                    <a:pt x="6" y="2"/>
                    <a:pt x="8" y="2"/>
                    <a:pt x="10" y="0"/>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2">
              <a:extLst>
                <a:ext uri="{FF2B5EF4-FFF2-40B4-BE49-F238E27FC236}">
                  <a16:creationId xmlns:a16="http://schemas.microsoft.com/office/drawing/2014/main" id="{8F2F4F5A-D111-418D-8968-6F6F72A33867}"/>
                </a:ext>
              </a:extLst>
            </p:cNvPr>
            <p:cNvSpPr>
              <a:spLocks/>
            </p:cNvSpPr>
            <p:nvPr/>
          </p:nvSpPr>
          <p:spPr bwMode="auto">
            <a:xfrm>
              <a:off x="1954213" y="1693863"/>
              <a:ext cx="125413" cy="120650"/>
            </a:xfrm>
            <a:custGeom>
              <a:avLst/>
              <a:gdLst>
                <a:gd name="T0" fmla="*/ 21 w 21"/>
                <a:gd name="T1" fmla="*/ 5 h 20"/>
                <a:gd name="T2" fmla="*/ 6 w 21"/>
                <a:gd name="T3" fmla="*/ 20 h 20"/>
                <a:gd name="T4" fmla="*/ 3 w 21"/>
                <a:gd name="T5" fmla="*/ 12 h 20"/>
                <a:gd name="T6" fmla="*/ 13 w 21"/>
                <a:gd name="T7" fmla="*/ 2 h 20"/>
                <a:gd name="T8" fmla="*/ 18 w 21"/>
                <a:gd name="T9" fmla="*/ 1 h 20"/>
                <a:gd name="T10" fmla="*/ 21 w 21"/>
                <a:gd name="T11" fmla="*/ 5 h 20"/>
              </a:gdLst>
              <a:ahLst/>
              <a:cxnLst>
                <a:cxn ang="0">
                  <a:pos x="T0" y="T1"/>
                </a:cxn>
                <a:cxn ang="0">
                  <a:pos x="T2" y="T3"/>
                </a:cxn>
                <a:cxn ang="0">
                  <a:pos x="T4" y="T5"/>
                </a:cxn>
                <a:cxn ang="0">
                  <a:pos x="T6" y="T7"/>
                </a:cxn>
                <a:cxn ang="0">
                  <a:pos x="T8" y="T9"/>
                </a:cxn>
                <a:cxn ang="0">
                  <a:pos x="T10" y="T11"/>
                </a:cxn>
              </a:cxnLst>
              <a:rect l="0" t="0" r="r" b="b"/>
              <a:pathLst>
                <a:path w="21" h="20">
                  <a:moveTo>
                    <a:pt x="21" y="5"/>
                  </a:moveTo>
                  <a:cubicBezTo>
                    <a:pt x="21" y="10"/>
                    <a:pt x="10" y="20"/>
                    <a:pt x="6" y="20"/>
                  </a:cubicBezTo>
                  <a:cubicBezTo>
                    <a:pt x="2" y="20"/>
                    <a:pt x="0" y="15"/>
                    <a:pt x="3" y="12"/>
                  </a:cubicBezTo>
                  <a:cubicBezTo>
                    <a:pt x="6" y="8"/>
                    <a:pt x="9" y="5"/>
                    <a:pt x="13" y="2"/>
                  </a:cubicBezTo>
                  <a:cubicBezTo>
                    <a:pt x="14" y="1"/>
                    <a:pt x="17" y="0"/>
                    <a:pt x="18" y="1"/>
                  </a:cubicBezTo>
                  <a:cubicBezTo>
                    <a:pt x="20" y="2"/>
                    <a:pt x="20" y="4"/>
                    <a:pt x="21" y="5"/>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3">
              <a:extLst>
                <a:ext uri="{FF2B5EF4-FFF2-40B4-BE49-F238E27FC236}">
                  <a16:creationId xmlns:a16="http://schemas.microsoft.com/office/drawing/2014/main" id="{4EF74CD2-14A7-4A19-9EBD-F376A2C62B6E}"/>
                </a:ext>
              </a:extLst>
            </p:cNvPr>
            <p:cNvSpPr>
              <a:spLocks/>
            </p:cNvSpPr>
            <p:nvPr/>
          </p:nvSpPr>
          <p:spPr bwMode="auto">
            <a:xfrm>
              <a:off x="2314575" y="2035175"/>
              <a:ext cx="287338" cy="276225"/>
            </a:xfrm>
            <a:custGeom>
              <a:avLst/>
              <a:gdLst>
                <a:gd name="T0" fmla="*/ 18 w 48"/>
                <a:gd name="T1" fmla="*/ 29 h 46"/>
                <a:gd name="T2" fmla="*/ 6 w 48"/>
                <a:gd name="T3" fmla="*/ 29 h 46"/>
                <a:gd name="T4" fmla="*/ 0 w 48"/>
                <a:gd name="T5" fmla="*/ 23 h 46"/>
                <a:gd name="T6" fmla="*/ 6 w 48"/>
                <a:gd name="T7" fmla="*/ 18 h 46"/>
                <a:gd name="T8" fmla="*/ 18 w 48"/>
                <a:gd name="T9" fmla="*/ 17 h 46"/>
                <a:gd name="T10" fmla="*/ 18 w 48"/>
                <a:gd name="T11" fmla="*/ 6 h 46"/>
                <a:gd name="T12" fmla="*/ 24 w 48"/>
                <a:gd name="T13" fmla="*/ 0 h 46"/>
                <a:gd name="T14" fmla="*/ 29 w 48"/>
                <a:gd name="T15" fmla="*/ 6 h 46"/>
                <a:gd name="T16" fmla="*/ 29 w 48"/>
                <a:gd name="T17" fmla="*/ 6 h 46"/>
                <a:gd name="T18" fmla="*/ 40 w 48"/>
                <a:gd name="T19" fmla="*/ 17 h 46"/>
                <a:gd name="T20" fmla="*/ 47 w 48"/>
                <a:gd name="T21" fmla="*/ 23 h 46"/>
                <a:gd name="T22" fmla="*/ 40 w 48"/>
                <a:gd name="T23" fmla="*/ 29 h 46"/>
                <a:gd name="T24" fmla="*/ 38 w 48"/>
                <a:gd name="T25" fmla="*/ 29 h 46"/>
                <a:gd name="T26" fmla="*/ 29 w 48"/>
                <a:gd name="T27" fmla="*/ 38 h 46"/>
                <a:gd name="T28" fmla="*/ 24 w 48"/>
                <a:gd name="T29" fmla="*/ 46 h 46"/>
                <a:gd name="T30" fmla="*/ 18 w 48"/>
                <a:gd name="T31" fmla="*/ 38 h 46"/>
                <a:gd name="T32" fmla="*/ 18 w 48"/>
                <a:gd name="T33" fmla="*/ 2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 h="46">
                  <a:moveTo>
                    <a:pt x="18" y="29"/>
                  </a:moveTo>
                  <a:cubicBezTo>
                    <a:pt x="13" y="29"/>
                    <a:pt x="9" y="30"/>
                    <a:pt x="6" y="29"/>
                  </a:cubicBezTo>
                  <a:cubicBezTo>
                    <a:pt x="4" y="28"/>
                    <a:pt x="2" y="25"/>
                    <a:pt x="0" y="23"/>
                  </a:cubicBezTo>
                  <a:cubicBezTo>
                    <a:pt x="2" y="21"/>
                    <a:pt x="4" y="18"/>
                    <a:pt x="6" y="18"/>
                  </a:cubicBezTo>
                  <a:cubicBezTo>
                    <a:pt x="10" y="17"/>
                    <a:pt x="13" y="17"/>
                    <a:pt x="18" y="17"/>
                  </a:cubicBezTo>
                  <a:cubicBezTo>
                    <a:pt x="18" y="13"/>
                    <a:pt x="17" y="9"/>
                    <a:pt x="18" y="6"/>
                  </a:cubicBezTo>
                  <a:cubicBezTo>
                    <a:pt x="19" y="3"/>
                    <a:pt x="22" y="2"/>
                    <a:pt x="24" y="0"/>
                  </a:cubicBezTo>
                  <a:cubicBezTo>
                    <a:pt x="26" y="2"/>
                    <a:pt x="27" y="4"/>
                    <a:pt x="29" y="6"/>
                  </a:cubicBezTo>
                  <a:cubicBezTo>
                    <a:pt x="29" y="6"/>
                    <a:pt x="29" y="6"/>
                    <a:pt x="29" y="6"/>
                  </a:cubicBezTo>
                  <a:cubicBezTo>
                    <a:pt x="30" y="16"/>
                    <a:pt x="30" y="16"/>
                    <a:pt x="40" y="17"/>
                  </a:cubicBezTo>
                  <a:cubicBezTo>
                    <a:pt x="44" y="18"/>
                    <a:pt x="48" y="19"/>
                    <a:pt x="47" y="23"/>
                  </a:cubicBezTo>
                  <a:cubicBezTo>
                    <a:pt x="46" y="25"/>
                    <a:pt x="42" y="27"/>
                    <a:pt x="40" y="29"/>
                  </a:cubicBezTo>
                  <a:cubicBezTo>
                    <a:pt x="40" y="29"/>
                    <a:pt x="39" y="29"/>
                    <a:pt x="38" y="29"/>
                  </a:cubicBezTo>
                  <a:cubicBezTo>
                    <a:pt x="29" y="29"/>
                    <a:pt x="29" y="27"/>
                    <a:pt x="29" y="38"/>
                  </a:cubicBezTo>
                  <a:cubicBezTo>
                    <a:pt x="29" y="42"/>
                    <a:pt x="29" y="46"/>
                    <a:pt x="24" y="46"/>
                  </a:cubicBezTo>
                  <a:cubicBezTo>
                    <a:pt x="18" y="46"/>
                    <a:pt x="17" y="42"/>
                    <a:pt x="18" y="38"/>
                  </a:cubicBezTo>
                  <a:cubicBezTo>
                    <a:pt x="18" y="35"/>
                    <a:pt x="18" y="32"/>
                    <a:pt x="18" y="29"/>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31" name="Grupo 30">
            <a:extLst>
              <a:ext uri="{FF2B5EF4-FFF2-40B4-BE49-F238E27FC236}">
                <a16:creationId xmlns:a16="http://schemas.microsoft.com/office/drawing/2014/main" id="{FB44C53A-2506-47F5-9AFA-D470ED8A195C}"/>
              </a:ext>
            </a:extLst>
          </p:cNvPr>
          <p:cNvGrpSpPr/>
          <p:nvPr/>
        </p:nvGrpSpPr>
        <p:grpSpPr>
          <a:xfrm>
            <a:off x="3949555" y="1380133"/>
            <a:ext cx="1433513" cy="1420813"/>
            <a:chOff x="1738312" y="1387475"/>
            <a:chExt cx="1433513" cy="1420813"/>
          </a:xfrm>
        </p:grpSpPr>
        <p:sp>
          <p:nvSpPr>
            <p:cNvPr id="32" name="Freeform 6">
              <a:extLst>
                <a:ext uri="{FF2B5EF4-FFF2-40B4-BE49-F238E27FC236}">
                  <a16:creationId xmlns:a16="http://schemas.microsoft.com/office/drawing/2014/main" id="{7EE5D810-D960-442A-8075-B6421197124B}"/>
                </a:ext>
              </a:extLst>
            </p:cNvPr>
            <p:cNvSpPr>
              <a:spLocks noEditPoints="1"/>
            </p:cNvSpPr>
            <p:nvPr/>
          </p:nvSpPr>
          <p:spPr bwMode="auto">
            <a:xfrm>
              <a:off x="1738312" y="1387475"/>
              <a:ext cx="1433513" cy="1301750"/>
            </a:xfrm>
            <a:custGeom>
              <a:avLst/>
              <a:gdLst>
                <a:gd name="T0" fmla="*/ 63 w 239"/>
                <a:gd name="T1" fmla="*/ 170 h 217"/>
                <a:gd name="T2" fmla="*/ 55 w 239"/>
                <a:gd name="T3" fmla="*/ 201 h 217"/>
                <a:gd name="T4" fmla="*/ 62 w 239"/>
                <a:gd name="T5" fmla="*/ 214 h 217"/>
                <a:gd name="T6" fmla="*/ 50 w 239"/>
                <a:gd name="T7" fmla="*/ 212 h 217"/>
                <a:gd name="T8" fmla="*/ 7 w 239"/>
                <a:gd name="T9" fmla="*/ 196 h 217"/>
                <a:gd name="T10" fmla="*/ 15 w 239"/>
                <a:gd name="T11" fmla="*/ 152 h 217"/>
                <a:gd name="T12" fmla="*/ 19 w 239"/>
                <a:gd name="T13" fmla="*/ 137 h 217"/>
                <a:gd name="T14" fmla="*/ 26 w 239"/>
                <a:gd name="T15" fmla="*/ 145 h 217"/>
                <a:gd name="T16" fmla="*/ 51 w 239"/>
                <a:gd name="T17" fmla="*/ 159 h 217"/>
                <a:gd name="T18" fmla="*/ 60 w 239"/>
                <a:gd name="T19" fmla="*/ 159 h 217"/>
                <a:gd name="T20" fmla="*/ 107 w 239"/>
                <a:gd name="T21" fmla="*/ 86 h 217"/>
                <a:gd name="T22" fmla="*/ 113 w 239"/>
                <a:gd name="T23" fmla="*/ 62 h 217"/>
                <a:gd name="T24" fmla="*/ 95 w 239"/>
                <a:gd name="T25" fmla="*/ 46 h 217"/>
                <a:gd name="T26" fmla="*/ 84 w 239"/>
                <a:gd name="T27" fmla="*/ 43 h 217"/>
                <a:gd name="T28" fmla="*/ 80 w 239"/>
                <a:gd name="T29" fmla="*/ 32 h 217"/>
                <a:gd name="T30" fmla="*/ 121 w 239"/>
                <a:gd name="T31" fmla="*/ 1 h 217"/>
                <a:gd name="T32" fmla="*/ 155 w 239"/>
                <a:gd name="T33" fmla="*/ 31 h 217"/>
                <a:gd name="T34" fmla="*/ 165 w 239"/>
                <a:gd name="T35" fmla="*/ 41 h 217"/>
                <a:gd name="T36" fmla="*/ 154 w 239"/>
                <a:gd name="T37" fmla="*/ 42 h 217"/>
                <a:gd name="T38" fmla="*/ 130 w 239"/>
                <a:gd name="T39" fmla="*/ 57 h 217"/>
                <a:gd name="T40" fmla="*/ 125 w 239"/>
                <a:gd name="T41" fmla="*/ 70 h 217"/>
                <a:gd name="T42" fmla="*/ 165 w 239"/>
                <a:gd name="T43" fmla="*/ 144 h 217"/>
                <a:gd name="T44" fmla="*/ 172 w 239"/>
                <a:gd name="T45" fmla="*/ 155 h 217"/>
                <a:gd name="T46" fmla="*/ 205 w 239"/>
                <a:gd name="T47" fmla="*/ 152 h 217"/>
                <a:gd name="T48" fmla="*/ 220 w 239"/>
                <a:gd name="T49" fmla="*/ 139 h 217"/>
                <a:gd name="T50" fmla="*/ 225 w 239"/>
                <a:gd name="T51" fmla="*/ 148 h 217"/>
                <a:gd name="T52" fmla="*/ 232 w 239"/>
                <a:gd name="T53" fmla="*/ 197 h 217"/>
                <a:gd name="T54" fmla="*/ 188 w 239"/>
                <a:gd name="T55" fmla="*/ 212 h 217"/>
                <a:gd name="T56" fmla="*/ 175 w 239"/>
                <a:gd name="T57" fmla="*/ 215 h 217"/>
                <a:gd name="T58" fmla="*/ 179 w 239"/>
                <a:gd name="T59" fmla="*/ 191 h 217"/>
                <a:gd name="T60" fmla="*/ 174 w 239"/>
                <a:gd name="T61" fmla="*/ 169 h 217"/>
                <a:gd name="T62" fmla="*/ 154 w 239"/>
                <a:gd name="T63" fmla="*/ 163 h 217"/>
                <a:gd name="T64" fmla="*/ 81 w 239"/>
                <a:gd name="T65" fmla="*/ 160 h 217"/>
                <a:gd name="T66" fmla="*/ 84 w 239"/>
                <a:gd name="T67" fmla="*/ 133 h 217"/>
                <a:gd name="T68" fmla="*/ 155 w 239"/>
                <a:gd name="T69" fmla="*/ 129 h 217"/>
                <a:gd name="T70" fmla="*/ 102 w 239"/>
                <a:gd name="T71" fmla="*/ 30 h 217"/>
                <a:gd name="T72" fmla="*/ 138 w 239"/>
                <a:gd name="T73" fmla="*/ 30 h 217"/>
                <a:gd name="T74" fmla="*/ 102 w 239"/>
                <a:gd name="T75" fmla="*/ 30 h 217"/>
                <a:gd name="T76" fmla="*/ 14 w 239"/>
                <a:gd name="T77" fmla="*/ 181 h 217"/>
                <a:gd name="T78" fmla="*/ 50 w 239"/>
                <a:gd name="T79" fmla="*/ 182 h 217"/>
                <a:gd name="T80" fmla="*/ 189 w 239"/>
                <a:gd name="T81" fmla="*/ 182 h 217"/>
                <a:gd name="T82" fmla="*/ 225 w 239"/>
                <a:gd name="T83" fmla="*/ 181 h 217"/>
                <a:gd name="T84" fmla="*/ 189 w 239"/>
                <a:gd name="T85" fmla="*/ 18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 h="217">
                  <a:moveTo>
                    <a:pt x="81" y="160"/>
                  </a:moveTo>
                  <a:cubicBezTo>
                    <a:pt x="75" y="163"/>
                    <a:pt x="69" y="167"/>
                    <a:pt x="63" y="170"/>
                  </a:cubicBezTo>
                  <a:cubicBezTo>
                    <a:pt x="62" y="171"/>
                    <a:pt x="61" y="173"/>
                    <a:pt x="61" y="174"/>
                  </a:cubicBezTo>
                  <a:cubicBezTo>
                    <a:pt x="61" y="189"/>
                    <a:pt x="61" y="189"/>
                    <a:pt x="55" y="201"/>
                  </a:cubicBezTo>
                  <a:cubicBezTo>
                    <a:pt x="57" y="202"/>
                    <a:pt x="60" y="204"/>
                    <a:pt x="61" y="206"/>
                  </a:cubicBezTo>
                  <a:cubicBezTo>
                    <a:pt x="62" y="208"/>
                    <a:pt x="62" y="211"/>
                    <a:pt x="62" y="214"/>
                  </a:cubicBezTo>
                  <a:cubicBezTo>
                    <a:pt x="59" y="214"/>
                    <a:pt x="56" y="215"/>
                    <a:pt x="53" y="214"/>
                  </a:cubicBezTo>
                  <a:cubicBezTo>
                    <a:pt x="52" y="214"/>
                    <a:pt x="51" y="213"/>
                    <a:pt x="50" y="212"/>
                  </a:cubicBezTo>
                  <a:cubicBezTo>
                    <a:pt x="47" y="209"/>
                    <a:pt x="45" y="208"/>
                    <a:pt x="41" y="209"/>
                  </a:cubicBezTo>
                  <a:cubicBezTo>
                    <a:pt x="27" y="214"/>
                    <a:pt x="14" y="208"/>
                    <a:pt x="7" y="196"/>
                  </a:cubicBezTo>
                  <a:cubicBezTo>
                    <a:pt x="0" y="184"/>
                    <a:pt x="2" y="169"/>
                    <a:pt x="12" y="159"/>
                  </a:cubicBezTo>
                  <a:cubicBezTo>
                    <a:pt x="14" y="158"/>
                    <a:pt x="15" y="154"/>
                    <a:pt x="15" y="152"/>
                  </a:cubicBezTo>
                  <a:cubicBezTo>
                    <a:pt x="15" y="149"/>
                    <a:pt x="14" y="146"/>
                    <a:pt x="14" y="143"/>
                  </a:cubicBezTo>
                  <a:cubicBezTo>
                    <a:pt x="15" y="141"/>
                    <a:pt x="17" y="137"/>
                    <a:pt x="19" y="137"/>
                  </a:cubicBezTo>
                  <a:cubicBezTo>
                    <a:pt x="21" y="137"/>
                    <a:pt x="23" y="140"/>
                    <a:pt x="25" y="142"/>
                  </a:cubicBezTo>
                  <a:cubicBezTo>
                    <a:pt x="26" y="142"/>
                    <a:pt x="26" y="144"/>
                    <a:pt x="26" y="145"/>
                  </a:cubicBezTo>
                  <a:cubicBezTo>
                    <a:pt x="26" y="150"/>
                    <a:pt x="28" y="152"/>
                    <a:pt x="34" y="152"/>
                  </a:cubicBezTo>
                  <a:cubicBezTo>
                    <a:pt x="40" y="153"/>
                    <a:pt x="46" y="156"/>
                    <a:pt x="51" y="159"/>
                  </a:cubicBezTo>
                  <a:cubicBezTo>
                    <a:pt x="54" y="161"/>
                    <a:pt x="56" y="162"/>
                    <a:pt x="59" y="159"/>
                  </a:cubicBezTo>
                  <a:cubicBezTo>
                    <a:pt x="60" y="159"/>
                    <a:pt x="60" y="159"/>
                    <a:pt x="60" y="159"/>
                  </a:cubicBezTo>
                  <a:cubicBezTo>
                    <a:pt x="70" y="154"/>
                    <a:pt x="76" y="150"/>
                    <a:pt x="73" y="136"/>
                  </a:cubicBezTo>
                  <a:cubicBezTo>
                    <a:pt x="68" y="113"/>
                    <a:pt x="85" y="92"/>
                    <a:pt x="107" y="86"/>
                  </a:cubicBezTo>
                  <a:cubicBezTo>
                    <a:pt x="109" y="85"/>
                    <a:pt x="111" y="84"/>
                    <a:pt x="114" y="84"/>
                  </a:cubicBezTo>
                  <a:cubicBezTo>
                    <a:pt x="114" y="77"/>
                    <a:pt x="114" y="69"/>
                    <a:pt x="113" y="62"/>
                  </a:cubicBezTo>
                  <a:cubicBezTo>
                    <a:pt x="113" y="61"/>
                    <a:pt x="112" y="59"/>
                    <a:pt x="110" y="58"/>
                  </a:cubicBezTo>
                  <a:cubicBezTo>
                    <a:pt x="104" y="56"/>
                    <a:pt x="98" y="52"/>
                    <a:pt x="95" y="46"/>
                  </a:cubicBezTo>
                  <a:cubicBezTo>
                    <a:pt x="93" y="41"/>
                    <a:pt x="90" y="40"/>
                    <a:pt x="86" y="42"/>
                  </a:cubicBezTo>
                  <a:cubicBezTo>
                    <a:pt x="85" y="43"/>
                    <a:pt x="84" y="43"/>
                    <a:pt x="84" y="43"/>
                  </a:cubicBezTo>
                  <a:cubicBezTo>
                    <a:pt x="81" y="42"/>
                    <a:pt x="79" y="41"/>
                    <a:pt x="76" y="40"/>
                  </a:cubicBezTo>
                  <a:cubicBezTo>
                    <a:pt x="77" y="37"/>
                    <a:pt x="78" y="33"/>
                    <a:pt x="80" y="32"/>
                  </a:cubicBezTo>
                  <a:cubicBezTo>
                    <a:pt x="87" y="30"/>
                    <a:pt x="90" y="27"/>
                    <a:pt x="92" y="20"/>
                  </a:cubicBezTo>
                  <a:cubicBezTo>
                    <a:pt x="96" y="7"/>
                    <a:pt x="109" y="0"/>
                    <a:pt x="121" y="1"/>
                  </a:cubicBezTo>
                  <a:cubicBezTo>
                    <a:pt x="134" y="2"/>
                    <a:pt x="145" y="11"/>
                    <a:pt x="148" y="23"/>
                  </a:cubicBezTo>
                  <a:cubicBezTo>
                    <a:pt x="149" y="28"/>
                    <a:pt x="151" y="30"/>
                    <a:pt x="155" y="31"/>
                  </a:cubicBezTo>
                  <a:cubicBezTo>
                    <a:pt x="157" y="31"/>
                    <a:pt x="160" y="32"/>
                    <a:pt x="162" y="33"/>
                  </a:cubicBezTo>
                  <a:cubicBezTo>
                    <a:pt x="163" y="35"/>
                    <a:pt x="164" y="38"/>
                    <a:pt x="165" y="41"/>
                  </a:cubicBezTo>
                  <a:cubicBezTo>
                    <a:pt x="162" y="42"/>
                    <a:pt x="160" y="43"/>
                    <a:pt x="157" y="44"/>
                  </a:cubicBezTo>
                  <a:cubicBezTo>
                    <a:pt x="156" y="44"/>
                    <a:pt x="155" y="43"/>
                    <a:pt x="154" y="42"/>
                  </a:cubicBezTo>
                  <a:cubicBezTo>
                    <a:pt x="150" y="40"/>
                    <a:pt x="147" y="41"/>
                    <a:pt x="144" y="45"/>
                  </a:cubicBezTo>
                  <a:cubicBezTo>
                    <a:pt x="140" y="50"/>
                    <a:pt x="135" y="54"/>
                    <a:pt x="130" y="57"/>
                  </a:cubicBezTo>
                  <a:cubicBezTo>
                    <a:pt x="126" y="59"/>
                    <a:pt x="124" y="61"/>
                    <a:pt x="125" y="65"/>
                  </a:cubicBezTo>
                  <a:cubicBezTo>
                    <a:pt x="125" y="67"/>
                    <a:pt x="125" y="68"/>
                    <a:pt x="125" y="70"/>
                  </a:cubicBezTo>
                  <a:cubicBezTo>
                    <a:pt x="125" y="82"/>
                    <a:pt x="125" y="82"/>
                    <a:pt x="136" y="87"/>
                  </a:cubicBezTo>
                  <a:cubicBezTo>
                    <a:pt x="159" y="96"/>
                    <a:pt x="172" y="120"/>
                    <a:pt x="165" y="144"/>
                  </a:cubicBezTo>
                  <a:cubicBezTo>
                    <a:pt x="164" y="148"/>
                    <a:pt x="164" y="151"/>
                    <a:pt x="169" y="153"/>
                  </a:cubicBezTo>
                  <a:cubicBezTo>
                    <a:pt x="170" y="153"/>
                    <a:pt x="171" y="154"/>
                    <a:pt x="172" y="155"/>
                  </a:cubicBezTo>
                  <a:cubicBezTo>
                    <a:pt x="179" y="159"/>
                    <a:pt x="185" y="164"/>
                    <a:pt x="193" y="156"/>
                  </a:cubicBezTo>
                  <a:cubicBezTo>
                    <a:pt x="195" y="153"/>
                    <a:pt x="201" y="152"/>
                    <a:pt x="205" y="152"/>
                  </a:cubicBezTo>
                  <a:cubicBezTo>
                    <a:pt x="211" y="153"/>
                    <a:pt x="213" y="150"/>
                    <a:pt x="214" y="145"/>
                  </a:cubicBezTo>
                  <a:cubicBezTo>
                    <a:pt x="214" y="142"/>
                    <a:pt x="218" y="139"/>
                    <a:pt x="220" y="139"/>
                  </a:cubicBezTo>
                  <a:cubicBezTo>
                    <a:pt x="224" y="139"/>
                    <a:pt x="225" y="142"/>
                    <a:pt x="225" y="146"/>
                  </a:cubicBezTo>
                  <a:cubicBezTo>
                    <a:pt x="225" y="147"/>
                    <a:pt x="225" y="148"/>
                    <a:pt x="225" y="148"/>
                  </a:cubicBezTo>
                  <a:cubicBezTo>
                    <a:pt x="223" y="154"/>
                    <a:pt x="224" y="157"/>
                    <a:pt x="228" y="162"/>
                  </a:cubicBezTo>
                  <a:cubicBezTo>
                    <a:pt x="238" y="171"/>
                    <a:pt x="239" y="186"/>
                    <a:pt x="232" y="197"/>
                  </a:cubicBezTo>
                  <a:cubicBezTo>
                    <a:pt x="225" y="208"/>
                    <a:pt x="211" y="214"/>
                    <a:pt x="199" y="210"/>
                  </a:cubicBezTo>
                  <a:cubicBezTo>
                    <a:pt x="194" y="208"/>
                    <a:pt x="191" y="209"/>
                    <a:pt x="188" y="212"/>
                  </a:cubicBezTo>
                  <a:cubicBezTo>
                    <a:pt x="187" y="214"/>
                    <a:pt x="184" y="216"/>
                    <a:pt x="182" y="217"/>
                  </a:cubicBezTo>
                  <a:cubicBezTo>
                    <a:pt x="180" y="217"/>
                    <a:pt x="177" y="216"/>
                    <a:pt x="175" y="215"/>
                  </a:cubicBezTo>
                  <a:cubicBezTo>
                    <a:pt x="174" y="214"/>
                    <a:pt x="174" y="209"/>
                    <a:pt x="176" y="208"/>
                  </a:cubicBezTo>
                  <a:cubicBezTo>
                    <a:pt x="184" y="204"/>
                    <a:pt x="183" y="198"/>
                    <a:pt x="179" y="191"/>
                  </a:cubicBezTo>
                  <a:cubicBezTo>
                    <a:pt x="177" y="187"/>
                    <a:pt x="178" y="181"/>
                    <a:pt x="178" y="176"/>
                  </a:cubicBezTo>
                  <a:cubicBezTo>
                    <a:pt x="178" y="173"/>
                    <a:pt x="177" y="171"/>
                    <a:pt x="174" y="169"/>
                  </a:cubicBezTo>
                  <a:cubicBezTo>
                    <a:pt x="170" y="167"/>
                    <a:pt x="166" y="164"/>
                    <a:pt x="161" y="162"/>
                  </a:cubicBezTo>
                  <a:cubicBezTo>
                    <a:pt x="159" y="160"/>
                    <a:pt x="157" y="160"/>
                    <a:pt x="154" y="163"/>
                  </a:cubicBezTo>
                  <a:cubicBezTo>
                    <a:pt x="134" y="184"/>
                    <a:pt x="105" y="184"/>
                    <a:pt x="84" y="162"/>
                  </a:cubicBezTo>
                  <a:cubicBezTo>
                    <a:pt x="83" y="161"/>
                    <a:pt x="82" y="161"/>
                    <a:pt x="81" y="160"/>
                  </a:cubicBezTo>
                  <a:close/>
                  <a:moveTo>
                    <a:pt x="119" y="95"/>
                  </a:moveTo>
                  <a:cubicBezTo>
                    <a:pt x="97" y="96"/>
                    <a:pt x="83" y="115"/>
                    <a:pt x="84" y="133"/>
                  </a:cubicBezTo>
                  <a:cubicBezTo>
                    <a:pt x="85" y="153"/>
                    <a:pt x="102" y="168"/>
                    <a:pt x="122" y="167"/>
                  </a:cubicBezTo>
                  <a:cubicBezTo>
                    <a:pt x="141" y="165"/>
                    <a:pt x="156" y="148"/>
                    <a:pt x="155" y="129"/>
                  </a:cubicBezTo>
                  <a:cubicBezTo>
                    <a:pt x="154" y="110"/>
                    <a:pt x="137" y="94"/>
                    <a:pt x="119" y="95"/>
                  </a:cubicBezTo>
                  <a:close/>
                  <a:moveTo>
                    <a:pt x="102" y="30"/>
                  </a:moveTo>
                  <a:cubicBezTo>
                    <a:pt x="102" y="42"/>
                    <a:pt x="109" y="49"/>
                    <a:pt x="122" y="48"/>
                  </a:cubicBezTo>
                  <a:cubicBezTo>
                    <a:pt x="130" y="48"/>
                    <a:pt x="138" y="39"/>
                    <a:pt x="138" y="30"/>
                  </a:cubicBezTo>
                  <a:cubicBezTo>
                    <a:pt x="137" y="21"/>
                    <a:pt x="129" y="12"/>
                    <a:pt x="119" y="12"/>
                  </a:cubicBezTo>
                  <a:cubicBezTo>
                    <a:pt x="110" y="12"/>
                    <a:pt x="102" y="21"/>
                    <a:pt x="102" y="30"/>
                  </a:cubicBezTo>
                  <a:close/>
                  <a:moveTo>
                    <a:pt x="32" y="164"/>
                  </a:moveTo>
                  <a:cubicBezTo>
                    <a:pt x="22" y="164"/>
                    <a:pt x="14" y="171"/>
                    <a:pt x="14" y="181"/>
                  </a:cubicBezTo>
                  <a:cubicBezTo>
                    <a:pt x="14" y="191"/>
                    <a:pt x="22" y="199"/>
                    <a:pt x="33" y="199"/>
                  </a:cubicBezTo>
                  <a:cubicBezTo>
                    <a:pt x="42" y="199"/>
                    <a:pt x="50" y="191"/>
                    <a:pt x="50" y="182"/>
                  </a:cubicBezTo>
                  <a:cubicBezTo>
                    <a:pt x="50" y="172"/>
                    <a:pt x="43" y="164"/>
                    <a:pt x="32" y="164"/>
                  </a:cubicBezTo>
                  <a:close/>
                  <a:moveTo>
                    <a:pt x="189" y="182"/>
                  </a:moveTo>
                  <a:cubicBezTo>
                    <a:pt x="189" y="192"/>
                    <a:pt x="197" y="199"/>
                    <a:pt x="207" y="199"/>
                  </a:cubicBezTo>
                  <a:cubicBezTo>
                    <a:pt x="217" y="199"/>
                    <a:pt x="225" y="191"/>
                    <a:pt x="225" y="181"/>
                  </a:cubicBezTo>
                  <a:cubicBezTo>
                    <a:pt x="224" y="171"/>
                    <a:pt x="217" y="164"/>
                    <a:pt x="207" y="164"/>
                  </a:cubicBezTo>
                  <a:cubicBezTo>
                    <a:pt x="197" y="164"/>
                    <a:pt x="189" y="171"/>
                    <a:pt x="189" y="182"/>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7">
              <a:extLst>
                <a:ext uri="{FF2B5EF4-FFF2-40B4-BE49-F238E27FC236}">
                  <a16:creationId xmlns:a16="http://schemas.microsoft.com/office/drawing/2014/main" id="{AE8BC3AB-9755-4AEA-95AF-879C42B80DEA}"/>
                </a:ext>
              </a:extLst>
            </p:cNvPr>
            <p:cNvSpPr>
              <a:spLocks/>
            </p:cNvSpPr>
            <p:nvPr/>
          </p:nvSpPr>
          <p:spPr bwMode="auto">
            <a:xfrm>
              <a:off x="2992438" y="1939925"/>
              <a:ext cx="90488" cy="138113"/>
            </a:xfrm>
            <a:custGeom>
              <a:avLst/>
              <a:gdLst>
                <a:gd name="T0" fmla="*/ 15 w 15"/>
                <a:gd name="T1" fmla="*/ 18 h 23"/>
                <a:gd name="T2" fmla="*/ 10 w 15"/>
                <a:gd name="T3" fmla="*/ 22 h 23"/>
                <a:gd name="T4" fmla="*/ 4 w 15"/>
                <a:gd name="T5" fmla="*/ 19 h 23"/>
                <a:gd name="T6" fmla="*/ 0 w 15"/>
                <a:gd name="T7" fmla="*/ 7 h 23"/>
                <a:gd name="T8" fmla="*/ 4 w 15"/>
                <a:gd name="T9" fmla="*/ 1 h 23"/>
                <a:gd name="T10" fmla="*/ 11 w 15"/>
                <a:gd name="T11" fmla="*/ 3 h 23"/>
                <a:gd name="T12" fmla="*/ 15 w 15"/>
                <a:gd name="T13" fmla="*/ 18 h 23"/>
              </a:gdLst>
              <a:ahLst/>
              <a:cxnLst>
                <a:cxn ang="0">
                  <a:pos x="T0" y="T1"/>
                </a:cxn>
                <a:cxn ang="0">
                  <a:pos x="T2" y="T3"/>
                </a:cxn>
                <a:cxn ang="0">
                  <a:pos x="T4" y="T5"/>
                </a:cxn>
                <a:cxn ang="0">
                  <a:pos x="T6" y="T7"/>
                </a:cxn>
                <a:cxn ang="0">
                  <a:pos x="T8" y="T9"/>
                </a:cxn>
                <a:cxn ang="0">
                  <a:pos x="T10" y="T11"/>
                </a:cxn>
                <a:cxn ang="0">
                  <a:pos x="T12" y="T13"/>
                </a:cxn>
              </a:cxnLst>
              <a:rect l="0" t="0" r="r" b="b"/>
              <a:pathLst>
                <a:path w="15" h="23">
                  <a:moveTo>
                    <a:pt x="15" y="18"/>
                  </a:moveTo>
                  <a:cubicBezTo>
                    <a:pt x="14" y="19"/>
                    <a:pt x="12" y="22"/>
                    <a:pt x="10" y="22"/>
                  </a:cubicBezTo>
                  <a:cubicBezTo>
                    <a:pt x="8" y="23"/>
                    <a:pt x="5" y="21"/>
                    <a:pt x="4" y="19"/>
                  </a:cubicBezTo>
                  <a:cubicBezTo>
                    <a:pt x="2" y="15"/>
                    <a:pt x="1" y="11"/>
                    <a:pt x="0" y="7"/>
                  </a:cubicBezTo>
                  <a:cubicBezTo>
                    <a:pt x="0" y="5"/>
                    <a:pt x="2" y="1"/>
                    <a:pt x="4" y="1"/>
                  </a:cubicBezTo>
                  <a:cubicBezTo>
                    <a:pt x="6" y="0"/>
                    <a:pt x="10" y="2"/>
                    <a:pt x="11" y="3"/>
                  </a:cubicBezTo>
                  <a:cubicBezTo>
                    <a:pt x="13" y="7"/>
                    <a:pt x="14" y="12"/>
                    <a:pt x="15" y="18"/>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8">
              <a:extLst>
                <a:ext uri="{FF2B5EF4-FFF2-40B4-BE49-F238E27FC236}">
                  <a16:creationId xmlns:a16="http://schemas.microsoft.com/office/drawing/2014/main" id="{4263A55F-0A03-4288-88DD-DCF9BAFE8F60}"/>
                </a:ext>
              </a:extLst>
            </p:cNvPr>
            <p:cNvSpPr>
              <a:spLocks/>
            </p:cNvSpPr>
            <p:nvPr/>
          </p:nvSpPr>
          <p:spPr bwMode="auto">
            <a:xfrm>
              <a:off x="2524125" y="2719388"/>
              <a:ext cx="131763" cy="88900"/>
            </a:xfrm>
            <a:custGeom>
              <a:avLst/>
              <a:gdLst>
                <a:gd name="T0" fmla="*/ 5 w 22"/>
                <a:gd name="T1" fmla="*/ 15 h 15"/>
                <a:gd name="T2" fmla="*/ 0 w 22"/>
                <a:gd name="T3" fmla="*/ 9 h 15"/>
                <a:gd name="T4" fmla="*/ 4 w 22"/>
                <a:gd name="T5" fmla="*/ 3 h 15"/>
                <a:gd name="T6" fmla="*/ 15 w 22"/>
                <a:gd name="T7" fmla="*/ 0 h 15"/>
                <a:gd name="T8" fmla="*/ 22 w 22"/>
                <a:gd name="T9" fmla="*/ 4 h 15"/>
                <a:gd name="T10" fmla="*/ 18 w 22"/>
                <a:gd name="T11" fmla="*/ 11 h 15"/>
                <a:gd name="T12" fmla="*/ 5 w 22"/>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22" h="15">
                  <a:moveTo>
                    <a:pt x="5" y="15"/>
                  </a:moveTo>
                  <a:cubicBezTo>
                    <a:pt x="3" y="13"/>
                    <a:pt x="0" y="11"/>
                    <a:pt x="0" y="9"/>
                  </a:cubicBezTo>
                  <a:cubicBezTo>
                    <a:pt x="0" y="7"/>
                    <a:pt x="2" y="4"/>
                    <a:pt x="4" y="3"/>
                  </a:cubicBezTo>
                  <a:cubicBezTo>
                    <a:pt x="8" y="1"/>
                    <a:pt x="12" y="0"/>
                    <a:pt x="15" y="0"/>
                  </a:cubicBezTo>
                  <a:cubicBezTo>
                    <a:pt x="18" y="0"/>
                    <a:pt x="21" y="2"/>
                    <a:pt x="22" y="4"/>
                  </a:cubicBezTo>
                  <a:cubicBezTo>
                    <a:pt x="22" y="6"/>
                    <a:pt x="20" y="10"/>
                    <a:pt x="18" y="11"/>
                  </a:cubicBezTo>
                  <a:cubicBezTo>
                    <a:pt x="15" y="13"/>
                    <a:pt x="10" y="13"/>
                    <a:pt x="5" y="15"/>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9">
              <a:extLst>
                <a:ext uri="{FF2B5EF4-FFF2-40B4-BE49-F238E27FC236}">
                  <a16:creationId xmlns:a16="http://schemas.microsoft.com/office/drawing/2014/main" id="{395740DC-9206-41B9-852E-BC855D0DE4AD}"/>
                </a:ext>
              </a:extLst>
            </p:cNvPr>
            <p:cNvSpPr>
              <a:spLocks/>
            </p:cNvSpPr>
            <p:nvPr/>
          </p:nvSpPr>
          <p:spPr bwMode="auto">
            <a:xfrm>
              <a:off x="2841625" y="1700213"/>
              <a:ext cx="127000" cy="119063"/>
            </a:xfrm>
            <a:custGeom>
              <a:avLst/>
              <a:gdLst>
                <a:gd name="T0" fmla="*/ 21 w 21"/>
                <a:gd name="T1" fmla="*/ 14 h 20"/>
                <a:gd name="T2" fmla="*/ 16 w 21"/>
                <a:gd name="T3" fmla="*/ 20 h 20"/>
                <a:gd name="T4" fmla="*/ 10 w 21"/>
                <a:gd name="T5" fmla="*/ 19 h 20"/>
                <a:gd name="T6" fmla="*/ 1 w 21"/>
                <a:gd name="T7" fmla="*/ 10 h 20"/>
                <a:gd name="T8" fmla="*/ 1 w 21"/>
                <a:gd name="T9" fmla="*/ 3 h 20"/>
                <a:gd name="T10" fmla="*/ 6 w 21"/>
                <a:gd name="T11" fmla="*/ 1 h 20"/>
                <a:gd name="T12" fmla="*/ 21 w 21"/>
                <a:gd name="T13" fmla="*/ 14 h 20"/>
              </a:gdLst>
              <a:ahLst/>
              <a:cxnLst>
                <a:cxn ang="0">
                  <a:pos x="T0" y="T1"/>
                </a:cxn>
                <a:cxn ang="0">
                  <a:pos x="T2" y="T3"/>
                </a:cxn>
                <a:cxn ang="0">
                  <a:pos x="T4" y="T5"/>
                </a:cxn>
                <a:cxn ang="0">
                  <a:pos x="T6" y="T7"/>
                </a:cxn>
                <a:cxn ang="0">
                  <a:pos x="T8" y="T9"/>
                </a:cxn>
                <a:cxn ang="0">
                  <a:pos x="T10" y="T11"/>
                </a:cxn>
                <a:cxn ang="0">
                  <a:pos x="T12" y="T13"/>
                </a:cxn>
              </a:cxnLst>
              <a:rect l="0" t="0" r="r" b="b"/>
              <a:pathLst>
                <a:path w="21" h="20">
                  <a:moveTo>
                    <a:pt x="21" y="14"/>
                  </a:moveTo>
                  <a:cubicBezTo>
                    <a:pt x="18" y="17"/>
                    <a:pt x="17" y="19"/>
                    <a:pt x="16" y="20"/>
                  </a:cubicBezTo>
                  <a:cubicBezTo>
                    <a:pt x="14" y="20"/>
                    <a:pt x="11" y="20"/>
                    <a:pt x="10" y="19"/>
                  </a:cubicBezTo>
                  <a:cubicBezTo>
                    <a:pt x="6" y="16"/>
                    <a:pt x="3" y="13"/>
                    <a:pt x="1" y="10"/>
                  </a:cubicBezTo>
                  <a:cubicBezTo>
                    <a:pt x="0" y="8"/>
                    <a:pt x="0" y="5"/>
                    <a:pt x="1" y="3"/>
                  </a:cubicBezTo>
                  <a:cubicBezTo>
                    <a:pt x="1" y="2"/>
                    <a:pt x="5" y="0"/>
                    <a:pt x="6" y="1"/>
                  </a:cubicBezTo>
                  <a:cubicBezTo>
                    <a:pt x="11" y="5"/>
                    <a:pt x="15" y="9"/>
                    <a:pt x="21" y="14"/>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10">
              <a:extLst>
                <a:ext uri="{FF2B5EF4-FFF2-40B4-BE49-F238E27FC236}">
                  <a16:creationId xmlns:a16="http://schemas.microsoft.com/office/drawing/2014/main" id="{D4BDBF14-3390-4C8F-BC5F-83A179B98846}"/>
                </a:ext>
              </a:extLst>
            </p:cNvPr>
            <p:cNvSpPr>
              <a:spLocks/>
            </p:cNvSpPr>
            <p:nvPr/>
          </p:nvSpPr>
          <p:spPr bwMode="auto">
            <a:xfrm>
              <a:off x="2241550" y="2713038"/>
              <a:ext cx="138113" cy="90488"/>
            </a:xfrm>
            <a:custGeom>
              <a:avLst/>
              <a:gdLst>
                <a:gd name="T0" fmla="*/ 5 w 23"/>
                <a:gd name="T1" fmla="*/ 0 h 15"/>
                <a:gd name="T2" fmla="*/ 19 w 23"/>
                <a:gd name="T3" fmla="*/ 4 h 15"/>
                <a:gd name="T4" fmla="*/ 22 w 23"/>
                <a:gd name="T5" fmla="*/ 10 h 15"/>
                <a:gd name="T6" fmla="*/ 17 w 23"/>
                <a:gd name="T7" fmla="*/ 14 h 15"/>
                <a:gd name="T8" fmla="*/ 3 w 23"/>
                <a:gd name="T9" fmla="*/ 11 h 15"/>
                <a:gd name="T10" fmla="*/ 0 w 23"/>
                <a:gd name="T11" fmla="*/ 5 h 15"/>
                <a:gd name="T12" fmla="*/ 5 w 23"/>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23" h="15">
                  <a:moveTo>
                    <a:pt x="5" y="0"/>
                  </a:moveTo>
                  <a:cubicBezTo>
                    <a:pt x="10" y="2"/>
                    <a:pt x="15" y="2"/>
                    <a:pt x="19" y="4"/>
                  </a:cubicBezTo>
                  <a:cubicBezTo>
                    <a:pt x="21" y="5"/>
                    <a:pt x="23" y="8"/>
                    <a:pt x="22" y="10"/>
                  </a:cubicBezTo>
                  <a:cubicBezTo>
                    <a:pt x="22" y="12"/>
                    <a:pt x="19" y="15"/>
                    <a:pt x="17" y="14"/>
                  </a:cubicBezTo>
                  <a:cubicBezTo>
                    <a:pt x="12" y="14"/>
                    <a:pt x="7" y="13"/>
                    <a:pt x="3" y="11"/>
                  </a:cubicBezTo>
                  <a:cubicBezTo>
                    <a:pt x="1" y="10"/>
                    <a:pt x="0" y="6"/>
                    <a:pt x="0" y="5"/>
                  </a:cubicBezTo>
                  <a:cubicBezTo>
                    <a:pt x="1" y="3"/>
                    <a:pt x="3" y="1"/>
                    <a:pt x="5" y="0"/>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11">
              <a:extLst>
                <a:ext uri="{FF2B5EF4-FFF2-40B4-BE49-F238E27FC236}">
                  <a16:creationId xmlns:a16="http://schemas.microsoft.com/office/drawing/2014/main" id="{BC9D9003-9AAA-4608-BC7A-6739F6F9D132}"/>
                </a:ext>
              </a:extLst>
            </p:cNvPr>
            <p:cNvSpPr>
              <a:spLocks/>
            </p:cNvSpPr>
            <p:nvPr/>
          </p:nvSpPr>
          <p:spPr bwMode="auto">
            <a:xfrm>
              <a:off x="1833563" y="1922463"/>
              <a:ext cx="90488" cy="142875"/>
            </a:xfrm>
            <a:custGeom>
              <a:avLst/>
              <a:gdLst>
                <a:gd name="T0" fmla="*/ 10 w 15"/>
                <a:gd name="T1" fmla="*/ 0 h 24"/>
                <a:gd name="T2" fmla="*/ 15 w 15"/>
                <a:gd name="T3" fmla="*/ 7 h 24"/>
                <a:gd name="T4" fmla="*/ 10 w 15"/>
                <a:gd name="T5" fmla="*/ 21 h 24"/>
                <a:gd name="T6" fmla="*/ 5 w 15"/>
                <a:gd name="T7" fmla="*/ 23 h 24"/>
                <a:gd name="T8" fmla="*/ 0 w 15"/>
                <a:gd name="T9" fmla="*/ 19 h 24"/>
                <a:gd name="T10" fmla="*/ 6 w 15"/>
                <a:gd name="T11" fmla="*/ 3 h 24"/>
                <a:gd name="T12" fmla="*/ 10 w 15"/>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15" h="24">
                  <a:moveTo>
                    <a:pt x="10" y="0"/>
                  </a:moveTo>
                  <a:cubicBezTo>
                    <a:pt x="12" y="3"/>
                    <a:pt x="15" y="5"/>
                    <a:pt x="15" y="7"/>
                  </a:cubicBezTo>
                  <a:cubicBezTo>
                    <a:pt x="14" y="12"/>
                    <a:pt x="12" y="17"/>
                    <a:pt x="10" y="21"/>
                  </a:cubicBezTo>
                  <a:cubicBezTo>
                    <a:pt x="10" y="22"/>
                    <a:pt x="6" y="24"/>
                    <a:pt x="5" y="23"/>
                  </a:cubicBezTo>
                  <a:cubicBezTo>
                    <a:pt x="3" y="23"/>
                    <a:pt x="0" y="20"/>
                    <a:pt x="0" y="19"/>
                  </a:cubicBezTo>
                  <a:cubicBezTo>
                    <a:pt x="2" y="13"/>
                    <a:pt x="4" y="8"/>
                    <a:pt x="6" y="3"/>
                  </a:cubicBezTo>
                  <a:cubicBezTo>
                    <a:pt x="6" y="2"/>
                    <a:pt x="8" y="2"/>
                    <a:pt x="10" y="0"/>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12">
              <a:extLst>
                <a:ext uri="{FF2B5EF4-FFF2-40B4-BE49-F238E27FC236}">
                  <a16:creationId xmlns:a16="http://schemas.microsoft.com/office/drawing/2014/main" id="{8AE4788C-D5A9-42FB-9B02-94FF04FCC076}"/>
                </a:ext>
              </a:extLst>
            </p:cNvPr>
            <p:cNvSpPr>
              <a:spLocks/>
            </p:cNvSpPr>
            <p:nvPr/>
          </p:nvSpPr>
          <p:spPr bwMode="auto">
            <a:xfrm>
              <a:off x="1954213" y="1693863"/>
              <a:ext cx="125413" cy="120650"/>
            </a:xfrm>
            <a:custGeom>
              <a:avLst/>
              <a:gdLst>
                <a:gd name="T0" fmla="*/ 21 w 21"/>
                <a:gd name="T1" fmla="*/ 5 h 20"/>
                <a:gd name="T2" fmla="*/ 6 w 21"/>
                <a:gd name="T3" fmla="*/ 20 h 20"/>
                <a:gd name="T4" fmla="*/ 3 w 21"/>
                <a:gd name="T5" fmla="*/ 12 h 20"/>
                <a:gd name="T6" fmla="*/ 13 w 21"/>
                <a:gd name="T7" fmla="*/ 2 h 20"/>
                <a:gd name="T8" fmla="*/ 18 w 21"/>
                <a:gd name="T9" fmla="*/ 1 h 20"/>
                <a:gd name="T10" fmla="*/ 21 w 21"/>
                <a:gd name="T11" fmla="*/ 5 h 20"/>
              </a:gdLst>
              <a:ahLst/>
              <a:cxnLst>
                <a:cxn ang="0">
                  <a:pos x="T0" y="T1"/>
                </a:cxn>
                <a:cxn ang="0">
                  <a:pos x="T2" y="T3"/>
                </a:cxn>
                <a:cxn ang="0">
                  <a:pos x="T4" y="T5"/>
                </a:cxn>
                <a:cxn ang="0">
                  <a:pos x="T6" y="T7"/>
                </a:cxn>
                <a:cxn ang="0">
                  <a:pos x="T8" y="T9"/>
                </a:cxn>
                <a:cxn ang="0">
                  <a:pos x="T10" y="T11"/>
                </a:cxn>
              </a:cxnLst>
              <a:rect l="0" t="0" r="r" b="b"/>
              <a:pathLst>
                <a:path w="21" h="20">
                  <a:moveTo>
                    <a:pt x="21" y="5"/>
                  </a:moveTo>
                  <a:cubicBezTo>
                    <a:pt x="21" y="10"/>
                    <a:pt x="10" y="20"/>
                    <a:pt x="6" y="20"/>
                  </a:cubicBezTo>
                  <a:cubicBezTo>
                    <a:pt x="2" y="20"/>
                    <a:pt x="0" y="15"/>
                    <a:pt x="3" y="12"/>
                  </a:cubicBezTo>
                  <a:cubicBezTo>
                    <a:pt x="6" y="8"/>
                    <a:pt x="9" y="5"/>
                    <a:pt x="13" y="2"/>
                  </a:cubicBezTo>
                  <a:cubicBezTo>
                    <a:pt x="14" y="1"/>
                    <a:pt x="17" y="0"/>
                    <a:pt x="18" y="1"/>
                  </a:cubicBezTo>
                  <a:cubicBezTo>
                    <a:pt x="20" y="2"/>
                    <a:pt x="20" y="4"/>
                    <a:pt x="21" y="5"/>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13">
              <a:extLst>
                <a:ext uri="{FF2B5EF4-FFF2-40B4-BE49-F238E27FC236}">
                  <a16:creationId xmlns:a16="http://schemas.microsoft.com/office/drawing/2014/main" id="{DA86A944-5890-4AAC-BCB4-C78D061EB308}"/>
                </a:ext>
              </a:extLst>
            </p:cNvPr>
            <p:cNvSpPr>
              <a:spLocks/>
            </p:cNvSpPr>
            <p:nvPr/>
          </p:nvSpPr>
          <p:spPr bwMode="auto">
            <a:xfrm>
              <a:off x="2314575" y="2035175"/>
              <a:ext cx="287338" cy="276225"/>
            </a:xfrm>
            <a:custGeom>
              <a:avLst/>
              <a:gdLst>
                <a:gd name="T0" fmla="*/ 18 w 48"/>
                <a:gd name="T1" fmla="*/ 29 h 46"/>
                <a:gd name="T2" fmla="*/ 6 w 48"/>
                <a:gd name="T3" fmla="*/ 29 h 46"/>
                <a:gd name="T4" fmla="*/ 0 w 48"/>
                <a:gd name="T5" fmla="*/ 23 h 46"/>
                <a:gd name="T6" fmla="*/ 6 w 48"/>
                <a:gd name="T7" fmla="*/ 18 h 46"/>
                <a:gd name="T8" fmla="*/ 18 w 48"/>
                <a:gd name="T9" fmla="*/ 17 h 46"/>
                <a:gd name="T10" fmla="*/ 18 w 48"/>
                <a:gd name="T11" fmla="*/ 6 h 46"/>
                <a:gd name="T12" fmla="*/ 24 w 48"/>
                <a:gd name="T13" fmla="*/ 0 h 46"/>
                <a:gd name="T14" fmla="*/ 29 w 48"/>
                <a:gd name="T15" fmla="*/ 6 h 46"/>
                <a:gd name="T16" fmla="*/ 29 w 48"/>
                <a:gd name="T17" fmla="*/ 6 h 46"/>
                <a:gd name="T18" fmla="*/ 40 w 48"/>
                <a:gd name="T19" fmla="*/ 17 h 46"/>
                <a:gd name="T20" fmla="*/ 47 w 48"/>
                <a:gd name="T21" fmla="*/ 23 h 46"/>
                <a:gd name="T22" fmla="*/ 40 w 48"/>
                <a:gd name="T23" fmla="*/ 29 h 46"/>
                <a:gd name="T24" fmla="*/ 38 w 48"/>
                <a:gd name="T25" fmla="*/ 29 h 46"/>
                <a:gd name="T26" fmla="*/ 29 w 48"/>
                <a:gd name="T27" fmla="*/ 38 h 46"/>
                <a:gd name="T28" fmla="*/ 24 w 48"/>
                <a:gd name="T29" fmla="*/ 46 h 46"/>
                <a:gd name="T30" fmla="*/ 18 w 48"/>
                <a:gd name="T31" fmla="*/ 38 h 46"/>
                <a:gd name="T32" fmla="*/ 18 w 48"/>
                <a:gd name="T33" fmla="*/ 2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 h="46">
                  <a:moveTo>
                    <a:pt x="18" y="29"/>
                  </a:moveTo>
                  <a:cubicBezTo>
                    <a:pt x="13" y="29"/>
                    <a:pt x="9" y="30"/>
                    <a:pt x="6" y="29"/>
                  </a:cubicBezTo>
                  <a:cubicBezTo>
                    <a:pt x="4" y="28"/>
                    <a:pt x="2" y="25"/>
                    <a:pt x="0" y="23"/>
                  </a:cubicBezTo>
                  <a:cubicBezTo>
                    <a:pt x="2" y="21"/>
                    <a:pt x="4" y="18"/>
                    <a:pt x="6" y="18"/>
                  </a:cubicBezTo>
                  <a:cubicBezTo>
                    <a:pt x="10" y="17"/>
                    <a:pt x="13" y="17"/>
                    <a:pt x="18" y="17"/>
                  </a:cubicBezTo>
                  <a:cubicBezTo>
                    <a:pt x="18" y="13"/>
                    <a:pt x="17" y="9"/>
                    <a:pt x="18" y="6"/>
                  </a:cubicBezTo>
                  <a:cubicBezTo>
                    <a:pt x="19" y="3"/>
                    <a:pt x="22" y="2"/>
                    <a:pt x="24" y="0"/>
                  </a:cubicBezTo>
                  <a:cubicBezTo>
                    <a:pt x="26" y="2"/>
                    <a:pt x="27" y="4"/>
                    <a:pt x="29" y="6"/>
                  </a:cubicBezTo>
                  <a:cubicBezTo>
                    <a:pt x="29" y="6"/>
                    <a:pt x="29" y="6"/>
                    <a:pt x="29" y="6"/>
                  </a:cubicBezTo>
                  <a:cubicBezTo>
                    <a:pt x="30" y="16"/>
                    <a:pt x="30" y="16"/>
                    <a:pt x="40" y="17"/>
                  </a:cubicBezTo>
                  <a:cubicBezTo>
                    <a:pt x="44" y="18"/>
                    <a:pt x="48" y="19"/>
                    <a:pt x="47" y="23"/>
                  </a:cubicBezTo>
                  <a:cubicBezTo>
                    <a:pt x="46" y="25"/>
                    <a:pt x="42" y="27"/>
                    <a:pt x="40" y="29"/>
                  </a:cubicBezTo>
                  <a:cubicBezTo>
                    <a:pt x="40" y="29"/>
                    <a:pt x="39" y="29"/>
                    <a:pt x="38" y="29"/>
                  </a:cubicBezTo>
                  <a:cubicBezTo>
                    <a:pt x="29" y="29"/>
                    <a:pt x="29" y="27"/>
                    <a:pt x="29" y="38"/>
                  </a:cubicBezTo>
                  <a:cubicBezTo>
                    <a:pt x="29" y="42"/>
                    <a:pt x="29" y="46"/>
                    <a:pt x="24" y="46"/>
                  </a:cubicBezTo>
                  <a:cubicBezTo>
                    <a:pt x="18" y="46"/>
                    <a:pt x="17" y="42"/>
                    <a:pt x="18" y="38"/>
                  </a:cubicBezTo>
                  <a:cubicBezTo>
                    <a:pt x="18" y="35"/>
                    <a:pt x="18" y="32"/>
                    <a:pt x="18" y="29"/>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40" name="Grupo 39">
            <a:extLst>
              <a:ext uri="{FF2B5EF4-FFF2-40B4-BE49-F238E27FC236}">
                <a16:creationId xmlns:a16="http://schemas.microsoft.com/office/drawing/2014/main" id="{84E8DD56-92AA-42E7-B7D7-318C30BC8160}"/>
              </a:ext>
            </a:extLst>
          </p:cNvPr>
          <p:cNvGrpSpPr/>
          <p:nvPr/>
        </p:nvGrpSpPr>
        <p:grpSpPr>
          <a:xfrm>
            <a:off x="6248255" y="1333748"/>
            <a:ext cx="1433513" cy="1420813"/>
            <a:chOff x="1738312" y="1387475"/>
            <a:chExt cx="1433513" cy="1420813"/>
          </a:xfrm>
        </p:grpSpPr>
        <p:sp>
          <p:nvSpPr>
            <p:cNvPr id="41" name="Freeform 6">
              <a:extLst>
                <a:ext uri="{FF2B5EF4-FFF2-40B4-BE49-F238E27FC236}">
                  <a16:creationId xmlns:a16="http://schemas.microsoft.com/office/drawing/2014/main" id="{6632117E-A31B-45BE-A3A4-78C63AA7F548}"/>
                </a:ext>
              </a:extLst>
            </p:cNvPr>
            <p:cNvSpPr>
              <a:spLocks noEditPoints="1"/>
            </p:cNvSpPr>
            <p:nvPr/>
          </p:nvSpPr>
          <p:spPr bwMode="auto">
            <a:xfrm>
              <a:off x="1738312" y="1387475"/>
              <a:ext cx="1433513" cy="1301750"/>
            </a:xfrm>
            <a:custGeom>
              <a:avLst/>
              <a:gdLst>
                <a:gd name="T0" fmla="*/ 63 w 239"/>
                <a:gd name="T1" fmla="*/ 170 h 217"/>
                <a:gd name="T2" fmla="*/ 55 w 239"/>
                <a:gd name="T3" fmla="*/ 201 h 217"/>
                <a:gd name="T4" fmla="*/ 62 w 239"/>
                <a:gd name="T5" fmla="*/ 214 h 217"/>
                <a:gd name="T6" fmla="*/ 50 w 239"/>
                <a:gd name="T7" fmla="*/ 212 h 217"/>
                <a:gd name="T8" fmla="*/ 7 w 239"/>
                <a:gd name="T9" fmla="*/ 196 h 217"/>
                <a:gd name="T10" fmla="*/ 15 w 239"/>
                <a:gd name="T11" fmla="*/ 152 h 217"/>
                <a:gd name="T12" fmla="*/ 19 w 239"/>
                <a:gd name="T13" fmla="*/ 137 h 217"/>
                <a:gd name="T14" fmla="*/ 26 w 239"/>
                <a:gd name="T15" fmla="*/ 145 h 217"/>
                <a:gd name="T16" fmla="*/ 51 w 239"/>
                <a:gd name="T17" fmla="*/ 159 h 217"/>
                <a:gd name="T18" fmla="*/ 60 w 239"/>
                <a:gd name="T19" fmla="*/ 159 h 217"/>
                <a:gd name="T20" fmla="*/ 107 w 239"/>
                <a:gd name="T21" fmla="*/ 86 h 217"/>
                <a:gd name="T22" fmla="*/ 113 w 239"/>
                <a:gd name="T23" fmla="*/ 62 h 217"/>
                <a:gd name="T24" fmla="*/ 95 w 239"/>
                <a:gd name="T25" fmla="*/ 46 h 217"/>
                <a:gd name="T26" fmla="*/ 84 w 239"/>
                <a:gd name="T27" fmla="*/ 43 h 217"/>
                <a:gd name="T28" fmla="*/ 80 w 239"/>
                <a:gd name="T29" fmla="*/ 32 h 217"/>
                <a:gd name="T30" fmla="*/ 121 w 239"/>
                <a:gd name="T31" fmla="*/ 1 h 217"/>
                <a:gd name="T32" fmla="*/ 155 w 239"/>
                <a:gd name="T33" fmla="*/ 31 h 217"/>
                <a:gd name="T34" fmla="*/ 165 w 239"/>
                <a:gd name="T35" fmla="*/ 41 h 217"/>
                <a:gd name="T36" fmla="*/ 154 w 239"/>
                <a:gd name="T37" fmla="*/ 42 h 217"/>
                <a:gd name="T38" fmla="*/ 130 w 239"/>
                <a:gd name="T39" fmla="*/ 57 h 217"/>
                <a:gd name="T40" fmla="*/ 125 w 239"/>
                <a:gd name="T41" fmla="*/ 70 h 217"/>
                <a:gd name="T42" fmla="*/ 165 w 239"/>
                <a:gd name="T43" fmla="*/ 144 h 217"/>
                <a:gd name="T44" fmla="*/ 172 w 239"/>
                <a:gd name="T45" fmla="*/ 155 h 217"/>
                <a:gd name="T46" fmla="*/ 205 w 239"/>
                <a:gd name="T47" fmla="*/ 152 h 217"/>
                <a:gd name="T48" fmla="*/ 220 w 239"/>
                <a:gd name="T49" fmla="*/ 139 h 217"/>
                <a:gd name="T50" fmla="*/ 225 w 239"/>
                <a:gd name="T51" fmla="*/ 148 h 217"/>
                <a:gd name="T52" fmla="*/ 232 w 239"/>
                <a:gd name="T53" fmla="*/ 197 h 217"/>
                <a:gd name="T54" fmla="*/ 188 w 239"/>
                <a:gd name="T55" fmla="*/ 212 h 217"/>
                <a:gd name="T56" fmla="*/ 175 w 239"/>
                <a:gd name="T57" fmla="*/ 215 h 217"/>
                <a:gd name="T58" fmla="*/ 179 w 239"/>
                <a:gd name="T59" fmla="*/ 191 h 217"/>
                <a:gd name="T60" fmla="*/ 174 w 239"/>
                <a:gd name="T61" fmla="*/ 169 h 217"/>
                <a:gd name="T62" fmla="*/ 154 w 239"/>
                <a:gd name="T63" fmla="*/ 163 h 217"/>
                <a:gd name="T64" fmla="*/ 81 w 239"/>
                <a:gd name="T65" fmla="*/ 160 h 217"/>
                <a:gd name="T66" fmla="*/ 84 w 239"/>
                <a:gd name="T67" fmla="*/ 133 h 217"/>
                <a:gd name="T68" fmla="*/ 155 w 239"/>
                <a:gd name="T69" fmla="*/ 129 h 217"/>
                <a:gd name="T70" fmla="*/ 102 w 239"/>
                <a:gd name="T71" fmla="*/ 30 h 217"/>
                <a:gd name="T72" fmla="*/ 138 w 239"/>
                <a:gd name="T73" fmla="*/ 30 h 217"/>
                <a:gd name="T74" fmla="*/ 102 w 239"/>
                <a:gd name="T75" fmla="*/ 30 h 217"/>
                <a:gd name="T76" fmla="*/ 14 w 239"/>
                <a:gd name="T77" fmla="*/ 181 h 217"/>
                <a:gd name="T78" fmla="*/ 50 w 239"/>
                <a:gd name="T79" fmla="*/ 182 h 217"/>
                <a:gd name="T80" fmla="*/ 189 w 239"/>
                <a:gd name="T81" fmla="*/ 182 h 217"/>
                <a:gd name="T82" fmla="*/ 225 w 239"/>
                <a:gd name="T83" fmla="*/ 181 h 217"/>
                <a:gd name="T84" fmla="*/ 189 w 239"/>
                <a:gd name="T85" fmla="*/ 18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 h="217">
                  <a:moveTo>
                    <a:pt x="81" y="160"/>
                  </a:moveTo>
                  <a:cubicBezTo>
                    <a:pt x="75" y="163"/>
                    <a:pt x="69" y="167"/>
                    <a:pt x="63" y="170"/>
                  </a:cubicBezTo>
                  <a:cubicBezTo>
                    <a:pt x="62" y="171"/>
                    <a:pt x="61" y="173"/>
                    <a:pt x="61" y="174"/>
                  </a:cubicBezTo>
                  <a:cubicBezTo>
                    <a:pt x="61" y="189"/>
                    <a:pt x="61" y="189"/>
                    <a:pt x="55" y="201"/>
                  </a:cubicBezTo>
                  <a:cubicBezTo>
                    <a:pt x="57" y="202"/>
                    <a:pt x="60" y="204"/>
                    <a:pt x="61" y="206"/>
                  </a:cubicBezTo>
                  <a:cubicBezTo>
                    <a:pt x="62" y="208"/>
                    <a:pt x="62" y="211"/>
                    <a:pt x="62" y="214"/>
                  </a:cubicBezTo>
                  <a:cubicBezTo>
                    <a:pt x="59" y="214"/>
                    <a:pt x="56" y="215"/>
                    <a:pt x="53" y="214"/>
                  </a:cubicBezTo>
                  <a:cubicBezTo>
                    <a:pt x="52" y="214"/>
                    <a:pt x="51" y="213"/>
                    <a:pt x="50" y="212"/>
                  </a:cubicBezTo>
                  <a:cubicBezTo>
                    <a:pt x="47" y="209"/>
                    <a:pt x="45" y="208"/>
                    <a:pt x="41" y="209"/>
                  </a:cubicBezTo>
                  <a:cubicBezTo>
                    <a:pt x="27" y="214"/>
                    <a:pt x="14" y="208"/>
                    <a:pt x="7" y="196"/>
                  </a:cubicBezTo>
                  <a:cubicBezTo>
                    <a:pt x="0" y="184"/>
                    <a:pt x="2" y="169"/>
                    <a:pt x="12" y="159"/>
                  </a:cubicBezTo>
                  <a:cubicBezTo>
                    <a:pt x="14" y="158"/>
                    <a:pt x="15" y="154"/>
                    <a:pt x="15" y="152"/>
                  </a:cubicBezTo>
                  <a:cubicBezTo>
                    <a:pt x="15" y="149"/>
                    <a:pt x="14" y="146"/>
                    <a:pt x="14" y="143"/>
                  </a:cubicBezTo>
                  <a:cubicBezTo>
                    <a:pt x="15" y="141"/>
                    <a:pt x="17" y="137"/>
                    <a:pt x="19" y="137"/>
                  </a:cubicBezTo>
                  <a:cubicBezTo>
                    <a:pt x="21" y="137"/>
                    <a:pt x="23" y="140"/>
                    <a:pt x="25" y="142"/>
                  </a:cubicBezTo>
                  <a:cubicBezTo>
                    <a:pt x="26" y="142"/>
                    <a:pt x="26" y="144"/>
                    <a:pt x="26" y="145"/>
                  </a:cubicBezTo>
                  <a:cubicBezTo>
                    <a:pt x="26" y="150"/>
                    <a:pt x="28" y="152"/>
                    <a:pt x="34" y="152"/>
                  </a:cubicBezTo>
                  <a:cubicBezTo>
                    <a:pt x="40" y="153"/>
                    <a:pt x="46" y="156"/>
                    <a:pt x="51" y="159"/>
                  </a:cubicBezTo>
                  <a:cubicBezTo>
                    <a:pt x="54" y="161"/>
                    <a:pt x="56" y="162"/>
                    <a:pt x="59" y="159"/>
                  </a:cubicBezTo>
                  <a:cubicBezTo>
                    <a:pt x="60" y="159"/>
                    <a:pt x="60" y="159"/>
                    <a:pt x="60" y="159"/>
                  </a:cubicBezTo>
                  <a:cubicBezTo>
                    <a:pt x="70" y="154"/>
                    <a:pt x="76" y="150"/>
                    <a:pt x="73" y="136"/>
                  </a:cubicBezTo>
                  <a:cubicBezTo>
                    <a:pt x="68" y="113"/>
                    <a:pt x="85" y="92"/>
                    <a:pt x="107" y="86"/>
                  </a:cubicBezTo>
                  <a:cubicBezTo>
                    <a:pt x="109" y="85"/>
                    <a:pt x="111" y="84"/>
                    <a:pt x="114" y="84"/>
                  </a:cubicBezTo>
                  <a:cubicBezTo>
                    <a:pt x="114" y="77"/>
                    <a:pt x="114" y="69"/>
                    <a:pt x="113" y="62"/>
                  </a:cubicBezTo>
                  <a:cubicBezTo>
                    <a:pt x="113" y="61"/>
                    <a:pt x="112" y="59"/>
                    <a:pt x="110" y="58"/>
                  </a:cubicBezTo>
                  <a:cubicBezTo>
                    <a:pt x="104" y="56"/>
                    <a:pt x="98" y="52"/>
                    <a:pt x="95" y="46"/>
                  </a:cubicBezTo>
                  <a:cubicBezTo>
                    <a:pt x="93" y="41"/>
                    <a:pt x="90" y="40"/>
                    <a:pt x="86" y="42"/>
                  </a:cubicBezTo>
                  <a:cubicBezTo>
                    <a:pt x="85" y="43"/>
                    <a:pt x="84" y="43"/>
                    <a:pt x="84" y="43"/>
                  </a:cubicBezTo>
                  <a:cubicBezTo>
                    <a:pt x="81" y="42"/>
                    <a:pt x="79" y="41"/>
                    <a:pt x="76" y="40"/>
                  </a:cubicBezTo>
                  <a:cubicBezTo>
                    <a:pt x="77" y="37"/>
                    <a:pt x="78" y="33"/>
                    <a:pt x="80" y="32"/>
                  </a:cubicBezTo>
                  <a:cubicBezTo>
                    <a:pt x="87" y="30"/>
                    <a:pt x="90" y="27"/>
                    <a:pt x="92" y="20"/>
                  </a:cubicBezTo>
                  <a:cubicBezTo>
                    <a:pt x="96" y="7"/>
                    <a:pt x="109" y="0"/>
                    <a:pt x="121" y="1"/>
                  </a:cubicBezTo>
                  <a:cubicBezTo>
                    <a:pt x="134" y="2"/>
                    <a:pt x="145" y="11"/>
                    <a:pt x="148" y="23"/>
                  </a:cubicBezTo>
                  <a:cubicBezTo>
                    <a:pt x="149" y="28"/>
                    <a:pt x="151" y="30"/>
                    <a:pt x="155" y="31"/>
                  </a:cubicBezTo>
                  <a:cubicBezTo>
                    <a:pt x="157" y="31"/>
                    <a:pt x="160" y="32"/>
                    <a:pt x="162" y="33"/>
                  </a:cubicBezTo>
                  <a:cubicBezTo>
                    <a:pt x="163" y="35"/>
                    <a:pt x="164" y="38"/>
                    <a:pt x="165" y="41"/>
                  </a:cubicBezTo>
                  <a:cubicBezTo>
                    <a:pt x="162" y="42"/>
                    <a:pt x="160" y="43"/>
                    <a:pt x="157" y="44"/>
                  </a:cubicBezTo>
                  <a:cubicBezTo>
                    <a:pt x="156" y="44"/>
                    <a:pt x="155" y="43"/>
                    <a:pt x="154" y="42"/>
                  </a:cubicBezTo>
                  <a:cubicBezTo>
                    <a:pt x="150" y="40"/>
                    <a:pt x="147" y="41"/>
                    <a:pt x="144" y="45"/>
                  </a:cubicBezTo>
                  <a:cubicBezTo>
                    <a:pt x="140" y="50"/>
                    <a:pt x="135" y="54"/>
                    <a:pt x="130" y="57"/>
                  </a:cubicBezTo>
                  <a:cubicBezTo>
                    <a:pt x="126" y="59"/>
                    <a:pt x="124" y="61"/>
                    <a:pt x="125" y="65"/>
                  </a:cubicBezTo>
                  <a:cubicBezTo>
                    <a:pt x="125" y="67"/>
                    <a:pt x="125" y="68"/>
                    <a:pt x="125" y="70"/>
                  </a:cubicBezTo>
                  <a:cubicBezTo>
                    <a:pt x="125" y="82"/>
                    <a:pt x="125" y="82"/>
                    <a:pt x="136" y="87"/>
                  </a:cubicBezTo>
                  <a:cubicBezTo>
                    <a:pt x="159" y="96"/>
                    <a:pt x="172" y="120"/>
                    <a:pt x="165" y="144"/>
                  </a:cubicBezTo>
                  <a:cubicBezTo>
                    <a:pt x="164" y="148"/>
                    <a:pt x="164" y="151"/>
                    <a:pt x="169" y="153"/>
                  </a:cubicBezTo>
                  <a:cubicBezTo>
                    <a:pt x="170" y="153"/>
                    <a:pt x="171" y="154"/>
                    <a:pt x="172" y="155"/>
                  </a:cubicBezTo>
                  <a:cubicBezTo>
                    <a:pt x="179" y="159"/>
                    <a:pt x="185" y="164"/>
                    <a:pt x="193" y="156"/>
                  </a:cubicBezTo>
                  <a:cubicBezTo>
                    <a:pt x="195" y="153"/>
                    <a:pt x="201" y="152"/>
                    <a:pt x="205" y="152"/>
                  </a:cubicBezTo>
                  <a:cubicBezTo>
                    <a:pt x="211" y="153"/>
                    <a:pt x="213" y="150"/>
                    <a:pt x="214" y="145"/>
                  </a:cubicBezTo>
                  <a:cubicBezTo>
                    <a:pt x="214" y="142"/>
                    <a:pt x="218" y="139"/>
                    <a:pt x="220" y="139"/>
                  </a:cubicBezTo>
                  <a:cubicBezTo>
                    <a:pt x="224" y="139"/>
                    <a:pt x="225" y="142"/>
                    <a:pt x="225" y="146"/>
                  </a:cubicBezTo>
                  <a:cubicBezTo>
                    <a:pt x="225" y="147"/>
                    <a:pt x="225" y="148"/>
                    <a:pt x="225" y="148"/>
                  </a:cubicBezTo>
                  <a:cubicBezTo>
                    <a:pt x="223" y="154"/>
                    <a:pt x="224" y="157"/>
                    <a:pt x="228" y="162"/>
                  </a:cubicBezTo>
                  <a:cubicBezTo>
                    <a:pt x="238" y="171"/>
                    <a:pt x="239" y="186"/>
                    <a:pt x="232" y="197"/>
                  </a:cubicBezTo>
                  <a:cubicBezTo>
                    <a:pt x="225" y="208"/>
                    <a:pt x="211" y="214"/>
                    <a:pt x="199" y="210"/>
                  </a:cubicBezTo>
                  <a:cubicBezTo>
                    <a:pt x="194" y="208"/>
                    <a:pt x="191" y="209"/>
                    <a:pt x="188" y="212"/>
                  </a:cubicBezTo>
                  <a:cubicBezTo>
                    <a:pt x="187" y="214"/>
                    <a:pt x="184" y="216"/>
                    <a:pt x="182" y="217"/>
                  </a:cubicBezTo>
                  <a:cubicBezTo>
                    <a:pt x="180" y="217"/>
                    <a:pt x="177" y="216"/>
                    <a:pt x="175" y="215"/>
                  </a:cubicBezTo>
                  <a:cubicBezTo>
                    <a:pt x="174" y="214"/>
                    <a:pt x="174" y="209"/>
                    <a:pt x="176" y="208"/>
                  </a:cubicBezTo>
                  <a:cubicBezTo>
                    <a:pt x="184" y="204"/>
                    <a:pt x="183" y="198"/>
                    <a:pt x="179" y="191"/>
                  </a:cubicBezTo>
                  <a:cubicBezTo>
                    <a:pt x="177" y="187"/>
                    <a:pt x="178" y="181"/>
                    <a:pt x="178" y="176"/>
                  </a:cubicBezTo>
                  <a:cubicBezTo>
                    <a:pt x="178" y="173"/>
                    <a:pt x="177" y="171"/>
                    <a:pt x="174" y="169"/>
                  </a:cubicBezTo>
                  <a:cubicBezTo>
                    <a:pt x="170" y="167"/>
                    <a:pt x="166" y="164"/>
                    <a:pt x="161" y="162"/>
                  </a:cubicBezTo>
                  <a:cubicBezTo>
                    <a:pt x="159" y="160"/>
                    <a:pt x="157" y="160"/>
                    <a:pt x="154" y="163"/>
                  </a:cubicBezTo>
                  <a:cubicBezTo>
                    <a:pt x="134" y="184"/>
                    <a:pt x="105" y="184"/>
                    <a:pt x="84" y="162"/>
                  </a:cubicBezTo>
                  <a:cubicBezTo>
                    <a:pt x="83" y="161"/>
                    <a:pt x="82" y="161"/>
                    <a:pt x="81" y="160"/>
                  </a:cubicBezTo>
                  <a:close/>
                  <a:moveTo>
                    <a:pt x="119" y="95"/>
                  </a:moveTo>
                  <a:cubicBezTo>
                    <a:pt x="97" y="96"/>
                    <a:pt x="83" y="115"/>
                    <a:pt x="84" y="133"/>
                  </a:cubicBezTo>
                  <a:cubicBezTo>
                    <a:pt x="85" y="153"/>
                    <a:pt x="102" y="168"/>
                    <a:pt x="122" y="167"/>
                  </a:cubicBezTo>
                  <a:cubicBezTo>
                    <a:pt x="141" y="165"/>
                    <a:pt x="156" y="148"/>
                    <a:pt x="155" y="129"/>
                  </a:cubicBezTo>
                  <a:cubicBezTo>
                    <a:pt x="154" y="110"/>
                    <a:pt x="137" y="94"/>
                    <a:pt x="119" y="95"/>
                  </a:cubicBezTo>
                  <a:close/>
                  <a:moveTo>
                    <a:pt x="102" y="30"/>
                  </a:moveTo>
                  <a:cubicBezTo>
                    <a:pt x="102" y="42"/>
                    <a:pt x="109" y="49"/>
                    <a:pt x="122" y="48"/>
                  </a:cubicBezTo>
                  <a:cubicBezTo>
                    <a:pt x="130" y="48"/>
                    <a:pt x="138" y="39"/>
                    <a:pt x="138" y="30"/>
                  </a:cubicBezTo>
                  <a:cubicBezTo>
                    <a:pt x="137" y="21"/>
                    <a:pt x="129" y="12"/>
                    <a:pt x="119" y="12"/>
                  </a:cubicBezTo>
                  <a:cubicBezTo>
                    <a:pt x="110" y="12"/>
                    <a:pt x="102" y="21"/>
                    <a:pt x="102" y="30"/>
                  </a:cubicBezTo>
                  <a:close/>
                  <a:moveTo>
                    <a:pt x="32" y="164"/>
                  </a:moveTo>
                  <a:cubicBezTo>
                    <a:pt x="22" y="164"/>
                    <a:pt x="14" y="171"/>
                    <a:pt x="14" y="181"/>
                  </a:cubicBezTo>
                  <a:cubicBezTo>
                    <a:pt x="14" y="191"/>
                    <a:pt x="22" y="199"/>
                    <a:pt x="33" y="199"/>
                  </a:cubicBezTo>
                  <a:cubicBezTo>
                    <a:pt x="42" y="199"/>
                    <a:pt x="50" y="191"/>
                    <a:pt x="50" y="182"/>
                  </a:cubicBezTo>
                  <a:cubicBezTo>
                    <a:pt x="50" y="172"/>
                    <a:pt x="43" y="164"/>
                    <a:pt x="32" y="164"/>
                  </a:cubicBezTo>
                  <a:close/>
                  <a:moveTo>
                    <a:pt x="189" y="182"/>
                  </a:moveTo>
                  <a:cubicBezTo>
                    <a:pt x="189" y="192"/>
                    <a:pt x="197" y="199"/>
                    <a:pt x="207" y="199"/>
                  </a:cubicBezTo>
                  <a:cubicBezTo>
                    <a:pt x="217" y="199"/>
                    <a:pt x="225" y="191"/>
                    <a:pt x="225" y="181"/>
                  </a:cubicBezTo>
                  <a:cubicBezTo>
                    <a:pt x="224" y="171"/>
                    <a:pt x="217" y="164"/>
                    <a:pt x="207" y="164"/>
                  </a:cubicBezTo>
                  <a:cubicBezTo>
                    <a:pt x="197" y="164"/>
                    <a:pt x="189" y="171"/>
                    <a:pt x="189" y="182"/>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7">
              <a:extLst>
                <a:ext uri="{FF2B5EF4-FFF2-40B4-BE49-F238E27FC236}">
                  <a16:creationId xmlns:a16="http://schemas.microsoft.com/office/drawing/2014/main" id="{1BAF3745-70B0-4D08-8498-F5CDD50EE202}"/>
                </a:ext>
              </a:extLst>
            </p:cNvPr>
            <p:cNvSpPr>
              <a:spLocks/>
            </p:cNvSpPr>
            <p:nvPr/>
          </p:nvSpPr>
          <p:spPr bwMode="auto">
            <a:xfrm>
              <a:off x="2992438" y="1939925"/>
              <a:ext cx="90488" cy="138113"/>
            </a:xfrm>
            <a:custGeom>
              <a:avLst/>
              <a:gdLst>
                <a:gd name="T0" fmla="*/ 15 w 15"/>
                <a:gd name="T1" fmla="*/ 18 h 23"/>
                <a:gd name="T2" fmla="*/ 10 w 15"/>
                <a:gd name="T3" fmla="*/ 22 h 23"/>
                <a:gd name="T4" fmla="*/ 4 w 15"/>
                <a:gd name="T5" fmla="*/ 19 h 23"/>
                <a:gd name="T6" fmla="*/ 0 w 15"/>
                <a:gd name="T7" fmla="*/ 7 h 23"/>
                <a:gd name="T8" fmla="*/ 4 w 15"/>
                <a:gd name="T9" fmla="*/ 1 h 23"/>
                <a:gd name="T10" fmla="*/ 11 w 15"/>
                <a:gd name="T11" fmla="*/ 3 h 23"/>
                <a:gd name="T12" fmla="*/ 15 w 15"/>
                <a:gd name="T13" fmla="*/ 18 h 23"/>
              </a:gdLst>
              <a:ahLst/>
              <a:cxnLst>
                <a:cxn ang="0">
                  <a:pos x="T0" y="T1"/>
                </a:cxn>
                <a:cxn ang="0">
                  <a:pos x="T2" y="T3"/>
                </a:cxn>
                <a:cxn ang="0">
                  <a:pos x="T4" y="T5"/>
                </a:cxn>
                <a:cxn ang="0">
                  <a:pos x="T6" y="T7"/>
                </a:cxn>
                <a:cxn ang="0">
                  <a:pos x="T8" y="T9"/>
                </a:cxn>
                <a:cxn ang="0">
                  <a:pos x="T10" y="T11"/>
                </a:cxn>
                <a:cxn ang="0">
                  <a:pos x="T12" y="T13"/>
                </a:cxn>
              </a:cxnLst>
              <a:rect l="0" t="0" r="r" b="b"/>
              <a:pathLst>
                <a:path w="15" h="23">
                  <a:moveTo>
                    <a:pt x="15" y="18"/>
                  </a:moveTo>
                  <a:cubicBezTo>
                    <a:pt x="14" y="19"/>
                    <a:pt x="12" y="22"/>
                    <a:pt x="10" y="22"/>
                  </a:cubicBezTo>
                  <a:cubicBezTo>
                    <a:pt x="8" y="23"/>
                    <a:pt x="5" y="21"/>
                    <a:pt x="4" y="19"/>
                  </a:cubicBezTo>
                  <a:cubicBezTo>
                    <a:pt x="2" y="15"/>
                    <a:pt x="1" y="11"/>
                    <a:pt x="0" y="7"/>
                  </a:cubicBezTo>
                  <a:cubicBezTo>
                    <a:pt x="0" y="5"/>
                    <a:pt x="2" y="1"/>
                    <a:pt x="4" y="1"/>
                  </a:cubicBezTo>
                  <a:cubicBezTo>
                    <a:pt x="6" y="0"/>
                    <a:pt x="10" y="2"/>
                    <a:pt x="11" y="3"/>
                  </a:cubicBezTo>
                  <a:cubicBezTo>
                    <a:pt x="13" y="7"/>
                    <a:pt x="14" y="12"/>
                    <a:pt x="15" y="18"/>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8">
              <a:extLst>
                <a:ext uri="{FF2B5EF4-FFF2-40B4-BE49-F238E27FC236}">
                  <a16:creationId xmlns:a16="http://schemas.microsoft.com/office/drawing/2014/main" id="{32C858F9-F9C7-42AD-A171-8E1A9FA17BB0}"/>
                </a:ext>
              </a:extLst>
            </p:cNvPr>
            <p:cNvSpPr>
              <a:spLocks/>
            </p:cNvSpPr>
            <p:nvPr/>
          </p:nvSpPr>
          <p:spPr bwMode="auto">
            <a:xfrm>
              <a:off x="2524125" y="2719388"/>
              <a:ext cx="131763" cy="88900"/>
            </a:xfrm>
            <a:custGeom>
              <a:avLst/>
              <a:gdLst>
                <a:gd name="T0" fmla="*/ 5 w 22"/>
                <a:gd name="T1" fmla="*/ 15 h 15"/>
                <a:gd name="T2" fmla="*/ 0 w 22"/>
                <a:gd name="T3" fmla="*/ 9 h 15"/>
                <a:gd name="T4" fmla="*/ 4 w 22"/>
                <a:gd name="T5" fmla="*/ 3 h 15"/>
                <a:gd name="T6" fmla="*/ 15 w 22"/>
                <a:gd name="T7" fmla="*/ 0 h 15"/>
                <a:gd name="T8" fmla="*/ 22 w 22"/>
                <a:gd name="T9" fmla="*/ 4 h 15"/>
                <a:gd name="T10" fmla="*/ 18 w 22"/>
                <a:gd name="T11" fmla="*/ 11 h 15"/>
                <a:gd name="T12" fmla="*/ 5 w 22"/>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22" h="15">
                  <a:moveTo>
                    <a:pt x="5" y="15"/>
                  </a:moveTo>
                  <a:cubicBezTo>
                    <a:pt x="3" y="13"/>
                    <a:pt x="0" y="11"/>
                    <a:pt x="0" y="9"/>
                  </a:cubicBezTo>
                  <a:cubicBezTo>
                    <a:pt x="0" y="7"/>
                    <a:pt x="2" y="4"/>
                    <a:pt x="4" y="3"/>
                  </a:cubicBezTo>
                  <a:cubicBezTo>
                    <a:pt x="8" y="1"/>
                    <a:pt x="12" y="0"/>
                    <a:pt x="15" y="0"/>
                  </a:cubicBezTo>
                  <a:cubicBezTo>
                    <a:pt x="18" y="0"/>
                    <a:pt x="21" y="2"/>
                    <a:pt x="22" y="4"/>
                  </a:cubicBezTo>
                  <a:cubicBezTo>
                    <a:pt x="22" y="6"/>
                    <a:pt x="20" y="10"/>
                    <a:pt x="18" y="11"/>
                  </a:cubicBezTo>
                  <a:cubicBezTo>
                    <a:pt x="15" y="13"/>
                    <a:pt x="10" y="13"/>
                    <a:pt x="5" y="15"/>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9">
              <a:extLst>
                <a:ext uri="{FF2B5EF4-FFF2-40B4-BE49-F238E27FC236}">
                  <a16:creationId xmlns:a16="http://schemas.microsoft.com/office/drawing/2014/main" id="{02CF1D44-746B-4FD9-B38A-C1FCC24BD575}"/>
                </a:ext>
              </a:extLst>
            </p:cNvPr>
            <p:cNvSpPr>
              <a:spLocks/>
            </p:cNvSpPr>
            <p:nvPr/>
          </p:nvSpPr>
          <p:spPr bwMode="auto">
            <a:xfrm>
              <a:off x="2841625" y="1700213"/>
              <a:ext cx="127000" cy="119063"/>
            </a:xfrm>
            <a:custGeom>
              <a:avLst/>
              <a:gdLst>
                <a:gd name="T0" fmla="*/ 21 w 21"/>
                <a:gd name="T1" fmla="*/ 14 h 20"/>
                <a:gd name="T2" fmla="*/ 16 w 21"/>
                <a:gd name="T3" fmla="*/ 20 h 20"/>
                <a:gd name="T4" fmla="*/ 10 w 21"/>
                <a:gd name="T5" fmla="*/ 19 h 20"/>
                <a:gd name="T6" fmla="*/ 1 w 21"/>
                <a:gd name="T7" fmla="*/ 10 h 20"/>
                <a:gd name="T8" fmla="*/ 1 w 21"/>
                <a:gd name="T9" fmla="*/ 3 h 20"/>
                <a:gd name="T10" fmla="*/ 6 w 21"/>
                <a:gd name="T11" fmla="*/ 1 h 20"/>
                <a:gd name="T12" fmla="*/ 21 w 21"/>
                <a:gd name="T13" fmla="*/ 14 h 20"/>
              </a:gdLst>
              <a:ahLst/>
              <a:cxnLst>
                <a:cxn ang="0">
                  <a:pos x="T0" y="T1"/>
                </a:cxn>
                <a:cxn ang="0">
                  <a:pos x="T2" y="T3"/>
                </a:cxn>
                <a:cxn ang="0">
                  <a:pos x="T4" y="T5"/>
                </a:cxn>
                <a:cxn ang="0">
                  <a:pos x="T6" y="T7"/>
                </a:cxn>
                <a:cxn ang="0">
                  <a:pos x="T8" y="T9"/>
                </a:cxn>
                <a:cxn ang="0">
                  <a:pos x="T10" y="T11"/>
                </a:cxn>
                <a:cxn ang="0">
                  <a:pos x="T12" y="T13"/>
                </a:cxn>
              </a:cxnLst>
              <a:rect l="0" t="0" r="r" b="b"/>
              <a:pathLst>
                <a:path w="21" h="20">
                  <a:moveTo>
                    <a:pt x="21" y="14"/>
                  </a:moveTo>
                  <a:cubicBezTo>
                    <a:pt x="18" y="17"/>
                    <a:pt x="17" y="19"/>
                    <a:pt x="16" y="20"/>
                  </a:cubicBezTo>
                  <a:cubicBezTo>
                    <a:pt x="14" y="20"/>
                    <a:pt x="11" y="20"/>
                    <a:pt x="10" y="19"/>
                  </a:cubicBezTo>
                  <a:cubicBezTo>
                    <a:pt x="6" y="16"/>
                    <a:pt x="3" y="13"/>
                    <a:pt x="1" y="10"/>
                  </a:cubicBezTo>
                  <a:cubicBezTo>
                    <a:pt x="0" y="8"/>
                    <a:pt x="0" y="5"/>
                    <a:pt x="1" y="3"/>
                  </a:cubicBezTo>
                  <a:cubicBezTo>
                    <a:pt x="1" y="2"/>
                    <a:pt x="5" y="0"/>
                    <a:pt x="6" y="1"/>
                  </a:cubicBezTo>
                  <a:cubicBezTo>
                    <a:pt x="11" y="5"/>
                    <a:pt x="15" y="9"/>
                    <a:pt x="21" y="14"/>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10">
              <a:extLst>
                <a:ext uri="{FF2B5EF4-FFF2-40B4-BE49-F238E27FC236}">
                  <a16:creationId xmlns:a16="http://schemas.microsoft.com/office/drawing/2014/main" id="{ECDF444D-3739-4969-8A4B-8B8D78228567}"/>
                </a:ext>
              </a:extLst>
            </p:cNvPr>
            <p:cNvSpPr>
              <a:spLocks/>
            </p:cNvSpPr>
            <p:nvPr/>
          </p:nvSpPr>
          <p:spPr bwMode="auto">
            <a:xfrm>
              <a:off x="2241550" y="2713038"/>
              <a:ext cx="138113" cy="90488"/>
            </a:xfrm>
            <a:custGeom>
              <a:avLst/>
              <a:gdLst>
                <a:gd name="T0" fmla="*/ 5 w 23"/>
                <a:gd name="T1" fmla="*/ 0 h 15"/>
                <a:gd name="T2" fmla="*/ 19 w 23"/>
                <a:gd name="T3" fmla="*/ 4 h 15"/>
                <a:gd name="T4" fmla="*/ 22 w 23"/>
                <a:gd name="T5" fmla="*/ 10 h 15"/>
                <a:gd name="T6" fmla="*/ 17 w 23"/>
                <a:gd name="T7" fmla="*/ 14 h 15"/>
                <a:gd name="T8" fmla="*/ 3 w 23"/>
                <a:gd name="T9" fmla="*/ 11 h 15"/>
                <a:gd name="T10" fmla="*/ 0 w 23"/>
                <a:gd name="T11" fmla="*/ 5 h 15"/>
                <a:gd name="T12" fmla="*/ 5 w 23"/>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23" h="15">
                  <a:moveTo>
                    <a:pt x="5" y="0"/>
                  </a:moveTo>
                  <a:cubicBezTo>
                    <a:pt x="10" y="2"/>
                    <a:pt x="15" y="2"/>
                    <a:pt x="19" y="4"/>
                  </a:cubicBezTo>
                  <a:cubicBezTo>
                    <a:pt x="21" y="5"/>
                    <a:pt x="23" y="8"/>
                    <a:pt x="22" y="10"/>
                  </a:cubicBezTo>
                  <a:cubicBezTo>
                    <a:pt x="22" y="12"/>
                    <a:pt x="19" y="15"/>
                    <a:pt x="17" y="14"/>
                  </a:cubicBezTo>
                  <a:cubicBezTo>
                    <a:pt x="12" y="14"/>
                    <a:pt x="7" y="13"/>
                    <a:pt x="3" y="11"/>
                  </a:cubicBezTo>
                  <a:cubicBezTo>
                    <a:pt x="1" y="10"/>
                    <a:pt x="0" y="6"/>
                    <a:pt x="0" y="5"/>
                  </a:cubicBezTo>
                  <a:cubicBezTo>
                    <a:pt x="1" y="3"/>
                    <a:pt x="3" y="1"/>
                    <a:pt x="5" y="0"/>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11">
              <a:extLst>
                <a:ext uri="{FF2B5EF4-FFF2-40B4-BE49-F238E27FC236}">
                  <a16:creationId xmlns:a16="http://schemas.microsoft.com/office/drawing/2014/main" id="{0CE1B43F-3A51-4C3D-9975-887B51EB23C3}"/>
                </a:ext>
              </a:extLst>
            </p:cNvPr>
            <p:cNvSpPr>
              <a:spLocks/>
            </p:cNvSpPr>
            <p:nvPr/>
          </p:nvSpPr>
          <p:spPr bwMode="auto">
            <a:xfrm>
              <a:off x="1833563" y="1922463"/>
              <a:ext cx="90488" cy="142875"/>
            </a:xfrm>
            <a:custGeom>
              <a:avLst/>
              <a:gdLst>
                <a:gd name="T0" fmla="*/ 10 w 15"/>
                <a:gd name="T1" fmla="*/ 0 h 24"/>
                <a:gd name="T2" fmla="*/ 15 w 15"/>
                <a:gd name="T3" fmla="*/ 7 h 24"/>
                <a:gd name="T4" fmla="*/ 10 w 15"/>
                <a:gd name="T5" fmla="*/ 21 h 24"/>
                <a:gd name="T6" fmla="*/ 5 w 15"/>
                <a:gd name="T7" fmla="*/ 23 h 24"/>
                <a:gd name="T8" fmla="*/ 0 w 15"/>
                <a:gd name="T9" fmla="*/ 19 h 24"/>
                <a:gd name="T10" fmla="*/ 6 w 15"/>
                <a:gd name="T11" fmla="*/ 3 h 24"/>
                <a:gd name="T12" fmla="*/ 10 w 15"/>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15" h="24">
                  <a:moveTo>
                    <a:pt x="10" y="0"/>
                  </a:moveTo>
                  <a:cubicBezTo>
                    <a:pt x="12" y="3"/>
                    <a:pt x="15" y="5"/>
                    <a:pt x="15" y="7"/>
                  </a:cubicBezTo>
                  <a:cubicBezTo>
                    <a:pt x="14" y="12"/>
                    <a:pt x="12" y="17"/>
                    <a:pt x="10" y="21"/>
                  </a:cubicBezTo>
                  <a:cubicBezTo>
                    <a:pt x="10" y="22"/>
                    <a:pt x="6" y="24"/>
                    <a:pt x="5" y="23"/>
                  </a:cubicBezTo>
                  <a:cubicBezTo>
                    <a:pt x="3" y="23"/>
                    <a:pt x="0" y="20"/>
                    <a:pt x="0" y="19"/>
                  </a:cubicBezTo>
                  <a:cubicBezTo>
                    <a:pt x="2" y="13"/>
                    <a:pt x="4" y="8"/>
                    <a:pt x="6" y="3"/>
                  </a:cubicBezTo>
                  <a:cubicBezTo>
                    <a:pt x="6" y="2"/>
                    <a:pt x="8" y="2"/>
                    <a:pt x="10" y="0"/>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12">
              <a:extLst>
                <a:ext uri="{FF2B5EF4-FFF2-40B4-BE49-F238E27FC236}">
                  <a16:creationId xmlns:a16="http://schemas.microsoft.com/office/drawing/2014/main" id="{58CBC0C9-AEBE-4003-B048-0B88232C2178}"/>
                </a:ext>
              </a:extLst>
            </p:cNvPr>
            <p:cNvSpPr>
              <a:spLocks/>
            </p:cNvSpPr>
            <p:nvPr/>
          </p:nvSpPr>
          <p:spPr bwMode="auto">
            <a:xfrm>
              <a:off x="1954213" y="1693863"/>
              <a:ext cx="125413" cy="120650"/>
            </a:xfrm>
            <a:custGeom>
              <a:avLst/>
              <a:gdLst>
                <a:gd name="T0" fmla="*/ 21 w 21"/>
                <a:gd name="T1" fmla="*/ 5 h 20"/>
                <a:gd name="T2" fmla="*/ 6 w 21"/>
                <a:gd name="T3" fmla="*/ 20 h 20"/>
                <a:gd name="T4" fmla="*/ 3 w 21"/>
                <a:gd name="T5" fmla="*/ 12 h 20"/>
                <a:gd name="T6" fmla="*/ 13 w 21"/>
                <a:gd name="T7" fmla="*/ 2 h 20"/>
                <a:gd name="T8" fmla="*/ 18 w 21"/>
                <a:gd name="T9" fmla="*/ 1 h 20"/>
                <a:gd name="T10" fmla="*/ 21 w 21"/>
                <a:gd name="T11" fmla="*/ 5 h 20"/>
              </a:gdLst>
              <a:ahLst/>
              <a:cxnLst>
                <a:cxn ang="0">
                  <a:pos x="T0" y="T1"/>
                </a:cxn>
                <a:cxn ang="0">
                  <a:pos x="T2" y="T3"/>
                </a:cxn>
                <a:cxn ang="0">
                  <a:pos x="T4" y="T5"/>
                </a:cxn>
                <a:cxn ang="0">
                  <a:pos x="T6" y="T7"/>
                </a:cxn>
                <a:cxn ang="0">
                  <a:pos x="T8" y="T9"/>
                </a:cxn>
                <a:cxn ang="0">
                  <a:pos x="T10" y="T11"/>
                </a:cxn>
              </a:cxnLst>
              <a:rect l="0" t="0" r="r" b="b"/>
              <a:pathLst>
                <a:path w="21" h="20">
                  <a:moveTo>
                    <a:pt x="21" y="5"/>
                  </a:moveTo>
                  <a:cubicBezTo>
                    <a:pt x="21" y="10"/>
                    <a:pt x="10" y="20"/>
                    <a:pt x="6" y="20"/>
                  </a:cubicBezTo>
                  <a:cubicBezTo>
                    <a:pt x="2" y="20"/>
                    <a:pt x="0" y="15"/>
                    <a:pt x="3" y="12"/>
                  </a:cubicBezTo>
                  <a:cubicBezTo>
                    <a:pt x="6" y="8"/>
                    <a:pt x="9" y="5"/>
                    <a:pt x="13" y="2"/>
                  </a:cubicBezTo>
                  <a:cubicBezTo>
                    <a:pt x="14" y="1"/>
                    <a:pt x="17" y="0"/>
                    <a:pt x="18" y="1"/>
                  </a:cubicBezTo>
                  <a:cubicBezTo>
                    <a:pt x="20" y="2"/>
                    <a:pt x="20" y="4"/>
                    <a:pt x="21" y="5"/>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13">
              <a:extLst>
                <a:ext uri="{FF2B5EF4-FFF2-40B4-BE49-F238E27FC236}">
                  <a16:creationId xmlns:a16="http://schemas.microsoft.com/office/drawing/2014/main" id="{8C5430DC-CD22-4849-A0F2-7390AF04F32F}"/>
                </a:ext>
              </a:extLst>
            </p:cNvPr>
            <p:cNvSpPr>
              <a:spLocks/>
            </p:cNvSpPr>
            <p:nvPr/>
          </p:nvSpPr>
          <p:spPr bwMode="auto">
            <a:xfrm>
              <a:off x="2314575" y="2035175"/>
              <a:ext cx="287338" cy="276225"/>
            </a:xfrm>
            <a:custGeom>
              <a:avLst/>
              <a:gdLst>
                <a:gd name="T0" fmla="*/ 18 w 48"/>
                <a:gd name="T1" fmla="*/ 29 h 46"/>
                <a:gd name="T2" fmla="*/ 6 w 48"/>
                <a:gd name="T3" fmla="*/ 29 h 46"/>
                <a:gd name="T4" fmla="*/ 0 w 48"/>
                <a:gd name="T5" fmla="*/ 23 h 46"/>
                <a:gd name="T6" fmla="*/ 6 w 48"/>
                <a:gd name="T7" fmla="*/ 18 h 46"/>
                <a:gd name="T8" fmla="*/ 18 w 48"/>
                <a:gd name="T9" fmla="*/ 17 h 46"/>
                <a:gd name="T10" fmla="*/ 18 w 48"/>
                <a:gd name="T11" fmla="*/ 6 h 46"/>
                <a:gd name="T12" fmla="*/ 24 w 48"/>
                <a:gd name="T13" fmla="*/ 0 h 46"/>
                <a:gd name="T14" fmla="*/ 29 w 48"/>
                <a:gd name="T15" fmla="*/ 6 h 46"/>
                <a:gd name="T16" fmla="*/ 29 w 48"/>
                <a:gd name="T17" fmla="*/ 6 h 46"/>
                <a:gd name="T18" fmla="*/ 40 w 48"/>
                <a:gd name="T19" fmla="*/ 17 h 46"/>
                <a:gd name="T20" fmla="*/ 47 w 48"/>
                <a:gd name="T21" fmla="*/ 23 h 46"/>
                <a:gd name="T22" fmla="*/ 40 w 48"/>
                <a:gd name="T23" fmla="*/ 29 h 46"/>
                <a:gd name="T24" fmla="*/ 38 w 48"/>
                <a:gd name="T25" fmla="*/ 29 h 46"/>
                <a:gd name="T26" fmla="*/ 29 w 48"/>
                <a:gd name="T27" fmla="*/ 38 h 46"/>
                <a:gd name="T28" fmla="*/ 24 w 48"/>
                <a:gd name="T29" fmla="*/ 46 h 46"/>
                <a:gd name="T30" fmla="*/ 18 w 48"/>
                <a:gd name="T31" fmla="*/ 38 h 46"/>
                <a:gd name="T32" fmla="*/ 18 w 48"/>
                <a:gd name="T33" fmla="*/ 2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 h="46">
                  <a:moveTo>
                    <a:pt x="18" y="29"/>
                  </a:moveTo>
                  <a:cubicBezTo>
                    <a:pt x="13" y="29"/>
                    <a:pt x="9" y="30"/>
                    <a:pt x="6" y="29"/>
                  </a:cubicBezTo>
                  <a:cubicBezTo>
                    <a:pt x="4" y="28"/>
                    <a:pt x="2" y="25"/>
                    <a:pt x="0" y="23"/>
                  </a:cubicBezTo>
                  <a:cubicBezTo>
                    <a:pt x="2" y="21"/>
                    <a:pt x="4" y="18"/>
                    <a:pt x="6" y="18"/>
                  </a:cubicBezTo>
                  <a:cubicBezTo>
                    <a:pt x="10" y="17"/>
                    <a:pt x="13" y="17"/>
                    <a:pt x="18" y="17"/>
                  </a:cubicBezTo>
                  <a:cubicBezTo>
                    <a:pt x="18" y="13"/>
                    <a:pt x="17" y="9"/>
                    <a:pt x="18" y="6"/>
                  </a:cubicBezTo>
                  <a:cubicBezTo>
                    <a:pt x="19" y="3"/>
                    <a:pt x="22" y="2"/>
                    <a:pt x="24" y="0"/>
                  </a:cubicBezTo>
                  <a:cubicBezTo>
                    <a:pt x="26" y="2"/>
                    <a:pt x="27" y="4"/>
                    <a:pt x="29" y="6"/>
                  </a:cubicBezTo>
                  <a:cubicBezTo>
                    <a:pt x="29" y="6"/>
                    <a:pt x="29" y="6"/>
                    <a:pt x="29" y="6"/>
                  </a:cubicBezTo>
                  <a:cubicBezTo>
                    <a:pt x="30" y="16"/>
                    <a:pt x="30" y="16"/>
                    <a:pt x="40" y="17"/>
                  </a:cubicBezTo>
                  <a:cubicBezTo>
                    <a:pt x="44" y="18"/>
                    <a:pt x="48" y="19"/>
                    <a:pt x="47" y="23"/>
                  </a:cubicBezTo>
                  <a:cubicBezTo>
                    <a:pt x="46" y="25"/>
                    <a:pt x="42" y="27"/>
                    <a:pt x="40" y="29"/>
                  </a:cubicBezTo>
                  <a:cubicBezTo>
                    <a:pt x="40" y="29"/>
                    <a:pt x="39" y="29"/>
                    <a:pt x="38" y="29"/>
                  </a:cubicBezTo>
                  <a:cubicBezTo>
                    <a:pt x="29" y="29"/>
                    <a:pt x="29" y="27"/>
                    <a:pt x="29" y="38"/>
                  </a:cubicBezTo>
                  <a:cubicBezTo>
                    <a:pt x="29" y="42"/>
                    <a:pt x="29" y="46"/>
                    <a:pt x="24" y="46"/>
                  </a:cubicBezTo>
                  <a:cubicBezTo>
                    <a:pt x="18" y="46"/>
                    <a:pt x="17" y="42"/>
                    <a:pt x="18" y="38"/>
                  </a:cubicBezTo>
                  <a:cubicBezTo>
                    <a:pt x="18" y="35"/>
                    <a:pt x="18" y="32"/>
                    <a:pt x="18" y="29"/>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74"/>
        <p:cNvGrpSpPr/>
        <p:nvPr/>
      </p:nvGrpSpPr>
      <p:grpSpPr>
        <a:xfrm>
          <a:off x="0" y="0"/>
          <a:ext cx="0" cy="0"/>
          <a:chOff x="0" y="0"/>
          <a:chExt cx="0" cy="0"/>
        </a:xfrm>
      </p:grpSpPr>
      <p:sp>
        <p:nvSpPr>
          <p:cNvPr id="1175" name="Google Shape;1175;p44"/>
          <p:cNvSpPr txBox="1">
            <a:spLocks noGrp="1"/>
          </p:cNvSpPr>
          <p:nvPr>
            <p:ph type="subTitle" idx="4"/>
          </p:nvPr>
        </p:nvSpPr>
        <p:spPr>
          <a:xfrm>
            <a:off x="2471300" y="1638096"/>
            <a:ext cx="2302800" cy="841200"/>
          </a:xfrm>
          <a:prstGeom prst="rect">
            <a:avLst/>
          </a:prstGeom>
        </p:spPr>
        <p:txBody>
          <a:bodyPr spcFirstLastPara="1" wrap="square" lIns="91425" tIns="91425" rIns="91425" bIns="91425" anchor="ctr" anchorCtr="0">
            <a:noAutofit/>
          </a:bodyPr>
          <a:lstStyle/>
          <a:p>
            <a:pPr marL="0" lvl="0" indent="0" algn="l" rtl="0">
              <a:spcBef>
                <a:spcPts val="0"/>
              </a:spcBef>
              <a:spcAft>
                <a:spcPts val="1600"/>
              </a:spcAft>
              <a:buNone/>
            </a:pPr>
            <a:r>
              <a:rPr lang="en"/>
              <a:t>Mercury is the smallest planet of them all</a:t>
            </a:r>
            <a:endParaRPr/>
          </a:p>
        </p:txBody>
      </p:sp>
      <p:sp>
        <p:nvSpPr>
          <p:cNvPr id="1176" name="Google Shape;1176;p44"/>
          <p:cNvSpPr txBox="1">
            <a:spLocks noGrp="1"/>
          </p:cNvSpPr>
          <p:nvPr>
            <p:ph type="subTitle" idx="5"/>
          </p:nvPr>
        </p:nvSpPr>
        <p:spPr>
          <a:xfrm>
            <a:off x="2471295" y="2727646"/>
            <a:ext cx="2302800" cy="841200"/>
          </a:xfrm>
          <a:prstGeom prst="rect">
            <a:avLst/>
          </a:prstGeom>
        </p:spPr>
        <p:txBody>
          <a:bodyPr spcFirstLastPara="1" wrap="square" lIns="91425" tIns="91425" rIns="91425" bIns="91425" anchor="ctr" anchorCtr="0">
            <a:noAutofit/>
          </a:bodyPr>
          <a:lstStyle/>
          <a:p>
            <a:pPr marL="0" lvl="0" indent="0" algn="l" rtl="0">
              <a:spcBef>
                <a:spcPts val="0"/>
              </a:spcBef>
              <a:spcAft>
                <a:spcPts val="1600"/>
              </a:spcAft>
              <a:buNone/>
            </a:pPr>
            <a:r>
              <a:rPr lang="en"/>
              <a:t>Venus has a beautiful name, but it’s very hot</a:t>
            </a:r>
            <a:endParaRPr/>
          </a:p>
        </p:txBody>
      </p:sp>
      <p:sp>
        <p:nvSpPr>
          <p:cNvPr id="1177" name="Google Shape;1177;p44"/>
          <p:cNvSpPr txBox="1">
            <a:spLocks noGrp="1"/>
          </p:cNvSpPr>
          <p:nvPr>
            <p:ph type="subTitle" idx="6"/>
          </p:nvPr>
        </p:nvSpPr>
        <p:spPr>
          <a:xfrm>
            <a:off x="2471292" y="3817196"/>
            <a:ext cx="2302800" cy="841200"/>
          </a:xfrm>
          <a:prstGeom prst="rect">
            <a:avLst/>
          </a:prstGeom>
        </p:spPr>
        <p:txBody>
          <a:bodyPr spcFirstLastPara="1" wrap="square" lIns="91425" tIns="91425" rIns="91425" bIns="91425" anchor="ctr" anchorCtr="0">
            <a:noAutofit/>
          </a:bodyPr>
          <a:lstStyle/>
          <a:p>
            <a:pPr marL="0" lvl="0" indent="0" algn="l" rtl="0">
              <a:spcBef>
                <a:spcPts val="0"/>
              </a:spcBef>
              <a:spcAft>
                <a:spcPts val="1600"/>
              </a:spcAft>
              <a:buNone/>
            </a:pPr>
            <a:r>
              <a:rPr lang="en"/>
              <a:t>Yes, this is the ringed planet. It’s a gas giant</a:t>
            </a:r>
            <a:endParaRPr/>
          </a:p>
        </p:txBody>
      </p:sp>
      <p:sp>
        <p:nvSpPr>
          <p:cNvPr id="1178" name="Google Shape;1178;p44"/>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could use three columns, why not?</a:t>
            </a:r>
            <a:endParaRPr/>
          </a:p>
        </p:txBody>
      </p:sp>
      <p:sp>
        <p:nvSpPr>
          <p:cNvPr id="1179" name="Google Shape;1179;p44"/>
          <p:cNvSpPr txBox="1">
            <a:spLocks noGrp="1"/>
          </p:cNvSpPr>
          <p:nvPr>
            <p:ph type="subTitle" idx="1"/>
          </p:nvPr>
        </p:nvSpPr>
        <p:spPr>
          <a:xfrm>
            <a:off x="363033" y="1735136"/>
            <a:ext cx="1847100" cy="342300"/>
          </a:xfrm>
          <a:prstGeom prst="rect">
            <a:avLst/>
          </a:prstGeom>
        </p:spPr>
        <p:txBody>
          <a:bodyPr spcFirstLastPara="1" wrap="square" lIns="91425" tIns="91425" rIns="91425" bIns="91425" anchor="ctr" anchorCtr="0">
            <a:noAutofit/>
          </a:bodyPr>
          <a:lstStyle/>
          <a:p>
            <a:pPr marL="0" lvl="0" indent="0" algn="r" rtl="0">
              <a:spcBef>
                <a:spcPts val="0"/>
              </a:spcBef>
              <a:spcAft>
                <a:spcPts val="1600"/>
              </a:spcAft>
              <a:buNone/>
            </a:pPr>
            <a:r>
              <a:rPr lang="en"/>
              <a:t>Mercury</a:t>
            </a:r>
            <a:endParaRPr/>
          </a:p>
        </p:txBody>
      </p:sp>
      <p:sp>
        <p:nvSpPr>
          <p:cNvPr id="1180" name="Google Shape;1180;p44"/>
          <p:cNvSpPr txBox="1">
            <a:spLocks noGrp="1"/>
          </p:cNvSpPr>
          <p:nvPr>
            <p:ph type="subTitle" idx="2"/>
          </p:nvPr>
        </p:nvSpPr>
        <p:spPr>
          <a:xfrm>
            <a:off x="363032" y="2824686"/>
            <a:ext cx="1847100" cy="342300"/>
          </a:xfrm>
          <a:prstGeom prst="rect">
            <a:avLst/>
          </a:prstGeom>
        </p:spPr>
        <p:txBody>
          <a:bodyPr spcFirstLastPara="1" wrap="square" lIns="91425" tIns="91425" rIns="91425" bIns="91425" anchor="ctr" anchorCtr="0">
            <a:noAutofit/>
          </a:bodyPr>
          <a:lstStyle/>
          <a:p>
            <a:pPr marL="0" lvl="0" indent="0" algn="r" rtl="0">
              <a:spcBef>
                <a:spcPts val="0"/>
              </a:spcBef>
              <a:spcAft>
                <a:spcPts val="1600"/>
              </a:spcAft>
              <a:buNone/>
            </a:pPr>
            <a:r>
              <a:rPr lang="en"/>
              <a:t>Venus</a:t>
            </a:r>
            <a:endParaRPr/>
          </a:p>
        </p:txBody>
      </p:sp>
      <p:sp>
        <p:nvSpPr>
          <p:cNvPr id="1181" name="Google Shape;1181;p44"/>
          <p:cNvSpPr txBox="1">
            <a:spLocks noGrp="1"/>
          </p:cNvSpPr>
          <p:nvPr>
            <p:ph type="subTitle" idx="3"/>
          </p:nvPr>
        </p:nvSpPr>
        <p:spPr>
          <a:xfrm>
            <a:off x="363038" y="3914236"/>
            <a:ext cx="1847100" cy="342300"/>
          </a:xfrm>
          <a:prstGeom prst="rect">
            <a:avLst/>
          </a:prstGeom>
        </p:spPr>
        <p:txBody>
          <a:bodyPr spcFirstLastPara="1" wrap="square" lIns="91425" tIns="91425" rIns="91425" bIns="91425" anchor="ctr" anchorCtr="0">
            <a:noAutofit/>
          </a:bodyPr>
          <a:lstStyle/>
          <a:p>
            <a:pPr marL="0" lvl="0" indent="0" algn="r" rtl="0">
              <a:spcBef>
                <a:spcPts val="0"/>
              </a:spcBef>
              <a:spcAft>
                <a:spcPts val="1600"/>
              </a:spcAft>
              <a:buNone/>
            </a:pPr>
            <a:r>
              <a:rPr lang="en"/>
              <a:t>Saturn</a:t>
            </a:r>
            <a:endParaRPr/>
          </a:p>
        </p:txBody>
      </p:sp>
      <p:pic>
        <p:nvPicPr>
          <p:cNvPr id="40" name="Picture 2" descr="Ilustraciones gratis de Adelfano">
            <a:extLst>
              <a:ext uri="{FF2B5EF4-FFF2-40B4-BE49-F238E27FC236}">
                <a16:creationId xmlns:a16="http://schemas.microsoft.com/office/drawing/2014/main" id="{43CFFF31-1229-4A22-A9B0-0D2B560641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2"/>
            <a:ext cx="2042318" cy="1265706"/>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Ilustraciones gratis de Adelfano">
            <a:extLst>
              <a:ext uri="{FF2B5EF4-FFF2-40B4-BE49-F238E27FC236}">
                <a16:creationId xmlns:a16="http://schemas.microsoft.com/office/drawing/2014/main" id="{B23E3DDE-7D74-4A58-B5E2-6D432C159E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7101682" y="3877794"/>
            <a:ext cx="2042318" cy="1265706"/>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upo 1">
            <a:extLst>
              <a:ext uri="{FF2B5EF4-FFF2-40B4-BE49-F238E27FC236}">
                <a16:creationId xmlns:a16="http://schemas.microsoft.com/office/drawing/2014/main" id="{0EDA5204-9CC1-460E-30DA-B43FBE03F08B}"/>
              </a:ext>
            </a:extLst>
          </p:cNvPr>
          <p:cNvGrpSpPr/>
          <p:nvPr/>
        </p:nvGrpSpPr>
        <p:grpSpPr>
          <a:xfrm>
            <a:off x="5168901" y="1373187"/>
            <a:ext cx="2919411" cy="3201988"/>
            <a:chOff x="5168901" y="1373187"/>
            <a:chExt cx="2919411" cy="3201988"/>
          </a:xfrm>
        </p:grpSpPr>
        <p:sp>
          <p:nvSpPr>
            <p:cNvPr id="6" name="Freeform 4">
              <a:extLst>
                <a:ext uri="{FF2B5EF4-FFF2-40B4-BE49-F238E27FC236}">
                  <a16:creationId xmlns:a16="http://schemas.microsoft.com/office/drawing/2014/main" id="{C3A254B1-D12D-4A25-936B-D51046BE5930}"/>
                </a:ext>
              </a:extLst>
            </p:cNvPr>
            <p:cNvSpPr>
              <a:spLocks/>
            </p:cNvSpPr>
            <p:nvPr/>
          </p:nvSpPr>
          <p:spPr bwMode="auto">
            <a:xfrm>
              <a:off x="5235575" y="1373187"/>
              <a:ext cx="1982787" cy="2339975"/>
            </a:xfrm>
            <a:custGeom>
              <a:avLst/>
              <a:gdLst>
                <a:gd name="T0" fmla="*/ 113 w 326"/>
                <a:gd name="T1" fmla="*/ 312 h 385"/>
                <a:gd name="T2" fmla="*/ 12 w 326"/>
                <a:gd name="T3" fmla="*/ 201 h 385"/>
                <a:gd name="T4" fmla="*/ 1 w 326"/>
                <a:gd name="T5" fmla="*/ 160 h 385"/>
                <a:gd name="T6" fmla="*/ 51 w 326"/>
                <a:gd name="T7" fmla="*/ 109 h 385"/>
                <a:gd name="T8" fmla="*/ 130 w 326"/>
                <a:gd name="T9" fmla="*/ 113 h 385"/>
                <a:gd name="T10" fmla="*/ 143 w 326"/>
                <a:gd name="T11" fmla="*/ 115 h 385"/>
                <a:gd name="T12" fmla="*/ 163 w 326"/>
                <a:gd name="T13" fmla="*/ 68 h 385"/>
                <a:gd name="T14" fmla="*/ 193 w 326"/>
                <a:gd name="T15" fmla="*/ 24 h 385"/>
                <a:gd name="T16" fmla="*/ 268 w 326"/>
                <a:gd name="T17" fmla="*/ 24 h 385"/>
                <a:gd name="T18" fmla="*/ 284 w 326"/>
                <a:gd name="T19" fmla="*/ 30 h 385"/>
                <a:gd name="T20" fmla="*/ 322 w 326"/>
                <a:gd name="T21" fmla="*/ 55 h 385"/>
                <a:gd name="T22" fmla="*/ 305 w 326"/>
                <a:gd name="T23" fmla="*/ 97 h 385"/>
                <a:gd name="T24" fmla="*/ 262 w 326"/>
                <a:gd name="T25" fmla="*/ 91 h 385"/>
                <a:gd name="T26" fmla="*/ 258 w 326"/>
                <a:gd name="T27" fmla="*/ 46 h 385"/>
                <a:gd name="T28" fmla="*/ 260 w 326"/>
                <a:gd name="T29" fmla="*/ 42 h 385"/>
                <a:gd name="T30" fmla="*/ 200 w 326"/>
                <a:gd name="T31" fmla="*/ 40 h 385"/>
                <a:gd name="T32" fmla="*/ 160 w 326"/>
                <a:gd name="T33" fmla="*/ 122 h 385"/>
                <a:gd name="T34" fmla="*/ 152 w 326"/>
                <a:gd name="T35" fmla="*/ 367 h 385"/>
                <a:gd name="T36" fmla="*/ 153 w 326"/>
                <a:gd name="T37" fmla="*/ 382 h 385"/>
                <a:gd name="T38" fmla="*/ 138 w 326"/>
                <a:gd name="T39" fmla="*/ 385 h 385"/>
                <a:gd name="T40" fmla="*/ 127 w 326"/>
                <a:gd name="T41" fmla="*/ 228 h 385"/>
                <a:gd name="T42" fmla="*/ 138 w 326"/>
                <a:gd name="T43" fmla="*/ 141 h 385"/>
                <a:gd name="T44" fmla="*/ 133 w 326"/>
                <a:gd name="T45" fmla="*/ 131 h 385"/>
                <a:gd name="T46" fmla="*/ 50 w 326"/>
                <a:gd name="T47" fmla="*/ 126 h 385"/>
                <a:gd name="T48" fmla="*/ 21 w 326"/>
                <a:gd name="T49" fmla="*/ 180 h 385"/>
                <a:gd name="T50" fmla="*/ 78 w 326"/>
                <a:gd name="T51" fmla="*/ 259 h 385"/>
                <a:gd name="T52" fmla="*/ 101 w 326"/>
                <a:gd name="T53" fmla="*/ 280 h 385"/>
                <a:gd name="T54" fmla="*/ 113 w 326"/>
                <a:gd name="T55" fmla="*/ 312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26" h="385">
                  <a:moveTo>
                    <a:pt x="113" y="312"/>
                  </a:moveTo>
                  <a:cubicBezTo>
                    <a:pt x="72" y="280"/>
                    <a:pt x="35" y="247"/>
                    <a:pt x="12" y="201"/>
                  </a:cubicBezTo>
                  <a:cubicBezTo>
                    <a:pt x="6" y="189"/>
                    <a:pt x="2" y="174"/>
                    <a:pt x="1" y="160"/>
                  </a:cubicBezTo>
                  <a:cubicBezTo>
                    <a:pt x="0" y="134"/>
                    <a:pt x="21" y="114"/>
                    <a:pt x="51" y="109"/>
                  </a:cubicBezTo>
                  <a:cubicBezTo>
                    <a:pt x="77" y="104"/>
                    <a:pt x="104" y="108"/>
                    <a:pt x="130" y="113"/>
                  </a:cubicBezTo>
                  <a:cubicBezTo>
                    <a:pt x="134" y="114"/>
                    <a:pt x="139" y="115"/>
                    <a:pt x="143" y="115"/>
                  </a:cubicBezTo>
                  <a:cubicBezTo>
                    <a:pt x="150" y="99"/>
                    <a:pt x="155" y="83"/>
                    <a:pt x="163" y="68"/>
                  </a:cubicBezTo>
                  <a:cubicBezTo>
                    <a:pt x="171" y="52"/>
                    <a:pt x="180" y="37"/>
                    <a:pt x="193" y="24"/>
                  </a:cubicBezTo>
                  <a:cubicBezTo>
                    <a:pt x="216" y="0"/>
                    <a:pt x="243" y="2"/>
                    <a:pt x="268" y="24"/>
                  </a:cubicBezTo>
                  <a:cubicBezTo>
                    <a:pt x="272" y="27"/>
                    <a:pt x="278" y="30"/>
                    <a:pt x="284" y="30"/>
                  </a:cubicBezTo>
                  <a:cubicBezTo>
                    <a:pt x="303" y="30"/>
                    <a:pt x="317" y="40"/>
                    <a:pt x="322" y="55"/>
                  </a:cubicBezTo>
                  <a:cubicBezTo>
                    <a:pt x="326" y="72"/>
                    <a:pt x="319" y="89"/>
                    <a:pt x="305" y="97"/>
                  </a:cubicBezTo>
                  <a:cubicBezTo>
                    <a:pt x="292" y="105"/>
                    <a:pt x="273" y="102"/>
                    <a:pt x="262" y="91"/>
                  </a:cubicBezTo>
                  <a:cubicBezTo>
                    <a:pt x="250" y="79"/>
                    <a:pt x="248" y="62"/>
                    <a:pt x="258" y="46"/>
                  </a:cubicBezTo>
                  <a:cubicBezTo>
                    <a:pt x="259" y="44"/>
                    <a:pt x="260" y="43"/>
                    <a:pt x="260" y="42"/>
                  </a:cubicBezTo>
                  <a:cubicBezTo>
                    <a:pt x="242" y="19"/>
                    <a:pt x="220" y="18"/>
                    <a:pt x="200" y="40"/>
                  </a:cubicBezTo>
                  <a:cubicBezTo>
                    <a:pt x="179" y="63"/>
                    <a:pt x="168" y="92"/>
                    <a:pt x="160" y="122"/>
                  </a:cubicBezTo>
                  <a:cubicBezTo>
                    <a:pt x="139" y="203"/>
                    <a:pt x="137" y="285"/>
                    <a:pt x="152" y="367"/>
                  </a:cubicBezTo>
                  <a:cubicBezTo>
                    <a:pt x="152" y="371"/>
                    <a:pt x="153" y="376"/>
                    <a:pt x="153" y="382"/>
                  </a:cubicBezTo>
                  <a:cubicBezTo>
                    <a:pt x="148" y="383"/>
                    <a:pt x="143" y="384"/>
                    <a:pt x="138" y="385"/>
                  </a:cubicBezTo>
                  <a:cubicBezTo>
                    <a:pt x="127" y="332"/>
                    <a:pt x="123" y="280"/>
                    <a:pt x="127" y="228"/>
                  </a:cubicBezTo>
                  <a:cubicBezTo>
                    <a:pt x="129" y="199"/>
                    <a:pt x="135" y="170"/>
                    <a:pt x="138" y="141"/>
                  </a:cubicBezTo>
                  <a:cubicBezTo>
                    <a:pt x="139" y="138"/>
                    <a:pt x="136" y="132"/>
                    <a:pt x="133" y="131"/>
                  </a:cubicBezTo>
                  <a:cubicBezTo>
                    <a:pt x="106" y="125"/>
                    <a:pt x="78" y="120"/>
                    <a:pt x="50" y="126"/>
                  </a:cubicBezTo>
                  <a:cubicBezTo>
                    <a:pt x="21" y="133"/>
                    <a:pt x="11" y="152"/>
                    <a:pt x="21" y="180"/>
                  </a:cubicBezTo>
                  <a:cubicBezTo>
                    <a:pt x="32" y="212"/>
                    <a:pt x="54" y="236"/>
                    <a:pt x="78" y="259"/>
                  </a:cubicBezTo>
                  <a:cubicBezTo>
                    <a:pt x="85" y="267"/>
                    <a:pt x="92" y="275"/>
                    <a:pt x="101" y="280"/>
                  </a:cubicBezTo>
                  <a:cubicBezTo>
                    <a:pt x="113" y="288"/>
                    <a:pt x="116" y="297"/>
                    <a:pt x="113" y="312"/>
                  </a:cubicBezTo>
                  <a:close/>
                </a:path>
              </a:pathLst>
            </a:custGeom>
            <a:solidFill>
              <a:srgbClr val="252525"/>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5">
              <a:extLst>
                <a:ext uri="{FF2B5EF4-FFF2-40B4-BE49-F238E27FC236}">
                  <a16:creationId xmlns:a16="http://schemas.microsoft.com/office/drawing/2014/main" id="{AD02AA24-D3DC-426A-9F4A-0464D5470D44}"/>
                </a:ext>
              </a:extLst>
            </p:cNvPr>
            <p:cNvSpPr>
              <a:spLocks/>
            </p:cNvSpPr>
            <p:nvPr/>
          </p:nvSpPr>
          <p:spPr bwMode="auto">
            <a:xfrm>
              <a:off x="5168901" y="3025775"/>
              <a:ext cx="2382837" cy="1549400"/>
            </a:xfrm>
            <a:custGeom>
              <a:avLst/>
              <a:gdLst>
                <a:gd name="T0" fmla="*/ 341 w 392"/>
                <a:gd name="T1" fmla="*/ 71 h 255"/>
                <a:gd name="T2" fmla="*/ 306 w 392"/>
                <a:gd name="T3" fmla="*/ 196 h 255"/>
                <a:gd name="T4" fmla="*/ 274 w 392"/>
                <a:gd name="T5" fmla="*/ 237 h 255"/>
                <a:gd name="T6" fmla="*/ 210 w 392"/>
                <a:gd name="T7" fmla="*/ 239 h 255"/>
                <a:gd name="T8" fmla="*/ 166 w 392"/>
                <a:gd name="T9" fmla="*/ 172 h 255"/>
                <a:gd name="T10" fmla="*/ 155 w 392"/>
                <a:gd name="T11" fmla="*/ 142 h 255"/>
                <a:gd name="T12" fmla="*/ 108 w 392"/>
                <a:gd name="T13" fmla="*/ 149 h 255"/>
                <a:gd name="T14" fmla="*/ 46 w 392"/>
                <a:gd name="T15" fmla="*/ 143 h 255"/>
                <a:gd name="T16" fmla="*/ 13 w 392"/>
                <a:gd name="T17" fmla="*/ 85 h 255"/>
                <a:gd name="T18" fmla="*/ 10 w 392"/>
                <a:gd name="T19" fmla="*/ 59 h 255"/>
                <a:gd name="T20" fmla="*/ 15 w 392"/>
                <a:gd name="T21" fmla="*/ 17 h 255"/>
                <a:gd name="T22" fmla="*/ 58 w 392"/>
                <a:gd name="T23" fmla="*/ 11 h 255"/>
                <a:gd name="T24" fmla="*/ 76 w 392"/>
                <a:gd name="T25" fmla="*/ 49 h 255"/>
                <a:gd name="T26" fmla="*/ 42 w 392"/>
                <a:gd name="T27" fmla="*/ 78 h 255"/>
                <a:gd name="T28" fmla="*/ 29 w 392"/>
                <a:gd name="T29" fmla="*/ 90 h 255"/>
                <a:gd name="T30" fmla="*/ 70 w 392"/>
                <a:gd name="T31" fmla="*/ 133 h 255"/>
                <a:gd name="T32" fmla="*/ 175 w 392"/>
                <a:gd name="T33" fmla="*/ 118 h 255"/>
                <a:gd name="T34" fmla="*/ 366 w 392"/>
                <a:gd name="T35" fmla="*/ 12 h 255"/>
                <a:gd name="T36" fmla="*/ 382 w 392"/>
                <a:gd name="T37" fmla="*/ 0 h 255"/>
                <a:gd name="T38" fmla="*/ 392 w 392"/>
                <a:gd name="T39" fmla="*/ 12 h 255"/>
                <a:gd name="T40" fmla="*/ 172 w 392"/>
                <a:gd name="T41" fmla="*/ 137 h 255"/>
                <a:gd name="T42" fmla="*/ 219 w 392"/>
                <a:gd name="T43" fmla="*/ 224 h 255"/>
                <a:gd name="T44" fmla="*/ 266 w 392"/>
                <a:gd name="T45" fmla="*/ 223 h 255"/>
                <a:gd name="T46" fmla="*/ 301 w 392"/>
                <a:gd name="T47" fmla="*/ 164 h 255"/>
                <a:gd name="T48" fmla="*/ 320 w 392"/>
                <a:gd name="T49" fmla="*/ 94 h 255"/>
                <a:gd name="T50" fmla="*/ 341 w 392"/>
                <a:gd name="T51" fmla="*/ 71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92" h="255">
                  <a:moveTo>
                    <a:pt x="341" y="71"/>
                  </a:moveTo>
                  <a:cubicBezTo>
                    <a:pt x="335" y="114"/>
                    <a:pt x="327" y="157"/>
                    <a:pt x="306" y="196"/>
                  </a:cubicBezTo>
                  <a:cubicBezTo>
                    <a:pt x="298" y="211"/>
                    <a:pt x="287" y="225"/>
                    <a:pt x="274" y="237"/>
                  </a:cubicBezTo>
                  <a:cubicBezTo>
                    <a:pt x="255" y="255"/>
                    <a:pt x="231" y="255"/>
                    <a:pt x="210" y="239"/>
                  </a:cubicBezTo>
                  <a:cubicBezTo>
                    <a:pt x="188" y="222"/>
                    <a:pt x="176" y="197"/>
                    <a:pt x="166" y="172"/>
                  </a:cubicBezTo>
                  <a:cubicBezTo>
                    <a:pt x="162" y="163"/>
                    <a:pt x="159" y="153"/>
                    <a:pt x="155" y="142"/>
                  </a:cubicBezTo>
                  <a:cubicBezTo>
                    <a:pt x="139" y="145"/>
                    <a:pt x="124" y="149"/>
                    <a:pt x="108" y="149"/>
                  </a:cubicBezTo>
                  <a:cubicBezTo>
                    <a:pt x="87" y="149"/>
                    <a:pt x="66" y="149"/>
                    <a:pt x="46" y="143"/>
                  </a:cubicBezTo>
                  <a:cubicBezTo>
                    <a:pt x="19" y="135"/>
                    <a:pt x="8" y="112"/>
                    <a:pt x="13" y="85"/>
                  </a:cubicBezTo>
                  <a:cubicBezTo>
                    <a:pt x="15" y="76"/>
                    <a:pt x="16" y="68"/>
                    <a:pt x="10" y="59"/>
                  </a:cubicBezTo>
                  <a:cubicBezTo>
                    <a:pt x="0" y="47"/>
                    <a:pt x="4" y="28"/>
                    <a:pt x="15" y="17"/>
                  </a:cubicBezTo>
                  <a:cubicBezTo>
                    <a:pt x="26" y="6"/>
                    <a:pt x="44" y="3"/>
                    <a:pt x="58" y="11"/>
                  </a:cubicBezTo>
                  <a:cubicBezTo>
                    <a:pt x="71" y="18"/>
                    <a:pt x="79" y="35"/>
                    <a:pt x="76" y="49"/>
                  </a:cubicBezTo>
                  <a:cubicBezTo>
                    <a:pt x="72" y="66"/>
                    <a:pt x="59" y="78"/>
                    <a:pt x="42" y="78"/>
                  </a:cubicBezTo>
                  <a:cubicBezTo>
                    <a:pt x="32" y="77"/>
                    <a:pt x="30" y="82"/>
                    <a:pt x="29" y="90"/>
                  </a:cubicBezTo>
                  <a:cubicBezTo>
                    <a:pt x="27" y="114"/>
                    <a:pt x="42" y="129"/>
                    <a:pt x="70" y="133"/>
                  </a:cubicBezTo>
                  <a:cubicBezTo>
                    <a:pt x="106" y="137"/>
                    <a:pt x="141" y="129"/>
                    <a:pt x="175" y="118"/>
                  </a:cubicBezTo>
                  <a:cubicBezTo>
                    <a:pt x="245" y="95"/>
                    <a:pt x="309" y="59"/>
                    <a:pt x="366" y="12"/>
                  </a:cubicBezTo>
                  <a:cubicBezTo>
                    <a:pt x="371" y="9"/>
                    <a:pt x="375" y="5"/>
                    <a:pt x="382" y="0"/>
                  </a:cubicBezTo>
                  <a:cubicBezTo>
                    <a:pt x="385" y="4"/>
                    <a:pt x="388" y="7"/>
                    <a:pt x="392" y="12"/>
                  </a:cubicBezTo>
                  <a:cubicBezTo>
                    <a:pt x="327" y="69"/>
                    <a:pt x="255" y="110"/>
                    <a:pt x="172" y="137"/>
                  </a:cubicBezTo>
                  <a:cubicBezTo>
                    <a:pt x="182" y="170"/>
                    <a:pt x="192" y="201"/>
                    <a:pt x="219" y="224"/>
                  </a:cubicBezTo>
                  <a:cubicBezTo>
                    <a:pt x="234" y="237"/>
                    <a:pt x="250" y="236"/>
                    <a:pt x="266" y="223"/>
                  </a:cubicBezTo>
                  <a:cubicBezTo>
                    <a:pt x="284" y="207"/>
                    <a:pt x="294" y="186"/>
                    <a:pt x="301" y="164"/>
                  </a:cubicBezTo>
                  <a:cubicBezTo>
                    <a:pt x="309" y="141"/>
                    <a:pt x="315" y="117"/>
                    <a:pt x="320" y="94"/>
                  </a:cubicBezTo>
                  <a:cubicBezTo>
                    <a:pt x="323" y="79"/>
                    <a:pt x="323" y="77"/>
                    <a:pt x="341" y="71"/>
                  </a:cubicBezTo>
                  <a:close/>
                </a:path>
              </a:pathLst>
            </a:custGeom>
            <a:solidFill>
              <a:srgbClr val="252525"/>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6">
              <a:extLst>
                <a:ext uri="{FF2B5EF4-FFF2-40B4-BE49-F238E27FC236}">
                  <a16:creationId xmlns:a16="http://schemas.microsoft.com/office/drawing/2014/main" id="{AC262756-871D-4178-8EBC-849350EB6A2D}"/>
                </a:ext>
              </a:extLst>
            </p:cNvPr>
            <p:cNvSpPr>
              <a:spLocks/>
            </p:cNvSpPr>
            <p:nvPr/>
          </p:nvSpPr>
          <p:spPr bwMode="auto">
            <a:xfrm>
              <a:off x="6251575" y="2000250"/>
              <a:ext cx="1836737" cy="2119313"/>
            </a:xfrm>
            <a:custGeom>
              <a:avLst/>
              <a:gdLst>
                <a:gd name="T0" fmla="*/ 0 w 302"/>
                <a:gd name="T1" fmla="*/ 36 h 349"/>
                <a:gd name="T2" fmla="*/ 5 w 302"/>
                <a:gd name="T3" fmla="*/ 21 h 349"/>
                <a:gd name="T4" fmla="*/ 223 w 302"/>
                <a:gd name="T5" fmla="*/ 149 h 349"/>
                <a:gd name="T6" fmla="*/ 272 w 302"/>
                <a:gd name="T7" fmla="*/ 78 h 349"/>
                <a:gd name="T8" fmla="*/ 235 w 302"/>
                <a:gd name="T9" fmla="*/ 22 h 349"/>
                <a:gd name="T10" fmla="*/ 113 w 302"/>
                <a:gd name="T11" fmla="*/ 42 h 349"/>
                <a:gd name="T12" fmla="*/ 80 w 302"/>
                <a:gd name="T13" fmla="*/ 36 h 349"/>
                <a:gd name="T14" fmla="*/ 141 w 302"/>
                <a:gd name="T15" fmla="*/ 16 h 349"/>
                <a:gd name="T16" fmla="*/ 241 w 302"/>
                <a:gd name="T17" fmla="*/ 6 h 349"/>
                <a:gd name="T18" fmla="*/ 288 w 302"/>
                <a:gd name="T19" fmla="*/ 83 h 349"/>
                <a:gd name="T20" fmla="*/ 246 w 302"/>
                <a:gd name="T21" fmla="*/ 150 h 349"/>
                <a:gd name="T22" fmla="*/ 236 w 302"/>
                <a:gd name="T23" fmla="*/ 160 h 349"/>
                <a:gd name="T24" fmla="*/ 276 w 302"/>
                <a:gd name="T25" fmla="*/ 215 h 349"/>
                <a:gd name="T26" fmla="*/ 291 w 302"/>
                <a:gd name="T27" fmla="*/ 257 h 349"/>
                <a:gd name="T28" fmla="*/ 254 w 302"/>
                <a:gd name="T29" fmla="*/ 314 h 349"/>
                <a:gd name="T30" fmla="*/ 238 w 302"/>
                <a:gd name="T31" fmla="*/ 327 h 349"/>
                <a:gd name="T32" fmla="*/ 200 w 302"/>
                <a:gd name="T33" fmla="*/ 346 h 349"/>
                <a:gd name="T34" fmla="*/ 171 w 302"/>
                <a:gd name="T35" fmla="*/ 314 h 349"/>
                <a:gd name="T36" fmla="*/ 191 w 302"/>
                <a:gd name="T37" fmla="*/ 278 h 349"/>
                <a:gd name="T38" fmla="*/ 233 w 302"/>
                <a:gd name="T39" fmla="*/ 286 h 349"/>
                <a:gd name="T40" fmla="*/ 251 w 302"/>
                <a:gd name="T41" fmla="*/ 298 h 349"/>
                <a:gd name="T42" fmla="*/ 275 w 302"/>
                <a:gd name="T43" fmla="*/ 270 h 349"/>
                <a:gd name="T44" fmla="*/ 267 w 302"/>
                <a:gd name="T45" fmla="*/ 234 h 349"/>
                <a:gd name="T46" fmla="*/ 193 w 302"/>
                <a:gd name="T47" fmla="*/ 146 h 349"/>
                <a:gd name="T48" fmla="*/ 6 w 302"/>
                <a:gd name="T49" fmla="*/ 39 h 349"/>
                <a:gd name="T50" fmla="*/ 0 w 302"/>
                <a:gd name="T51" fmla="*/ 36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2" h="349">
                  <a:moveTo>
                    <a:pt x="0" y="36"/>
                  </a:moveTo>
                  <a:cubicBezTo>
                    <a:pt x="2" y="31"/>
                    <a:pt x="3" y="27"/>
                    <a:pt x="5" y="21"/>
                  </a:cubicBezTo>
                  <a:cubicBezTo>
                    <a:pt x="86" y="49"/>
                    <a:pt x="158" y="92"/>
                    <a:pt x="223" y="149"/>
                  </a:cubicBezTo>
                  <a:cubicBezTo>
                    <a:pt x="243" y="129"/>
                    <a:pt x="262" y="106"/>
                    <a:pt x="272" y="78"/>
                  </a:cubicBezTo>
                  <a:cubicBezTo>
                    <a:pt x="283" y="47"/>
                    <a:pt x="269" y="25"/>
                    <a:pt x="235" y="22"/>
                  </a:cubicBezTo>
                  <a:cubicBezTo>
                    <a:pt x="193" y="17"/>
                    <a:pt x="152" y="27"/>
                    <a:pt x="113" y="42"/>
                  </a:cubicBezTo>
                  <a:cubicBezTo>
                    <a:pt x="101" y="47"/>
                    <a:pt x="92" y="47"/>
                    <a:pt x="80" y="36"/>
                  </a:cubicBezTo>
                  <a:cubicBezTo>
                    <a:pt x="101" y="29"/>
                    <a:pt x="121" y="21"/>
                    <a:pt x="141" y="16"/>
                  </a:cubicBezTo>
                  <a:cubicBezTo>
                    <a:pt x="174" y="6"/>
                    <a:pt x="207" y="0"/>
                    <a:pt x="241" y="6"/>
                  </a:cubicBezTo>
                  <a:cubicBezTo>
                    <a:pt x="283" y="13"/>
                    <a:pt x="302" y="43"/>
                    <a:pt x="288" y="83"/>
                  </a:cubicBezTo>
                  <a:cubicBezTo>
                    <a:pt x="280" y="109"/>
                    <a:pt x="264" y="130"/>
                    <a:pt x="246" y="150"/>
                  </a:cubicBezTo>
                  <a:cubicBezTo>
                    <a:pt x="242" y="154"/>
                    <a:pt x="239" y="157"/>
                    <a:pt x="236" y="160"/>
                  </a:cubicBezTo>
                  <a:cubicBezTo>
                    <a:pt x="250" y="179"/>
                    <a:pt x="264" y="196"/>
                    <a:pt x="276" y="215"/>
                  </a:cubicBezTo>
                  <a:cubicBezTo>
                    <a:pt x="283" y="228"/>
                    <a:pt x="289" y="243"/>
                    <a:pt x="291" y="257"/>
                  </a:cubicBezTo>
                  <a:cubicBezTo>
                    <a:pt x="296" y="286"/>
                    <a:pt x="282" y="306"/>
                    <a:pt x="254" y="314"/>
                  </a:cubicBezTo>
                  <a:cubicBezTo>
                    <a:pt x="246" y="317"/>
                    <a:pt x="241" y="319"/>
                    <a:pt x="238" y="327"/>
                  </a:cubicBezTo>
                  <a:cubicBezTo>
                    <a:pt x="232" y="342"/>
                    <a:pt x="215" y="349"/>
                    <a:pt x="200" y="346"/>
                  </a:cubicBezTo>
                  <a:cubicBezTo>
                    <a:pt x="185" y="343"/>
                    <a:pt x="172" y="330"/>
                    <a:pt x="171" y="314"/>
                  </a:cubicBezTo>
                  <a:cubicBezTo>
                    <a:pt x="169" y="299"/>
                    <a:pt x="178" y="284"/>
                    <a:pt x="191" y="278"/>
                  </a:cubicBezTo>
                  <a:cubicBezTo>
                    <a:pt x="205" y="271"/>
                    <a:pt x="222" y="275"/>
                    <a:pt x="233" y="286"/>
                  </a:cubicBezTo>
                  <a:cubicBezTo>
                    <a:pt x="238" y="291"/>
                    <a:pt x="238" y="304"/>
                    <a:pt x="251" y="298"/>
                  </a:cubicBezTo>
                  <a:cubicBezTo>
                    <a:pt x="264" y="292"/>
                    <a:pt x="275" y="285"/>
                    <a:pt x="275" y="270"/>
                  </a:cubicBezTo>
                  <a:cubicBezTo>
                    <a:pt x="275" y="258"/>
                    <a:pt x="272" y="245"/>
                    <a:pt x="267" y="234"/>
                  </a:cubicBezTo>
                  <a:cubicBezTo>
                    <a:pt x="250" y="198"/>
                    <a:pt x="223" y="171"/>
                    <a:pt x="193" y="146"/>
                  </a:cubicBezTo>
                  <a:cubicBezTo>
                    <a:pt x="138" y="99"/>
                    <a:pt x="75" y="64"/>
                    <a:pt x="6" y="39"/>
                  </a:cubicBezTo>
                  <a:cubicBezTo>
                    <a:pt x="5" y="39"/>
                    <a:pt x="3" y="38"/>
                    <a:pt x="0" y="36"/>
                  </a:cubicBezTo>
                  <a:close/>
                </a:path>
              </a:pathLst>
            </a:custGeom>
            <a:solidFill>
              <a:srgbClr val="252525"/>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7">
              <a:extLst>
                <a:ext uri="{FF2B5EF4-FFF2-40B4-BE49-F238E27FC236}">
                  <a16:creationId xmlns:a16="http://schemas.microsoft.com/office/drawing/2014/main" id="{F6338FDB-7890-4178-B527-A628CA4ED473}"/>
                </a:ext>
              </a:extLst>
            </p:cNvPr>
            <p:cNvSpPr>
              <a:spLocks/>
            </p:cNvSpPr>
            <p:nvPr/>
          </p:nvSpPr>
          <p:spPr bwMode="auto">
            <a:xfrm>
              <a:off x="6275388" y="2625725"/>
              <a:ext cx="717550" cy="715963"/>
            </a:xfrm>
            <a:custGeom>
              <a:avLst/>
              <a:gdLst>
                <a:gd name="T0" fmla="*/ 118 w 118"/>
                <a:gd name="T1" fmla="*/ 58 h 118"/>
                <a:gd name="T2" fmla="*/ 60 w 118"/>
                <a:gd name="T3" fmla="*/ 117 h 118"/>
                <a:gd name="T4" fmla="*/ 0 w 118"/>
                <a:gd name="T5" fmla="*/ 59 h 118"/>
                <a:gd name="T6" fmla="*/ 59 w 118"/>
                <a:gd name="T7" fmla="*/ 0 h 118"/>
                <a:gd name="T8" fmla="*/ 118 w 118"/>
                <a:gd name="T9" fmla="*/ 58 h 118"/>
              </a:gdLst>
              <a:ahLst/>
              <a:cxnLst>
                <a:cxn ang="0">
                  <a:pos x="T0" y="T1"/>
                </a:cxn>
                <a:cxn ang="0">
                  <a:pos x="T2" y="T3"/>
                </a:cxn>
                <a:cxn ang="0">
                  <a:pos x="T4" y="T5"/>
                </a:cxn>
                <a:cxn ang="0">
                  <a:pos x="T6" y="T7"/>
                </a:cxn>
                <a:cxn ang="0">
                  <a:pos x="T8" y="T9"/>
                </a:cxn>
              </a:cxnLst>
              <a:rect l="0" t="0" r="r" b="b"/>
              <a:pathLst>
                <a:path w="118" h="118">
                  <a:moveTo>
                    <a:pt x="118" y="58"/>
                  </a:moveTo>
                  <a:cubicBezTo>
                    <a:pt x="118" y="91"/>
                    <a:pt x="92" y="117"/>
                    <a:pt x="60" y="117"/>
                  </a:cubicBezTo>
                  <a:cubicBezTo>
                    <a:pt x="27" y="118"/>
                    <a:pt x="1" y="91"/>
                    <a:pt x="0" y="59"/>
                  </a:cubicBezTo>
                  <a:cubicBezTo>
                    <a:pt x="0" y="27"/>
                    <a:pt x="27" y="0"/>
                    <a:pt x="59" y="0"/>
                  </a:cubicBezTo>
                  <a:cubicBezTo>
                    <a:pt x="92" y="0"/>
                    <a:pt x="118" y="25"/>
                    <a:pt x="118" y="58"/>
                  </a:cubicBezTo>
                  <a:close/>
                </a:path>
              </a:pathLst>
            </a:custGeom>
            <a:solidFill>
              <a:srgbClr val="7979DF"/>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50" name="Grupo 49">
            <a:extLst>
              <a:ext uri="{FF2B5EF4-FFF2-40B4-BE49-F238E27FC236}">
                <a16:creationId xmlns:a16="http://schemas.microsoft.com/office/drawing/2014/main" id="{0E9FA4CE-3CA2-4C84-9B3E-536D16BA870A}"/>
              </a:ext>
            </a:extLst>
          </p:cNvPr>
          <p:cNvGrpSpPr/>
          <p:nvPr/>
        </p:nvGrpSpPr>
        <p:grpSpPr>
          <a:xfrm>
            <a:off x="161591" y="415840"/>
            <a:ext cx="8820667" cy="911984"/>
            <a:chOff x="246304" y="429207"/>
            <a:chExt cx="8820667" cy="911984"/>
          </a:xfrm>
        </p:grpSpPr>
        <p:sp>
          <p:nvSpPr>
            <p:cNvPr id="51" name="Rectángulo 50">
              <a:extLst>
                <a:ext uri="{FF2B5EF4-FFF2-40B4-BE49-F238E27FC236}">
                  <a16:creationId xmlns:a16="http://schemas.microsoft.com/office/drawing/2014/main" id="{0CA67877-1A9E-4824-8B44-0672F36211E9}"/>
                </a:ext>
              </a:extLst>
            </p:cNvPr>
            <p:cNvSpPr/>
            <p:nvPr/>
          </p:nvSpPr>
          <p:spPr>
            <a:xfrm>
              <a:off x="331488" y="885199"/>
              <a:ext cx="7995025" cy="457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2" name="Elipse 51">
              <a:extLst>
                <a:ext uri="{FF2B5EF4-FFF2-40B4-BE49-F238E27FC236}">
                  <a16:creationId xmlns:a16="http://schemas.microsoft.com/office/drawing/2014/main" id="{D5022BCB-A6A1-48C5-8507-FD54082D114C}"/>
                </a:ext>
              </a:extLst>
            </p:cNvPr>
            <p:cNvSpPr/>
            <p:nvPr/>
          </p:nvSpPr>
          <p:spPr>
            <a:xfrm>
              <a:off x="246304" y="768186"/>
              <a:ext cx="279744" cy="2797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53" name="Grupo 52">
              <a:extLst>
                <a:ext uri="{FF2B5EF4-FFF2-40B4-BE49-F238E27FC236}">
                  <a16:creationId xmlns:a16="http://schemas.microsoft.com/office/drawing/2014/main" id="{81E32905-9301-44DB-A910-D04D758B6E14}"/>
                </a:ext>
              </a:extLst>
            </p:cNvPr>
            <p:cNvGrpSpPr/>
            <p:nvPr/>
          </p:nvGrpSpPr>
          <p:grpSpPr>
            <a:xfrm>
              <a:off x="8154987" y="429207"/>
              <a:ext cx="911984" cy="911984"/>
              <a:chOff x="8118682" y="320468"/>
              <a:chExt cx="1104780" cy="1104780"/>
            </a:xfrm>
          </p:grpSpPr>
          <p:sp>
            <p:nvSpPr>
              <p:cNvPr id="54" name="Elipse 53">
                <a:extLst>
                  <a:ext uri="{FF2B5EF4-FFF2-40B4-BE49-F238E27FC236}">
                    <a16:creationId xmlns:a16="http://schemas.microsoft.com/office/drawing/2014/main" id="{4E3B368C-54D7-4C4B-873F-3D1ED2805433}"/>
                  </a:ext>
                </a:extLst>
              </p:cNvPr>
              <p:cNvSpPr/>
              <p:nvPr/>
            </p:nvSpPr>
            <p:spPr>
              <a:xfrm>
                <a:off x="8515328" y="718383"/>
                <a:ext cx="333632" cy="3336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5" name="Elipse 54">
                <a:extLst>
                  <a:ext uri="{FF2B5EF4-FFF2-40B4-BE49-F238E27FC236}">
                    <a16:creationId xmlns:a16="http://schemas.microsoft.com/office/drawing/2014/main" id="{94084EC3-E92D-47AE-B853-61AAF91CA0BC}"/>
                  </a:ext>
                </a:extLst>
              </p:cNvPr>
              <p:cNvSpPr/>
              <p:nvPr/>
            </p:nvSpPr>
            <p:spPr>
              <a:xfrm>
                <a:off x="8326513" y="518363"/>
                <a:ext cx="711262" cy="7112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6" name="Elipse 55">
                <a:extLst>
                  <a:ext uri="{FF2B5EF4-FFF2-40B4-BE49-F238E27FC236}">
                    <a16:creationId xmlns:a16="http://schemas.microsoft.com/office/drawing/2014/main" id="{564AB765-8012-48FD-9636-D7AB3AF91A72}"/>
                  </a:ext>
                </a:extLst>
              </p:cNvPr>
              <p:cNvSpPr/>
              <p:nvPr/>
            </p:nvSpPr>
            <p:spPr>
              <a:xfrm>
                <a:off x="8118682" y="320468"/>
                <a:ext cx="1104780" cy="11047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7" name="Elipse 56">
                <a:extLst>
                  <a:ext uri="{FF2B5EF4-FFF2-40B4-BE49-F238E27FC236}">
                    <a16:creationId xmlns:a16="http://schemas.microsoft.com/office/drawing/2014/main" id="{50A6FBA4-A74B-4A00-A5A5-48D4D10C8C9F}"/>
                  </a:ext>
                </a:extLst>
              </p:cNvPr>
              <p:cNvSpPr/>
              <p:nvPr/>
            </p:nvSpPr>
            <p:spPr>
              <a:xfrm>
                <a:off x="8224993" y="1180167"/>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8" name="Elipse 57">
                <a:extLst>
                  <a:ext uri="{FF2B5EF4-FFF2-40B4-BE49-F238E27FC236}">
                    <a16:creationId xmlns:a16="http://schemas.microsoft.com/office/drawing/2014/main" id="{56416166-9134-409E-BB67-56E31D6FDD85}"/>
                  </a:ext>
                </a:extLst>
              </p:cNvPr>
              <p:cNvSpPr/>
              <p:nvPr/>
            </p:nvSpPr>
            <p:spPr>
              <a:xfrm>
                <a:off x="8515328" y="393745"/>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spTree>
    <p:extLst>
      <p:ext uri="{BB962C8B-B14F-4D97-AF65-F5344CB8AC3E}">
        <p14:creationId xmlns:p14="http://schemas.microsoft.com/office/powerpoint/2010/main" val="1573208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1"/>
        <p:cNvGrpSpPr/>
        <p:nvPr/>
      </p:nvGrpSpPr>
      <p:grpSpPr>
        <a:xfrm>
          <a:off x="0" y="0"/>
          <a:ext cx="0" cy="0"/>
          <a:chOff x="0" y="0"/>
          <a:chExt cx="0" cy="0"/>
        </a:xfrm>
      </p:grpSpPr>
      <p:sp>
        <p:nvSpPr>
          <p:cNvPr id="522" name="Google Shape;522;p62"/>
          <p:cNvSpPr txBox="1">
            <a:spLocks noGrp="1"/>
          </p:cNvSpPr>
          <p:nvPr>
            <p:ph type="body" idx="1"/>
          </p:nvPr>
        </p:nvSpPr>
        <p:spPr>
          <a:xfrm>
            <a:off x="653350" y="2296175"/>
            <a:ext cx="5446500" cy="19089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SzPts val="1200"/>
              <a:buChar char="■"/>
            </a:pPr>
            <a:r>
              <a:rPr lang="en" dirty="0">
                <a:solidFill>
                  <a:schemeClr val="dk1"/>
                </a:solidFill>
              </a:rPr>
              <a:t>Here you can list your reference websites or publication</a:t>
            </a:r>
            <a:r>
              <a:rPr lang="en" dirty="0"/>
              <a:t>s</a:t>
            </a:r>
            <a:endParaRPr dirty="0">
              <a:solidFill>
                <a:schemeClr val="dk1"/>
              </a:solidFill>
            </a:endParaRPr>
          </a:p>
          <a:p>
            <a:pPr marL="457200" lvl="0" indent="-304800" algn="l" rtl="0">
              <a:spcBef>
                <a:spcPts val="0"/>
              </a:spcBef>
              <a:spcAft>
                <a:spcPts val="0"/>
              </a:spcAft>
              <a:buSzPts val="1200"/>
              <a:buChar char="■"/>
            </a:pPr>
            <a:r>
              <a:rPr lang="en" dirty="0">
                <a:solidFill>
                  <a:schemeClr val="dk1"/>
                </a:solidFill>
              </a:rPr>
              <a:t>Here you can list your reference websites or publications</a:t>
            </a:r>
            <a:endParaRPr dirty="0">
              <a:solidFill>
                <a:schemeClr val="dk1"/>
              </a:solidFill>
            </a:endParaRPr>
          </a:p>
          <a:p>
            <a:pPr marL="457200" lvl="0" indent="-304800" algn="l" rtl="0">
              <a:spcBef>
                <a:spcPts val="0"/>
              </a:spcBef>
              <a:spcAft>
                <a:spcPts val="0"/>
              </a:spcAft>
              <a:buSzPts val="1200"/>
              <a:buChar char="■"/>
            </a:pPr>
            <a:r>
              <a:rPr lang="en" dirty="0">
                <a:solidFill>
                  <a:schemeClr val="dk1"/>
                </a:solidFill>
              </a:rPr>
              <a:t>Here you can list your reference websites or publications</a:t>
            </a:r>
            <a:endParaRPr dirty="0">
              <a:solidFill>
                <a:schemeClr val="dk1"/>
              </a:solidFill>
            </a:endParaRPr>
          </a:p>
          <a:p>
            <a:pPr marL="457200" lvl="0" indent="-304800" algn="l" rtl="0">
              <a:spcBef>
                <a:spcPts val="0"/>
              </a:spcBef>
              <a:spcAft>
                <a:spcPts val="0"/>
              </a:spcAft>
              <a:buSzPts val="1200"/>
              <a:buChar char="■"/>
            </a:pPr>
            <a:r>
              <a:rPr lang="en" dirty="0">
                <a:solidFill>
                  <a:schemeClr val="dk1"/>
                </a:solidFill>
              </a:rPr>
              <a:t>Here you can list your reference websites or publications</a:t>
            </a:r>
            <a:endParaRPr dirty="0">
              <a:solidFill>
                <a:schemeClr val="dk1"/>
              </a:solidFill>
            </a:endParaRPr>
          </a:p>
          <a:p>
            <a:pPr marL="457200" lvl="0" indent="-304800" algn="l" rtl="0">
              <a:spcBef>
                <a:spcPts val="0"/>
              </a:spcBef>
              <a:spcAft>
                <a:spcPts val="0"/>
              </a:spcAft>
              <a:buSzPts val="1200"/>
              <a:buChar char="■"/>
            </a:pPr>
            <a:r>
              <a:rPr lang="en" dirty="0">
                <a:solidFill>
                  <a:schemeClr val="dk1"/>
                </a:solidFill>
              </a:rPr>
              <a:t>Here you can list your reference websites or publications</a:t>
            </a:r>
            <a:endParaRPr dirty="0">
              <a:solidFill>
                <a:schemeClr val="dk1"/>
              </a:solidFill>
            </a:endParaRPr>
          </a:p>
          <a:p>
            <a:pPr marL="457200" lvl="0" indent="-304800" algn="l" rtl="0">
              <a:spcBef>
                <a:spcPts val="0"/>
              </a:spcBef>
              <a:spcAft>
                <a:spcPts val="0"/>
              </a:spcAft>
              <a:buSzPts val="1200"/>
              <a:buChar char="■"/>
            </a:pPr>
            <a:r>
              <a:rPr lang="en" dirty="0">
                <a:solidFill>
                  <a:schemeClr val="dk1"/>
                </a:solidFill>
              </a:rPr>
              <a:t>Here you can list your reference websites or publications</a:t>
            </a:r>
            <a:endParaRPr dirty="0">
              <a:solidFill>
                <a:schemeClr val="dk1"/>
              </a:solidFill>
            </a:endParaRPr>
          </a:p>
        </p:txBody>
      </p:sp>
      <p:cxnSp>
        <p:nvCxnSpPr>
          <p:cNvPr id="523" name="Google Shape;523;p62"/>
          <p:cNvCxnSpPr/>
          <p:nvPr/>
        </p:nvCxnSpPr>
        <p:spPr>
          <a:xfrm>
            <a:off x="880775" y="2144825"/>
            <a:ext cx="4599000" cy="0"/>
          </a:xfrm>
          <a:prstGeom prst="straightConnector1">
            <a:avLst/>
          </a:prstGeom>
          <a:noFill/>
          <a:ln w="9525" cap="flat" cmpd="sng">
            <a:solidFill>
              <a:schemeClr val="dk1"/>
            </a:solidFill>
            <a:prstDash val="solid"/>
            <a:round/>
            <a:headEnd type="none" w="med" len="med"/>
            <a:tailEnd type="none" w="med" len="med"/>
          </a:ln>
        </p:spPr>
      </p:cxnSp>
      <p:sp>
        <p:nvSpPr>
          <p:cNvPr id="524" name="Google Shape;524;p62"/>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 RESEARCH RESOURCES</a:t>
            </a:r>
            <a:endParaRPr/>
          </a:p>
        </p:txBody>
      </p:sp>
      <p:grpSp>
        <p:nvGrpSpPr>
          <p:cNvPr id="525" name="Google Shape;525;p62"/>
          <p:cNvGrpSpPr/>
          <p:nvPr/>
        </p:nvGrpSpPr>
        <p:grpSpPr>
          <a:xfrm rot="2484200">
            <a:off x="5917281" y="3218773"/>
            <a:ext cx="1963104" cy="1266865"/>
            <a:chOff x="6195461" y="3733412"/>
            <a:chExt cx="1123590" cy="725095"/>
          </a:xfrm>
        </p:grpSpPr>
        <p:sp>
          <p:nvSpPr>
            <p:cNvPr id="526" name="Google Shape;526;p62"/>
            <p:cNvSpPr/>
            <p:nvPr/>
          </p:nvSpPr>
          <p:spPr>
            <a:xfrm rot="9594513">
              <a:off x="6615045" y="4049723"/>
              <a:ext cx="311773" cy="73458"/>
            </a:xfrm>
            <a:prstGeom prst="roundRect">
              <a:avLst>
                <a:gd name="adj" fmla="val 40208"/>
              </a:avLst>
            </a:prstGeom>
            <a:gradFill>
              <a:gsLst>
                <a:gs pos="0">
                  <a:schemeClr val="dk1"/>
                </a:gs>
                <a:gs pos="30000">
                  <a:srgbClr val="999999"/>
                </a:gs>
                <a:gs pos="66000">
                  <a:srgbClr val="1E1E1E"/>
                </a:gs>
                <a:gs pos="100000">
                  <a:srgbClr val="05050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7" name="Google Shape;527;p62"/>
            <p:cNvGrpSpPr/>
            <p:nvPr/>
          </p:nvGrpSpPr>
          <p:grpSpPr>
            <a:xfrm rot="-4045861">
              <a:off x="6253523" y="3994603"/>
              <a:ext cx="408133" cy="398115"/>
              <a:chOff x="5844325" y="1775086"/>
              <a:chExt cx="334200" cy="338164"/>
            </a:xfrm>
          </p:grpSpPr>
          <p:sp>
            <p:nvSpPr>
              <p:cNvPr id="528" name="Google Shape;528;p62"/>
              <p:cNvSpPr/>
              <p:nvPr/>
            </p:nvSpPr>
            <p:spPr>
              <a:xfrm>
                <a:off x="5854225" y="1788950"/>
                <a:ext cx="324300" cy="3243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62"/>
              <p:cNvSpPr/>
              <p:nvPr/>
            </p:nvSpPr>
            <p:spPr>
              <a:xfrm rot="-1881191">
                <a:off x="5874591" y="1822819"/>
                <a:ext cx="234667" cy="182034"/>
              </a:xfrm>
              <a:prstGeom prst="ellipse">
                <a:avLst/>
              </a:prstGeom>
              <a:gradFill>
                <a:gsLst>
                  <a:gs pos="0">
                    <a:srgbClr val="999999"/>
                  </a:gs>
                  <a:gs pos="58000">
                    <a:schemeClr val="dk1"/>
                  </a:gs>
                  <a:gs pos="100000">
                    <a:schemeClr val="dk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0" name="Google Shape;530;p62"/>
            <p:cNvGrpSpPr/>
            <p:nvPr/>
          </p:nvGrpSpPr>
          <p:grpSpPr>
            <a:xfrm rot="-4045795">
              <a:off x="6849941" y="3797257"/>
              <a:ext cx="408138" cy="404405"/>
              <a:chOff x="5145025" y="1671328"/>
              <a:chExt cx="536100" cy="531197"/>
            </a:xfrm>
          </p:grpSpPr>
          <p:sp>
            <p:nvSpPr>
              <p:cNvPr id="531" name="Google Shape;531;p62"/>
              <p:cNvSpPr/>
              <p:nvPr/>
            </p:nvSpPr>
            <p:spPr>
              <a:xfrm>
                <a:off x="5178325" y="1699725"/>
                <a:ext cx="502800" cy="502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62"/>
              <p:cNvSpPr/>
              <p:nvPr/>
            </p:nvSpPr>
            <p:spPr>
              <a:xfrm rot="-1881077">
                <a:off x="5195948" y="1751829"/>
                <a:ext cx="395553" cy="306698"/>
              </a:xfrm>
              <a:prstGeom prst="ellipse">
                <a:avLst/>
              </a:prstGeom>
              <a:gradFill>
                <a:gsLst>
                  <a:gs pos="0">
                    <a:srgbClr val="DA5050"/>
                  </a:gs>
                  <a:gs pos="16000">
                    <a:schemeClr val="accent1"/>
                  </a:gs>
                  <a:gs pos="34000">
                    <a:schemeClr val="accent2"/>
                  </a:gs>
                  <a:gs pos="61000">
                    <a:schemeClr val="accent3"/>
                  </a:gs>
                  <a:gs pos="100000">
                    <a:schemeClr val="accent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33" name="Google Shape;533;p62"/>
          <p:cNvGrpSpPr/>
          <p:nvPr/>
        </p:nvGrpSpPr>
        <p:grpSpPr>
          <a:xfrm>
            <a:off x="5553487" y="1009431"/>
            <a:ext cx="3096390" cy="2660594"/>
            <a:chOff x="155005" y="513288"/>
            <a:chExt cx="1898777" cy="1631537"/>
          </a:xfrm>
        </p:grpSpPr>
        <p:grpSp>
          <p:nvGrpSpPr>
            <p:cNvPr id="534" name="Google Shape;534;p62"/>
            <p:cNvGrpSpPr/>
            <p:nvPr/>
          </p:nvGrpSpPr>
          <p:grpSpPr>
            <a:xfrm>
              <a:off x="155005" y="513288"/>
              <a:ext cx="726416" cy="719878"/>
              <a:chOff x="5145025" y="1671328"/>
              <a:chExt cx="536100" cy="531197"/>
            </a:xfrm>
          </p:grpSpPr>
          <p:sp>
            <p:nvSpPr>
              <p:cNvPr id="535" name="Google Shape;535;p62"/>
              <p:cNvSpPr/>
              <p:nvPr/>
            </p:nvSpPr>
            <p:spPr>
              <a:xfrm>
                <a:off x="5178325" y="1699725"/>
                <a:ext cx="502800" cy="502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62"/>
              <p:cNvSpPr/>
              <p:nvPr/>
            </p:nvSpPr>
            <p:spPr>
              <a:xfrm rot="-1881077">
                <a:off x="5195948" y="1751829"/>
                <a:ext cx="395553" cy="306698"/>
              </a:xfrm>
              <a:prstGeom prst="ellipse">
                <a:avLst/>
              </a:prstGeom>
              <a:gradFill>
                <a:gsLst>
                  <a:gs pos="0">
                    <a:srgbClr val="DA5050"/>
                  </a:gs>
                  <a:gs pos="16000">
                    <a:schemeClr val="accent1"/>
                  </a:gs>
                  <a:gs pos="34000">
                    <a:schemeClr val="accent2"/>
                  </a:gs>
                  <a:gs pos="61000">
                    <a:schemeClr val="accent3"/>
                  </a:gs>
                  <a:gs pos="100000">
                    <a:schemeClr val="accent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7" name="Google Shape;537;p62"/>
            <p:cNvGrpSpPr/>
            <p:nvPr/>
          </p:nvGrpSpPr>
          <p:grpSpPr>
            <a:xfrm>
              <a:off x="1582925" y="1678274"/>
              <a:ext cx="470857" cy="466550"/>
              <a:chOff x="5145025" y="1671328"/>
              <a:chExt cx="536100" cy="531197"/>
            </a:xfrm>
          </p:grpSpPr>
          <p:sp>
            <p:nvSpPr>
              <p:cNvPr id="538" name="Google Shape;538;p62"/>
              <p:cNvSpPr/>
              <p:nvPr/>
            </p:nvSpPr>
            <p:spPr>
              <a:xfrm>
                <a:off x="5178325" y="1699725"/>
                <a:ext cx="502800" cy="502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62"/>
              <p:cNvSpPr/>
              <p:nvPr/>
            </p:nvSpPr>
            <p:spPr>
              <a:xfrm rot="-1881077">
                <a:off x="5195948" y="1751829"/>
                <a:ext cx="395553" cy="306698"/>
              </a:xfrm>
              <a:prstGeom prst="ellipse">
                <a:avLst/>
              </a:prstGeom>
              <a:gradFill>
                <a:gsLst>
                  <a:gs pos="0">
                    <a:srgbClr val="DA5050"/>
                  </a:gs>
                  <a:gs pos="16000">
                    <a:schemeClr val="accent1"/>
                  </a:gs>
                  <a:gs pos="34000">
                    <a:schemeClr val="accent2"/>
                  </a:gs>
                  <a:gs pos="61000">
                    <a:schemeClr val="accent3"/>
                  </a:gs>
                  <a:gs pos="100000">
                    <a:schemeClr val="accent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0" name="Google Shape;540;p62"/>
            <p:cNvSpPr/>
            <p:nvPr/>
          </p:nvSpPr>
          <p:spPr>
            <a:xfrm rot="545417">
              <a:off x="811391" y="951649"/>
              <a:ext cx="432937" cy="73490"/>
            </a:xfrm>
            <a:prstGeom prst="roundRect">
              <a:avLst>
                <a:gd name="adj" fmla="val 40208"/>
              </a:avLst>
            </a:prstGeom>
            <a:gradFill>
              <a:gsLst>
                <a:gs pos="0">
                  <a:schemeClr val="dk1"/>
                </a:gs>
                <a:gs pos="30000">
                  <a:srgbClr val="999999"/>
                </a:gs>
                <a:gs pos="66000">
                  <a:srgbClr val="1E1E1E"/>
                </a:gs>
                <a:gs pos="100000">
                  <a:srgbClr val="05050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62"/>
            <p:cNvSpPr/>
            <p:nvPr/>
          </p:nvSpPr>
          <p:spPr>
            <a:xfrm rot="4176737">
              <a:off x="1415992" y="1489564"/>
              <a:ext cx="489995" cy="73771"/>
            </a:xfrm>
            <a:prstGeom prst="roundRect">
              <a:avLst>
                <a:gd name="adj" fmla="val 40208"/>
              </a:avLst>
            </a:prstGeom>
            <a:gradFill>
              <a:gsLst>
                <a:gs pos="0">
                  <a:schemeClr val="dk1"/>
                </a:gs>
                <a:gs pos="30000">
                  <a:srgbClr val="999999"/>
                </a:gs>
                <a:gs pos="66000">
                  <a:srgbClr val="1E1E1E"/>
                </a:gs>
                <a:gs pos="100000">
                  <a:srgbClr val="05050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2" name="Google Shape;542;p62"/>
            <p:cNvGrpSpPr/>
            <p:nvPr/>
          </p:nvGrpSpPr>
          <p:grpSpPr>
            <a:xfrm>
              <a:off x="1179105" y="749212"/>
              <a:ext cx="601627" cy="608830"/>
              <a:chOff x="5844325" y="1775086"/>
              <a:chExt cx="334200" cy="338164"/>
            </a:xfrm>
          </p:grpSpPr>
          <p:sp>
            <p:nvSpPr>
              <p:cNvPr id="543" name="Google Shape;543;p62"/>
              <p:cNvSpPr/>
              <p:nvPr/>
            </p:nvSpPr>
            <p:spPr>
              <a:xfrm>
                <a:off x="5854225" y="1788950"/>
                <a:ext cx="324300" cy="3243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62"/>
              <p:cNvSpPr/>
              <p:nvPr/>
            </p:nvSpPr>
            <p:spPr>
              <a:xfrm rot="-1881191">
                <a:off x="5874591" y="1822819"/>
                <a:ext cx="234667" cy="182034"/>
              </a:xfrm>
              <a:prstGeom prst="ellipse">
                <a:avLst/>
              </a:prstGeom>
              <a:gradFill>
                <a:gsLst>
                  <a:gs pos="0">
                    <a:srgbClr val="999999"/>
                  </a:gs>
                  <a:gs pos="58000">
                    <a:schemeClr val="dk1"/>
                  </a:gs>
                  <a:gs pos="100000">
                    <a:schemeClr val="dk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5" name="Picture 2" descr="Ilustraciones gratis de Adelfano">
            <a:extLst>
              <a:ext uri="{FF2B5EF4-FFF2-40B4-BE49-F238E27FC236}">
                <a16:creationId xmlns:a16="http://schemas.microsoft.com/office/drawing/2014/main" id="{813BB94B-EBA4-4E00-B005-E4B111D371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2"/>
            <a:ext cx="2042318" cy="126570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Ilustraciones gratis de Adelfano">
            <a:extLst>
              <a:ext uri="{FF2B5EF4-FFF2-40B4-BE49-F238E27FC236}">
                <a16:creationId xmlns:a16="http://schemas.microsoft.com/office/drawing/2014/main" id="{BE02808E-4CD3-445F-9246-DF2836CC1C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7101682" y="3877794"/>
            <a:ext cx="2042318" cy="1265706"/>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Grupo 28">
            <a:extLst>
              <a:ext uri="{FF2B5EF4-FFF2-40B4-BE49-F238E27FC236}">
                <a16:creationId xmlns:a16="http://schemas.microsoft.com/office/drawing/2014/main" id="{32955F0F-4108-4049-A5A0-E9C048926431}"/>
              </a:ext>
            </a:extLst>
          </p:cNvPr>
          <p:cNvGrpSpPr/>
          <p:nvPr/>
        </p:nvGrpSpPr>
        <p:grpSpPr>
          <a:xfrm>
            <a:off x="161591" y="415840"/>
            <a:ext cx="8820667" cy="911984"/>
            <a:chOff x="246304" y="429207"/>
            <a:chExt cx="8820667" cy="911984"/>
          </a:xfrm>
        </p:grpSpPr>
        <p:sp>
          <p:nvSpPr>
            <p:cNvPr id="30" name="Rectángulo 29">
              <a:extLst>
                <a:ext uri="{FF2B5EF4-FFF2-40B4-BE49-F238E27FC236}">
                  <a16:creationId xmlns:a16="http://schemas.microsoft.com/office/drawing/2014/main" id="{39133B74-4461-4FEA-AD01-129F73419336}"/>
                </a:ext>
              </a:extLst>
            </p:cNvPr>
            <p:cNvSpPr/>
            <p:nvPr/>
          </p:nvSpPr>
          <p:spPr>
            <a:xfrm>
              <a:off x="331488" y="885199"/>
              <a:ext cx="7995025" cy="457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1" name="Elipse 30">
              <a:extLst>
                <a:ext uri="{FF2B5EF4-FFF2-40B4-BE49-F238E27FC236}">
                  <a16:creationId xmlns:a16="http://schemas.microsoft.com/office/drawing/2014/main" id="{FEB8F201-B8B8-4C5C-B183-CBD53D87D269}"/>
                </a:ext>
              </a:extLst>
            </p:cNvPr>
            <p:cNvSpPr/>
            <p:nvPr/>
          </p:nvSpPr>
          <p:spPr>
            <a:xfrm>
              <a:off x="246304" y="768186"/>
              <a:ext cx="279744" cy="2797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32" name="Grupo 31">
              <a:extLst>
                <a:ext uri="{FF2B5EF4-FFF2-40B4-BE49-F238E27FC236}">
                  <a16:creationId xmlns:a16="http://schemas.microsoft.com/office/drawing/2014/main" id="{6B28B7DF-608E-461A-8758-05120AFCF885}"/>
                </a:ext>
              </a:extLst>
            </p:cNvPr>
            <p:cNvGrpSpPr/>
            <p:nvPr/>
          </p:nvGrpSpPr>
          <p:grpSpPr>
            <a:xfrm>
              <a:off x="8154987" y="429207"/>
              <a:ext cx="911984" cy="911984"/>
              <a:chOff x="8118682" y="320468"/>
              <a:chExt cx="1104780" cy="1104780"/>
            </a:xfrm>
          </p:grpSpPr>
          <p:sp>
            <p:nvSpPr>
              <p:cNvPr id="33" name="Elipse 32">
                <a:extLst>
                  <a:ext uri="{FF2B5EF4-FFF2-40B4-BE49-F238E27FC236}">
                    <a16:creationId xmlns:a16="http://schemas.microsoft.com/office/drawing/2014/main" id="{7480E7CC-23E7-475E-8438-42A8E364D512}"/>
                  </a:ext>
                </a:extLst>
              </p:cNvPr>
              <p:cNvSpPr/>
              <p:nvPr/>
            </p:nvSpPr>
            <p:spPr>
              <a:xfrm>
                <a:off x="8515328" y="718383"/>
                <a:ext cx="333632" cy="3336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4" name="Elipse 33">
                <a:extLst>
                  <a:ext uri="{FF2B5EF4-FFF2-40B4-BE49-F238E27FC236}">
                    <a16:creationId xmlns:a16="http://schemas.microsoft.com/office/drawing/2014/main" id="{8E62A0D3-3746-4F18-B02C-A9C4F3851B4D}"/>
                  </a:ext>
                </a:extLst>
              </p:cNvPr>
              <p:cNvSpPr/>
              <p:nvPr/>
            </p:nvSpPr>
            <p:spPr>
              <a:xfrm>
                <a:off x="8326513" y="518363"/>
                <a:ext cx="711262" cy="7112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Elipse 34">
                <a:extLst>
                  <a:ext uri="{FF2B5EF4-FFF2-40B4-BE49-F238E27FC236}">
                    <a16:creationId xmlns:a16="http://schemas.microsoft.com/office/drawing/2014/main" id="{3F8B2098-4137-471B-88D4-6CADDE5BD94E}"/>
                  </a:ext>
                </a:extLst>
              </p:cNvPr>
              <p:cNvSpPr/>
              <p:nvPr/>
            </p:nvSpPr>
            <p:spPr>
              <a:xfrm>
                <a:off x="8118682" y="320468"/>
                <a:ext cx="1104780" cy="11047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Elipse 35">
                <a:extLst>
                  <a:ext uri="{FF2B5EF4-FFF2-40B4-BE49-F238E27FC236}">
                    <a16:creationId xmlns:a16="http://schemas.microsoft.com/office/drawing/2014/main" id="{37950A77-DD1C-4EBC-A879-5431F81A80E3}"/>
                  </a:ext>
                </a:extLst>
              </p:cNvPr>
              <p:cNvSpPr/>
              <p:nvPr/>
            </p:nvSpPr>
            <p:spPr>
              <a:xfrm>
                <a:off x="8224993" y="1180167"/>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7" name="Elipse 36">
                <a:extLst>
                  <a:ext uri="{FF2B5EF4-FFF2-40B4-BE49-F238E27FC236}">
                    <a16:creationId xmlns:a16="http://schemas.microsoft.com/office/drawing/2014/main" id="{459D3539-6976-4F7E-85C9-4C5508F4E1F4}"/>
                  </a:ext>
                </a:extLst>
              </p:cNvPr>
              <p:cNvSpPr/>
              <p:nvPr/>
            </p:nvSpPr>
            <p:spPr>
              <a:xfrm>
                <a:off x="8515328" y="393745"/>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48"/>
        <p:cNvGrpSpPr/>
        <p:nvPr/>
      </p:nvGrpSpPr>
      <p:grpSpPr>
        <a:xfrm>
          <a:off x="0" y="0"/>
          <a:ext cx="0" cy="0"/>
          <a:chOff x="0" y="0"/>
          <a:chExt cx="0" cy="0"/>
        </a:xfrm>
      </p:grpSpPr>
      <p:sp>
        <p:nvSpPr>
          <p:cNvPr id="549" name="Google Shape;549;p63"/>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FACTORS TO CONSIDER</a:t>
            </a:r>
            <a:endParaRPr/>
          </a:p>
        </p:txBody>
      </p:sp>
      <p:sp>
        <p:nvSpPr>
          <p:cNvPr id="550" name="Google Shape;550;p63"/>
          <p:cNvSpPr txBox="1">
            <a:spLocks noGrp="1"/>
          </p:cNvSpPr>
          <p:nvPr>
            <p:ph type="title" idx="2"/>
          </p:nvPr>
        </p:nvSpPr>
        <p:spPr>
          <a:xfrm>
            <a:off x="1030478" y="1480698"/>
            <a:ext cx="1844400" cy="330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NEPTUNE</a:t>
            </a:r>
            <a:endParaRPr/>
          </a:p>
        </p:txBody>
      </p:sp>
      <p:sp>
        <p:nvSpPr>
          <p:cNvPr id="551" name="Google Shape;551;p63"/>
          <p:cNvSpPr txBox="1">
            <a:spLocks noGrp="1"/>
          </p:cNvSpPr>
          <p:nvPr>
            <p:ph type="title" idx="3"/>
          </p:nvPr>
        </p:nvSpPr>
        <p:spPr>
          <a:xfrm>
            <a:off x="1030475" y="1810998"/>
            <a:ext cx="1844400" cy="753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It’s the farthest planet from the Sun</a:t>
            </a:r>
            <a:endParaRPr/>
          </a:p>
        </p:txBody>
      </p:sp>
      <p:sp>
        <p:nvSpPr>
          <p:cNvPr id="552" name="Google Shape;552;p63"/>
          <p:cNvSpPr txBox="1">
            <a:spLocks noGrp="1"/>
          </p:cNvSpPr>
          <p:nvPr>
            <p:ph type="title" idx="4"/>
          </p:nvPr>
        </p:nvSpPr>
        <p:spPr>
          <a:xfrm>
            <a:off x="1030475" y="2882598"/>
            <a:ext cx="1844400" cy="330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VENUS</a:t>
            </a:r>
            <a:endParaRPr/>
          </a:p>
        </p:txBody>
      </p:sp>
      <p:sp>
        <p:nvSpPr>
          <p:cNvPr id="553" name="Google Shape;553;p63"/>
          <p:cNvSpPr txBox="1">
            <a:spLocks noGrp="1"/>
          </p:cNvSpPr>
          <p:nvPr>
            <p:ph type="title" idx="5"/>
          </p:nvPr>
        </p:nvSpPr>
        <p:spPr>
          <a:xfrm>
            <a:off x="1030475" y="3212898"/>
            <a:ext cx="1844400" cy="753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It’s the second planet from the Sun</a:t>
            </a:r>
            <a:endParaRPr/>
          </a:p>
        </p:txBody>
      </p:sp>
      <p:sp>
        <p:nvSpPr>
          <p:cNvPr id="554" name="Google Shape;554;p63"/>
          <p:cNvSpPr txBox="1">
            <a:spLocks noGrp="1"/>
          </p:cNvSpPr>
          <p:nvPr>
            <p:ph type="title" idx="6"/>
          </p:nvPr>
        </p:nvSpPr>
        <p:spPr>
          <a:xfrm>
            <a:off x="485675" y="1468068"/>
            <a:ext cx="544800" cy="3303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1.</a:t>
            </a:r>
            <a:endParaRPr/>
          </a:p>
        </p:txBody>
      </p:sp>
      <p:sp>
        <p:nvSpPr>
          <p:cNvPr id="555" name="Google Shape;555;p63"/>
          <p:cNvSpPr txBox="1">
            <a:spLocks noGrp="1"/>
          </p:cNvSpPr>
          <p:nvPr>
            <p:ph type="title" idx="7"/>
          </p:nvPr>
        </p:nvSpPr>
        <p:spPr>
          <a:xfrm>
            <a:off x="485675" y="2869968"/>
            <a:ext cx="544800" cy="3303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2.</a:t>
            </a:r>
            <a:endParaRPr/>
          </a:p>
        </p:txBody>
      </p:sp>
      <p:sp>
        <p:nvSpPr>
          <p:cNvPr id="556" name="Google Shape;556;p63"/>
          <p:cNvSpPr txBox="1">
            <a:spLocks noGrp="1"/>
          </p:cNvSpPr>
          <p:nvPr>
            <p:ph type="title" idx="8"/>
          </p:nvPr>
        </p:nvSpPr>
        <p:spPr>
          <a:xfrm>
            <a:off x="3646478" y="1480698"/>
            <a:ext cx="1844400" cy="330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MERCURY</a:t>
            </a:r>
            <a:endParaRPr/>
          </a:p>
        </p:txBody>
      </p:sp>
      <p:sp>
        <p:nvSpPr>
          <p:cNvPr id="557" name="Google Shape;557;p63"/>
          <p:cNvSpPr txBox="1">
            <a:spLocks noGrp="1"/>
          </p:cNvSpPr>
          <p:nvPr>
            <p:ph type="title" idx="9"/>
          </p:nvPr>
        </p:nvSpPr>
        <p:spPr>
          <a:xfrm>
            <a:off x="3646475" y="1810998"/>
            <a:ext cx="1844400" cy="753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Mercury is the closest planet to the Sun</a:t>
            </a:r>
            <a:endParaRPr/>
          </a:p>
        </p:txBody>
      </p:sp>
      <p:sp>
        <p:nvSpPr>
          <p:cNvPr id="558" name="Google Shape;558;p63"/>
          <p:cNvSpPr txBox="1">
            <a:spLocks noGrp="1"/>
          </p:cNvSpPr>
          <p:nvPr>
            <p:ph type="title" idx="13"/>
          </p:nvPr>
        </p:nvSpPr>
        <p:spPr>
          <a:xfrm>
            <a:off x="3646475" y="2882598"/>
            <a:ext cx="1844400" cy="330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JUPITER</a:t>
            </a:r>
            <a:endParaRPr/>
          </a:p>
        </p:txBody>
      </p:sp>
      <p:sp>
        <p:nvSpPr>
          <p:cNvPr id="559" name="Google Shape;559;p63"/>
          <p:cNvSpPr txBox="1">
            <a:spLocks noGrp="1"/>
          </p:cNvSpPr>
          <p:nvPr>
            <p:ph type="title" idx="14"/>
          </p:nvPr>
        </p:nvSpPr>
        <p:spPr>
          <a:xfrm>
            <a:off x="3646475" y="3212898"/>
            <a:ext cx="1844400" cy="753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It’s the biggest planet in the Solar System</a:t>
            </a:r>
            <a:endParaRPr/>
          </a:p>
        </p:txBody>
      </p:sp>
      <p:sp>
        <p:nvSpPr>
          <p:cNvPr id="560" name="Google Shape;560;p63"/>
          <p:cNvSpPr txBox="1">
            <a:spLocks noGrp="1"/>
          </p:cNvSpPr>
          <p:nvPr>
            <p:ph type="title" idx="15"/>
          </p:nvPr>
        </p:nvSpPr>
        <p:spPr>
          <a:xfrm>
            <a:off x="3103478" y="1468068"/>
            <a:ext cx="544800" cy="3303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3.</a:t>
            </a:r>
            <a:endParaRPr/>
          </a:p>
        </p:txBody>
      </p:sp>
      <p:sp>
        <p:nvSpPr>
          <p:cNvPr id="561" name="Google Shape;561;p63"/>
          <p:cNvSpPr txBox="1">
            <a:spLocks noGrp="1"/>
          </p:cNvSpPr>
          <p:nvPr>
            <p:ph type="title" idx="16"/>
          </p:nvPr>
        </p:nvSpPr>
        <p:spPr>
          <a:xfrm>
            <a:off x="3103475" y="2869968"/>
            <a:ext cx="544800" cy="3303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4.</a:t>
            </a:r>
            <a:endParaRPr/>
          </a:p>
        </p:txBody>
      </p:sp>
      <p:pic>
        <p:nvPicPr>
          <p:cNvPr id="21" name="Picture 2" descr="Ilustraciones gratis de Adelfano">
            <a:extLst>
              <a:ext uri="{FF2B5EF4-FFF2-40B4-BE49-F238E27FC236}">
                <a16:creationId xmlns:a16="http://schemas.microsoft.com/office/drawing/2014/main" id="{B0CD3A45-24E7-41B7-AA01-F50829F61F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347024" y="0"/>
            <a:ext cx="1796976" cy="111365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Ilustraciones gratis de Adelfano">
            <a:extLst>
              <a:ext uri="{FF2B5EF4-FFF2-40B4-BE49-F238E27FC236}">
                <a16:creationId xmlns:a16="http://schemas.microsoft.com/office/drawing/2014/main" id="{B1151F80-59C1-4592-812E-DB85563FFD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H="1">
            <a:off x="0" y="4030435"/>
            <a:ext cx="1796976" cy="1113658"/>
          </a:xfrm>
          <a:prstGeom prst="rect">
            <a:avLst/>
          </a:prstGeom>
          <a:noFill/>
          <a:extLst>
            <a:ext uri="{909E8E84-426E-40DD-AFC4-6F175D3DCCD1}">
              <a14:hiddenFill xmlns:a14="http://schemas.microsoft.com/office/drawing/2010/main">
                <a:solidFill>
                  <a:srgbClr val="FFFFFF"/>
                </a:solidFill>
              </a14:hiddenFill>
            </a:ext>
          </a:extLst>
        </p:spPr>
      </p:pic>
      <p:sp>
        <p:nvSpPr>
          <p:cNvPr id="18" name="Freeform 4">
            <a:extLst>
              <a:ext uri="{FF2B5EF4-FFF2-40B4-BE49-F238E27FC236}">
                <a16:creationId xmlns:a16="http://schemas.microsoft.com/office/drawing/2014/main" id="{2F1BB7F7-E0B7-4771-9EAA-C6C3BE991DD3}"/>
              </a:ext>
            </a:extLst>
          </p:cNvPr>
          <p:cNvSpPr>
            <a:spLocks noEditPoints="1"/>
          </p:cNvSpPr>
          <p:nvPr/>
        </p:nvSpPr>
        <p:spPr bwMode="auto">
          <a:xfrm>
            <a:off x="5640388" y="1709738"/>
            <a:ext cx="2984500" cy="3346449"/>
          </a:xfrm>
          <a:custGeom>
            <a:avLst/>
            <a:gdLst>
              <a:gd name="T0" fmla="*/ 210 w 212"/>
              <a:gd name="T1" fmla="*/ 206 h 238"/>
              <a:gd name="T2" fmla="*/ 189 w 212"/>
              <a:gd name="T3" fmla="*/ 235 h 238"/>
              <a:gd name="T4" fmla="*/ 157 w 212"/>
              <a:gd name="T5" fmla="*/ 224 h 238"/>
              <a:gd name="T6" fmla="*/ 157 w 212"/>
              <a:gd name="T7" fmla="*/ 188 h 238"/>
              <a:gd name="T8" fmla="*/ 158 w 212"/>
              <a:gd name="T9" fmla="*/ 179 h 238"/>
              <a:gd name="T10" fmla="*/ 142 w 212"/>
              <a:gd name="T11" fmla="*/ 152 h 238"/>
              <a:gd name="T12" fmla="*/ 135 w 212"/>
              <a:gd name="T13" fmla="*/ 148 h 238"/>
              <a:gd name="T14" fmla="*/ 103 w 212"/>
              <a:gd name="T15" fmla="*/ 129 h 238"/>
              <a:gd name="T16" fmla="*/ 96 w 212"/>
              <a:gd name="T17" fmla="*/ 125 h 238"/>
              <a:gd name="T18" fmla="*/ 64 w 212"/>
              <a:gd name="T19" fmla="*/ 125 h 238"/>
              <a:gd name="T20" fmla="*/ 57 w 212"/>
              <a:gd name="T21" fmla="*/ 130 h 238"/>
              <a:gd name="T22" fmla="*/ 23 w 212"/>
              <a:gd name="T23" fmla="*/ 148 h 238"/>
              <a:gd name="T24" fmla="*/ 0 w 212"/>
              <a:gd name="T25" fmla="*/ 119 h 238"/>
              <a:gd name="T26" fmla="*/ 25 w 212"/>
              <a:gd name="T27" fmla="*/ 90 h 238"/>
              <a:gd name="T28" fmla="*/ 57 w 212"/>
              <a:gd name="T29" fmla="*/ 108 h 238"/>
              <a:gd name="T30" fmla="*/ 64 w 212"/>
              <a:gd name="T31" fmla="*/ 114 h 238"/>
              <a:gd name="T32" fmla="*/ 96 w 212"/>
              <a:gd name="T33" fmla="*/ 114 h 238"/>
              <a:gd name="T34" fmla="*/ 103 w 212"/>
              <a:gd name="T35" fmla="*/ 109 h 238"/>
              <a:gd name="T36" fmla="*/ 136 w 212"/>
              <a:gd name="T37" fmla="*/ 90 h 238"/>
              <a:gd name="T38" fmla="*/ 141 w 212"/>
              <a:gd name="T39" fmla="*/ 88 h 238"/>
              <a:gd name="T40" fmla="*/ 159 w 212"/>
              <a:gd name="T41" fmla="*/ 58 h 238"/>
              <a:gd name="T42" fmla="*/ 159 w 212"/>
              <a:gd name="T43" fmla="*/ 51 h 238"/>
              <a:gd name="T44" fmla="*/ 160 w 212"/>
              <a:gd name="T45" fmla="*/ 11 h 238"/>
              <a:gd name="T46" fmla="*/ 202 w 212"/>
              <a:gd name="T47" fmla="*/ 12 h 238"/>
              <a:gd name="T48" fmla="*/ 208 w 212"/>
              <a:gd name="T49" fmla="*/ 42 h 238"/>
              <a:gd name="T50" fmla="*/ 177 w 212"/>
              <a:gd name="T51" fmla="*/ 61 h 238"/>
              <a:gd name="T52" fmla="*/ 167 w 212"/>
              <a:gd name="T53" fmla="*/ 65 h 238"/>
              <a:gd name="T54" fmla="*/ 152 w 212"/>
              <a:gd name="T55" fmla="*/ 93 h 238"/>
              <a:gd name="T56" fmla="*/ 153 w 212"/>
              <a:gd name="T57" fmla="*/ 101 h 238"/>
              <a:gd name="T58" fmla="*/ 153 w 212"/>
              <a:gd name="T59" fmla="*/ 138 h 238"/>
              <a:gd name="T60" fmla="*/ 152 w 212"/>
              <a:gd name="T61" fmla="*/ 145 h 238"/>
              <a:gd name="T62" fmla="*/ 168 w 212"/>
              <a:gd name="T63" fmla="*/ 174 h 238"/>
              <a:gd name="T64" fmla="*/ 176 w 212"/>
              <a:gd name="T65" fmla="*/ 177 h 238"/>
              <a:gd name="T66" fmla="*/ 210 w 212"/>
              <a:gd name="T67" fmla="*/ 206 h 238"/>
              <a:gd name="T68" fmla="*/ 198 w 212"/>
              <a:gd name="T69" fmla="*/ 32 h 238"/>
              <a:gd name="T70" fmla="*/ 180 w 212"/>
              <a:gd name="T71" fmla="*/ 14 h 238"/>
              <a:gd name="T72" fmla="*/ 163 w 212"/>
              <a:gd name="T73" fmla="*/ 32 h 238"/>
              <a:gd name="T74" fmla="*/ 183 w 212"/>
              <a:gd name="T75" fmla="*/ 50 h 238"/>
              <a:gd name="T76" fmla="*/ 198 w 212"/>
              <a:gd name="T77" fmla="*/ 32 h 238"/>
              <a:gd name="T78" fmla="*/ 198 w 212"/>
              <a:gd name="T79" fmla="*/ 206 h 238"/>
              <a:gd name="T80" fmla="*/ 180 w 212"/>
              <a:gd name="T81" fmla="*/ 188 h 238"/>
              <a:gd name="T82" fmla="*/ 163 w 212"/>
              <a:gd name="T83" fmla="*/ 206 h 238"/>
              <a:gd name="T84" fmla="*/ 181 w 212"/>
              <a:gd name="T85" fmla="*/ 224 h 238"/>
              <a:gd name="T86" fmla="*/ 198 w 212"/>
              <a:gd name="T87" fmla="*/ 206 h 238"/>
              <a:gd name="T88" fmla="*/ 148 w 212"/>
              <a:gd name="T89" fmla="*/ 119 h 238"/>
              <a:gd name="T90" fmla="*/ 130 w 212"/>
              <a:gd name="T91" fmla="*/ 101 h 238"/>
              <a:gd name="T92" fmla="*/ 112 w 212"/>
              <a:gd name="T93" fmla="*/ 119 h 238"/>
              <a:gd name="T94" fmla="*/ 130 w 212"/>
              <a:gd name="T95" fmla="*/ 137 h 238"/>
              <a:gd name="T96" fmla="*/ 148 w 212"/>
              <a:gd name="T97" fmla="*/ 119 h 238"/>
              <a:gd name="T98" fmla="*/ 47 w 212"/>
              <a:gd name="T99" fmla="*/ 119 h 238"/>
              <a:gd name="T100" fmla="*/ 29 w 212"/>
              <a:gd name="T101" fmla="*/ 101 h 238"/>
              <a:gd name="T102" fmla="*/ 12 w 212"/>
              <a:gd name="T103" fmla="*/ 119 h 238"/>
              <a:gd name="T104" fmla="*/ 29 w 212"/>
              <a:gd name="T105" fmla="*/ 137 h 238"/>
              <a:gd name="T106" fmla="*/ 47 w 212"/>
              <a:gd name="T107" fmla="*/ 119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12" h="238">
                <a:moveTo>
                  <a:pt x="210" y="206"/>
                </a:moveTo>
                <a:cubicBezTo>
                  <a:pt x="210" y="219"/>
                  <a:pt x="202" y="230"/>
                  <a:pt x="189" y="235"/>
                </a:cubicBezTo>
                <a:cubicBezTo>
                  <a:pt x="177" y="238"/>
                  <a:pt x="164" y="234"/>
                  <a:pt x="157" y="224"/>
                </a:cubicBezTo>
                <a:cubicBezTo>
                  <a:pt x="149" y="213"/>
                  <a:pt x="149" y="199"/>
                  <a:pt x="157" y="188"/>
                </a:cubicBezTo>
                <a:cubicBezTo>
                  <a:pt x="160" y="185"/>
                  <a:pt x="160" y="182"/>
                  <a:pt x="158" y="179"/>
                </a:cubicBezTo>
                <a:cubicBezTo>
                  <a:pt x="153" y="170"/>
                  <a:pt x="147" y="161"/>
                  <a:pt x="142" y="152"/>
                </a:cubicBezTo>
                <a:cubicBezTo>
                  <a:pt x="141" y="149"/>
                  <a:pt x="139" y="147"/>
                  <a:pt x="135" y="148"/>
                </a:cubicBezTo>
                <a:cubicBezTo>
                  <a:pt x="120" y="150"/>
                  <a:pt x="108" y="143"/>
                  <a:pt x="103" y="129"/>
                </a:cubicBezTo>
                <a:cubicBezTo>
                  <a:pt x="101" y="126"/>
                  <a:pt x="99" y="125"/>
                  <a:pt x="96" y="125"/>
                </a:cubicBezTo>
                <a:cubicBezTo>
                  <a:pt x="85" y="125"/>
                  <a:pt x="75" y="125"/>
                  <a:pt x="64" y="125"/>
                </a:cubicBezTo>
                <a:cubicBezTo>
                  <a:pt x="60" y="125"/>
                  <a:pt x="58" y="126"/>
                  <a:pt x="57" y="130"/>
                </a:cubicBezTo>
                <a:cubicBezTo>
                  <a:pt x="51" y="144"/>
                  <a:pt x="37" y="151"/>
                  <a:pt x="23" y="148"/>
                </a:cubicBezTo>
                <a:cubicBezTo>
                  <a:pt x="10" y="145"/>
                  <a:pt x="0" y="133"/>
                  <a:pt x="0" y="119"/>
                </a:cubicBezTo>
                <a:cubicBezTo>
                  <a:pt x="0" y="105"/>
                  <a:pt x="10" y="93"/>
                  <a:pt x="25" y="90"/>
                </a:cubicBezTo>
                <a:cubicBezTo>
                  <a:pt x="38" y="88"/>
                  <a:pt x="52" y="95"/>
                  <a:pt x="57" y="108"/>
                </a:cubicBezTo>
                <a:cubicBezTo>
                  <a:pt x="58" y="112"/>
                  <a:pt x="60" y="114"/>
                  <a:pt x="64" y="114"/>
                </a:cubicBezTo>
                <a:cubicBezTo>
                  <a:pt x="75" y="113"/>
                  <a:pt x="85" y="113"/>
                  <a:pt x="96" y="114"/>
                </a:cubicBezTo>
                <a:cubicBezTo>
                  <a:pt x="100" y="114"/>
                  <a:pt x="101" y="112"/>
                  <a:pt x="103" y="109"/>
                </a:cubicBezTo>
                <a:cubicBezTo>
                  <a:pt x="108" y="95"/>
                  <a:pt x="121" y="88"/>
                  <a:pt x="136" y="90"/>
                </a:cubicBezTo>
                <a:cubicBezTo>
                  <a:pt x="138" y="90"/>
                  <a:pt x="141" y="89"/>
                  <a:pt x="141" y="88"/>
                </a:cubicBezTo>
                <a:cubicBezTo>
                  <a:pt x="148" y="78"/>
                  <a:pt x="154" y="68"/>
                  <a:pt x="159" y="58"/>
                </a:cubicBezTo>
                <a:cubicBezTo>
                  <a:pt x="160" y="56"/>
                  <a:pt x="160" y="52"/>
                  <a:pt x="159" y="51"/>
                </a:cubicBezTo>
                <a:cubicBezTo>
                  <a:pt x="146" y="39"/>
                  <a:pt x="151" y="20"/>
                  <a:pt x="160" y="11"/>
                </a:cubicBezTo>
                <a:cubicBezTo>
                  <a:pt x="172" y="0"/>
                  <a:pt x="191" y="0"/>
                  <a:pt x="202" y="12"/>
                </a:cubicBezTo>
                <a:cubicBezTo>
                  <a:pt x="210" y="20"/>
                  <a:pt x="212" y="33"/>
                  <a:pt x="208" y="42"/>
                </a:cubicBezTo>
                <a:cubicBezTo>
                  <a:pt x="202" y="55"/>
                  <a:pt x="190" y="63"/>
                  <a:pt x="177" y="61"/>
                </a:cubicBezTo>
                <a:cubicBezTo>
                  <a:pt x="172" y="60"/>
                  <a:pt x="170" y="61"/>
                  <a:pt x="167" y="65"/>
                </a:cubicBezTo>
                <a:cubicBezTo>
                  <a:pt x="162" y="75"/>
                  <a:pt x="157" y="84"/>
                  <a:pt x="152" y="93"/>
                </a:cubicBezTo>
                <a:cubicBezTo>
                  <a:pt x="151" y="95"/>
                  <a:pt x="152" y="99"/>
                  <a:pt x="153" y="101"/>
                </a:cubicBezTo>
                <a:cubicBezTo>
                  <a:pt x="162" y="114"/>
                  <a:pt x="162" y="126"/>
                  <a:pt x="153" y="138"/>
                </a:cubicBezTo>
                <a:cubicBezTo>
                  <a:pt x="150" y="141"/>
                  <a:pt x="150" y="143"/>
                  <a:pt x="152" y="145"/>
                </a:cubicBezTo>
                <a:cubicBezTo>
                  <a:pt x="158" y="155"/>
                  <a:pt x="163" y="164"/>
                  <a:pt x="168" y="174"/>
                </a:cubicBezTo>
                <a:cubicBezTo>
                  <a:pt x="170" y="177"/>
                  <a:pt x="172" y="178"/>
                  <a:pt x="176" y="177"/>
                </a:cubicBezTo>
                <a:cubicBezTo>
                  <a:pt x="194" y="175"/>
                  <a:pt x="210" y="188"/>
                  <a:pt x="210" y="206"/>
                </a:cubicBezTo>
                <a:close/>
                <a:moveTo>
                  <a:pt x="198" y="32"/>
                </a:moveTo>
                <a:cubicBezTo>
                  <a:pt x="198" y="22"/>
                  <a:pt x="190" y="14"/>
                  <a:pt x="180" y="14"/>
                </a:cubicBezTo>
                <a:cubicBezTo>
                  <a:pt x="171" y="14"/>
                  <a:pt x="162" y="22"/>
                  <a:pt x="163" y="32"/>
                </a:cubicBezTo>
                <a:cubicBezTo>
                  <a:pt x="163" y="43"/>
                  <a:pt x="170" y="50"/>
                  <a:pt x="183" y="50"/>
                </a:cubicBezTo>
                <a:cubicBezTo>
                  <a:pt x="191" y="50"/>
                  <a:pt x="199" y="41"/>
                  <a:pt x="198" y="32"/>
                </a:cubicBezTo>
                <a:close/>
                <a:moveTo>
                  <a:pt x="198" y="206"/>
                </a:moveTo>
                <a:cubicBezTo>
                  <a:pt x="198" y="196"/>
                  <a:pt x="190" y="188"/>
                  <a:pt x="180" y="188"/>
                </a:cubicBezTo>
                <a:cubicBezTo>
                  <a:pt x="171" y="188"/>
                  <a:pt x="162" y="197"/>
                  <a:pt x="163" y="206"/>
                </a:cubicBezTo>
                <a:cubicBezTo>
                  <a:pt x="163" y="216"/>
                  <a:pt x="171" y="224"/>
                  <a:pt x="181" y="224"/>
                </a:cubicBezTo>
                <a:cubicBezTo>
                  <a:pt x="190" y="224"/>
                  <a:pt x="199" y="216"/>
                  <a:pt x="198" y="206"/>
                </a:cubicBezTo>
                <a:close/>
                <a:moveTo>
                  <a:pt x="148" y="119"/>
                </a:moveTo>
                <a:cubicBezTo>
                  <a:pt x="148" y="110"/>
                  <a:pt x="140" y="101"/>
                  <a:pt x="130" y="101"/>
                </a:cubicBezTo>
                <a:cubicBezTo>
                  <a:pt x="121" y="101"/>
                  <a:pt x="112" y="109"/>
                  <a:pt x="112" y="119"/>
                </a:cubicBezTo>
                <a:cubicBezTo>
                  <a:pt x="112" y="129"/>
                  <a:pt x="120" y="137"/>
                  <a:pt x="130" y="137"/>
                </a:cubicBezTo>
                <a:cubicBezTo>
                  <a:pt x="140" y="137"/>
                  <a:pt x="148" y="129"/>
                  <a:pt x="148" y="119"/>
                </a:cubicBezTo>
                <a:close/>
                <a:moveTo>
                  <a:pt x="47" y="119"/>
                </a:moveTo>
                <a:cubicBezTo>
                  <a:pt x="47" y="109"/>
                  <a:pt x="40" y="101"/>
                  <a:pt x="29" y="101"/>
                </a:cubicBezTo>
                <a:cubicBezTo>
                  <a:pt x="20" y="101"/>
                  <a:pt x="12" y="109"/>
                  <a:pt x="12" y="119"/>
                </a:cubicBezTo>
                <a:cubicBezTo>
                  <a:pt x="12" y="129"/>
                  <a:pt x="19" y="137"/>
                  <a:pt x="29" y="137"/>
                </a:cubicBezTo>
                <a:cubicBezTo>
                  <a:pt x="39" y="137"/>
                  <a:pt x="47" y="129"/>
                  <a:pt x="47" y="119"/>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2" name="Grupo 1">
            <a:extLst>
              <a:ext uri="{FF2B5EF4-FFF2-40B4-BE49-F238E27FC236}">
                <a16:creationId xmlns:a16="http://schemas.microsoft.com/office/drawing/2014/main" id="{BF51DB36-341C-41FF-4803-ED338B75E551}"/>
              </a:ext>
            </a:extLst>
          </p:cNvPr>
          <p:cNvGrpSpPr/>
          <p:nvPr/>
        </p:nvGrpSpPr>
        <p:grpSpPr>
          <a:xfrm>
            <a:off x="6738938" y="2470150"/>
            <a:ext cx="1758950" cy="1854200"/>
            <a:chOff x="6738938" y="2470150"/>
            <a:chExt cx="1758950" cy="1854200"/>
          </a:xfrm>
        </p:grpSpPr>
        <p:sp>
          <p:nvSpPr>
            <p:cNvPr id="19" name="Freeform 5">
              <a:extLst>
                <a:ext uri="{FF2B5EF4-FFF2-40B4-BE49-F238E27FC236}">
                  <a16:creationId xmlns:a16="http://schemas.microsoft.com/office/drawing/2014/main" id="{220BA41E-A6DB-42E1-BD46-21020B207713}"/>
                </a:ext>
              </a:extLst>
            </p:cNvPr>
            <p:cNvSpPr>
              <a:spLocks/>
            </p:cNvSpPr>
            <p:nvPr/>
          </p:nvSpPr>
          <p:spPr bwMode="auto">
            <a:xfrm>
              <a:off x="6753225" y="3551238"/>
              <a:ext cx="844550" cy="773112"/>
            </a:xfrm>
            <a:custGeom>
              <a:avLst/>
              <a:gdLst>
                <a:gd name="T0" fmla="*/ 0 w 60"/>
                <a:gd name="T1" fmla="*/ 23 h 55"/>
                <a:gd name="T2" fmla="*/ 7 w 60"/>
                <a:gd name="T3" fmla="*/ 7 h 55"/>
                <a:gd name="T4" fmla="*/ 17 w 60"/>
                <a:gd name="T5" fmla="*/ 3 h 55"/>
                <a:gd name="T6" fmla="*/ 16 w 60"/>
                <a:gd name="T7" fmla="*/ 13 h 55"/>
                <a:gd name="T8" fmla="*/ 20 w 60"/>
                <a:gd name="T9" fmla="*/ 38 h 55"/>
                <a:gd name="T10" fmla="*/ 44 w 60"/>
                <a:gd name="T11" fmla="*/ 36 h 55"/>
                <a:gd name="T12" fmla="*/ 47 w 60"/>
                <a:gd name="T13" fmla="*/ 30 h 55"/>
                <a:gd name="T14" fmla="*/ 55 w 60"/>
                <a:gd name="T15" fmla="*/ 25 h 55"/>
                <a:gd name="T16" fmla="*/ 58 w 60"/>
                <a:gd name="T17" fmla="*/ 34 h 55"/>
                <a:gd name="T18" fmla="*/ 26 w 60"/>
                <a:gd name="T19" fmla="*/ 53 h 55"/>
                <a:gd name="T20" fmla="*/ 0 w 60"/>
                <a:gd name="T21" fmla="*/ 2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55">
                  <a:moveTo>
                    <a:pt x="0" y="23"/>
                  </a:moveTo>
                  <a:cubicBezTo>
                    <a:pt x="2" y="18"/>
                    <a:pt x="4" y="12"/>
                    <a:pt x="7" y="7"/>
                  </a:cubicBezTo>
                  <a:cubicBezTo>
                    <a:pt x="9" y="3"/>
                    <a:pt x="12" y="0"/>
                    <a:pt x="17" y="3"/>
                  </a:cubicBezTo>
                  <a:cubicBezTo>
                    <a:pt x="21" y="6"/>
                    <a:pt x="19" y="10"/>
                    <a:pt x="16" y="13"/>
                  </a:cubicBezTo>
                  <a:cubicBezTo>
                    <a:pt x="10" y="22"/>
                    <a:pt x="12" y="32"/>
                    <a:pt x="20" y="38"/>
                  </a:cubicBezTo>
                  <a:cubicBezTo>
                    <a:pt x="27" y="44"/>
                    <a:pt x="38" y="43"/>
                    <a:pt x="44" y="36"/>
                  </a:cubicBezTo>
                  <a:cubicBezTo>
                    <a:pt x="45" y="34"/>
                    <a:pt x="46" y="32"/>
                    <a:pt x="47" y="30"/>
                  </a:cubicBezTo>
                  <a:cubicBezTo>
                    <a:pt x="49" y="26"/>
                    <a:pt x="51" y="24"/>
                    <a:pt x="55" y="25"/>
                  </a:cubicBezTo>
                  <a:cubicBezTo>
                    <a:pt x="60" y="27"/>
                    <a:pt x="59" y="31"/>
                    <a:pt x="58" y="34"/>
                  </a:cubicBezTo>
                  <a:cubicBezTo>
                    <a:pt x="53" y="47"/>
                    <a:pt x="40" y="55"/>
                    <a:pt x="26" y="53"/>
                  </a:cubicBezTo>
                  <a:cubicBezTo>
                    <a:pt x="11" y="51"/>
                    <a:pt x="1" y="39"/>
                    <a:pt x="0" y="2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0" name="Freeform 6">
              <a:extLst>
                <a:ext uri="{FF2B5EF4-FFF2-40B4-BE49-F238E27FC236}">
                  <a16:creationId xmlns:a16="http://schemas.microsoft.com/office/drawing/2014/main" id="{13D6ED38-3F64-4B5D-B4B4-7BA3A3006184}"/>
                </a:ext>
              </a:extLst>
            </p:cNvPr>
            <p:cNvSpPr>
              <a:spLocks/>
            </p:cNvSpPr>
            <p:nvPr/>
          </p:nvSpPr>
          <p:spPr bwMode="auto">
            <a:xfrm>
              <a:off x="7878763" y="2960688"/>
              <a:ext cx="619125" cy="857250"/>
            </a:xfrm>
            <a:custGeom>
              <a:avLst/>
              <a:gdLst>
                <a:gd name="T0" fmla="*/ 10 w 44"/>
                <a:gd name="T1" fmla="*/ 48 h 61"/>
                <a:gd name="T2" fmla="*/ 31 w 44"/>
                <a:gd name="T3" fmla="*/ 30 h 61"/>
                <a:gd name="T4" fmla="*/ 10 w 44"/>
                <a:gd name="T5" fmla="*/ 12 h 61"/>
                <a:gd name="T6" fmla="*/ 2 w 44"/>
                <a:gd name="T7" fmla="*/ 8 h 61"/>
                <a:gd name="T8" fmla="*/ 9 w 44"/>
                <a:gd name="T9" fmla="*/ 1 h 61"/>
                <a:gd name="T10" fmla="*/ 38 w 44"/>
                <a:gd name="T11" fmla="*/ 15 h 61"/>
                <a:gd name="T12" fmla="*/ 37 w 44"/>
                <a:gd name="T13" fmla="*/ 47 h 61"/>
                <a:gd name="T14" fmla="*/ 7 w 44"/>
                <a:gd name="T15" fmla="*/ 59 h 61"/>
                <a:gd name="T16" fmla="*/ 1 w 44"/>
                <a:gd name="T17" fmla="*/ 52 h 61"/>
                <a:gd name="T18" fmla="*/ 10 w 44"/>
                <a:gd name="T19" fmla="*/ 4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61">
                  <a:moveTo>
                    <a:pt x="10" y="48"/>
                  </a:moveTo>
                  <a:cubicBezTo>
                    <a:pt x="22" y="49"/>
                    <a:pt x="31" y="40"/>
                    <a:pt x="31" y="30"/>
                  </a:cubicBezTo>
                  <a:cubicBezTo>
                    <a:pt x="30" y="19"/>
                    <a:pt x="21" y="11"/>
                    <a:pt x="10" y="12"/>
                  </a:cubicBezTo>
                  <a:cubicBezTo>
                    <a:pt x="6" y="13"/>
                    <a:pt x="2" y="13"/>
                    <a:pt x="2" y="8"/>
                  </a:cubicBezTo>
                  <a:cubicBezTo>
                    <a:pt x="1" y="3"/>
                    <a:pt x="5" y="1"/>
                    <a:pt x="9" y="1"/>
                  </a:cubicBezTo>
                  <a:cubicBezTo>
                    <a:pt x="22" y="0"/>
                    <a:pt x="31" y="5"/>
                    <a:pt x="38" y="15"/>
                  </a:cubicBezTo>
                  <a:cubicBezTo>
                    <a:pt x="44" y="25"/>
                    <a:pt x="43" y="38"/>
                    <a:pt x="37" y="47"/>
                  </a:cubicBezTo>
                  <a:cubicBezTo>
                    <a:pt x="30" y="56"/>
                    <a:pt x="18" y="61"/>
                    <a:pt x="7" y="59"/>
                  </a:cubicBezTo>
                  <a:cubicBezTo>
                    <a:pt x="4" y="58"/>
                    <a:pt x="0" y="57"/>
                    <a:pt x="1" y="52"/>
                  </a:cubicBezTo>
                  <a:cubicBezTo>
                    <a:pt x="2" y="47"/>
                    <a:pt x="7" y="47"/>
                    <a:pt x="10" y="4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3" name="Freeform 7">
              <a:extLst>
                <a:ext uri="{FF2B5EF4-FFF2-40B4-BE49-F238E27FC236}">
                  <a16:creationId xmlns:a16="http://schemas.microsoft.com/office/drawing/2014/main" id="{9B6A9EE3-4D10-4A4E-8E0E-B0D920D54AC7}"/>
                </a:ext>
              </a:extLst>
            </p:cNvPr>
            <p:cNvSpPr>
              <a:spLocks/>
            </p:cNvSpPr>
            <p:nvPr/>
          </p:nvSpPr>
          <p:spPr bwMode="auto">
            <a:xfrm>
              <a:off x="6738938" y="2470150"/>
              <a:ext cx="873125" cy="715962"/>
            </a:xfrm>
            <a:custGeom>
              <a:avLst/>
              <a:gdLst>
                <a:gd name="T0" fmla="*/ 32 w 62"/>
                <a:gd name="T1" fmla="*/ 1 h 51"/>
                <a:gd name="T2" fmla="*/ 58 w 62"/>
                <a:gd name="T3" fmla="*/ 18 h 51"/>
                <a:gd name="T4" fmla="*/ 57 w 62"/>
                <a:gd name="T5" fmla="*/ 28 h 51"/>
                <a:gd name="T6" fmla="*/ 48 w 62"/>
                <a:gd name="T7" fmla="*/ 23 h 51"/>
                <a:gd name="T8" fmla="*/ 25 w 62"/>
                <a:gd name="T9" fmla="*/ 13 h 51"/>
                <a:gd name="T10" fmla="*/ 16 w 62"/>
                <a:gd name="T11" fmla="*/ 38 h 51"/>
                <a:gd name="T12" fmla="*/ 19 w 62"/>
                <a:gd name="T13" fmla="*/ 43 h 51"/>
                <a:gd name="T14" fmla="*/ 17 w 62"/>
                <a:gd name="T15" fmla="*/ 50 h 51"/>
                <a:gd name="T16" fmla="*/ 10 w 62"/>
                <a:gd name="T17" fmla="*/ 49 h 51"/>
                <a:gd name="T18" fmla="*/ 5 w 62"/>
                <a:gd name="T19" fmla="*/ 16 h 51"/>
                <a:gd name="T20" fmla="*/ 32 w 62"/>
                <a:gd name="T21" fmla="*/ 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51">
                  <a:moveTo>
                    <a:pt x="32" y="1"/>
                  </a:moveTo>
                  <a:cubicBezTo>
                    <a:pt x="43" y="0"/>
                    <a:pt x="53" y="5"/>
                    <a:pt x="58" y="18"/>
                  </a:cubicBezTo>
                  <a:cubicBezTo>
                    <a:pt x="60" y="22"/>
                    <a:pt x="62" y="25"/>
                    <a:pt x="57" y="28"/>
                  </a:cubicBezTo>
                  <a:cubicBezTo>
                    <a:pt x="52" y="30"/>
                    <a:pt x="50" y="27"/>
                    <a:pt x="48" y="23"/>
                  </a:cubicBezTo>
                  <a:cubicBezTo>
                    <a:pt x="43" y="12"/>
                    <a:pt x="36" y="9"/>
                    <a:pt x="25" y="13"/>
                  </a:cubicBezTo>
                  <a:cubicBezTo>
                    <a:pt x="15" y="16"/>
                    <a:pt x="10" y="29"/>
                    <a:pt x="16" y="38"/>
                  </a:cubicBezTo>
                  <a:cubicBezTo>
                    <a:pt x="17" y="40"/>
                    <a:pt x="19" y="42"/>
                    <a:pt x="19" y="43"/>
                  </a:cubicBezTo>
                  <a:cubicBezTo>
                    <a:pt x="19" y="46"/>
                    <a:pt x="19" y="49"/>
                    <a:pt x="17" y="50"/>
                  </a:cubicBezTo>
                  <a:cubicBezTo>
                    <a:pt x="16" y="51"/>
                    <a:pt x="12" y="51"/>
                    <a:pt x="10" y="49"/>
                  </a:cubicBezTo>
                  <a:cubicBezTo>
                    <a:pt x="2" y="42"/>
                    <a:pt x="0" y="28"/>
                    <a:pt x="5" y="16"/>
                  </a:cubicBezTo>
                  <a:cubicBezTo>
                    <a:pt x="9" y="7"/>
                    <a:pt x="20" y="0"/>
                    <a:pt x="32"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grpSp>
        <p:nvGrpSpPr>
          <p:cNvPr id="43" name="Grupo 42">
            <a:extLst>
              <a:ext uri="{FF2B5EF4-FFF2-40B4-BE49-F238E27FC236}">
                <a16:creationId xmlns:a16="http://schemas.microsoft.com/office/drawing/2014/main" id="{ABD34796-DC5F-4486-AAD4-B4A8D8F357F5}"/>
              </a:ext>
            </a:extLst>
          </p:cNvPr>
          <p:cNvGrpSpPr/>
          <p:nvPr/>
        </p:nvGrpSpPr>
        <p:grpSpPr>
          <a:xfrm>
            <a:off x="161591" y="415840"/>
            <a:ext cx="8820667" cy="911984"/>
            <a:chOff x="246304" y="429207"/>
            <a:chExt cx="8820667" cy="911984"/>
          </a:xfrm>
        </p:grpSpPr>
        <p:sp>
          <p:nvSpPr>
            <p:cNvPr id="44" name="Rectángulo 43">
              <a:extLst>
                <a:ext uri="{FF2B5EF4-FFF2-40B4-BE49-F238E27FC236}">
                  <a16:creationId xmlns:a16="http://schemas.microsoft.com/office/drawing/2014/main" id="{453B812E-BB9D-405A-963D-9E545855640E}"/>
                </a:ext>
              </a:extLst>
            </p:cNvPr>
            <p:cNvSpPr/>
            <p:nvPr/>
          </p:nvSpPr>
          <p:spPr>
            <a:xfrm>
              <a:off x="331488" y="885199"/>
              <a:ext cx="7995025" cy="457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5" name="Elipse 44">
              <a:extLst>
                <a:ext uri="{FF2B5EF4-FFF2-40B4-BE49-F238E27FC236}">
                  <a16:creationId xmlns:a16="http://schemas.microsoft.com/office/drawing/2014/main" id="{8470D9CF-67CB-4790-9AA3-54F4024AB778}"/>
                </a:ext>
              </a:extLst>
            </p:cNvPr>
            <p:cNvSpPr/>
            <p:nvPr/>
          </p:nvSpPr>
          <p:spPr>
            <a:xfrm>
              <a:off x="246304" y="768186"/>
              <a:ext cx="279744" cy="2797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46" name="Grupo 45">
              <a:extLst>
                <a:ext uri="{FF2B5EF4-FFF2-40B4-BE49-F238E27FC236}">
                  <a16:creationId xmlns:a16="http://schemas.microsoft.com/office/drawing/2014/main" id="{D73E9DCD-1A01-48D3-B47B-723278937B93}"/>
                </a:ext>
              </a:extLst>
            </p:cNvPr>
            <p:cNvGrpSpPr/>
            <p:nvPr/>
          </p:nvGrpSpPr>
          <p:grpSpPr>
            <a:xfrm>
              <a:off x="8154987" y="429207"/>
              <a:ext cx="911984" cy="911984"/>
              <a:chOff x="8118682" y="320468"/>
              <a:chExt cx="1104780" cy="1104780"/>
            </a:xfrm>
          </p:grpSpPr>
          <p:sp>
            <p:nvSpPr>
              <p:cNvPr id="47" name="Elipse 46">
                <a:extLst>
                  <a:ext uri="{FF2B5EF4-FFF2-40B4-BE49-F238E27FC236}">
                    <a16:creationId xmlns:a16="http://schemas.microsoft.com/office/drawing/2014/main" id="{6A306FC3-AD80-4645-A9EA-A8FD915C4805}"/>
                  </a:ext>
                </a:extLst>
              </p:cNvPr>
              <p:cNvSpPr/>
              <p:nvPr/>
            </p:nvSpPr>
            <p:spPr>
              <a:xfrm>
                <a:off x="8515328" y="718383"/>
                <a:ext cx="333632" cy="3336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8" name="Elipse 47">
                <a:extLst>
                  <a:ext uri="{FF2B5EF4-FFF2-40B4-BE49-F238E27FC236}">
                    <a16:creationId xmlns:a16="http://schemas.microsoft.com/office/drawing/2014/main" id="{14DE1B07-31A9-49F5-BB6E-257EEFFE368A}"/>
                  </a:ext>
                </a:extLst>
              </p:cNvPr>
              <p:cNvSpPr/>
              <p:nvPr/>
            </p:nvSpPr>
            <p:spPr>
              <a:xfrm>
                <a:off x="8326513" y="518363"/>
                <a:ext cx="711262" cy="7112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9" name="Elipse 48">
                <a:extLst>
                  <a:ext uri="{FF2B5EF4-FFF2-40B4-BE49-F238E27FC236}">
                    <a16:creationId xmlns:a16="http://schemas.microsoft.com/office/drawing/2014/main" id="{7AA756FA-C8E2-4909-867C-45235BE00607}"/>
                  </a:ext>
                </a:extLst>
              </p:cNvPr>
              <p:cNvSpPr/>
              <p:nvPr/>
            </p:nvSpPr>
            <p:spPr>
              <a:xfrm>
                <a:off x="8118682" y="320468"/>
                <a:ext cx="1104780" cy="11047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0" name="Elipse 49">
                <a:extLst>
                  <a:ext uri="{FF2B5EF4-FFF2-40B4-BE49-F238E27FC236}">
                    <a16:creationId xmlns:a16="http://schemas.microsoft.com/office/drawing/2014/main" id="{E496FAC7-9297-4E98-ACDF-8F4D3AE1530F}"/>
                  </a:ext>
                </a:extLst>
              </p:cNvPr>
              <p:cNvSpPr/>
              <p:nvPr/>
            </p:nvSpPr>
            <p:spPr>
              <a:xfrm>
                <a:off x="8224993" y="1180167"/>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1" name="Elipse 50">
                <a:extLst>
                  <a:ext uri="{FF2B5EF4-FFF2-40B4-BE49-F238E27FC236}">
                    <a16:creationId xmlns:a16="http://schemas.microsoft.com/office/drawing/2014/main" id="{BD606E0B-F07C-492C-8896-741B58C091B4}"/>
                  </a:ext>
                </a:extLst>
              </p:cNvPr>
              <p:cNvSpPr/>
              <p:nvPr/>
            </p:nvSpPr>
            <p:spPr>
              <a:xfrm>
                <a:off x="8515328" y="393745"/>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64"/>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FACTORS TO CONSIDER</a:t>
            </a:r>
            <a:endParaRPr/>
          </a:p>
        </p:txBody>
      </p:sp>
      <p:sp>
        <p:nvSpPr>
          <p:cNvPr id="573" name="Google Shape;573;p64"/>
          <p:cNvSpPr txBox="1">
            <a:spLocks noGrp="1"/>
          </p:cNvSpPr>
          <p:nvPr>
            <p:ph type="title" idx="2"/>
          </p:nvPr>
        </p:nvSpPr>
        <p:spPr>
          <a:xfrm>
            <a:off x="845513" y="1876380"/>
            <a:ext cx="1891200" cy="531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NEPTUNE</a:t>
            </a:r>
            <a:endParaRPr/>
          </a:p>
        </p:txBody>
      </p:sp>
      <p:sp>
        <p:nvSpPr>
          <p:cNvPr id="574" name="Google Shape;574;p64"/>
          <p:cNvSpPr txBox="1">
            <a:spLocks noGrp="1"/>
          </p:cNvSpPr>
          <p:nvPr>
            <p:ph type="title" idx="3"/>
          </p:nvPr>
        </p:nvSpPr>
        <p:spPr>
          <a:xfrm>
            <a:off x="845513" y="2271346"/>
            <a:ext cx="1891200" cy="753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Neptune is the farthest planet from the Sun</a:t>
            </a:r>
            <a:endParaRPr/>
          </a:p>
        </p:txBody>
      </p:sp>
      <p:sp>
        <p:nvSpPr>
          <p:cNvPr id="575" name="Google Shape;575;p64"/>
          <p:cNvSpPr txBox="1">
            <a:spLocks noGrp="1"/>
          </p:cNvSpPr>
          <p:nvPr>
            <p:ph type="title" idx="4"/>
          </p:nvPr>
        </p:nvSpPr>
        <p:spPr>
          <a:xfrm>
            <a:off x="845513" y="3451980"/>
            <a:ext cx="1891200" cy="531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VENUS</a:t>
            </a:r>
            <a:endParaRPr/>
          </a:p>
        </p:txBody>
      </p:sp>
      <p:sp>
        <p:nvSpPr>
          <p:cNvPr id="576" name="Google Shape;576;p64"/>
          <p:cNvSpPr txBox="1">
            <a:spLocks noGrp="1"/>
          </p:cNvSpPr>
          <p:nvPr>
            <p:ph type="title" idx="5"/>
          </p:nvPr>
        </p:nvSpPr>
        <p:spPr>
          <a:xfrm>
            <a:off x="845513" y="3846946"/>
            <a:ext cx="1891200" cy="753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It’s the second planet from the Sun</a:t>
            </a:r>
            <a:endParaRPr/>
          </a:p>
        </p:txBody>
      </p:sp>
      <p:sp>
        <p:nvSpPr>
          <p:cNvPr id="577" name="Google Shape;577;p64"/>
          <p:cNvSpPr txBox="1">
            <a:spLocks noGrp="1"/>
          </p:cNvSpPr>
          <p:nvPr>
            <p:ph type="title" idx="6"/>
          </p:nvPr>
        </p:nvSpPr>
        <p:spPr>
          <a:xfrm>
            <a:off x="3193923" y="1876380"/>
            <a:ext cx="1891200" cy="531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MERCURY</a:t>
            </a:r>
            <a:endParaRPr/>
          </a:p>
        </p:txBody>
      </p:sp>
      <p:sp>
        <p:nvSpPr>
          <p:cNvPr id="578" name="Google Shape;578;p64"/>
          <p:cNvSpPr txBox="1">
            <a:spLocks noGrp="1"/>
          </p:cNvSpPr>
          <p:nvPr>
            <p:ph type="title" idx="7"/>
          </p:nvPr>
        </p:nvSpPr>
        <p:spPr>
          <a:xfrm>
            <a:off x="3193923" y="2271346"/>
            <a:ext cx="1891200" cy="753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 is the closest planet to the Sun</a:t>
            </a:r>
            <a:endParaRPr/>
          </a:p>
        </p:txBody>
      </p:sp>
      <p:sp>
        <p:nvSpPr>
          <p:cNvPr id="579" name="Google Shape;579;p64"/>
          <p:cNvSpPr txBox="1">
            <a:spLocks noGrp="1"/>
          </p:cNvSpPr>
          <p:nvPr>
            <p:ph type="title" idx="8"/>
          </p:nvPr>
        </p:nvSpPr>
        <p:spPr>
          <a:xfrm>
            <a:off x="3193923" y="3451980"/>
            <a:ext cx="1891200" cy="531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JUPITER</a:t>
            </a:r>
            <a:endParaRPr/>
          </a:p>
        </p:txBody>
      </p:sp>
      <p:sp>
        <p:nvSpPr>
          <p:cNvPr id="580" name="Google Shape;580;p64"/>
          <p:cNvSpPr txBox="1">
            <a:spLocks noGrp="1"/>
          </p:cNvSpPr>
          <p:nvPr>
            <p:ph type="title" idx="9"/>
          </p:nvPr>
        </p:nvSpPr>
        <p:spPr>
          <a:xfrm>
            <a:off x="3193923" y="3846946"/>
            <a:ext cx="1891200" cy="753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It’s the biggest planet in the Solar System</a:t>
            </a:r>
            <a:endParaRPr/>
          </a:p>
        </p:txBody>
      </p:sp>
      <p:sp>
        <p:nvSpPr>
          <p:cNvPr id="581" name="Google Shape;581;p64"/>
          <p:cNvSpPr txBox="1">
            <a:spLocks noGrp="1"/>
          </p:cNvSpPr>
          <p:nvPr>
            <p:ph type="title" idx="13"/>
          </p:nvPr>
        </p:nvSpPr>
        <p:spPr>
          <a:xfrm>
            <a:off x="5542320" y="1876380"/>
            <a:ext cx="1891200" cy="531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SATURN</a:t>
            </a:r>
            <a:endParaRPr/>
          </a:p>
        </p:txBody>
      </p:sp>
      <p:sp>
        <p:nvSpPr>
          <p:cNvPr id="582" name="Google Shape;582;p64"/>
          <p:cNvSpPr txBox="1">
            <a:spLocks noGrp="1"/>
          </p:cNvSpPr>
          <p:nvPr>
            <p:ph type="title" idx="14"/>
          </p:nvPr>
        </p:nvSpPr>
        <p:spPr>
          <a:xfrm>
            <a:off x="5542320" y="2271346"/>
            <a:ext cx="1891200" cy="753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Saturn is the ringed one and a gas giant</a:t>
            </a:r>
            <a:endParaRPr/>
          </a:p>
        </p:txBody>
      </p:sp>
      <p:sp>
        <p:nvSpPr>
          <p:cNvPr id="583" name="Google Shape;583;p64"/>
          <p:cNvSpPr txBox="1">
            <a:spLocks noGrp="1"/>
          </p:cNvSpPr>
          <p:nvPr>
            <p:ph type="title" idx="15"/>
          </p:nvPr>
        </p:nvSpPr>
        <p:spPr>
          <a:xfrm>
            <a:off x="5542320" y="3451980"/>
            <a:ext cx="1891200" cy="531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MARS</a:t>
            </a:r>
            <a:endParaRPr/>
          </a:p>
        </p:txBody>
      </p:sp>
      <p:sp>
        <p:nvSpPr>
          <p:cNvPr id="584" name="Google Shape;584;p64"/>
          <p:cNvSpPr txBox="1">
            <a:spLocks noGrp="1"/>
          </p:cNvSpPr>
          <p:nvPr>
            <p:ph type="title" idx="16"/>
          </p:nvPr>
        </p:nvSpPr>
        <p:spPr>
          <a:xfrm>
            <a:off x="5542320" y="3846946"/>
            <a:ext cx="1891200" cy="753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Despite being red, Mars is a cold place</a:t>
            </a:r>
            <a:endParaRPr/>
          </a:p>
        </p:txBody>
      </p:sp>
      <p:grpSp>
        <p:nvGrpSpPr>
          <p:cNvPr id="585" name="Google Shape;585;p64"/>
          <p:cNvGrpSpPr/>
          <p:nvPr/>
        </p:nvGrpSpPr>
        <p:grpSpPr>
          <a:xfrm>
            <a:off x="6337907" y="1485558"/>
            <a:ext cx="300001" cy="391009"/>
            <a:chOff x="5494044" y="2665328"/>
            <a:chExt cx="300001" cy="391009"/>
          </a:xfrm>
        </p:grpSpPr>
        <p:sp>
          <p:nvSpPr>
            <p:cNvPr id="586" name="Google Shape;586;p64"/>
            <p:cNvSpPr/>
            <p:nvPr/>
          </p:nvSpPr>
          <p:spPr>
            <a:xfrm>
              <a:off x="5494044" y="2789434"/>
              <a:ext cx="300001" cy="266903"/>
            </a:xfrm>
            <a:custGeom>
              <a:avLst/>
              <a:gdLst/>
              <a:ahLst/>
              <a:cxnLst/>
              <a:rect l="l" t="t" r="r" b="b"/>
              <a:pathLst>
                <a:path w="10931" h="9725" extrusionOk="0">
                  <a:moveTo>
                    <a:pt x="1828" y="0"/>
                  </a:moveTo>
                  <a:cubicBezTo>
                    <a:pt x="1764" y="0"/>
                    <a:pt x="1700" y="31"/>
                    <a:pt x="1656" y="104"/>
                  </a:cubicBezTo>
                  <a:cubicBezTo>
                    <a:pt x="560" y="1890"/>
                    <a:pt x="1" y="3295"/>
                    <a:pt x="1" y="4271"/>
                  </a:cubicBezTo>
                  <a:cubicBezTo>
                    <a:pt x="1" y="7284"/>
                    <a:pt x="2453" y="9724"/>
                    <a:pt x="5466" y="9724"/>
                  </a:cubicBezTo>
                  <a:cubicBezTo>
                    <a:pt x="8478" y="9724"/>
                    <a:pt x="10931" y="7284"/>
                    <a:pt x="10931" y="4271"/>
                  </a:cubicBezTo>
                  <a:cubicBezTo>
                    <a:pt x="10907" y="3712"/>
                    <a:pt x="10788" y="3176"/>
                    <a:pt x="10585" y="2664"/>
                  </a:cubicBezTo>
                  <a:cubicBezTo>
                    <a:pt x="10551" y="2569"/>
                    <a:pt x="10477" y="2529"/>
                    <a:pt x="10401" y="2529"/>
                  </a:cubicBezTo>
                  <a:cubicBezTo>
                    <a:pt x="10269" y="2529"/>
                    <a:pt x="10132" y="2652"/>
                    <a:pt x="10192" y="2819"/>
                  </a:cubicBezTo>
                  <a:cubicBezTo>
                    <a:pt x="10383" y="3283"/>
                    <a:pt x="10490" y="3771"/>
                    <a:pt x="10514" y="4271"/>
                  </a:cubicBezTo>
                  <a:cubicBezTo>
                    <a:pt x="10514" y="7057"/>
                    <a:pt x="8252" y="9308"/>
                    <a:pt x="5466" y="9308"/>
                  </a:cubicBezTo>
                  <a:cubicBezTo>
                    <a:pt x="2680" y="9308"/>
                    <a:pt x="417" y="7057"/>
                    <a:pt x="417" y="4271"/>
                  </a:cubicBezTo>
                  <a:cubicBezTo>
                    <a:pt x="417" y="3378"/>
                    <a:pt x="953" y="2033"/>
                    <a:pt x="2013" y="319"/>
                  </a:cubicBezTo>
                  <a:cubicBezTo>
                    <a:pt x="2112" y="154"/>
                    <a:pt x="1971" y="0"/>
                    <a:pt x="18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587" name="Google Shape;587;p64"/>
            <p:cNvSpPr/>
            <p:nvPr/>
          </p:nvSpPr>
          <p:spPr>
            <a:xfrm>
              <a:off x="5551239" y="2665328"/>
              <a:ext cx="172849" cy="114144"/>
            </a:xfrm>
            <a:custGeom>
              <a:avLst/>
              <a:gdLst/>
              <a:ahLst/>
              <a:cxnLst/>
              <a:rect l="l" t="t" r="r" b="b"/>
              <a:pathLst>
                <a:path w="6298" h="4159" extrusionOk="0">
                  <a:moveTo>
                    <a:pt x="3382" y="1"/>
                  </a:moveTo>
                  <a:cubicBezTo>
                    <a:pt x="3090" y="1"/>
                    <a:pt x="2798" y="126"/>
                    <a:pt x="2596" y="376"/>
                  </a:cubicBezTo>
                  <a:cubicBezTo>
                    <a:pt x="1941" y="1197"/>
                    <a:pt x="965" y="2459"/>
                    <a:pt x="72" y="3840"/>
                  </a:cubicBezTo>
                  <a:cubicBezTo>
                    <a:pt x="0" y="3936"/>
                    <a:pt x="36" y="4067"/>
                    <a:pt x="131" y="4126"/>
                  </a:cubicBezTo>
                  <a:lnTo>
                    <a:pt x="119" y="4126"/>
                  </a:lnTo>
                  <a:cubicBezTo>
                    <a:pt x="154" y="4148"/>
                    <a:pt x="194" y="4159"/>
                    <a:pt x="233" y="4159"/>
                  </a:cubicBezTo>
                  <a:cubicBezTo>
                    <a:pt x="301" y="4159"/>
                    <a:pt x="367" y="4127"/>
                    <a:pt x="405" y="4067"/>
                  </a:cubicBezTo>
                  <a:cubicBezTo>
                    <a:pt x="1298" y="2709"/>
                    <a:pt x="2262" y="1459"/>
                    <a:pt x="2917" y="638"/>
                  </a:cubicBezTo>
                  <a:cubicBezTo>
                    <a:pt x="3036" y="495"/>
                    <a:pt x="3209" y="423"/>
                    <a:pt x="3382" y="423"/>
                  </a:cubicBezTo>
                  <a:cubicBezTo>
                    <a:pt x="3554" y="423"/>
                    <a:pt x="3727" y="495"/>
                    <a:pt x="3846" y="638"/>
                  </a:cubicBezTo>
                  <a:cubicBezTo>
                    <a:pt x="4346" y="1269"/>
                    <a:pt x="5108" y="2245"/>
                    <a:pt x="5858" y="3340"/>
                  </a:cubicBezTo>
                  <a:cubicBezTo>
                    <a:pt x="5905" y="3397"/>
                    <a:pt x="5963" y="3421"/>
                    <a:pt x="6020" y="3421"/>
                  </a:cubicBezTo>
                  <a:cubicBezTo>
                    <a:pt x="6164" y="3421"/>
                    <a:pt x="6297" y="3265"/>
                    <a:pt x="6203" y="3102"/>
                  </a:cubicBezTo>
                  <a:cubicBezTo>
                    <a:pt x="5441" y="1995"/>
                    <a:pt x="4679" y="1019"/>
                    <a:pt x="4167" y="376"/>
                  </a:cubicBezTo>
                  <a:cubicBezTo>
                    <a:pt x="3965" y="126"/>
                    <a:pt x="3673" y="1"/>
                    <a:pt x="33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588" name="Google Shape;588;p64"/>
            <p:cNvSpPr/>
            <p:nvPr/>
          </p:nvSpPr>
          <p:spPr>
            <a:xfrm>
              <a:off x="5543720" y="2770717"/>
              <a:ext cx="231361" cy="249585"/>
            </a:xfrm>
            <a:custGeom>
              <a:avLst/>
              <a:gdLst/>
              <a:ahLst/>
              <a:cxnLst/>
              <a:rect l="l" t="t" r="r" b="b"/>
              <a:pathLst>
                <a:path w="8430" h="9094" extrusionOk="0">
                  <a:moveTo>
                    <a:pt x="7704" y="417"/>
                  </a:moveTo>
                  <a:lnTo>
                    <a:pt x="3870" y="4013"/>
                  </a:lnTo>
                  <a:lnTo>
                    <a:pt x="3870" y="3108"/>
                  </a:lnTo>
                  <a:cubicBezTo>
                    <a:pt x="3870" y="1620"/>
                    <a:pt x="5072" y="417"/>
                    <a:pt x="6561" y="417"/>
                  </a:cubicBezTo>
                  <a:close/>
                  <a:moveTo>
                    <a:pt x="2001" y="3798"/>
                  </a:moveTo>
                  <a:cubicBezTo>
                    <a:pt x="2798" y="3798"/>
                    <a:pt x="3441" y="4441"/>
                    <a:pt x="3441" y="5239"/>
                  </a:cubicBezTo>
                  <a:lnTo>
                    <a:pt x="3441" y="6215"/>
                  </a:lnTo>
                  <a:lnTo>
                    <a:pt x="2763" y="5608"/>
                  </a:lnTo>
                  <a:cubicBezTo>
                    <a:pt x="2716" y="5556"/>
                    <a:pt x="2662" y="5534"/>
                    <a:pt x="2611" y="5534"/>
                  </a:cubicBezTo>
                  <a:cubicBezTo>
                    <a:pt x="2442" y="5534"/>
                    <a:pt x="2297" y="5772"/>
                    <a:pt x="2489" y="5918"/>
                  </a:cubicBezTo>
                  <a:lnTo>
                    <a:pt x="3108" y="6477"/>
                  </a:lnTo>
                  <a:lnTo>
                    <a:pt x="1870" y="6477"/>
                  </a:lnTo>
                  <a:cubicBezTo>
                    <a:pt x="1072" y="6477"/>
                    <a:pt x="417" y="5834"/>
                    <a:pt x="417" y="5037"/>
                  </a:cubicBezTo>
                  <a:lnTo>
                    <a:pt x="417" y="4060"/>
                  </a:lnTo>
                  <a:lnTo>
                    <a:pt x="1810" y="5322"/>
                  </a:lnTo>
                  <a:cubicBezTo>
                    <a:pt x="1849" y="5361"/>
                    <a:pt x="1900" y="5379"/>
                    <a:pt x="1952" y="5379"/>
                  </a:cubicBezTo>
                  <a:cubicBezTo>
                    <a:pt x="2011" y="5379"/>
                    <a:pt x="2070" y="5355"/>
                    <a:pt x="2108" y="5311"/>
                  </a:cubicBezTo>
                  <a:cubicBezTo>
                    <a:pt x="2191" y="5227"/>
                    <a:pt x="2179" y="5084"/>
                    <a:pt x="2096" y="5013"/>
                  </a:cubicBezTo>
                  <a:lnTo>
                    <a:pt x="750" y="3798"/>
                  </a:lnTo>
                  <a:close/>
                  <a:moveTo>
                    <a:pt x="5453" y="6215"/>
                  </a:moveTo>
                  <a:lnTo>
                    <a:pt x="5453" y="6561"/>
                  </a:lnTo>
                  <a:cubicBezTo>
                    <a:pt x="5453" y="7073"/>
                    <a:pt x="5037" y="7478"/>
                    <a:pt x="4537" y="7478"/>
                  </a:cubicBezTo>
                  <a:lnTo>
                    <a:pt x="3858" y="7478"/>
                  </a:lnTo>
                  <a:lnTo>
                    <a:pt x="3858" y="7132"/>
                  </a:lnTo>
                  <a:cubicBezTo>
                    <a:pt x="3870" y="6620"/>
                    <a:pt x="4275" y="6215"/>
                    <a:pt x="4775" y="6215"/>
                  </a:cubicBezTo>
                  <a:close/>
                  <a:moveTo>
                    <a:pt x="6573" y="0"/>
                  </a:moveTo>
                  <a:cubicBezTo>
                    <a:pt x="4858" y="0"/>
                    <a:pt x="3465" y="1393"/>
                    <a:pt x="3465" y="3120"/>
                  </a:cubicBezTo>
                  <a:lnTo>
                    <a:pt x="3441" y="3108"/>
                  </a:lnTo>
                  <a:lnTo>
                    <a:pt x="3441" y="4084"/>
                  </a:lnTo>
                  <a:cubicBezTo>
                    <a:pt x="3096" y="3632"/>
                    <a:pt x="2560" y="3370"/>
                    <a:pt x="1989" y="3370"/>
                  </a:cubicBezTo>
                  <a:lnTo>
                    <a:pt x="524" y="3370"/>
                  </a:lnTo>
                  <a:cubicBezTo>
                    <a:pt x="238" y="3370"/>
                    <a:pt x="0" y="3608"/>
                    <a:pt x="0" y="3906"/>
                  </a:cubicBezTo>
                  <a:lnTo>
                    <a:pt x="0" y="5037"/>
                  </a:lnTo>
                  <a:cubicBezTo>
                    <a:pt x="0" y="6061"/>
                    <a:pt x="834" y="6894"/>
                    <a:pt x="1858" y="6894"/>
                  </a:cubicBezTo>
                  <a:lnTo>
                    <a:pt x="3441" y="6894"/>
                  </a:lnTo>
                  <a:lnTo>
                    <a:pt x="3441" y="8871"/>
                  </a:lnTo>
                  <a:cubicBezTo>
                    <a:pt x="3429" y="9019"/>
                    <a:pt x="3542" y="9094"/>
                    <a:pt x="3656" y="9094"/>
                  </a:cubicBezTo>
                  <a:cubicBezTo>
                    <a:pt x="3769" y="9094"/>
                    <a:pt x="3882" y="9019"/>
                    <a:pt x="3870" y="8871"/>
                  </a:cubicBezTo>
                  <a:lnTo>
                    <a:pt x="3870" y="7894"/>
                  </a:lnTo>
                  <a:lnTo>
                    <a:pt x="4537" y="7894"/>
                  </a:lnTo>
                  <a:cubicBezTo>
                    <a:pt x="5275" y="7894"/>
                    <a:pt x="5870" y="7299"/>
                    <a:pt x="5882" y="6561"/>
                  </a:cubicBezTo>
                  <a:lnTo>
                    <a:pt x="5882" y="6168"/>
                  </a:lnTo>
                  <a:cubicBezTo>
                    <a:pt x="5882" y="5965"/>
                    <a:pt x="5715" y="5799"/>
                    <a:pt x="5501" y="5799"/>
                  </a:cubicBezTo>
                  <a:lnTo>
                    <a:pt x="4787" y="5799"/>
                  </a:lnTo>
                  <a:cubicBezTo>
                    <a:pt x="4441" y="5799"/>
                    <a:pt x="4120" y="5930"/>
                    <a:pt x="3870" y="6168"/>
                  </a:cubicBezTo>
                  <a:lnTo>
                    <a:pt x="3870" y="4715"/>
                  </a:lnTo>
                  <a:lnTo>
                    <a:pt x="5322" y="4715"/>
                  </a:lnTo>
                  <a:cubicBezTo>
                    <a:pt x="6096" y="4715"/>
                    <a:pt x="6835" y="4430"/>
                    <a:pt x="7406" y="3918"/>
                  </a:cubicBezTo>
                  <a:cubicBezTo>
                    <a:pt x="7557" y="3766"/>
                    <a:pt x="7423" y="3547"/>
                    <a:pt x="7254" y="3547"/>
                  </a:cubicBezTo>
                  <a:cubicBezTo>
                    <a:pt x="7210" y="3547"/>
                    <a:pt x="7164" y="3562"/>
                    <a:pt x="7120" y="3596"/>
                  </a:cubicBezTo>
                  <a:cubicBezTo>
                    <a:pt x="6632" y="4049"/>
                    <a:pt x="5989" y="4299"/>
                    <a:pt x="5322" y="4299"/>
                  </a:cubicBezTo>
                  <a:lnTo>
                    <a:pt x="4191" y="4299"/>
                  </a:lnTo>
                  <a:lnTo>
                    <a:pt x="8013" y="691"/>
                  </a:lnTo>
                  <a:lnTo>
                    <a:pt x="8013" y="1608"/>
                  </a:lnTo>
                  <a:cubicBezTo>
                    <a:pt x="8013" y="2060"/>
                    <a:pt x="7894" y="2513"/>
                    <a:pt x="7668" y="2917"/>
                  </a:cubicBezTo>
                  <a:cubicBezTo>
                    <a:pt x="7578" y="3080"/>
                    <a:pt x="7723" y="3226"/>
                    <a:pt x="7865" y="3226"/>
                  </a:cubicBezTo>
                  <a:cubicBezTo>
                    <a:pt x="7930" y="3226"/>
                    <a:pt x="7996" y="3195"/>
                    <a:pt x="8037" y="3120"/>
                  </a:cubicBezTo>
                  <a:cubicBezTo>
                    <a:pt x="8299" y="2655"/>
                    <a:pt x="8430" y="2132"/>
                    <a:pt x="8430" y="1608"/>
                  </a:cubicBezTo>
                  <a:lnTo>
                    <a:pt x="8430" y="453"/>
                  </a:lnTo>
                  <a:cubicBezTo>
                    <a:pt x="8430" y="203"/>
                    <a:pt x="8228" y="0"/>
                    <a:pt x="79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589" name="Google Shape;589;p64"/>
          <p:cNvGrpSpPr/>
          <p:nvPr/>
        </p:nvGrpSpPr>
        <p:grpSpPr>
          <a:xfrm>
            <a:off x="3933630" y="3103601"/>
            <a:ext cx="411757" cy="391064"/>
            <a:chOff x="4706867" y="2665246"/>
            <a:chExt cx="411757" cy="391064"/>
          </a:xfrm>
        </p:grpSpPr>
        <p:sp>
          <p:nvSpPr>
            <p:cNvPr id="590" name="Google Shape;590;p64"/>
            <p:cNvSpPr/>
            <p:nvPr/>
          </p:nvSpPr>
          <p:spPr>
            <a:xfrm>
              <a:off x="4706867" y="2716376"/>
              <a:ext cx="377451" cy="339934"/>
            </a:xfrm>
            <a:custGeom>
              <a:avLst/>
              <a:gdLst/>
              <a:ahLst/>
              <a:cxnLst/>
              <a:rect l="l" t="t" r="r" b="b"/>
              <a:pathLst>
                <a:path w="13753" h="12386" extrusionOk="0">
                  <a:moveTo>
                    <a:pt x="6844" y="1"/>
                  </a:moveTo>
                  <a:cubicBezTo>
                    <a:pt x="4911" y="1"/>
                    <a:pt x="3021" y="907"/>
                    <a:pt x="1822" y="2576"/>
                  </a:cubicBezTo>
                  <a:cubicBezTo>
                    <a:pt x="0" y="5112"/>
                    <a:pt x="346" y="8600"/>
                    <a:pt x="2632" y="10731"/>
                  </a:cubicBezTo>
                  <a:cubicBezTo>
                    <a:pt x="3818" y="11831"/>
                    <a:pt x="5330" y="12386"/>
                    <a:pt x="6846" y="12386"/>
                  </a:cubicBezTo>
                  <a:cubicBezTo>
                    <a:pt x="8252" y="12386"/>
                    <a:pt x="9660" y="11908"/>
                    <a:pt x="10811" y="10946"/>
                  </a:cubicBezTo>
                  <a:cubicBezTo>
                    <a:pt x="13216" y="8946"/>
                    <a:pt x="13752" y="5481"/>
                    <a:pt x="12061" y="2861"/>
                  </a:cubicBezTo>
                  <a:cubicBezTo>
                    <a:pt x="12023" y="2793"/>
                    <a:pt x="11955" y="2758"/>
                    <a:pt x="11887" y="2758"/>
                  </a:cubicBezTo>
                  <a:cubicBezTo>
                    <a:pt x="11848" y="2758"/>
                    <a:pt x="11810" y="2769"/>
                    <a:pt x="11776" y="2790"/>
                  </a:cubicBezTo>
                  <a:cubicBezTo>
                    <a:pt x="11680" y="2861"/>
                    <a:pt x="11645" y="2992"/>
                    <a:pt x="11716" y="3088"/>
                  </a:cubicBezTo>
                  <a:cubicBezTo>
                    <a:pt x="13133" y="5302"/>
                    <a:pt x="12871" y="8207"/>
                    <a:pt x="11061" y="10136"/>
                  </a:cubicBezTo>
                  <a:cubicBezTo>
                    <a:pt x="9940" y="11339"/>
                    <a:pt x="8397" y="11973"/>
                    <a:pt x="6834" y="11973"/>
                  </a:cubicBezTo>
                  <a:cubicBezTo>
                    <a:pt x="5891" y="11973"/>
                    <a:pt x="4941" y="11742"/>
                    <a:pt x="4072" y="11267"/>
                  </a:cubicBezTo>
                  <a:cubicBezTo>
                    <a:pt x="1763" y="9993"/>
                    <a:pt x="596" y="7326"/>
                    <a:pt x="1251" y="4766"/>
                  </a:cubicBezTo>
                  <a:cubicBezTo>
                    <a:pt x="1905" y="2207"/>
                    <a:pt x="4203" y="421"/>
                    <a:pt x="6847" y="421"/>
                  </a:cubicBezTo>
                  <a:cubicBezTo>
                    <a:pt x="7811" y="421"/>
                    <a:pt x="8752" y="659"/>
                    <a:pt x="9597" y="1111"/>
                  </a:cubicBezTo>
                  <a:cubicBezTo>
                    <a:pt x="9632" y="1131"/>
                    <a:pt x="9668" y="1140"/>
                    <a:pt x="9703" y="1140"/>
                  </a:cubicBezTo>
                  <a:cubicBezTo>
                    <a:pt x="9775" y="1140"/>
                    <a:pt x="9842" y="1100"/>
                    <a:pt x="9883" y="1028"/>
                  </a:cubicBezTo>
                  <a:cubicBezTo>
                    <a:pt x="9942" y="933"/>
                    <a:pt x="9906" y="802"/>
                    <a:pt x="9799" y="754"/>
                  </a:cubicBezTo>
                  <a:cubicBezTo>
                    <a:pt x="8863" y="245"/>
                    <a:pt x="7848" y="1"/>
                    <a:pt x="68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591" name="Google Shape;591;p64"/>
            <p:cNvSpPr/>
            <p:nvPr/>
          </p:nvSpPr>
          <p:spPr>
            <a:xfrm>
              <a:off x="4709501" y="2749365"/>
              <a:ext cx="356840" cy="274313"/>
            </a:xfrm>
            <a:custGeom>
              <a:avLst/>
              <a:gdLst/>
              <a:ahLst/>
              <a:cxnLst/>
              <a:rect l="l" t="t" r="r" b="b"/>
              <a:pathLst>
                <a:path w="13002" h="9995" extrusionOk="0">
                  <a:moveTo>
                    <a:pt x="6754" y="0"/>
                  </a:moveTo>
                  <a:cubicBezTo>
                    <a:pt x="5626" y="0"/>
                    <a:pt x="4508" y="383"/>
                    <a:pt x="3595" y="1124"/>
                  </a:cubicBezTo>
                  <a:cubicBezTo>
                    <a:pt x="0" y="3938"/>
                    <a:pt x="2102" y="9995"/>
                    <a:pt x="6657" y="9995"/>
                  </a:cubicBezTo>
                  <a:cubicBezTo>
                    <a:pt x="6688" y="9995"/>
                    <a:pt x="6719" y="9994"/>
                    <a:pt x="6751" y="9994"/>
                  </a:cubicBezTo>
                  <a:cubicBezTo>
                    <a:pt x="10596" y="9982"/>
                    <a:pt x="13001" y="5815"/>
                    <a:pt x="11073" y="2481"/>
                  </a:cubicBezTo>
                  <a:cubicBezTo>
                    <a:pt x="11027" y="2398"/>
                    <a:pt x="10957" y="2364"/>
                    <a:pt x="10888" y="2364"/>
                  </a:cubicBezTo>
                  <a:cubicBezTo>
                    <a:pt x="10737" y="2364"/>
                    <a:pt x="10589" y="2524"/>
                    <a:pt x="10703" y="2695"/>
                  </a:cubicBezTo>
                  <a:cubicBezTo>
                    <a:pt x="12477" y="5743"/>
                    <a:pt x="10275" y="9577"/>
                    <a:pt x="6751" y="9577"/>
                  </a:cubicBezTo>
                  <a:cubicBezTo>
                    <a:pt x="6724" y="9578"/>
                    <a:pt x="6697" y="9578"/>
                    <a:pt x="6670" y="9578"/>
                  </a:cubicBezTo>
                  <a:cubicBezTo>
                    <a:pt x="2487" y="9578"/>
                    <a:pt x="556" y="4024"/>
                    <a:pt x="3857" y="1433"/>
                  </a:cubicBezTo>
                  <a:cubicBezTo>
                    <a:pt x="4685" y="762"/>
                    <a:pt x="5705" y="413"/>
                    <a:pt x="6738" y="413"/>
                  </a:cubicBezTo>
                  <a:cubicBezTo>
                    <a:pt x="7353" y="413"/>
                    <a:pt x="7973" y="537"/>
                    <a:pt x="8560" y="790"/>
                  </a:cubicBezTo>
                  <a:cubicBezTo>
                    <a:pt x="8584" y="798"/>
                    <a:pt x="8609" y="802"/>
                    <a:pt x="8634" y="802"/>
                  </a:cubicBezTo>
                  <a:cubicBezTo>
                    <a:pt x="8717" y="802"/>
                    <a:pt x="8797" y="757"/>
                    <a:pt x="8834" y="683"/>
                  </a:cubicBezTo>
                  <a:cubicBezTo>
                    <a:pt x="8882" y="576"/>
                    <a:pt x="8834" y="445"/>
                    <a:pt x="8727" y="409"/>
                  </a:cubicBezTo>
                  <a:cubicBezTo>
                    <a:pt x="8094" y="135"/>
                    <a:pt x="7422" y="0"/>
                    <a:pt x="67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592" name="Google Shape;592;p64"/>
            <p:cNvSpPr/>
            <p:nvPr/>
          </p:nvSpPr>
          <p:spPr>
            <a:xfrm>
              <a:off x="4872854" y="2665246"/>
              <a:ext cx="245770" cy="224390"/>
            </a:xfrm>
            <a:custGeom>
              <a:avLst/>
              <a:gdLst/>
              <a:ahLst/>
              <a:cxnLst/>
              <a:rect l="l" t="t" r="r" b="b"/>
              <a:pathLst>
                <a:path w="8955" h="8176" extrusionOk="0">
                  <a:moveTo>
                    <a:pt x="5656" y="2367"/>
                  </a:moveTo>
                  <a:lnTo>
                    <a:pt x="6252" y="3034"/>
                  </a:lnTo>
                  <a:lnTo>
                    <a:pt x="2513" y="6439"/>
                  </a:lnTo>
                  <a:cubicBezTo>
                    <a:pt x="2323" y="6618"/>
                    <a:pt x="2084" y="6737"/>
                    <a:pt x="1834" y="6784"/>
                  </a:cubicBezTo>
                  <a:cubicBezTo>
                    <a:pt x="1787" y="6796"/>
                    <a:pt x="1763" y="6808"/>
                    <a:pt x="1727" y="6832"/>
                  </a:cubicBezTo>
                  <a:lnTo>
                    <a:pt x="787" y="7689"/>
                  </a:lnTo>
                  <a:cubicBezTo>
                    <a:pt x="751" y="7737"/>
                    <a:pt x="691" y="7749"/>
                    <a:pt x="632" y="7749"/>
                  </a:cubicBezTo>
                  <a:cubicBezTo>
                    <a:pt x="584" y="7749"/>
                    <a:pt x="525" y="7725"/>
                    <a:pt x="489" y="7677"/>
                  </a:cubicBezTo>
                  <a:cubicBezTo>
                    <a:pt x="453" y="7641"/>
                    <a:pt x="429" y="7582"/>
                    <a:pt x="429" y="7534"/>
                  </a:cubicBezTo>
                  <a:cubicBezTo>
                    <a:pt x="441" y="7475"/>
                    <a:pt x="465" y="7415"/>
                    <a:pt x="501" y="7380"/>
                  </a:cubicBezTo>
                  <a:lnTo>
                    <a:pt x="1453" y="6522"/>
                  </a:lnTo>
                  <a:cubicBezTo>
                    <a:pt x="1477" y="6498"/>
                    <a:pt x="1501" y="6463"/>
                    <a:pt x="1513" y="6427"/>
                  </a:cubicBezTo>
                  <a:cubicBezTo>
                    <a:pt x="1584" y="6189"/>
                    <a:pt x="1715" y="5975"/>
                    <a:pt x="1906" y="5808"/>
                  </a:cubicBezTo>
                  <a:lnTo>
                    <a:pt x="2037" y="5951"/>
                  </a:lnTo>
                  <a:cubicBezTo>
                    <a:pt x="2073" y="5998"/>
                    <a:pt x="2132" y="6022"/>
                    <a:pt x="2180" y="6022"/>
                  </a:cubicBezTo>
                  <a:cubicBezTo>
                    <a:pt x="2239" y="6022"/>
                    <a:pt x="2287" y="6010"/>
                    <a:pt x="2323" y="5975"/>
                  </a:cubicBezTo>
                  <a:cubicBezTo>
                    <a:pt x="2406" y="5891"/>
                    <a:pt x="2418" y="5760"/>
                    <a:pt x="2334" y="5677"/>
                  </a:cubicBezTo>
                  <a:lnTo>
                    <a:pt x="2203" y="5522"/>
                  </a:lnTo>
                  <a:lnTo>
                    <a:pt x="2918" y="4879"/>
                  </a:lnTo>
                  <a:lnTo>
                    <a:pt x="3049" y="5022"/>
                  </a:lnTo>
                  <a:cubicBezTo>
                    <a:pt x="3085" y="5070"/>
                    <a:pt x="3144" y="5094"/>
                    <a:pt x="3204" y="5094"/>
                  </a:cubicBezTo>
                  <a:cubicBezTo>
                    <a:pt x="3251" y="5094"/>
                    <a:pt x="3299" y="5082"/>
                    <a:pt x="3346" y="5046"/>
                  </a:cubicBezTo>
                  <a:cubicBezTo>
                    <a:pt x="3430" y="4963"/>
                    <a:pt x="3430" y="4832"/>
                    <a:pt x="3358" y="4748"/>
                  </a:cubicBezTo>
                  <a:lnTo>
                    <a:pt x="3216" y="4593"/>
                  </a:lnTo>
                  <a:lnTo>
                    <a:pt x="3942" y="3951"/>
                  </a:lnTo>
                  <a:lnTo>
                    <a:pt x="4073" y="4093"/>
                  </a:lnTo>
                  <a:cubicBezTo>
                    <a:pt x="4108" y="4141"/>
                    <a:pt x="4156" y="4165"/>
                    <a:pt x="4216" y="4165"/>
                  </a:cubicBezTo>
                  <a:cubicBezTo>
                    <a:pt x="4275" y="4165"/>
                    <a:pt x="4323" y="4153"/>
                    <a:pt x="4359" y="4117"/>
                  </a:cubicBezTo>
                  <a:cubicBezTo>
                    <a:pt x="4442" y="4034"/>
                    <a:pt x="4454" y="3903"/>
                    <a:pt x="4370" y="3820"/>
                  </a:cubicBezTo>
                  <a:lnTo>
                    <a:pt x="4239" y="3665"/>
                  </a:lnTo>
                  <a:lnTo>
                    <a:pt x="4954" y="3022"/>
                  </a:lnTo>
                  <a:lnTo>
                    <a:pt x="5085" y="3165"/>
                  </a:lnTo>
                  <a:cubicBezTo>
                    <a:pt x="5121" y="3212"/>
                    <a:pt x="5180" y="3236"/>
                    <a:pt x="5240" y="3236"/>
                  </a:cubicBezTo>
                  <a:cubicBezTo>
                    <a:pt x="5418" y="3236"/>
                    <a:pt x="5513" y="3022"/>
                    <a:pt x="5382" y="2891"/>
                  </a:cubicBezTo>
                  <a:lnTo>
                    <a:pt x="5251" y="2736"/>
                  </a:lnTo>
                  <a:lnTo>
                    <a:pt x="5656" y="2367"/>
                  </a:lnTo>
                  <a:close/>
                  <a:moveTo>
                    <a:pt x="7771" y="1"/>
                  </a:moveTo>
                  <a:cubicBezTo>
                    <a:pt x="7514" y="1"/>
                    <a:pt x="7256" y="94"/>
                    <a:pt x="7049" y="283"/>
                  </a:cubicBezTo>
                  <a:lnTo>
                    <a:pt x="5561" y="1629"/>
                  </a:lnTo>
                  <a:cubicBezTo>
                    <a:pt x="5454" y="1736"/>
                    <a:pt x="5406" y="1879"/>
                    <a:pt x="5430" y="2022"/>
                  </a:cubicBezTo>
                  <a:lnTo>
                    <a:pt x="1632" y="5475"/>
                  </a:lnTo>
                  <a:cubicBezTo>
                    <a:pt x="1406" y="5677"/>
                    <a:pt x="1227" y="5951"/>
                    <a:pt x="1120" y="6237"/>
                  </a:cubicBezTo>
                  <a:lnTo>
                    <a:pt x="215" y="7058"/>
                  </a:lnTo>
                  <a:cubicBezTo>
                    <a:pt x="96" y="7177"/>
                    <a:pt x="13" y="7332"/>
                    <a:pt x="13" y="7511"/>
                  </a:cubicBezTo>
                  <a:cubicBezTo>
                    <a:pt x="1" y="7677"/>
                    <a:pt x="60" y="7844"/>
                    <a:pt x="179" y="7963"/>
                  </a:cubicBezTo>
                  <a:cubicBezTo>
                    <a:pt x="301" y="8103"/>
                    <a:pt x="473" y="8175"/>
                    <a:pt x="647" y="8175"/>
                  </a:cubicBezTo>
                  <a:cubicBezTo>
                    <a:pt x="798" y="8175"/>
                    <a:pt x="951" y="8121"/>
                    <a:pt x="1072" y="8011"/>
                  </a:cubicBezTo>
                  <a:lnTo>
                    <a:pt x="1977" y="7189"/>
                  </a:lnTo>
                  <a:cubicBezTo>
                    <a:pt x="2275" y="7118"/>
                    <a:pt x="2561" y="6963"/>
                    <a:pt x="2787" y="6760"/>
                  </a:cubicBezTo>
                  <a:lnTo>
                    <a:pt x="6597" y="3308"/>
                  </a:lnTo>
                  <a:cubicBezTo>
                    <a:pt x="6636" y="3322"/>
                    <a:pt x="6677" y="3329"/>
                    <a:pt x="6719" y="3329"/>
                  </a:cubicBezTo>
                  <a:cubicBezTo>
                    <a:pt x="6816" y="3329"/>
                    <a:pt x="6915" y="3291"/>
                    <a:pt x="6990" y="3224"/>
                  </a:cubicBezTo>
                  <a:lnTo>
                    <a:pt x="7645" y="2641"/>
                  </a:lnTo>
                  <a:cubicBezTo>
                    <a:pt x="7786" y="2491"/>
                    <a:pt x="7660" y="2281"/>
                    <a:pt x="7495" y="2281"/>
                  </a:cubicBezTo>
                  <a:cubicBezTo>
                    <a:pt x="7451" y="2281"/>
                    <a:pt x="7404" y="2296"/>
                    <a:pt x="7359" y="2331"/>
                  </a:cubicBezTo>
                  <a:lnTo>
                    <a:pt x="6716" y="2927"/>
                  </a:lnTo>
                  <a:lnTo>
                    <a:pt x="5847" y="1962"/>
                  </a:lnTo>
                  <a:lnTo>
                    <a:pt x="7335" y="617"/>
                  </a:lnTo>
                  <a:cubicBezTo>
                    <a:pt x="7455" y="508"/>
                    <a:pt x="7605" y="449"/>
                    <a:pt x="7757" y="449"/>
                  </a:cubicBezTo>
                  <a:cubicBezTo>
                    <a:pt x="7771" y="449"/>
                    <a:pt x="7785" y="449"/>
                    <a:pt x="7799" y="450"/>
                  </a:cubicBezTo>
                  <a:cubicBezTo>
                    <a:pt x="8383" y="474"/>
                    <a:pt x="8633" y="1188"/>
                    <a:pt x="8204" y="1581"/>
                  </a:cubicBezTo>
                  <a:lnTo>
                    <a:pt x="8038" y="1736"/>
                  </a:lnTo>
                  <a:cubicBezTo>
                    <a:pt x="7896" y="1887"/>
                    <a:pt x="8024" y="2091"/>
                    <a:pt x="8184" y="2091"/>
                  </a:cubicBezTo>
                  <a:cubicBezTo>
                    <a:pt x="8226" y="2091"/>
                    <a:pt x="8270" y="2077"/>
                    <a:pt x="8311" y="2046"/>
                  </a:cubicBezTo>
                  <a:lnTo>
                    <a:pt x="8490" y="1879"/>
                  </a:lnTo>
                  <a:cubicBezTo>
                    <a:pt x="8931" y="1474"/>
                    <a:pt x="8954" y="795"/>
                    <a:pt x="8561" y="367"/>
                  </a:cubicBezTo>
                  <a:lnTo>
                    <a:pt x="8561" y="355"/>
                  </a:lnTo>
                  <a:cubicBezTo>
                    <a:pt x="8353" y="121"/>
                    <a:pt x="8063" y="1"/>
                    <a:pt x="77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593" name="Google Shape;593;p64"/>
            <p:cNvSpPr/>
            <p:nvPr/>
          </p:nvSpPr>
          <p:spPr>
            <a:xfrm>
              <a:off x="4905541" y="2874953"/>
              <a:ext cx="54259" cy="42842"/>
            </a:xfrm>
            <a:custGeom>
              <a:avLst/>
              <a:gdLst/>
              <a:ahLst/>
              <a:cxnLst/>
              <a:rect l="l" t="t" r="r" b="b"/>
              <a:pathLst>
                <a:path w="1977" h="1561" extrusionOk="0">
                  <a:moveTo>
                    <a:pt x="1189" y="0"/>
                  </a:moveTo>
                  <a:cubicBezTo>
                    <a:pt x="1182" y="0"/>
                    <a:pt x="1175" y="0"/>
                    <a:pt x="1167" y="0"/>
                  </a:cubicBezTo>
                  <a:lnTo>
                    <a:pt x="846" y="0"/>
                  </a:lnTo>
                  <a:cubicBezTo>
                    <a:pt x="572" y="0"/>
                    <a:pt x="572" y="417"/>
                    <a:pt x="846" y="417"/>
                  </a:cubicBezTo>
                  <a:lnTo>
                    <a:pt x="1167" y="417"/>
                  </a:lnTo>
                  <a:cubicBezTo>
                    <a:pt x="1179" y="416"/>
                    <a:pt x="1190" y="416"/>
                    <a:pt x="1201" y="416"/>
                  </a:cubicBezTo>
                  <a:cubicBezTo>
                    <a:pt x="1672" y="416"/>
                    <a:pt x="1668" y="1144"/>
                    <a:pt x="1190" y="1144"/>
                  </a:cubicBezTo>
                  <a:cubicBezTo>
                    <a:pt x="1182" y="1144"/>
                    <a:pt x="1175" y="1144"/>
                    <a:pt x="1167" y="1143"/>
                  </a:cubicBezTo>
                  <a:lnTo>
                    <a:pt x="274" y="1143"/>
                  </a:lnTo>
                  <a:cubicBezTo>
                    <a:pt x="0" y="1143"/>
                    <a:pt x="0" y="1560"/>
                    <a:pt x="274" y="1560"/>
                  </a:cubicBezTo>
                  <a:lnTo>
                    <a:pt x="1167" y="1560"/>
                  </a:lnTo>
                  <a:cubicBezTo>
                    <a:pt x="1175" y="1560"/>
                    <a:pt x="1182" y="1560"/>
                    <a:pt x="1189" y="1560"/>
                  </a:cubicBezTo>
                  <a:cubicBezTo>
                    <a:pt x="1620" y="1560"/>
                    <a:pt x="1977" y="1219"/>
                    <a:pt x="1977" y="774"/>
                  </a:cubicBezTo>
                  <a:cubicBezTo>
                    <a:pt x="1977" y="341"/>
                    <a:pt x="1620" y="0"/>
                    <a:pt x="11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594" name="Google Shape;594;p64"/>
            <p:cNvSpPr/>
            <p:nvPr/>
          </p:nvSpPr>
          <p:spPr>
            <a:xfrm>
              <a:off x="4810115" y="2824317"/>
              <a:ext cx="86315" cy="93478"/>
            </a:xfrm>
            <a:custGeom>
              <a:avLst/>
              <a:gdLst/>
              <a:ahLst/>
              <a:cxnLst/>
              <a:rect l="l" t="t" r="r" b="b"/>
              <a:pathLst>
                <a:path w="3145" h="3406" extrusionOk="0">
                  <a:moveTo>
                    <a:pt x="858" y="0"/>
                  </a:moveTo>
                  <a:cubicBezTo>
                    <a:pt x="382" y="0"/>
                    <a:pt x="1" y="381"/>
                    <a:pt x="1" y="857"/>
                  </a:cubicBezTo>
                  <a:cubicBezTo>
                    <a:pt x="1" y="1326"/>
                    <a:pt x="371" y="1715"/>
                    <a:pt x="837" y="1715"/>
                  </a:cubicBezTo>
                  <a:cubicBezTo>
                    <a:pt x="844" y="1715"/>
                    <a:pt x="851" y="1715"/>
                    <a:pt x="858" y="1715"/>
                  </a:cubicBezTo>
                  <a:lnTo>
                    <a:pt x="1084" y="1715"/>
                  </a:lnTo>
                  <a:cubicBezTo>
                    <a:pt x="1394" y="1726"/>
                    <a:pt x="1394" y="2179"/>
                    <a:pt x="1084" y="2179"/>
                  </a:cubicBezTo>
                  <a:cubicBezTo>
                    <a:pt x="751" y="2179"/>
                    <a:pt x="489" y="2441"/>
                    <a:pt x="489" y="2774"/>
                  </a:cubicBezTo>
                  <a:lnTo>
                    <a:pt x="489" y="2786"/>
                  </a:lnTo>
                  <a:cubicBezTo>
                    <a:pt x="489" y="3131"/>
                    <a:pt x="763" y="3405"/>
                    <a:pt x="1096" y="3405"/>
                  </a:cubicBezTo>
                  <a:lnTo>
                    <a:pt x="2870" y="3405"/>
                  </a:lnTo>
                  <a:cubicBezTo>
                    <a:pt x="3144" y="3405"/>
                    <a:pt x="3144" y="2988"/>
                    <a:pt x="2870" y="2988"/>
                  </a:cubicBezTo>
                  <a:lnTo>
                    <a:pt x="1108" y="2988"/>
                  </a:lnTo>
                  <a:cubicBezTo>
                    <a:pt x="989" y="2988"/>
                    <a:pt x="906" y="2893"/>
                    <a:pt x="906" y="2786"/>
                  </a:cubicBezTo>
                  <a:lnTo>
                    <a:pt x="906" y="2774"/>
                  </a:lnTo>
                  <a:cubicBezTo>
                    <a:pt x="906" y="2667"/>
                    <a:pt x="989" y="2584"/>
                    <a:pt x="1096" y="2584"/>
                  </a:cubicBezTo>
                  <a:cubicBezTo>
                    <a:pt x="1953" y="2584"/>
                    <a:pt x="1953" y="1298"/>
                    <a:pt x="1096" y="1298"/>
                  </a:cubicBezTo>
                  <a:lnTo>
                    <a:pt x="858" y="1298"/>
                  </a:lnTo>
                  <a:cubicBezTo>
                    <a:pt x="263" y="1298"/>
                    <a:pt x="263" y="405"/>
                    <a:pt x="858" y="405"/>
                  </a:cubicBezTo>
                  <a:lnTo>
                    <a:pt x="858" y="417"/>
                  </a:lnTo>
                  <a:lnTo>
                    <a:pt x="2192" y="417"/>
                  </a:lnTo>
                  <a:cubicBezTo>
                    <a:pt x="2477" y="417"/>
                    <a:pt x="2477" y="0"/>
                    <a:pt x="21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595" name="Google Shape;595;p64"/>
            <p:cNvSpPr/>
            <p:nvPr/>
          </p:nvSpPr>
          <p:spPr>
            <a:xfrm>
              <a:off x="4866322" y="2781448"/>
              <a:ext cx="40234" cy="35075"/>
            </a:xfrm>
            <a:custGeom>
              <a:avLst/>
              <a:gdLst/>
              <a:ahLst/>
              <a:cxnLst/>
              <a:rect l="l" t="t" r="r" b="b"/>
              <a:pathLst>
                <a:path w="1466" h="1278" extrusionOk="0">
                  <a:moveTo>
                    <a:pt x="739" y="419"/>
                  </a:moveTo>
                  <a:cubicBezTo>
                    <a:pt x="894" y="419"/>
                    <a:pt x="1037" y="514"/>
                    <a:pt x="1037" y="645"/>
                  </a:cubicBezTo>
                  <a:cubicBezTo>
                    <a:pt x="1037" y="764"/>
                    <a:pt x="894" y="860"/>
                    <a:pt x="739" y="860"/>
                  </a:cubicBezTo>
                  <a:cubicBezTo>
                    <a:pt x="584" y="860"/>
                    <a:pt x="429" y="764"/>
                    <a:pt x="429" y="645"/>
                  </a:cubicBezTo>
                  <a:cubicBezTo>
                    <a:pt x="429" y="526"/>
                    <a:pt x="572" y="419"/>
                    <a:pt x="739" y="419"/>
                  </a:cubicBezTo>
                  <a:close/>
                  <a:moveTo>
                    <a:pt x="782" y="1"/>
                  </a:moveTo>
                  <a:cubicBezTo>
                    <a:pt x="768" y="1"/>
                    <a:pt x="753" y="1"/>
                    <a:pt x="739" y="2"/>
                  </a:cubicBezTo>
                  <a:cubicBezTo>
                    <a:pt x="334" y="2"/>
                    <a:pt x="1" y="288"/>
                    <a:pt x="1" y="645"/>
                  </a:cubicBezTo>
                  <a:cubicBezTo>
                    <a:pt x="1" y="991"/>
                    <a:pt x="334" y="1276"/>
                    <a:pt x="739" y="1276"/>
                  </a:cubicBezTo>
                  <a:cubicBezTo>
                    <a:pt x="753" y="1277"/>
                    <a:pt x="768" y="1278"/>
                    <a:pt x="782" y="1278"/>
                  </a:cubicBezTo>
                  <a:cubicBezTo>
                    <a:pt x="1133" y="1278"/>
                    <a:pt x="1431" y="1000"/>
                    <a:pt x="1465" y="645"/>
                  </a:cubicBezTo>
                  <a:cubicBezTo>
                    <a:pt x="1431" y="279"/>
                    <a:pt x="1133" y="1"/>
                    <a:pt x="7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596" name="Google Shape;596;p64"/>
            <p:cNvSpPr/>
            <p:nvPr/>
          </p:nvSpPr>
          <p:spPr>
            <a:xfrm>
              <a:off x="4888882" y="2941535"/>
              <a:ext cx="49675" cy="40948"/>
            </a:xfrm>
            <a:custGeom>
              <a:avLst/>
              <a:gdLst/>
              <a:ahLst/>
              <a:cxnLst/>
              <a:rect l="l" t="t" r="r" b="b"/>
              <a:pathLst>
                <a:path w="1810" h="1492" extrusionOk="0">
                  <a:moveTo>
                    <a:pt x="983" y="407"/>
                  </a:moveTo>
                  <a:cubicBezTo>
                    <a:pt x="1113" y="407"/>
                    <a:pt x="1219" y="476"/>
                    <a:pt x="1274" y="587"/>
                  </a:cubicBezTo>
                  <a:cubicBezTo>
                    <a:pt x="1346" y="753"/>
                    <a:pt x="1203" y="956"/>
                    <a:pt x="977" y="1039"/>
                  </a:cubicBezTo>
                  <a:cubicBezTo>
                    <a:pt x="914" y="1060"/>
                    <a:pt x="848" y="1073"/>
                    <a:pt x="782" y="1073"/>
                  </a:cubicBezTo>
                  <a:cubicBezTo>
                    <a:pt x="735" y="1073"/>
                    <a:pt x="688" y="1066"/>
                    <a:pt x="643" y="1051"/>
                  </a:cubicBezTo>
                  <a:cubicBezTo>
                    <a:pt x="560" y="1027"/>
                    <a:pt x="500" y="968"/>
                    <a:pt x="465" y="896"/>
                  </a:cubicBezTo>
                  <a:cubicBezTo>
                    <a:pt x="441" y="825"/>
                    <a:pt x="453" y="742"/>
                    <a:pt x="488" y="670"/>
                  </a:cubicBezTo>
                  <a:cubicBezTo>
                    <a:pt x="596" y="515"/>
                    <a:pt x="762" y="420"/>
                    <a:pt x="953" y="420"/>
                  </a:cubicBezTo>
                  <a:lnTo>
                    <a:pt x="953" y="408"/>
                  </a:lnTo>
                  <a:cubicBezTo>
                    <a:pt x="963" y="407"/>
                    <a:pt x="973" y="407"/>
                    <a:pt x="983" y="407"/>
                  </a:cubicBezTo>
                  <a:close/>
                  <a:moveTo>
                    <a:pt x="957" y="0"/>
                  </a:moveTo>
                  <a:cubicBezTo>
                    <a:pt x="847" y="0"/>
                    <a:pt x="732" y="20"/>
                    <a:pt x="619" y="63"/>
                  </a:cubicBezTo>
                  <a:cubicBezTo>
                    <a:pt x="417" y="134"/>
                    <a:pt x="250" y="265"/>
                    <a:pt x="131" y="456"/>
                  </a:cubicBezTo>
                  <a:lnTo>
                    <a:pt x="143" y="456"/>
                  </a:lnTo>
                  <a:cubicBezTo>
                    <a:pt x="24" y="634"/>
                    <a:pt x="0" y="849"/>
                    <a:pt x="72" y="1051"/>
                  </a:cubicBezTo>
                  <a:cubicBezTo>
                    <a:pt x="155" y="1242"/>
                    <a:pt x="310" y="1384"/>
                    <a:pt x="512" y="1456"/>
                  </a:cubicBezTo>
                  <a:cubicBezTo>
                    <a:pt x="596" y="1480"/>
                    <a:pt x="691" y="1492"/>
                    <a:pt x="786" y="1492"/>
                  </a:cubicBezTo>
                  <a:cubicBezTo>
                    <a:pt x="905" y="1492"/>
                    <a:pt x="1024" y="1468"/>
                    <a:pt x="1131" y="1432"/>
                  </a:cubicBezTo>
                  <a:cubicBezTo>
                    <a:pt x="1572" y="1265"/>
                    <a:pt x="1810" y="825"/>
                    <a:pt x="1667" y="444"/>
                  </a:cubicBezTo>
                  <a:cubicBezTo>
                    <a:pt x="1561" y="169"/>
                    <a:pt x="1277" y="0"/>
                    <a:pt x="9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597" name="Google Shape;597;p64"/>
            <p:cNvSpPr/>
            <p:nvPr/>
          </p:nvSpPr>
          <p:spPr>
            <a:xfrm>
              <a:off x="4970229" y="2891063"/>
              <a:ext cx="20611" cy="17976"/>
            </a:xfrm>
            <a:custGeom>
              <a:avLst/>
              <a:gdLst/>
              <a:ahLst/>
              <a:cxnLst/>
              <a:rect l="l" t="t" r="r" b="b"/>
              <a:pathLst>
                <a:path w="751" h="655" extrusionOk="0">
                  <a:moveTo>
                    <a:pt x="450" y="1"/>
                  </a:moveTo>
                  <a:cubicBezTo>
                    <a:pt x="399" y="1"/>
                    <a:pt x="346" y="21"/>
                    <a:pt x="299" y="68"/>
                  </a:cubicBezTo>
                  <a:lnTo>
                    <a:pt x="84" y="295"/>
                  </a:lnTo>
                  <a:cubicBezTo>
                    <a:pt x="1" y="378"/>
                    <a:pt x="1" y="509"/>
                    <a:pt x="84" y="592"/>
                  </a:cubicBezTo>
                  <a:cubicBezTo>
                    <a:pt x="120" y="634"/>
                    <a:pt x="174" y="655"/>
                    <a:pt x="229" y="655"/>
                  </a:cubicBezTo>
                  <a:cubicBezTo>
                    <a:pt x="284" y="655"/>
                    <a:pt x="340" y="634"/>
                    <a:pt x="382" y="592"/>
                  </a:cubicBezTo>
                  <a:lnTo>
                    <a:pt x="596" y="366"/>
                  </a:lnTo>
                  <a:cubicBezTo>
                    <a:pt x="751" y="211"/>
                    <a:pt x="613" y="1"/>
                    <a:pt x="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598" name="Google Shape;598;p64"/>
            <p:cNvSpPr/>
            <p:nvPr/>
          </p:nvSpPr>
          <p:spPr>
            <a:xfrm>
              <a:off x="4963368" y="2937089"/>
              <a:ext cx="17345" cy="14683"/>
            </a:xfrm>
            <a:custGeom>
              <a:avLst/>
              <a:gdLst/>
              <a:ahLst/>
              <a:cxnLst/>
              <a:rect l="l" t="t" r="r" b="b"/>
              <a:pathLst>
                <a:path w="632" h="535" extrusionOk="0">
                  <a:moveTo>
                    <a:pt x="247" y="0"/>
                  </a:moveTo>
                  <a:cubicBezTo>
                    <a:pt x="185" y="0"/>
                    <a:pt x="125" y="28"/>
                    <a:pt x="84" y="82"/>
                  </a:cubicBezTo>
                  <a:cubicBezTo>
                    <a:pt x="1" y="165"/>
                    <a:pt x="25" y="308"/>
                    <a:pt x="108" y="380"/>
                  </a:cubicBezTo>
                  <a:lnTo>
                    <a:pt x="263" y="487"/>
                  </a:lnTo>
                  <a:cubicBezTo>
                    <a:pt x="299" y="523"/>
                    <a:pt x="346" y="534"/>
                    <a:pt x="394" y="534"/>
                  </a:cubicBezTo>
                  <a:cubicBezTo>
                    <a:pt x="453" y="534"/>
                    <a:pt x="513" y="511"/>
                    <a:pt x="560" y="463"/>
                  </a:cubicBezTo>
                  <a:cubicBezTo>
                    <a:pt x="632" y="368"/>
                    <a:pt x="620" y="237"/>
                    <a:pt x="525" y="165"/>
                  </a:cubicBezTo>
                  <a:lnTo>
                    <a:pt x="382" y="46"/>
                  </a:lnTo>
                  <a:cubicBezTo>
                    <a:pt x="341" y="16"/>
                    <a:pt x="294" y="0"/>
                    <a:pt x="2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599" name="Google Shape;599;p64"/>
            <p:cNvSpPr/>
            <p:nvPr/>
          </p:nvSpPr>
          <p:spPr>
            <a:xfrm>
              <a:off x="4792138" y="2897595"/>
              <a:ext cx="17345" cy="20062"/>
            </a:xfrm>
            <a:custGeom>
              <a:avLst/>
              <a:gdLst/>
              <a:ahLst/>
              <a:cxnLst/>
              <a:rect l="l" t="t" r="r" b="b"/>
              <a:pathLst>
                <a:path w="632" h="731" extrusionOk="0">
                  <a:moveTo>
                    <a:pt x="251" y="0"/>
                  </a:moveTo>
                  <a:cubicBezTo>
                    <a:pt x="219" y="0"/>
                    <a:pt x="187" y="7"/>
                    <a:pt x="156" y="21"/>
                  </a:cubicBezTo>
                  <a:cubicBezTo>
                    <a:pt x="49" y="68"/>
                    <a:pt x="1" y="188"/>
                    <a:pt x="61" y="295"/>
                  </a:cubicBezTo>
                  <a:lnTo>
                    <a:pt x="203" y="616"/>
                  </a:lnTo>
                  <a:cubicBezTo>
                    <a:pt x="238" y="686"/>
                    <a:pt x="311" y="730"/>
                    <a:pt x="390" y="730"/>
                  </a:cubicBezTo>
                  <a:cubicBezTo>
                    <a:pt x="419" y="730"/>
                    <a:pt x="449" y="724"/>
                    <a:pt x="477" y="711"/>
                  </a:cubicBezTo>
                  <a:cubicBezTo>
                    <a:pt x="584" y="664"/>
                    <a:pt x="632" y="545"/>
                    <a:pt x="584" y="438"/>
                  </a:cubicBezTo>
                  <a:lnTo>
                    <a:pt x="430" y="116"/>
                  </a:lnTo>
                  <a:cubicBezTo>
                    <a:pt x="396" y="40"/>
                    <a:pt x="326" y="0"/>
                    <a:pt x="2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600" name="Google Shape;600;p64"/>
            <p:cNvSpPr/>
            <p:nvPr/>
          </p:nvSpPr>
          <p:spPr>
            <a:xfrm>
              <a:off x="4841814" y="2956108"/>
              <a:ext cx="17482" cy="16906"/>
            </a:xfrm>
            <a:custGeom>
              <a:avLst/>
              <a:gdLst/>
              <a:ahLst/>
              <a:cxnLst/>
              <a:rect l="l" t="t" r="r" b="b"/>
              <a:pathLst>
                <a:path w="637" h="616" extrusionOk="0">
                  <a:moveTo>
                    <a:pt x="357" y="1"/>
                  </a:moveTo>
                  <a:cubicBezTo>
                    <a:pt x="290" y="1"/>
                    <a:pt x="222" y="34"/>
                    <a:pt x="179" y="115"/>
                  </a:cubicBezTo>
                  <a:lnTo>
                    <a:pt x="72" y="306"/>
                  </a:lnTo>
                  <a:cubicBezTo>
                    <a:pt x="1" y="449"/>
                    <a:pt x="96" y="615"/>
                    <a:pt x="251" y="615"/>
                  </a:cubicBezTo>
                  <a:cubicBezTo>
                    <a:pt x="334" y="615"/>
                    <a:pt x="406" y="580"/>
                    <a:pt x="441" y="508"/>
                  </a:cubicBezTo>
                  <a:lnTo>
                    <a:pt x="548" y="306"/>
                  </a:lnTo>
                  <a:cubicBezTo>
                    <a:pt x="637" y="145"/>
                    <a:pt x="497" y="1"/>
                    <a:pt x="3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601" name="Google Shape;601;p64"/>
          <p:cNvGrpSpPr/>
          <p:nvPr/>
        </p:nvGrpSpPr>
        <p:grpSpPr>
          <a:xfrm>
            <a:off x="6309809" y="3103628"/>
            <a:ext cx="356209" cy="391009"/>
            <a:chOff x="4019671" y="3274086"/>
            <a:chExt cx="356209" cy="391009"/>
          </a:xfrm>
        </p:grpSpPr>
        <p:sp>
          <p:nvSpPr>
            <p:cNvPr id="602" name="Google Shape;602;p64"/>
            <p:cNvSpPr/>
            <p:nvPr/>
          </p:nvSpPr>
          <p:spPr>
            <a:xfrm>
              <a:off x="4227485" y="3361498"/>
              <a:ext cx="50691" cy="43226"/>
            </a:xfrm>
            <a:custGeom>
              <a:avLst/>
              <a:gdLst/>
              <a:ahLst/>
              <a:cxnLst/>
              <a:rect l="l" t="t" r="r" b="b"/>
              <a:pathLst>
                <a:path w="1847" h="1575" extrusionOk="0">
                  <a:moveTo>
                    <a:pt x="1061" y="413"/>
                  </a:moveTo>
                  <a:cubicBezTo>
                    <a:pt x="1251" y="413"/>
                    <a:pt x="1430" y="562"/>
                    <a:pt x="1430" y="787"/>
                  </a:cubicBezTo>
                  <a:cubicBezTo>
                    <a:pt x="1430" y="989"/>
                    <a:pt x="1263" y="1156"/>
                    <a:pt x="1061" y="1156"/>
                  </a:cubicBezTo>
                  <a:cubicBezTo>
                    <a:pt x="727" y="1156"/>
                    <a:pt x="572" y="751"/>
                    <a:pt x="799" y="525"/>
                  </a:cubicBezTo>
                  <a:cubicBezTo>
                    <a:pt x="876" y="447"/>
                    <a:pt x="970" y="413"/>
                    <a:pt x="1061" y="413"/>
                  </a:cubicBezTo>
                  <a:close/>
                  <a:moveTo>
                    <a:pt x="1061" y="1"/>
                  </a:moveTo>
                  <a:cubicBezTo>
                    <a:pt x="358" y="1"/>
                    <a:pt x="1" y="846"/>
                    <a:pt x="501" y="1346"/>
                  </a:cubicBezTo>
                  <a:cubicBezTo>
                    <a:pt x="662" y="1504"/>
                    <a:pt x="860" y="1574"/>
                    <a:pt x="1053" y="1574"/>
                  </a:cubicBezTo>
                  <a:cubicBezTo>
                    <a:pt x="1459" y="1574"/>
                    <a:pt x="1846" y="1263"/>
                    <a:pt x="1846" y="787"/>
                  </a:cubicBezTo>
                  <a:cubicBezTo>
                    <a:pt x="1846" y="358"/>
                    <a:pt x="1489" y="1"/>
                    <a:pt x="10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603" name="Google Shape;603;p64"/>
            <p:cNvSpPr/>
            <p:nvPr/>
          </p:nvSpPr>
          <p:spPr>
            <a:xfrm>
              <a:off x="4019671" y="3274086"/>
              <a:ext cx="356209" cy="391009"/>
            </a:xfrm>
            <a:custGeom>
              <a:avLst/>
              <a:gdLst/>
              <a:ahLst/>
              <a:cxnLst/>
              <a:rect l="l" t="t" r="r" b="b"/>
              <a:pathLst>
                <a:path w="12979" h="14247" extrusionOk="0">
                  <a:moveTo>
                    <a:pt x="8639" y="421"/>
                  </a:moveTo>
                  <a:cubicBezTo>
                    <a:pt x="8778" y="421"/>
                    <a:pt x="8918" y="513"/>
                    <a:pt x="8918" y="697"/>
                  </a:cubicBezTo>
                  <a:lnTo>
                    <a:pt x="8918" y="2162"/>
                  </a:lnTo>
                  <a:cubicBezTo>
                    <a:pt x="8823" y="2150"/>
                    <a:pt x="8728" y="2144"/>
                    <a:pt x="8634" y="2144"/>
                  </a:cubicBezTo>
                  <a:cubicBezTo>
                    <a:pt x="8540" y="2144"/>
                    <a:pt x="8448" y="2150"/>
                    <a:pt x="8359" y="2162"/>
                  </a:cubicBezTo>
                  <a:lnTo>
                    <a:pt x="8359" y="697"/>
                  </a:lnTo>
                  <a:cubicBezTo>
                    <a:pt x="8359" y="513"/>
                    <a:pt x="8499" y="421"/>
                    <a:pt x="8639" y="421"/>
                  </a:cubicBezTo>
                  <a:close/>
                  <a:moveTo>
                    <a:pt x="4870" y="2341"/>
                  </a:moveTo>
                  <a:lnTo>
                    <a:pt x="4787" y="2591"/>
                  </a:lnTo>
                  <a:cubicBezTo>
                    <a:pt x="4775" y="2614"/>
                    <a:pt x="4775" y="2626"/>
                    <a:pt x="4775" y="2650"/>
                  </a:cubicBezTo>
                  <a:lnTo>
                    <a:pt x="4775" y="3329"/>
                  </a:lnTo>
                  <a:lnTo>
                    <a:pt x="3203" y="3329"/>
                  </a:lnTo>
                  <a:lnTo>
                    <a:pt x="3203" y="2650"/>
                  </a:lnTo>
                  <a:cubicBezTo>
                    <a:pt x="3203" y="2626"/>
                    <a:pt x="3191" y="2614"/>
                    <a:pt x="3191" y="2591"/>
                  </a:cubicBezTo>
                  <a:lnTo>
                    <a:pt x="3108" y="2341"/>
                  </a:lnTo>
                  <a:close/>
                  <a:moveTo>
                    <a:pt x="12121" y="3745"/>
                  </a:moveTo>
                  <a:cubicBezTo>
                    <a:pt x="12407" y="3769"/>
                    <a:pt x="12407" y="4174"/>
                    <a:pt x="12121" y="4198"/>
                  </a:cubicBezTo>
                  <a:lnTo>
                    <a:pt x="10454" y="4198"/>
                  </a:lnTo>
                  <a:cubicBezTo>
                    <a:pt x="10454" y="4126"/>
                    <a:pt x="10466" y="4043"/>
                    <a:pt x="10466" y="3972"/>
                  </a:cubicBezTo>
                  <a:cubicBezTo>
                    <a:pt x="10466" y="3900"/>
                    <a:pt x="10454" y="3817"/>
                    <a:pt x="10454" y="3745"/>
                  </a:cubicBezTo>
                  <a:close/>
                  <a:moveTo>
                    <a:pt x="825" y="3744"/>
                  </a:moveTo>
                  <a:cubicBezTo>
                    <a:pt x="836" y="3744"/>
                    <a:pt x="847" y="3744"/>
                    <a:pt x="858" y="3745"/>
                  </a:cubicBezTo>
                  <a:lnTo>
                    <a:pt x="6811" y="3745"/>
                  </a:lnTo>
                  <a:cubicBezTo>
                    <a:pt x="6787" y="3888"/>
                    <a:pt x="6787" y="4043"/>
                    <a:pt x="6811" y="4198"/>
                  </a:cubicBezTo>
                  <a:lnTo>
                    <a:pt x="858" y="4198"/>
                  </a:lnTo>
                  <a:cubicBezTo>
                    <a:pt x="850" y="4198"/>
                    <a:pt x="843" y="4199"/>
                    <a:pt x="836" y="4199"/>
                  </a:cubicBezTo>
                  <a:cubicBezTo>
                    <a:pt x="535" y="4199"/>
                    <a:pt x="532" y="3744"/>
                    <a:pt x="825" y="3744"/>
                  </a:cubicBezTo>
                  <a:close/>
                  <a:moveTo>
                    <a:pt x="6216" y="6508"/>
                  </a:moveTo>
                  <a:cubicBezTo>
                    <a:pt x="6335" y="6758"/>
                    <a:pt x="6347" y="7043"/>
                    <a:pt x="6228" y="7305"/>
                  </a:cubicBezTo>
                  <a:lnTo>
                    <a:pt x="6239" y="7305"/>
                  </a:lnTo>
                  <a:cubicBezTo>
                    <a:pt x="6097" y="7651"/>
                    <a:pt x="5751" y="7877"/>
                    <a:pt x="5370" y="7877"/>
                  </a:cubicBezTo>
                  <a:lnTo>
                    <a:pt x="2620" y="7877"/>
                  </a:lnTo>
                  <a:cubicBezTo>
                    <a:pt x="2239" y="7877"/>
                    <a:pt x="1894" y="7651"/>
                    <a:pt x="1739" y="7305"/>
                  </a:cubicBezTo>
                  <a:cubicBezTo>
                    <a:pt x="1691" y="7198"/>
                    <a:pt x="1667" y="7091"/>
                    <a:pt x="1667" y="6972"/>
                  </a:cubicBezTo>
                  <a:lnTo>
                    <a:pt x="2215" y="6770"/>
                  </a:lnTo>
                  <a:cubicBezTo>
                    <a:pt x="2477" y="6670"/>
                    <a:pt x="2756" y="6619"/>
                    <a:pt x="3035" y="6619"/>
                  </a:cubicBezTo>
                  <a:cubicBezTo>
                    <a:pt x="3289" y="6619"/>
                    <a:pt x="3543" y="6661"/>
                    <a:pt x="3787" y="6746"/>
                  </a:cubicBezTo>
                  <a:cubicBezTo>
                    <a:pt x="4072" y="6843"/>
                    <a:pt x="4365" y="6890"/>
                    <a:pt x="4658" y="6890"/>
                  </a:cubicBezTo>
                  <a:cubicBezTo>
                    <a:pt x="4978" y="6890"/>
                    <a:pt x="5298" y="6834"/>
                    <a:pt x="5608" y="6722"/>
                  </a:cubicBezTo>
                  <a:lnTo>
                    <a:pt x="6216" y="6508"/>
                  </a:lnTo>
                  <a:close/>
                  <a:moveTo>
                    <a:pt x="3983" y="9490"/>
                  </a:moveTo>
                  <a:cubicBezTo>
                    <a:pt x="4078" y="9490"/>
                    <a:pt x="4174" y="9532"/>
                    <a:pt x="4239" y="9615"/>
                  </a:cubicBezTo>
                  <a:cubicBezTo>
                    <a:pt x="4715" y="10270"/>
                    <a:pt x="4775" y="10544"/>
                    <a:pt x="4775" y="10639"/>
                  </a:cubicBezTo>
                  <a:cubicBezTo>
                    <a:pt x="4775" y="10782"/>
                    <a:pt x="4739" y="10913"/>
                    <a:pt x="4668" y="11032"/>
                  </a:cubicBezTo>
                  <a:cubicBezTo>
                    <a:pt x="4608" y="10818"/>
                    <a:pt x="4501" y="10603"/>
                    <a:pt x="4358" y="10437"/>
                  </a:cubicBezTo>
                  <a:cubicBezTo>
                    <a:pt x="4263" y="10312"/>
                    <a:pt x="4123" y="10249"/>
                    <a:pt x="3983" y="10249"/>
                  </a:cubicBezTo>
                  <a:cubicBezTo>
                    <a:pt x="3843" y="10249"/>
                    <a:pt x="3703" y="10312"/>
                    <a:pt x="3608" y="10437"/>
                  </a:cubicBezTo>
                  <a:cubicBezTo>
                    <a:pt x="3465" y="10603"/>
                    <a:pt x="3358" y="10818"/>
                    <a:pt x="3299" y="11032"/>
                  </a:cubicBezTo>
                  <a:cubicBezTo>
                    <a:pt x="3227" y="10913"/>
                    <a:pt x="3191" y="10782"/>
                    <a:pt x="3191" y="10639"/>
                  </a:cubicBezTo>
                  <a:cubicBezTo>
                    <a:pt x="3191" y="10544"/>
                    <a:pt x="3239" y="10270"/>
                    <a:pt x="3727" y="9615"/>
                  </a:cubicBezTo>
                  <a:cubicBezTo>
                    <a:pt x="3793" y="9532"/>
                    <a:pt x="3888" y="9490"/>
                    <a:pt x="3983" y="9490"/>
                  </a:cubicBezTo>
                  <a:close/>
                  <a:moveTo>
                    <a:pt x="3989" y="10663"/>
                  </a:moveTo>
                  <a:cubicBezTo>
                    <a:pt x="4001" y="10663"/>
                    <a:pt x="4013" y="10675"/>
                    <a:pt x="4013" y="10687"/>
                  </a:cubicBezTo>
                  <a:cubicBezTo>
                    <a:pt x="4251" y="10996"/>
                    <a:pt x="4251" y="11103"/>
                    <a:pt x="4251" y="11115"/>
                  </a:cubicBezTo>
                  <a:cubicBezTo>
                    <a:pt x="4251" y="11258"/>
                    <a:pt x="4132" y="11389"/>
                    <a:pt x="3989" y="11389"/>
                  </a:cubicBezTo>
                  <a:cubicBezTo>
                    <a:pt x="3834" y="11377"/>
                    <a:pt x="3715" y="11258"/>
                    <a:pt x="3715" y="11115"/>
                  </a:cubicBezTo>
                  <a:cubicBezTo>
                    <a:pt x="3715" y="11115"/>
                    <a:pt x="3715" y="10996"/>
                    <a:pt x="3953" y="10687"/>
                  </a:cubicBezTo>
                  <a:cubicBezTo>
                    <a:pt x="3953" y="10675"/>
                    <a:pt x="3965" y="10663"/>
                    <a:pt x="3989" y="10663"/>
                  </a:cubicBezTo>
                  <a:close/>
                  <a:moveTo>
                    <a:pt x="5132" y="11842"/>
                  </a:moveTo>
                  <a:cubicBezTo>
                    <a:pt x="5370" y="11842"/>
                    <a:pt x="5549" y="12032"/>
                    <a:pt x="5549" y="12258"/>
                  </a:cubicBezTo>
                  <a:lnTo>
                    <a:pt x="5549" y="12461"/>
                  </a:lnTo>
                  <a:lnTo>
                    <a:pt x="2418" y="12461"/>
                  </a:lnTo>
                  <a:lnTo>
                    <a:pt x="2418" y="12258"/>
                  </a:lnTo>
                  <a:cubicBezTo>
                    <a:pt x="2418" y="12032"/>
                    <a:pt x="2596" y="11842"/>
                    <a:pt x="2834" y="11842"/>
                  </a:cubicBezTo>
                  <a:close/>
                  <a:moveTo>
                    <a:pt x="9478" y="11925"/>
                  </a:moveTo>
                  <a:cubicBezTo>
                    <a:pt x="9609" y="11925"/>
                    <a:pt x="9716" y="12032"/>
                    <a:pt x="9728" y="12175"/>
                  </a:cubicBezTo>
                  <a:lnTo>
                    <a:pt x="9716" y="12175"/>
                  </a:lnTo>
                  <a:lnTo>
                    <a:pt x="9716" y="12461"/>
                  </a:lnTo>
                  <a:lnTo>
                    <a:pt x="7549" y="12461"/>
                  </a:lnTo>
                  <a:lnTo>
                    <a:pt x="7549" y="12175"/>
                  </a:lnTo>
                  <a:cubicBezTo>
                    <a:pt x="7549" y="12032"/>
                    <a:pt x="7656" y="11925"/>
                    <a:pt x="7787" y="11925"/>
                  </a:cubicBezTo>
                  <a:close/>
                  <a:moveTo>
                    <a:pt x="10561" y="12878"/>
                  </a:moveTo>
                  <a:cubicBezTo>
                    <a:pt x="10681" y="12878"/>
                    <a:pt x="10788" y="12985"/>
                    <a:pt x="10788" y="13116"/>
                  </a:cubicBezTo>
                  <a:lnTo>
                    <a:pt x="10788" y="13592"/>
                  </a:lnTo>
                  <a:cubicBezTo>
                    <a:pt x="10788" y="13723"/>
                    <a:pt x="10681" y="13830"/>
                    <a:pt x="10550" y="13830"/>
                  </a:cubicBezTo>
                  <a:lnTo>
                    <a:pt x="751" y="13830"/>
                  </a:lnTo>
                  <a:cubicBezTo>
                    <a:pt x="620" y="13830"/>
                    <a:pt x="513" y="13723"/>
                    <a:pt x="513" y="13592"/>
                  </a:cubicBezTo>
                  <a:lnTo>
                    <a:pt x="513" y="13116"/>
                  </a:lnTo>
                  <a:cubicBezTo>
                    <a:pt x="513" y="12985"/>
                    <a:pt x="620" y="12878"/>
                    <a:pt x="751" y="12878"/>
                  </a:cubicBezTo>
                  <a:close/>
                  <a:moveTo>
                    <a:pt x="8633" y="1"/>
                  </a:moveTo>
                  <a:cubicBezTo>
                    <a:pt x="8281" y="1"/>
                    <a:pt x="7930" y="233"/>
                    <a:pt x="7930" y="697"/>
                  </a:cubicBezTo>
                  <a:lnTo>
                    <a:pt x="7930" y="2281"/>
                  </a:lnTo>
                  <a:cubicBezTo>
                    <a:pt x="7466" y="2471"/>
                    <a:pt x="7097" y="2852"/>
                    <a:pt x="6918" y="3317"/>
                  </a:cubicBezTo>
                  <a:lnTo>
                    <a:pt x="5204" y="3317"/>
                  </a:lnTo>
                  <a:lnTo>
                    <a:pt x="5204" y="2686"/>
                  </a:lnTo>
                  <a:lnTo>
                    <a:pt x="5299" y="2388"/>
                  </a:lnTo>
                  <a:cubicBezTo>
                    <a:pt x="5370" y="2162"/>
                    <a:pt x="5204" y="1924"/>
                    <a:pt x="4966" y="1924"/>
                  </a:cubicBezTo>
                  <a:lnTo>
                    <a:pt x="3025" y="1924"/>
                  </a:lnTo>
                  <a:cubicBezTo>
                    <a:pt x="2787" y="1924"/>
                    <a:pt x="2608" y="2162"/>
                    <a:pt x="2691" y="2388"/>
                  </a:cubicBezTo>
                  <a:lnTo>
                    <a:pt x="2787" y="2686"/>
                  </a:lnTo>
                  <a:lnTo>
                    <a:pt x="2787" y="3317"/>
                  </a:lnTo>
                  <a:lnTo>
                    <a:pt x="858" y="3317"/>
                  </a:lnTo>
                  <a:cubicBezTo>
                    <a:pt x="1" y="3317"/>
                    <a:pt x="1" y="4615"/>
                    <a:pt x="858" y="4615"/>
                  </a:cubicBezTo>
                  <a:lnTo>
                    <a:pt x="2787" y="4615"/>
                  </a:lnTo>
                  <a:lnTo>
                    <a:pt x="2787" y="4734"/>
                  </a:lnTo>
                  <a:cubicBezTo>
                    <a:pt x="2787" y="4746"/>
                    <a:pt x="2775" y="4757"/>
                    <a:pt x="2763" y="4769"/>
                  </a:cubicBezTo>
                  <a:lnTo>
                    <a:pt x="2513" y="5043"/>
                  </a:lnTo>
                  <a:cubicBezTo>
                    <a:pt x="2382" y="5174"/>
                    <a:pt x="2477" y="5389"/>
                    <a:pt x="2656" y="5389"/>
                  </a:cubicBezTo>
                  <a:cubicBezTo>
                    <a:pt x="2715" y="5389"/>
                    <a:pt x="2775" y="5365"/>
                    <a:pt x="2810" y="5329"/>
                  </a:cubicBezTo>
                  <a:lnTo>
                    <a:pt x="3061" y="5055"/>
                  </a:lnTo>
                  <a:cubicBezTo>
                    <a:pt x="3144" y="4972"/>
                    <a:pt x="3191" y="4853"/>
                    <a:pt x="3191" y="4734"/>
                  </a:cubicBezTo>
                  <a:lnTo>
                    <a:pt x="3191" y="4615"/>
                  </a:lnTo>
                  <a:lnTo>
                    <a:pt x="4763" y="4615"/>
                  </a:lnTo>
                  <a:lnTo>
                    <a:pt x="4763" y="4734"/>
                  </a:lnTo>
                  <a:cubicBezTo>
                    <a:pt x="4763" y="4853"/>
                    <a:pt x="4811" y="4972"/>
                    <a:pt x="4894" y="5055"/>
                  </a:cubicBezTo>
                  <a:lnTo>
                    <a:pt x="5942" y="6151"/>
                  </a:lnTo>
                  <a:lnTo>
                    <a:pt x="5466" y="6329"/>
                  </a:lnTo>
                  <a:cubicBezTo>
                    <a:pt x="5207" y="6421"/>
                    <a:pt x="4936" y="6469"/>
                    <a:pt x="4665" y="6469"/>
                  </a:cubicBezTo>
                  <a:cubicBezTo>
                    <a:pt x="4412" y="6469"/>
                    <a:pt x="4159" y="6427"/>
                    <a:pt x="3918" y="6341"/>
                  </a:cubicBezTo>
                  <a:cubicBezTo>
                    <a:pt x="3637" y="6245"/>
                    <a:pt x="3340" y="6198"/>
                    <a:pt x="3042" y="6198"/>
                  </a:cubicBezTo>
                  <a:cubicBezTo>
                    <a:pt x="2709" y="6198"/>
                    <a:pt x="2375" y="6257"/>
                    <a:pt x="2060" y="6377"/>
                  </a:cubicBezTo>
                  <a:lnTo>
                    <a:pt x="1763" y="6484"/>
                  </a:lnTo>
                  <a:cubicBezTo>
                    <a:pt x="1810" y="6412"/>
                    <a:pt x="1858" y="6341"/>
                    <a:pt x="1918" y="6270"/>
                  </a:cubicBezTo>
                  <a:lnTo>
                    <a:pt x="2191" y="5972"/>
                  </a:lnTo>
                  <a:cubicBezTo>
                    <a:pt x="2332" y="5859"/>
                    <a:pt x="2155" y="5629"/>
                    <a:pt x="2004" y="5629"/>
                  </a:cubicBezTo>
                  <a:cubicBezTo>
                    <a:pt x="1963" y="5629"/>
                    <a:pt x="1924" y="5646"/>
                    <a:pt x="1894" y="5686"/>
                  </a:cubicBezTo>
                  <a:lnTo>
                    <a:pt x="1620" y="5984"/>
                  </a:lnTo>
                  <a:cubicBezTo>
                    <a:pt x="798" y="6853"/>
                    <a:pt x="1406" y="8294"/>
                    <a:pt x="2608" y="8294"/>
                  </a:cubicBezTo>
                  <a:lnTo>
                    <a:pt x="5358" y="8294"/>
                  </a:lnTo>
                  <a:cubicBezTo>
                    <a:pt x="6561" y="8294"/>
                    <a:pt x="7180" y="6853"/>
                    <a:pt x="6347" y="5984"/>
                  </a:cubicBezTo>
                  <a:lnTo>
                    <a:pt x="5204" y="4769"/>
                  </a:lnTo>
                  <a:cubicBezTo>
                    <a:pt x="5192" y="4757"/>
                    <a:pt x="5192" y="4746"/>
                    <a:pt x="5192" y="4734"/>
                  </a:cubicBezTo>
                  <a:lnTo>
                    <a:pt x="5192" y="4615"/>
                  </a:lnTo>
                  <a:lnTo>
                    <a:pt x="6918" y="4615"/>
                  </a:lnTo>
                  <a:cubicBezTo>
                    <a:pt x="7097" y="5091"/>
                    <a:pt x="7466" y="5460"/>
                    <a:pt x="7930" y="5662"/>
                  </a:cubicBezTo>
                  <a:lnTo>
                    <a:pt x="7930" y="11508"/>
                  </a:lnTo>
                  <a:lnTo>
                    <a:pt x="7787" y="11508"/>
                  </a:lnTo>
                  <a:cubicBezTo>
                    <a:pt x="7418" y="11508"/>
                    <a:pt x="7121" y="11806"/>
                    <a:pt x="7121" y="12163"/>
                  </a:cubicBezTo>
                  <a:lnTo>
                    <a:pt x="7121" y="12461"/>
                  </a:lnTo>
                  <a:lnTo>
                    <a:pt x="5966" y="12461"/>
                  </a:lnTo>
                  <a:lnTo>
                    <a:pt x="5966" y="12258"/>
                  </a:lnTo>
                  <a:cubicBezTo>
                    <a:pt x="5966" y="11794"/>
                    <a:pt x="5597" y="11425"/>
                    <a:pt x="5132" y="11425"/>
                  </a:cubicBezTo>
                  <a:lnTo>
                    <a:pt x="4906" y="11425"/>
                  </a:lnTo>
                  <a:cubicBezTo>
                    <a:pt x="5096" y="11211"/>
                    <a:pt x="5192" y="10925"/>
                    <a:pt x="5204" y="10639"/>
                  </a:cubicBezTo>
                  <a:cubicBezTo>
                    <a:pt x="5204" y="10341"/>
                    <a:pt x="5001" y="9925"/>
                    <a:pt x="4585" y="9365"/>
                  </a:cubicBezTo>
                  <a:cubicBezTo>
                    <a:pt x="4436" y="9163"/>
                    <a:pt x="4212" y="9062"/>
                    <a:pt x="3991" y="9062"/>
                  </a:cubicBezTo>
                  <a:cubicBezTo>
                    <a:pt x="3769" y="9062"/>
                    <a:pt x="3549" y="9163"/>
                    <a:pt x="3406" y="9365"/>
                  </a:cubicBezTo>
                  <a:cubicBezTo>
                    <a:pt x="2989" y="9925"/>
                    <a:pt x="2787" y="10341"/>
                    <a:pt x="2787" y="10639"/>
                  </a:cubicBezTo>
                  <a:cubicBezTo>
                    <a:pt x="2787" y="10925"/>
                    <a:pt x="2894" y="11211"/>
                    <a:pt x="3084" y="11425"/>
                  </a:cubicBezTo>
                  <a:lnTo>
                    <a:pt x="2834" y="11425"/>
                  </a:lnTo>
                  <a:cubicBezTo>
                    <a:pt x="2370" y="11425"/>
                    <a:pt x="2001" y="11794"/>
                    <a:pt x="2001" y="12258"/>
                  </a:cubicBezTo>
                  <a:lnTo>
                    <a:pt x="2001" y="12461"/>
                  </a:lnTo>
                  <a:lnTo>
                    <a:pt x="751" y="12461"/>
                  </a:lnTo>
                  <a:cubicBezTo>
                    <a:pt x="382" y="12461"/>
                    <a:pt x="96" y="12747"/>
                    <a:pt x="96" y="13116"/>
                  </a:cubicBezTo>
                  <a:lnTo>
                    <a:pt x="96" y="13592"/>
                  </a:lnTo>
                  <a:cubicBezTo>
                    <a:pt x="96" y="13949"/>
                    <a:pt x="382" y="14247"/>
                    <a:pt x="751" y="14247"/>
                  </a:cubicBezTo>
                  <a:lnTo>
                    <a:pt x="10561" y="14247"/>
                  </a:lnTo>
                  <a:cubicBezTo>
                    <a:pt x="10919" y="14247"/>
                    <a:pt x="11216" y="13949"/>
                    <a:pt x="11216" y="13592"/>
                  </a:cubicBezTo>
                  <a:lnTo>
                    <a:pt x="11216" y="13116"/>
                  </a:lnTo>
                  <a:cubicBezTo>
                    <a:pt x="11216" y="12747"/>
                    <a:pt x="10919" y="12461"/>
                    <a:pt x="10561" y="12461"/>
                  </a:cubicBezTo>
                  <a:lnTo>
                    <a:pt x="10145" y="12461"/>
                  </a:lnTo>
                  <a:lnTo>
                    <a:pt x="10145" y="12163"/>
                  </a:lnTo>
                  <a:cubicBezTo>
                    <a:pt x="10145" y="11806"/>
                    <a:pt x="9847" y="11508"/>
                    <a:pt x="9490" y="11508"/>
                  </a:cubicBezTo>
                  <a:lnTo>
                    <a:pt x="9335" y="11508"/>
                  </a:lnTo>
                  <a:lnTo>
                    <a:pt x="9335" y="9949"/>
                  </a:lnTo>
                  <a:cubicBezTo>
                    <a:pt x="9347" y="9800"/>
                    <a:pt x="9237" y="9725"/>
                    <a:pt x="9127" y="9725"/>
                  </a:cubicBezTo>
                  <a:cubicBezTo>
                    <a:pt x="9017" y="9725"/>
                    <a:pt x="8906" y="9800"/>
                    <a:pt x="8918" y="9949"/>
                  </a:cubicBezTo>
                  <a:lnTo>
                    <a:pt x="8918" y="11508"/>
                  </a:lnTo>
                  <a:lnTo>
                    <a:pt x="8359" y="11508"/>
                  </a:lnTo>
                  <a:lnTo>
                    <a:pt x="8359" y="5781"/>
                  </a:lnTo>
                  <a:cubicBezTo>
                    <a:pt x="8448" y="5793"/>
                    <a:pt x="8540" y="5799"/>
                    <a:pt x="8634" y="5799"/>
                  </a:cubicBezTo>
                  <a:cubicBezTo>
                    <a:pt x="8728" y="5799"/>
                    <a:pt x="8823" y="5793"/>
                    <a:pt x="8918" y="5781"/>
                  </a:cubicBezTo>
                  <a:lnTo>
                    <a:pt x="8918" y="9056"/>
                  </a:lnTo>
                  <a:cubicBezTo>
                    <a:pt x="8901" y="9204"/>
                    <a:pt x="9011" y="9279"/>
                    <a:pt x="9122" y="9279"/>
                  </a:cubicBezTo>
                  <a:cubicBezTo>
                    <a:pt x="9234" y="9279"/>
                    <a:pt x="9347" y="9204"/>
                    <a:pt x="9335" y="9056"/>
                  </a:cubicBezTo>
                  <a:lnTo>
                    <a:pt x="9335" y="5662"/>
                  </a:lnTo>
                  <a:cubicBezTo>
                    <a:pt x="9799" y="5472"/>
                    <a:pt x="10169" y="5091"/>
                    <a:pt x="10347" y="4627"/>
                  </a:cubicBezTo>
                  <a:lnTo>
                    <a:pt x="12121" y="4627"/>
                  </a:lnTo>
                  <a:cubicBezTo>
                    <a:pt x="12978" y="4627"/>
                    <a:pt x="12978" y="3329"/>
                    <a:pt x="12121" y="3329"/>
                  </a:cubicBezTo>
                  <a:lnTo>
                    <a:pt x="10347" y="3329"/>
                  </a:lnTo>
                  <a:cubicBezTo>
                    <a:pt x="10323" y="3269"/>
                    <a:pt x="10300" y="3210"/>
                    <a:pt x="10276" y="3150"/>
                  </a:cubicBezTo>
                  <a:cubicBezTo>
                    <a:pt x="10232" y="3067"/>
                    <a:pt x="10163" y="3033"/>
                    <a:pt x="10094" y="3033"/>
                  </a:cubicBezTo>
                  <a:cubicBezTo>
                    <a:pt x="9954" y="3033"/>
                    <a:pt x="9815" y="3173"/>
                    <a:pt x="9895" y="3341"/>
                  </a:cubicBezTo>
                  <a:cubicBezTo>
                    <a:pt x="9990" y="3531"/>
                    <a:pt x="10049" y="3757"/>
                    <a:pt x="10049" y="3972"/>
                  </a:cubicBezTo>
                  <a:cubicBezTo>
                    <a:pt x="10049" y="4852"/>
                    <a:pt x="9336" y="5383"/>
                    <a:pt x="8615" y="5383"/>
                  </a:cubicBezTo>
                  <a:cubicBezTo>
                    <a:pt x="8147" y="5383"/>
                    <a:pt x="7676" y="5159"/>
                    <a:pt x="7394" y="4662"/>
                  </a:cubicBezTo>
                  <a:cubicBezTo>
                    <a:pt x="6831" y="3641"/>
                    <a:pt x="7645" y="2551"/>
                    <a:pt x="8628" y="2551"/>
                  </a:cubicBezTo>
                  <a:cubicBezTo>
                    <a:pt x="8871" y="2551"/>
                    <a:pt x="9125" y="2618"/>
                    <a:pt x="9371" y="2769"/>
                  </a:cubicBezTo>
                  <a:cubicBezTo>
                    <a:pt x="9409" y="2792"/>
                    <a:pt x="9447" y="2802"/>
                    <a:pt x="9483" y="2802"/>
                  </a:cubicBezTo>
                  <a:cubicBezTo>
                    <a:pt x="9666" y="2802"/>
                    <a:pt x="9785" y="2532"/>
                    <a:pt x="9585" y="2412"/>
                  </a:cubicBezTo>
                  <a:cubicBezTo>
                    <a:pt x="9502" y="2364"/>
                    <a:pt x="9418" y="2317"/>
                    <a:pt x="9335" y="2281"/>
                  </a:cubicBezTo>
                  <a:lnTo>
                    <a:pt x="9335" y="697"/>
                  </a:lnTo>
                  <a:cubicBezTo>
                    <a:pt x="9335" y="233"/>
                    <a:pt x="8984" y="1"/>
                    <a:pt x="86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604" name="Google Shape;604;p64"/>
          <p:cNvGrpSpPr/>
          <p:nvPr/>
        </p:nvGrpSpPr>
        <p:grpSpPr>
          <a:xfrm>
            <a:off x="1622220" y="1485718"/>
            <a:ext cx="393122" cy="390652"/>
            <a:chOff x="2550870" y="3274113"/>
            <a:chExt cx="393122" cy="390652"/>
          </a:xfrm>
        </p:grpSpPr>
        <p:sp>
          <p:nvSpPr>
            <p:cNvPr id="605" name="Google Shape;605;p64"/>
            <p:cNvSpPr/>
            <p:nvPr/>
          </p:nvSpPr>
          <p:spPr>
            <a:xfrm>
              <a:off x="2550870" y="3274662"/>
              <a:ext cx="393122" cy="390103"/>
            </a:xfrm>
            <a:custGeom>
              <a:avLst/>
              <a:gdLst/>
              <a:ahLst/>
              <a:cxnLst/>
              <a:rect l="l" t="t" r="r" b="b"/>
              <a:pathLst>
                <a:path w="14324" h="14214" extrusionOk="0">
                  <a:moveTo>
                    <a:pt x="4393" y="545"/>
                  </a:moveTo>
                  <a:lnTo>
                    <a:pt x="4393" y="3343"/>
                  </a:lnTo>
                  <a:lnTo>
                    <a:pt x="3060" y="2141"/>
                  </a:lnTo>
                  <a:lnTo>
                    <a:pt x="4393" y="545"/>
                  </a:lnTo>
                  <a:close/>
                  <a:moveTo>
                    <a:pt x="4798" y="545"/>
                  </a:moveTo>
                  <a:lnTo>
                    <a:pt x="6132" y="2153"/>
                  </a:lnTo>
                  <a:lnTo>
                    <a:pt x="4798" y="3343"/>
                  </a:lnTo>
                  <a:lnTo>
                    <a:pt x="4798" y="545"/>
                  </a:lnTo>
                  <a:close/>
                  <a:moveTo>
                    <a:pt x="6406" y="2474"/>
                  </a:moveTo>
                  <a:lnTo>
                    <a:pt x="7132" y="3355"/>
                  </a:lnTo>
                  <a:lnTo>
                    <a:pt x="7159" y="3391"/>
                  </a:lnTo>
                  <a:lnTo>
                    <a:pt x="7025" y="3391"/>
                  </a:lnTo>
                  <a:cubicBezTo>
                    <a:pt x="6239" y="3391"/>
                    <a:pt x="5477" y="3593"/>
                    <a:pt x="4810" y="3986"/>
                  </a:cubicBezTo>
                  <a:lnTo>
                    <a:pt x="4810" y="3915"/>
                  </a:lnTo>
                  <a:lnTo>
                    <a:pt x="6406" y="2474"/>
                  </a:lnTo>
                  <a:close/>
                  <a:moveTo>
                    <a:pt x="2798" y="2462"/>
                  </a:moveTo>
                  <a:lnTo>
                    <a:pt x="4393" y="3903"/>
                  </a:lnTo>
                  <a:lnTo>
                    <a:pt x="4393" y="4236"/>
                  </a:lnTo>
                  <a:cubicBezTo>
                    <a:pt x="3965" y="4546"/>
                    <a:pt x="3608" y="4927"/>
                    <a:pt x="3310" y="5368"/>
                  </a:cubicBezTo>
                  <a:lnTo>
                    <a:pt x="1655" y="3879"/>
                  </a:lnTo>
                  <a:cubicBezTo>
                    <a:pt x="1786" y="3689"/>
                    <a:pt x="1917" y="3510"/>
                    <a:pt x="2072" y="3332"/>
                  </a:cubicBezTo>
                  <a:lnTo>
                    <a:pt x="2798" y="2462"/>
                  </a:lnTo>
                  <a:close/>
                  <a:moveTo>
                    <a:pt x="7025" y="3796"/>
                  </a:moveTo>
                  <a:cubicBezTo>
                    <a:pt x="8668" y="3796"/>
                    <a:pt x="10132" y="4784"/>
                    <a:pt x="10763" y="6296"/>
                  </a:cubicBezTo>
                  <a:cubicBezTo>
                    <a:pt x="11394" y="7808"/>
                    <a:pt x="11049" y="9547"/>
                    <a:pt x="9882" y="10701"/>
                  </a:cubicBezTo>
                  <a:cubicBezTo>
                    <a:pt x="9108" y="11476"/>
                    <a:pt x="8072" y="11886"/>
                    <a:pt x="7017" y="11886"/>
                  </a:cubicBezTo>
                  <a:cubicBezTo>
                    <a:pt x="6499" y="11886"/>
                    <a:pt x="5975" y="11787"/>
                    <a:pt x="5477" y="11583"/>
                  </a:cubicBezTo>
                  <a:cubicBezTo>
                    <a:pt x="3965" y="10952"/>
                    <a:pt x="2977" y="9475"/>
                    <a:pt x="2977" y="7844"/>
                  </a:cubicBezTo>
                  <a:cubicBezTo>
                    <a:pt x="2988" y="5606"/>
                    <a:pt x="4798" y="3796"/>
                    <a:pt x="7025" y="3796"/>
                  </a:cubicBezTo>
                  <a:close/>
                  <a:moveTo>
                    <a:pt x="595" y="6475"/>
                  </a:moveTo>
                  <a:lnTo>
                    <a:pt x="2584" y="8273"/>
                  </a:lnTo>
                  <a:cubicBezTo>
                    <a:pt x="2703" y="9535"/>
                    <a:pt x="3369" y="10690"/>
                    <a:pt x="4393" y="11440"/>
                  </a:cubicBezTo>
                  <a:lnTo>
                    <a:pt x="4393" y="12333"/>
                  </a:lnTo>
                  <a:lnTo>
                    <a:pt x="595" y="8916"/>
                  </a:lnTo>
                  <a:cubicBezTo>
                    <a:pt x="452" y="8106"/>
                    <a:pt x="452" y="7284"/>
                    <a:pt x="595" y="6475"/>
                  </a:cubicBezTo>
                  <a:close/>
                  <a:moveTo>
                    <a:pt x="4810" y="11714"/>
                  </a:moveTo>
                  <a:cubicBezTo>
                    <a:pt x="4953" y="11797"/>
                    <a:pt x="5108" y="11868"/>
                    <a:pt x="5263" y="11940"/>
                  </a:cubicBezTo>
                  <a:lnTo>
                    <a:pt x="4810" y="12345"/>
                  </a:lnTo>
                  <a:lnTo>
                    <a:pt x="4810" y="11714"/>
                  </a:lnTo>
                  <a:close/>
                  <a:moveTo>
                    <a:pt x="762" y="9630"/>
                  </a:moveTo>
                  <a:lnTo>
                    <a:pt x="4393" y="12904"/>
                  </a:lnTo>
                  <a:lnTo>
                    <a:pt x="4393" y="13785"/>
                  </a:lnTo>
                  <a:cubicBezTo>
                    <a:pt x="4215" y="13749"/>
                    <a:pt x="4036" y="13690"/>
                    <a:pt x="3881" y="13607"/>
                  </a:cubicBezTo>
                  <a:cubicBezTo>
                    <a:pt x="2512" y="12821"/>
                    <a:pt x="1453" y="11571"/>
                    <a:pt x="917" y="10094"/>
                  </a:cubicBezTo>
                  <a:lnTo>
                    <a:pt x="905" y="10094"/>
                  </a:lnTo>
                  <a:cubicBezTo>
                    <a:pt x="845" y="9939"/>
                    <a:pt x="798" y="9785"/>
                    <a:pt x="762" y="9630"/>
                  </a:cubicBezTo>
                  <a:close/>
                  <a:moveTo>
                    <a:pt x="5703" y="12106"/>
                  </a:moveTo>
                  <a:cubicBezTo>
                    <a:pt x="6108" y="12225"/>
                    <a:pt x="6525" y="12297"/>
                    <a:pt x="6953" y="12309"/>
                  </a:cubicBezTo>
                  <a:cubicBezTo>
                    <a:pt x="6477" y="12821"/>
                    <a:pt x="5929" y="13249"/>
                    <a:pt x="5322" y="13607"/>
                  </a:cubicBezTo>
                  <a:cubicBezTo>
                    <a:pt x="5167" y="13690"/>
                    <a:pt x="4989" y="13749"/>
                    <a:pt x="4810" y="13785"/>
                  </a:cubicBezTo>
                  <a:lnTo>
                    <a:pt x="4810" y="12904"/>
                  </a:lnTo>
                  <a:lnTo>
                    <a:pt x="5703" y="12106"/>
                  </a:lnTo>
                  <a:close/>
                  <a:moveTo>
                    <a:pt x="4602" y="1"/>
                  </a:moveTo>
                  <a:cubicBezTo>
                    <a:pt x="4423" y="1"/>
                    <a:pt x="4245" y="75"/>
                    <a:pt x="4120" y="224"/>
                  </a:cubicBezTo>
                  <a:lnTo>
                    <a:pt x="1738" y="3070"/>
                  </a:lnTo>
                  <a:cubicBezTo>
                    <a:pt x="1548" y="3296"/>
                    <a:pt x="1369" y="3546"/>
                    <a:pt x="1214" y="3796"/>
                  </a:cubicBezTo>
                  <a:lnTo>
                    <a:pt x="1203" y="3808"/>
                  </a:lnTo>
                  <a:cubicBezTo>
                    <a:pt x="1036" y="4070"/>
                    <a:pt x="881" y="4344"/>
                    <a:pt x="738" y="4629"/>
                  </a:cubicBezTo>
                  <a:cubicBezTo>
                    <a:pt x="691" y="4736"/>
                    <a:pt x="738" y="4856"/>
                    <a:pt x="845" y="4915"/>
                  </a:cubicBezTo>
                  <a:cubicBezTo>
                    <a:pt x="869" y="4927"/>
                    <a:pt x="905" y="4927"/>
                    <a:pt x="929" y="4927"/>
                  </a:cubicBezTo>
                  <a:cubicBezTo>
                    <a:pt x="1012" y="4927"/>
                    <a:pt x="1083" y="4879"/>
                    <a:pt x="1119" y="4808"/>
                  </a:cubicBezTo>
                  <a:cubicBezTo>
                    <a:pt x="1214" y="4617"/>
                    <a:pt x="1310" y="4427"/>
                    <a:pt x="1417" y="4236"/>
                  </a:cubicBezTo>
                  <a:lnTo>
                    <a:pt x="3084" y="5737"/>
                  </a:lnTo>
                  <a:cubicBezTo>
                    <a:pt x="2762" y="6344"/>
                    <a:pt x="2572" y="7011"/>
                    <a:pt x="2560" y="7701"/>
                  </a:cubicBezTo>
                  <a:lnTo>
                    <a:pt x="691" y="6010"/>
                  </a:lnTo>
                  <a:cubicBezTo>
                    <a:pt x="726" y="5879"/>
                    <a:pt x="762" y="5749"/>
                    <a:pt x="810" y="5618"/>
                  </a:cubicBezTo>
                  <a:cubicBezTo>
                    <a:pt x="845" y="5510"/>
                    <a:pt x="786" y="5391"/>
                    <a:pt x="667" y="5356"/>
                  </a:cubicBezTo>
                  <a:cubicBezTo>
                    <a:pt x="648" y="5349"/>
                    <a:pt x="628" y="5346"/>
                    <a:pt x="609" y="5346"/>
                  </a:cubicBezTo>
                  <a:cubicBezTo>
                    <a:pt x="520" y="5346"/>
                    <a:pt x="434" y="5410"/>
                    <a:pt x="405" y="5498"/>
                  </a:cubicBezTo>
                  <a:cubicBezTo>
                    <a:pt x="357" y="5665"/>
                    <a:pt x="310" y="5832"/>
                    <a:pt x="262" y="6010"/>
                  </a:cubicBezTo>
                  <a:cubicBezTo>
                    <a:pt x="262" y="6022"/>
                    <a:pt x="250" y="6034"/>
                    <a:pt x="250" y="6046"/>
                  </a:cubicBezTo>
                  <a:cubicBezTo>
                    <a:pt x="24" y="7034"/>
                    <a:pt x="0" y="8046"/>
                    <a:pt x="191" y="9047"/>
                  </a:cubicBezTo>
                  <a:cubicBezTo>
                    <a:pt x="191" y="9058"/>
                    <a:pt x="191" y="9070"/>
                    <a:pt x="191" y="9082"/>
                  </a:cubicBezTo>
                  <a:cubicBezTo>
                    <a:pt x="583" y="11142"/>
                    <a:pt x="1857" y="12916"/>
                    <a:pt x="3667" y="13964"/>
                  </a:cubicBezTo>
                  <a:cubicBezTo>
                    <a:pt x="3953" y="14130"/>
                    <a:pt x="4274" y="14214"/>
                    <a:pt x="4596" y="14214"/>
                  </a:cubicBezTo>
                  <a:cubicBezTo>
                    <a:pt x="4917" y="14214"/>
                    <a:pt x="5239" y="14130"/>
                    <a:pt x="5525" y="13964"/>
                  </a:cubicBezTo>
                  <a:cubicBezTo>
                    <a:pt x="6287" y="13535"/>
                    <a:pt x="6965" y="12952"/>
                    <a:pt x="7525" y="12273"/>
                  </a:cubicBezTo>
                  <a:cubicBezTo>
                    <a:pt x="8418" y="12178"/>
                    <a:pt x="9263" y="11809"/>
                    <a:pt x="9942" y="11225"/>
                  </a:cubicBezTo>
                  <a:lnTo>
                    <a:pt x="13085" y="14023"/>
                  </a:lnTo>
                  <a:cubicBezTo>
                    <a:pt x="13192" y="14119"/>
                    <a:pt x="13347" y="14178"/>
                    <a:pt x="13502" y="14178"/>
                  </a:cubicBezTo>
                  <a:lnTo>
                    <a:pt x="13537" y="14178"/>
                  </a:lnTo>
                  <a:cubicBezTo>
                    <a:pt x="13704" y="14166"/>
                    <a:pt x="13847" y="14095"/>
                    <a:pt x="13966" y="13964"/>
                  </a:cubicBezTo>
                  <a:lnTo>
                    <a:pt x="14157" y="13749"/>
                  </a:lnTo>
                  <a:cubicBezTo>
                    <a:pt x="14264" y="13619"/>
                    <a:pt x="14323" y="13464"/>
                    <a:pt x="14311" y="13297"/>
                  </a:cubicBezTo>
                  <a:lnTo>
                    <a:pt x="14311" y="13297"/>
                  </a:lnTo>
                  <a:lnTo>
                    <a:pt x="14311" y="13309"/>
                  </a:lnTo>
                  <a:cubicBezTo>
                    <a:pt x="14299" y="13142"/>
                    <a:pt x="14228" y="12987"/>
                    <a:pt x="14109" y="12880"/>
                  </a:cubicBezTo>
                  <a:lnTo>
                    <a:pt x="12073" y="11071"/>
                  </a:lnTo>
                  <a:cubicBezTo>
                    <a:pt x="12028" y="11023"/>
                    <a:pt x="11977" y="11003"/>
                    <a:pt x="11928" y="11003"/>
                  </a:cubicBezTo>
                  <a:cubicBezTo>
                    <a:pt x="11759" y="11003"/>
                    <a:pt x="11614" y="11242"/>
                    <a:pt x="11799" y="11380"/>
                  </a:cubicBezTo>
                  <a:lnTo>
                    <a:pt x="13835" y="13190"/>
                  </a:lnTo>
                  <a:cubicBezTo>
                    <a:pt x="13871" y="13226"/>
                    <a:pt x="13895" y="13273"/>
                    <a:pt x="13895" y="13333"/>
                  </a:cubicBezTo>
                  <a:cubicBezTo>
                    <a:pt x="13895" y="13380"/>
                    <a:pt x="13883" y="13440"/>
                    <a:pt x="13847" y="13476"/>
                  </a:cubicBezTo>
                  <a:lnTo>
                    <a:pt x="13645" y="13702"/>
                  </a:lnTo>
                  <a:cubicBezTo>
                    <a:pt x="13607" y="13745"/>
                    <a:pt x="13554" y="13766"/>
                    <a:pt x="13500" y="13766"/>
                  </a:cubicBezTo>
                  <a:cubicBezTo>
                    <a:pt x="13450" y="13766"/>
                    <a:pt x="13399" y="13748"/>
                    <a:pt x="13359" y="13714"/>
                  </a:cubicBezTo>
                  <a:lnTo>
                    <a:pt x="10239" y="10940"/>
                  </a:lnTo>
                  <a:cubicBezTo>
                    <a:pt x="10406" y="10773"/>
                    <a:pt x="10549" y="10594"/>
                    <a:pt x="10680" y="10392"/>
                  </a:cubicBezTo>
                  <a:lnTo>
                    <a:pt x="11132" y="10797"/>
                  </a:lnTo>
                  <a:cubicBezTo>
                    <a:pt x="11168" y="10821"/>
                    <a:pt x="11216" y="10844"/>
                    <a:pt x="11263" y="10844"/>
                  </a:cubicBezTo>
                  <a:cubicBezTo>
                    <a:pt x="11466" y="10844"/>
                    <a:pt x="11549" y="10606"/>
                    <a:pt x="11406" y="10475"/>
                  </a:cubicBezTo>
                  <a:lnTo>
                    <a:pt x="10906" y="10035"/>
                  </a:lnTo>
                  <a:cubicBezTo>
                    <a:pt x="12430" y="7332"/>
                    <a:pt x="10799" y="3939"/>
                    <a:pt x="7751" y="3439"/>
                  </a:cubicBezTo>
                  <a:cubicBezTo>
                    <a:pt x="7656" y="3320"/>
                    <a:pt x="7560" y="3189"/>
                    <a:pt x="7453" y="3070"/>
                  </a:cubicBezTo>
                  <a:lnTo>
                    <a:pt x="5084" y="224"/>
                  </a:lnTo>
                  <a:cubicBezTo>
                    <a:pt x="4959" y="75"/>
                    <a:pt x="4780" y="1"/>
                    <a:pt x="46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606" name="Google Shape;606;p64"/>
            <p:cNvSpPr/>
            <p:nvPr/>
          </p:nvSpPr>
          <p:spPr>
            <a:xfrm>
              <a:off x="2649205" y="3395118"/>
              <a:ext cx="220932" cy="189261"/>
            </a:xfrm>
            <a:custGeom>
              <a:avLst/>
              <a:gdLst/>
              <a:ahLst/>
              <a:cxnLst/>
              <a:rect l="l" t="t" r="r" b="b"/>
              <a:pathLst>
                <a:path w="8050" h="6896" extrusionOk="0">
                  <a:moveTo>
                    <a:pt x="2843" y="493"/>
                  </a:moveTo>
                  <a:lnTo>
                    <a:pt x="1227" y="1955"/>
                  </a:lnTo>
                  <a:lnTo>
                    <a:pt x="1227" y="1395"/>
                  </a:lnTo>
                  <a:cubicBezTo>
                    <a:pt x="1652" y="935"/>
                    <a:pt x="2218" y="615"/>
                    <a:pt x="2843" y="493"/>
                  </a:cubicBezTo>
                  <a:close/>
                  <a:moveTo>
                    <a:pt x="810" y="1979"/>
                  </a:moveTo>
                  <a:lnTo>
                    <a:pt x="810" y="4943"/>
                  </a:lnTo>
                  <a:cubicBezTo>
                    <a:pt x="287" y="4026"/>
                    <a:pt x="287" y="2895"/>
                    <a:pt x="810" y="1979"/>
                  </a:cubicBezTo>
                  <a:close/>
                  <a:moveTo>
                    <a:pt x="3537" y="431"/>
                  </a:moveTo>
                  <a:cubicBezTo>
                    <a:pt x="3906" y="443"/>
                    <a:pt x="4263" y="526"/>
                    <a:pt x="4609" y="657"/>
                  </a:cubicBezTo>
                  <a:cubicBezTo>
                    <a:pt x="4739" y="967"/>
                    <a:pt x="4847" y="1288"/>
                    <a:pt x="4930" y="1621"/>
                  </a:cubicBezTo>
                  <a:lnTo>
                    <a:pt x="1227" y="4955"/>
                  </a:lnTo>
                  <a:lnTo>
                    <a:pt x="1227" y="2514"/>
                  </a:lnTo>
                  <a:lnTo>
                    <a:pt x="3537" y="431"/>
                  </a:lnTo>
                  <a:close/>
                  <a:moveTo>
                    <a:pt x="5180" y="967"/>
                  </a:moveTo>
                  <a:lnTo>
                    <a:pt x="5180" y="967"/>
                  </a:lnTo>
                  <a:cubicBezTo>
                    <a:pt x="5990" y="1538"/>
                    <a:pt x="6466" y="2467"/>
                    <a:pt x="6466" y="3455"/>
                  </a:cubicBezTo>
                  <a:cubicBezTo>
                    <a:pt x="6466" y="4503"/>
                    <a:pt x="5918" y="5467"/>
                    <a:pt x="5037" y="6027"/>
                  </a:cubicBezTo>
                  <a:cubicBezTo>
                    <a:pt x="5335" y="5289"/>
                    <a:pt x="5501" y="4503"/>
                    <a:pt x="5549" y="3705"/>
                  </a:cubicBezTo>
                  <a:cubicBezTo>
                    <a:pt x="5549" y="3568"/>
                    <a:pt x="5442" y="3496"/>
                    <a:pt x="5336" y="3496"/>
                  </a:cubicBezTo>
                  <a:cubicBezTo>
                    <a:pt x="5239" y="3496"/>
                    <a:pt x="5144" y="3556"/>
                    <a:pt x="5132" y="3681"/>
                  </a:cubicBezTo>
                  <a:cubicBezTo>
                    <a:pt x="5109" y="3967"/>
                    <a:pt x="5085" y="4241"/>
                    <a:pt x="5037" y="4515"/>
                  </a:cubicBezTo>
                  <a:lnTo>
                    <a:pt x="2918" y="6420"/>
                  </a:lnTo>
                  <a:cubicBezTo>
                    <a:pt x="2275" y="6312"/>
                    <a:pt x="1680" y="5991"/>
                    <a:pt x="1227" y="5503"/>
                  </a:cubicBezTo>
                  <a:lnTo>
                    <a:pt x="5037" y="2086"/>
                  </a:lnTo>
                  <a:cubicBezTo>
                    <a:pt x="5073" y="2312"/>
                    <a:pt x="5109" y="2538"/>
                    <a:pt x="5120" y="2776"/>
                  </a:cubicBezTo>
                  <a:cubicBezTo>
                    <a:pt x="5132" y="2883"/>
                    <a:pt x="5216" y="2967"/>
                    <a:pt x="5335" y="2967"/>
                  </a:cubicBezTo>
                  <a:lnTo>
                    <a:pt x="5347" y="2967"/>
                  </a:lnTo>
                  <a:cubicBezTo>
                    <a:pt x="5466" y="2955"/>
                    <a:pt x="5549" y="2848"/>
                    <a:pt x="5537" y="2741"/>
                  </a:cubicBezTo>
                  <a:cubicBezTo>
                    <a:pt x="5513" y="2372"/>
                    <a:pt x="5454" y="2002"/>
                    <a:pt x="5371" y="1645"/>
                  </a:cubicBezTo>
                  <a:lnTo>
                    <a:pt x="5371" y="1633"/>
                  </a:lnTo>
                  <a:cubicBezTo>
                    <a:pt x="5311" y="1407"/>
                    <a:pt x="5251" y="1181"/>
                    <a:pt x="5180" y="967"/>
                  </a:cubicBezTo>
                  <a:close/>
                  <a:moveTo>
                    <a:pt x="4870" y="5241"/>
                  </a:moveTo>
                  <a:lnTo>
                    <a:pt x="4870" y="5241"/>
                  </a:lnTo>
                  <a:cubicBezTo>
                    <a:pt x="4751" y="5598"/>
                    <a:pt x="4620" y="5955"/>
                    <a:pt x="4454" y="6301"/>
                  </a:cubicBezTo>
                  <a:cubicBezTo>
                    <a:pt x="4144" y="6408"/>
                    <a:pt x="3823" y="6467"/>
                    <a:pt x="3489" y="6479"/>
                  </a:cubicBezTo>
                  <a:lnTo>
                    <a:pt x="4870" y="5241"/>
                  </a:lnTo>
                  <a:close/>
                  <a:moveTo>
                    <a:pt x="3474" y="0"/>
                  </a:moveTo>
                  <a:cubicBezTo>
                    <a:pt x="1703" y="0"/>
                    <a:pt x="1" y="1376"/>
                    <a:pt x="1" y="3455"/>
                  </a:cubicBezTo>
                  <a:cubicBezTo>
                    <a:pt x="1" y="5348"/>
                    <a:pt x="1549" y="6896"/>
                    <a:pt x="3442" y="6896"/>
                  </a:cubicBezTo>
                  <a:cubicBezTo>
                    <a:pt x="6514" y="6896"/>
                    <a:pt x="8049" y="3193"/>
                    <a:pt x="5882" y="1014"/>
                  </a:cubicBezTo>
                  <a:cubicBezTo>
                    <a:pt x="5182" y="314"/>
                    <a:pt x="4320" y="0"/>
                    <a:pt x="34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607" name="Google Shape;607;p64"/>
            <p:cNvSpPr/>
            <p:nvPr/>
          </p:nvSpPr>
          <p:spPr>
            <a:xfrm>
              <a:off x="2763267" y="3274113"/>
              <a:ext cx="160773" cy="69683"/>
            </a:xfrm>
            <a:custGeom>
              <a:avLst/>
              <a:gdLst/>
              <a:ahLst/>
              <a:cxnLst/>
              <a:rect l="l" t="t" r="r" b="b"/>
              <a:pathLst>
                <a:path w="5858" h="2539" extrusionOk="0">
                  <a:moveTo>
                    <a:pt x="4977" y="423"/>
                  </a:moveTo>
                  <a:cubicBezTo>
                    <a:pt x="5394" y="423"/>
                    <a:pt x="5596" y="923"/>
                    <a:pt x="5310" y="1208"/>
                  </a:cubicBezTo>
                  <a:cubicBezTo>
                    <a:pt x="5212" y="1306"/>
                    <a:pt x="5093" y="1350"/>
                    <a:pt x="4976" y="1350"/>
                  </a:cubicBezTo>
                  <a:cubicBezTo>
                    <a:pt x="4738" y="1350"/>
                    <a:pt x="4513" y="1167"/>
                    <a:pt x="4513" y="887"/>
                  </a:cubicBezTo>
                  <a:cubicBezTo>
                    <a:pt x="4513" y="625"/>
                    <a:pt x="4727" y="423"/>
                    <a:pt x="4977" y="423"/>
                  </a:cubicBezTo>
                  <a:close/>
                  <a:moveTo>
                    <a:pt x="4967" y="0"/>
                  </a:moveTo>
                  <a:cubicBezTo>
                    <a:pt x="4600" y="0"/>
                    <a:pt x="4233" y="215"/>
                    <a:pt x="4120" y="673"/>
                  </a:cubicBezTo>
                  <a:lnTo>
                    <a:pt x="1500" y="673"/>
                  </a:lnTo>
                  <a:cubicBezTo>
                    <a:pt x="1429" y="673"/>
                    <a:pt x="1381" y="696"/>
                    <a:pt x="1334" y="744"/>
                  </a:cubicBezTo>
                  <a:lnTo>
                    <a:pt x="83" y="2185"/>
                  </a:lnTo>
                  <a:cubicBezTo>
                    <a:pt x="0" y="2280"/>
                    <a:pt x="12" y="2411"/>
                    <a:pt x="107" y="2482"/>
                  </a:cubicBezTo>
                  <a:cubicBezTo>
                    <a:pt x="145" y="2520"/>
                    <a:pt x="192" y="2538"/>
                    <a:pt x="240" y="2538"/>
                  </a:cubicBezTo>
                  <a:cubicBezTo>
                    <a:pt x="299" y="2538"/>
                    <a:pt x="359" y="2511"/>
                    <a:pt x="405" y="2459"/>
                  </a:cubicBezTo>
                  <a:lnTo>
                    <a:pt x="1596" y="1089"/>
                  </a:lnTo>
                  <a:lnTo>
                    <a:pt x="4120" y="1089"/>
                  </a:lnTo>
                  <a:cubicBezTo>
                    <a:pt x="4233" y="1553"/>
                    <a:pt x="4600" y="1768"/>
                    <a:pt x="4968" y="1768"/>
                  </a:cubicBezTo>
                  <a:cubicBezTo>
                    <a:pt x="5412" y="1768"/>
                    <a:pt x="5858" y="1454"/>
                    <a:pt x="5858" y="887"/>
                  </a:cubicBezTo>
                  <a:cubicBezTo>
                    <a:pt x="5858" y="313"/>
                    <a:pt x="5412" y="0"/>
                    <a:pt x="49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608" name="Google Shape;608;p64"/>
            <p:cNvSpPr/>
            <p:nvPr/>
          </p:nvSpPr>
          <p:spPr>
            <a:xfrm>
              <a:off x="2835008" y="3335645"/>
              <a:ext cx="69244" cy="11527"/>
            </a:xfrm>
            <a:custGeom>
              <a:avLst/>
              <a:gdLst/>
              <a:ahLst/>
              <a:cxnLst/>
              <a:rect l="l" t="t" r="r" b="b"/>
              <a:pathLst>
                <a:path w="2523" h="420" extrusionOk="0">
                  <a:moveTo>
                    <a:pt x="260" y="0"/>
                  </a:moveTo>
                  <a:cubicBezTo>
                    <a:pt x="1" y="0"/>
                    <a:pt x="4" y="420"/>
                    <a:pt x="270" y="420"/>
                  </a:cubicBezTo>
                  <a:cubicBezTo>
                    <a:pt x="277" y="420"/>
                    <a:pt x="284" y="420"/>
                    <a:pt x="291" y="419"/>
                  </a:cubicBezTo>
                  <a:lnTo>
                    <a:pt x="2232" y="419"/>
                  </a:lnTo>
                  <a:cubicBezTo>
                    <a:pt x="2239" y="420"/>
                    <a:pt x="2246" y="420"/>
                    <a:pt x="2253" y="420"/>
                  </a:cubicBezTo>
                  <a:cubicBezTo>
                    <a:pt x="2519" y="420"/>
                    <a:pt x="2522" y="0"/>
                    <a:pt x="2263" y="0"/>
                  </a:cubicBezTo>
                  <a:cubicBezTo>
                    <a:pt x="2253" y="0"/>
                    <a:pt x="2243" y="1"/>
                    <a:pt x="2232" y="2"/>
                  </a:cubicBezTo>
                  <a:lnTo>
                    <a:pt x="291" y="2"/>
                  </a:lnTo>
                  <a:cubicBezTo>
                    <a:pt x="280" y="1"/>
                    <a:pt x="270" y="0"/>
                    <a:pt x="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609" name="Google Shape;609;p64"/>
            <p:cNvSpPr/>
            <p:nvPr/>
          </p:nvSpPr>
          <p:spPr>
            <a:xfrm>
              <a:off x="2835008" y="3363748"/>
              <a:ext cx="69244" cy="11527"/>
            </a:xfrm>
            <a:custGeom>
              <a:avLst/>
              <a:gdLst/>
              <a:ahLst/>
              <a:cxnLst/>
              <a:rect l="l" t="t" r="r" b="b"/>
              <a:pathLst>
                <a:path w="2523" h="420" extrusionOk="0">
                  <a:moveTo>
                    <a:pt x="260" y="0"/>
                  </a:moveTo>
                  <a:cubicBezTo>
                    <a:pt x="1" y="0"/>
                    <a:pt x="4" y="420"/>
                    <a:pt x="270" y="420"/>
                  </a:cubicBezTo>
                  <a:cubicBezTo>
                    <a:pt x="277" y="420"/>
                    <a:pt x="284" y="419"/>
                    <a:pt x="291" y="419"/>
                  </a:cubicBezTo>
                  <a:lnTo>
                    <a:pt x="2232" y="419"/>
                  </a:lnTo>
                  <a:cubicBezTo>
                    <a:pt x="2239" y="419"/>
                    <a:pt x="2246" y="420"/>
                    <a:pt x="2253" y="420"/>
                  </a:cubicBezTo>
                  <a:cubicBezTo>
                    <a:pt x="2519" y="420"/>
                    <a:pt x="2522" y="0"/>
                    <a:pt x="2263" y="0"/>
                  </a:cubicBezTo>
                  <a:cubicBezTo>
                    <a:pt x="2253" y="0"/>
                    <a:pt x="2243" y="1"/>
                    <a:pt x="2232" y="2"/>
                  </a:cubicBezTo>
                  <a:lnTo>
                    <a:pt x="291" y="2"/>
                  </a:lnTo>
                  <a:cubicBezTo>
                    <a:pt x="280" y="1"/>
                    <a:pt x="270" y="0"/>
                    <a:pt x="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610" name="Google Shape;610;p64"/>
            <p:cNvSpPr/>
            <p:nvPr/>
          </p:nvSpPr>
          <p:spPr>
            <a:xfrm>
              <a:off x="2851475" y="3391550"/>
              <a:ext cx="53106" cy="11527"/>
            </a:xfrm>
            <a:custGeom>
              <a:avLst/>
              <a:gdLst/>
              <a:ahLst/>
              <a:cxnLst/>
              <a:rect l="l" t="t" r="r" b="b"/>
              <a:pathLst>
                <a:path w="1935" h="420" extrusionOk="0">
                  <a:moveTo>
                    <a:pt x="1654" y="0"/>
                  </a:moveTo>
                  <a:cubicBezTo>
                    <a:pt x="1647" y="0"/>
                    <a:pt x="1639" y="1"/>
                    <a:pt x="1632" y="1"/>
                  </a:cubicBezTo>
                  <a:lnTo>
                    <a:pt x="251" y="1"/>
                  </a:lnTo>
                  <a:cubicBezTo>
                    <a:pt x="1" y="25"/>
                    <a:pt x="1" y="406"/>
                    <a:pt x="251" y="418"/>
                  </a:cubicBezTo>
                  <a:lnTo>
                    <a:pt x="1632" y="418"/>
                  </a:lnTo>
                  <a:cubicBezTo>
                    <a:pt x="1643" y="419"/>
                    <a:pt x="1654" y="420"/>
                    <a:pt x="1664" y="420"/>
                  </a:cubicBezTo>
                  <a:cubicBezTo>
                    <a:pt x="1934" y="420"/>
                    <a:pt x="1931" y="0"/>
                    <a:pt x="16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611" name="Google Shape;611;p64"/>
          <p:cNvGrpSpPr/>
          <p:nvPr/>
        </p:nvGrpSpPr>
        <p:grpSpPr>
          <a:xfrm>
            <a:off x="3951606" y="1485825"/>
            <a:ext cx="375804" cy="390460"/>
            <a:chOff x="2922393" y="3883008"/>
            <a:chExt cx="375804" cy="390460"/>
          </a:xfrm>
        </p:grpSpPr>
        <p:sp>
          <p:nvSpPr>
            <p:cNvPr id="612" name="Google Shape;612;p64"/>
            <p:cNvSpPr/>
            <p:nvPr/>
          </p:nvSpPr>
          <p:spPr>
            <a:xfrm>
              <a:off x="3008323" y="3944787"/>
              <a:ext cx="100998" cy="223704"/>
            </a:xfrm>
            <a:custGeom>
              <a:avLst/>
              <a:gdLst/>
              <a:ahLst/>
              <a:cxnLst/>
              <a:rect l="l" t="t" r="r" b="b"/>
              <a:pathLst>
                <a:path w="3680" h="8151" extrusionOk="0">
                  <a:moveTo>
                    <a:pt x="1387" y="412"/>
                  </a:moveTo>
                  <a:cubicBezTo>
                    <a:pt x="1608" y="412"/>
                    <a:pt x="1832" y="494"/>
                    <a:pt x="2013" y="679"/>
                  </a:cubicBezTo>
                  <a:cubicBezTo>
                    <a:pt x="2584" y="1251"/>
                    <a:pt x="2180" y="2227"/>
                    <a:pt x="1370" y="2227"/>
                  </a:cubicBezTo>
                  <a:cubicBezTo>
                    <a:pt x="882" y="2215"/>
                    <a:pt x="477" y="1810"/>
                    <a:pt x="477" y="1322"/>
                  </a:cubicBezTo>
                  <a:cubicBezTo>
                    <a:pt x="477" y="774"/>
                    <a:pt x="924" y="412"/>
                    <a:pt x="1387" y="412"/>
                  </a:cubicBezTo>
                  <a:close/>
                  <a:moveTo>
                    <a:pt x="1370" y="0"/>
                  </a:moveTo>
                  <a:cubicBezTo>
                    <a:pt x="691" y="0"/>
                    <a:pt x="120" y="524"/>
                    <a:pt x="60" y="1215"/>
                  </a:cubicBezTo>
                  <a:cubicBezTo>
                    <a:pt x="1" y="1905"/>
                    <a:pt x="489" y="2513"/>
                    <a:pt x="1168" y="2620"/>
                  </a:cubicBezTo>
                  <a:lnTo>
                    <a:pt x="1168" y="3370"/>
                  </a:lnTo>
                  <a:cubicBezTo>
                    <a:pt x="1168" y="3429"/>
                    <a:pt x="1203" y="3501"/>
                    <a:pt x="1251" y="3537"/>
                  </a:cubicBezTo>
                  <a:lnTo>
                    <a:pt x="3263" y="4977"/>
                  </a:lnTo>
                  <a:lnTo>
                    <a:pt x="3263" y="7954"/>
                  </a:lnTo>
                  <a:cubicBezTo>
                    <a:pt x="3275" y="8085"/>
                    <a:pt x="3373" y="8150"/>
                    <a:pt x="3471" y="8150"/>
                  </a:cubicBezTo>
                  <a:cubicBezTo>
                    <a:pt x="3570" y="8150"/>
                    <a:pt x="3668" y="8085"/>
                    <a:pt x="3680" y="7954"/>
                  </a:cubicBezTo>
                  <a:lnTo>
                    <a:pt x="3680" y="2263"/>
                  </a:lnTo>
                  <a:cubicBezTo>
                    <a:pt x="3680" y="2144"/>
                    <a:pt x="3585" y="2048"/>
                    <a:pt x="3465" y="2048"/>
                  </a:cubicBezTo>
                  <a:cubicBezTo>
                    <a:pt x="3358" y="2048"/>
                    <a:pt x="3263" y="2144"/>
                    <a:pt x="3263" y="2263"/>
                  </a:cubicBezTo>
                  <a:lnTo>
                    <a:pt x="3263" y="4465"/>
                  </a:lnTo>
                  <a:lnTo>
                    <a:pt x="1584" y="3263"/>
                  </a:lnTo>
                  <a:lnTo>
                    <a:pt x="1584" y="2620"/>
                  </a:lnTo>
                  <a:cubicBezTo>
                    <a:pt x="2263" y="2513"/>
                    <a:pt x="2751" y="1905"/>
                    <a:pt x="2692" y="1215"/>
                  </a:cubicBezTo>
                  <a:cubicBezTo>
                    <a:pt x="2632" y="524"/>
                    <a:pt x="2061" y="0"/>
                    <a:pt x="13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613" name="Google Shape;613;p64"/>
            <p:cNvSpPr/>
            <p:nvPr/>
          </p:nvSpPr>
          <p:spPr>
            <a:xfrm>
              <a:off x="3008323" y="4071253"/>
              <a:ext cx="100998" cy="202215"/>
            </a:xfrm>
            <a:custGeom>
              <a:avLst/>
              <a:gdLst/>
              <a:ahLst/>
              <a:cxnLst/>
              <a:rect l="l" t="t" r="r" b="b"/>
              <a:pathLst>
                <a:path w="3680" h="7368" extrusionOk="0">
                  <a:moveTo>
                    <a:pt x="1381" y="411"/>
                  </a:moveTo>
                  <a:cubicBezTo>
                    <a:pt x="1602" y="411"/>
                    <a:pt x="1828" y="494"/>
                    <a:pt x="2013" y="679"/>
                  </a:cubicBezTo>
                  <a:cubicBezTo>
                    <a:pt x="2584" y="1250"/>
                    <a:pt x="2180" y="2227"/>
                    <a:pt x="1370" y="2227"/>
                  </a:cubicBezTo>
                  <a:cubicBezTo>
                    <a:pt x="882" y="2215"/>
                    <a:pt x="477" y="1822"/>
                    <a:pt x="477" y="1322"/>
                  </a:cubicBezTo>
                  <a:cubicBezTo>
                    <a:pt x="477" y="774"/>
                    <a:pt x="919" y="411"/>
                    <a:pt x="1381" y="411"/>
                  </a:cubicBezTo>
                  <a:close/>
                  <a:moveTo>
                    <a:pt x="1370" y="0"/>
                  </a:moveTo>
                  <a:cubicBezTo>
                    <a:pt x="691" y="0"/>
                    <a:pt x="120" y="524"/>
                    <a:pt x="60" y="1215"/>
                  </a:cubicBezTo>
                  <a:cubicBezTo>
                    <a:pt x="1" y="1905"/>
                    <a:pt x="489" y="2512"/>
                    <a:pt x="1168" y="2620"/>
                  </a:cubicBezTo>
                  <a:lnTo>
                    <a:pt x="1168" y="3370"/>
                  </a:lnTo>
                  <a:cubicBezTo>
                    <a:pt x="1168" y="3429"/>
                    <a:pt x="1203" y="3501"/>
                    <a:pt x="1251" y="3536"/>
                  </a:cubicBezTo>
                  <a:lnTo>
                    <a:pt x="3263" y="4977"/>
                  </a:lnTo>
                  <a:lnTo>
                    <a:pt x="3263" y="7180"/>
                  </a:lnTo>
                  <a:cubicBezTo>
                    <a:pt x="3275" y="7305"/>
                    <a:pt x="3373" y="7367"/>
                    <a:pt x="3471" y="7367"/>
                  </a:cubicBezTo>
                  <a:cubicBezTo>
                    <a:pt x="3570" y="7367"/>
                    <a:pt x="3668" y="7305"/>
                    <a:pt x="3680" y="7180"/>
                  </a:cubicBezTo>
                  <a:lnTo>
                    <a:pt x="3680" y="4239"/>
                  </a:lnTo>
                  <a:cubicBezTo>
                    <a:pt x="3680" y="4120"/>
                    <a:pt x="3585" y="4036"/>
                    <a:pt x="3465" y="4036"/>
                  </a:cubicBezTo>
                  <a:cubicBezTo>
                    <a:pt x="3358" y="4036"/>
                    <a:pt x="3263" y="4120"/>
                    <a:pt x="3263" y="4239"/>
                  </a:cubicBezTo>
                  <a:lnTo>
                    <a:pt x="3263" y="4477"/>
                  </a:lnTo>
                  <a:lnTo>
                    <a:pt x="1584" y="3262"/>
                  </a:lnTo>
                  <a:lnTo>
                    <a:pt x="1584" y="2620"/>
                  </a:lnTo>
                  <a:cubicBezTo>
                    <a:pt x="2263" y="2512"/>
                    <a:pt x="2751" y="1905"/>
                    <a:pt x="2692" y="1215"/>
                  </a:cubicBezTo>
                  <a:cubicBezTo>
                    <a:pt x="2632" y="524"/>
                    <a:pt x="2061" y="0"/>
                    <a:pt x="13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614" name="Google Shape;614;p64"/>
            <p:cNvSpPr/>
            <p:nvPr/>
          </p:nvSpPr>
          <p:spPr>
            <a:xfrm>
              <a:off x="3059645" y="3883008"/>
              <a:ext cx="162420" cy="390460"/>
            </a:xfrm>
            <a:custGeom>
              <a:avLst/>
              <a:gdLst/>
              <a:ahLst/>
              <a:cxnLst/>
              <a:rect l="l" t="t" r="r" b="b"/>
              <a:pathLst>
                <a:path w="5918" h="14227" extrusionOk="0">
                  <a:moveTo>
                    <a:pt x="2022" y="414"/>
                  </a:moveTo>
                  <a:cubicBezTo>
                    <a:pt x="2274" y="414"/>
                    <a:pt x="2530" y="507"/>
                    <a:pt x="2738" y="716"/>
                  </a:cubicBezTo>
                  <a:cubicBezTo>
                    <a:pt x="3381" y="1370"/>
                    <a:pt x="2929" y="2478"/>
                    <a:pt x="2012" y="2478"/>
                  </a:cubicBezTo>
                  <a:cubicBezTo>
                    <a:pt x="1441" y="2478"/>
                    <a:pt x="988" y="2013"/>
                    <a:pt x="988" y="1442"/>
                  </a:cubicBezTo>
                  <a:cubicBezTo>
                    <a:pt x="988" y="822"/>
                    <a:pt x="1495" y="414"/>
                    <a:pt x="2022" y="414"/>
                  </a:cubicBezTo>
                  <a:close/>
                  <a:moveTo>
                    <a:pt x="4562" y="3706"/>
                  </a:moveTo>
                  <a:cubicBezTo>
                    <a:pt x="4783" y="3706"/>
                    <a:pt x="5008" y="3787"/>
                    <a:pt x="5191" y="3966"/>
                  </a:cubicBezTo>
                  <a:cubicBezTo>
                    <a:pt x="5751" y="4537"/>
                    <a:pt x="5346" y="5514"/>
                    <a:pt x="4548" y="5514"/>
                  </a:cubicBezTo>
                  <a:cubicBezTo>
                    <a:pt x="4048" y="5514"/>
                    <a:pt x="3643" y="5109"/>
                    <a:pt x="3643" y="4609"/>
                  </a:cubicBezTo>
                  <a:cubicBezTo>
                    <a:pt x="3643" y="4067"/>
                    <a:pt x="4094" y="3706"/>
                    <a:pt x="4562" y="3706"/>
                  </a:cubicBezTo>
                  <a:close/>
                  <a:moveTo>
                    <a:pt x="2026" y="1"/>
                  </a:moveTo>
                  <a:cubicBezTo>
                    <a:pt x="2018" y="1"/>
                    <a:pt x="2009" y="1"/>
                    <a:pt x="2000" y="1"/>
                  </a:cubicBezTo>
                  <a:cubicBezTo>
                    <a:pt x="464" y="13"/>
                    <a:pt x="0" y="2085"/>
                    <a:pt x="1393" y="2752"/>
                  </a:cubicBezTo>
                  <a:lnTo>
                    <a:pt x="1393" y="3621"/>
                  </a:lnTo>
                  <a:cubicBezTo>
                    <a:pt x="1381" y="3770"/>
                    <a:pt x="1491" y="3844"/>
                    <a:pt x="1601" y="3844"/>
                  </a:cubicBezTo>
                  <a:cubicBezTo>
                    <a:pt x="1712" y="3844"/>
                    <a:pt x="1822" y="3770"/>
                    <a:pt x="1810" y="3621"/>
                  </a:cubicBezTo>
                  <a:lnTo>
                    <a:pt x="1810" y="2871"/>
                  </a:lnTo>
                  <a:cubicBezTo>
                    <a:pt x="1881" y="2882"/>
                    <a:pt x="1941" y="2894"/>
                    <a:pt x="2012" y="2894"/>
                  </a:cubicBezTo>
                  <a:cubicBezTo>
                    <a:pt x="2096" y="2894"/>
                    <a:pt x="2167" y="2882"/>
                    <a:pt x="2250" y="2871"/>
                  </a:cubicBezTo>
                  <a:lnTo>
                    <a:pt x="2250" y="14039"/>
                  </a:lnTo>
                  <a:cubicBezTo>
                    <a:pt x="2256" y="14164"/>
                    <a:pt x="2354" y="14226"/>
                    <a:pt x="2454" y="14226"/>
                  </a:cubicBezTo>
                  <a:cubicBezTo>
                    <a:pt x="2554" y="14226"/>
                    <a:pt x="2655" y="14164"/>
                    <a:pt x="2667" y="14039"/>
                  </a:cubicBezTo>
                  <a:lnTo>
                    <a:pt x="2667" y="12884"/>
                  </a:lnTo>
                  <a:lnTo>
                    <a:pt x="4667" y="11431"/>
                  </a:lnTo>
                  <a:cubicBezTo>
                    <a:pt x="4727" y="11395"/>
                    <a:pt x="4751" y="11336"/>
                    <a:pt x="4751" y="11264"/>
                  </a:cubicBezTo>
                  <a:lnTo>
                    <a:pt x="4751" y="10514"/>
                  </a:lnTo>
                  <a:cubicBezTo>
                    <a:pt x="5227" y="10443"/>
                    <a:pt x="5620" y="10121"/>
                    <a:pt x="5786" y="9669"/>
                  </a:cubicBezTo>
                  <a:cubicBezTo>
                    <a:pt x="5846" y="9505"/>
                    <a:pt x="5714" y="9387"/>
                    <a:pt x="5583" y="9387"/>
                  </a:cubicBezTo>
                  <a:cubicBezTo>
                    <a:pt x="5506" y="9387"/>
                    <a:pt x="5429" y="9429"/>
                    <a:pt x="5394" y="9526"/>
                  </a:cubicBezTo>
                  <a:cubicBezTo>
                    <a:pt x="5247" y="9929"/>
                    <a:pt x="4903" y="10116"/>
                    <a:pt x="4558" y="10116"/>
                  </a:cubicBezTo>
                  <a:cubicBezTo>
                    <a:pt x="4118" y="10116"/>
                    <a:pt x="3677" y="9812"/>
                    <a:pt x="3643" y="9264"/>
                  </a:cubicBezTo>
                  <a:cubicBezTo>
                    <a:pt x="3607" y="8671"/>
                    <a:pt x="4081" y="8307"/>
                    <a:pt x="4557" y="8307"/>
                  </a:cubicBezTo>
                  <a:cubicBezTo>
                    <a:pt x="4864" y="8307"/>
                    <a:pt x="5173" y="8459"/>
                    <a:pt x="5346" y="8800"/>
                  </a:cubicBezTo>
                  <a:cubicBezTo>
                    <a:pt x="5389" y="8883"/>
                    <a:pt x="5459" y="8917"/>
                    <a:pt x="5528" y="8917"/>
                  </a:cubicBezTo>
                  <a:cubicBezTo>
                    <a:pt x="5667" y="8917"/>
                    <a:pt x="5803" y="8777"/>
                    <a:pt x="5715" y="8609"/>
                  </a:cubicBezTo>
                  <a:cubicBezTo>
                    <a:pt x="5477" y="8133"/>
                    <a:pt x="5012" y="7886"/>
                    <a:pt x="4544" y="7886"/>
                  </a:cubicBezTo>
                  <a:cubicBezTo>
                    <a:pt x="4146" y="7886"/>
                    <a:pt x="3745" y="8064"/>
                    <a:pt x="3477" y="8431"/>
                  </a:cubicBezTo>
                  <a:cubicBezTo>
                    <a:pt x="2893" y="9229"/>
                    <a:pt x="3370" y="10360"/>
                    <a:pt x="4334" y="10514"/>
                  </a:cubicBezTo>
                  <a:lnTo>
                    <a:pt x="4334" y="11157"/>
                  </a:lnTo>
                  <a:lnTo>
                    <a:pt x="2667" y="12372"/>
                  </a:lnTo>
                  <a:lnTo>
                    <a:pt x="2667" y="8276"/>
                  </a:lnTo>
                  <a:lnTo>
                    <a:pt x="4667" y="6835"/>
                  </a:lnTo>
                  <a:cubicBezTo>
                    <a:pt x="4727" y="6788"/>
                    <a:pt x="4751" y="6728"/>
                    <a:pt x="4751" y="6669"/>
                  </a:cubicBezTo>
                  <a:lnTo>
                    <a:pt x="4751" y="5919"/>
                  </a:lnTo>
                  <a:cubicBezTo>
                    <a:pt x="5429" y="5811"/>
                    <a:pt x="5917" y="5192"/>
                    <a:pt x="5858" y="4514"/>
                  </a:cubicBezTo>
                  <a:cubicBezTo>
                    <a:pt x="5810" y="3823"/>
                    <a:pt x="5239" y="3299"/>
                    <a:pt x="4548" y="3299"/>
                  </a:cubicBezTo>
                  <a:cubicBezTo>
                    <a:pt x="3858" y="3299"/>
                    <a:pt x="3286" y="3823"/>
                    <a:pt x="3227" y="4514"/>
                  </a:cubicBezTo>
                  <a:cubicBezTo>
                    <a:pt x="3179" y="5192"/>
                    <a:pt x="3655" y="5811"/>
                    <a:pt x="4334" y="5919"/>
                  </a:cubicBezTo>
                  <a:lnTo>
                    <a:pt x="4334" y="6562"/>
                  </a:lnTo>
                  <a:lnTo>
                    <a:pt x="2667" y="7764"/>
                  </a:lnTo>
                  <a:lnTo>
                    <a:pt x="2667" y="2740"/>
                  </a:lnTo>
                  <a:cubicBezTo>
                    <a:pt x="4028" y="2053"/>
                    <a:pt x="3530" y="1"/>
                    <a:pt x="20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615" name="Google Shape;615;p64"/>
            <p:cNvSpPr/>
            <p:nvPr/>
          </p:nvSpPr>
          <p:spPr>
            <a:xfrm>
              <a:off x="3220720" y="3912429"/>
              <a:ext cx="77477" cy="11472"/>
            </a:xfrm>
            <a:custGeom>
              <a:avLst/>
              <a:gdLst/>
              <a:ahLst/>
              <a:cxnLst/>
              <a:rect l="l" t="t" r="r" b="b"/>
              <a:pathLst>
                <a:path w="2823" h="418" extrusionOk="0">
                  <a:moveTo>
                    <a:pt x="287" y="1"/>
                  </a:moveTo>
                  <a:cubicBezTo>
                    <a:pt x="1" y="1"/>
                    <a:pt x="1" y="417"/>
                    <a:pt x="287" y="417"/>
                  </a:cubicBezTo>
                  <a:lnTo>
                    <a:pt x="2537" y="417"/>
                  </a:lnTo>
                  <a:cubicBezTo>
                    <a:pt x="2823" y="417"/>
                    <a:pt x="2823" y="1"/>
                    <a:pt x="25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616" name="Google Shape;616;p64"/>
            <p:cNvSpPr/>
            <p:nvPr/>
          </p:nvSpPr>
          <p:spPr>
            <a:xfrm>
              <a:off x="3220720" y="3942179"/>
              <a:ext cx="77477" cy="11445"/>
            </a:xfrm>
            <a:custGeom>
              <a:avLst/>
              <a:gdLst/>
              <a:ahLst/>
              <a:cxnLst/>
              <a:rect l="l" t="t" r="r" b="b"/>
              <a:pathLst>
                <a:path w="2823" h="417" extrusionOk="0">
                  <a:moveTo>
                    <a:pt x="287" y="0"/>
                  </a:moveTo>
                  <a:cubicBezTo>
                    <a:pt x="1" y="0"/>
                    <a:pt x="1" y="417"/>
                    <a:pt x="287" y="417"/>
                  </a:cubicBezTo>
                  <a:lnTo>
                    <a:pt x="2537" y="417"/>
                  </a:lnTo>
                  <a:cubicBezTo>
                    <a:pt x="2823" y="417"/>
                    <a:pt x="2823" y="0"/>
                    <a:pt x="25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617" name="Google Shape;617;p64"/>
            <p:cNvSpPr/>
            <p:nvPr/>
          </p:nvSpPr>
          <p:spPr>
            <a:xfrm>
              <a:off x="2922393" y="4101635"/>
              <a:ext cx="77477" cy="11472"/>
            </a:xfrm>
            <a:custGeom>
              <a:avLst/>
              <a:gdLst/>
              <a:ahLst/>
              <a:cxnLst/>
              <a:rect l="l" t="t" r="r" b="b"/>
              <a:pathLst>
                <a:path w="2823" h="418" extrusionOk="0">
                  <a:moveTo>
                    <a:pt x="286" y="0"/>
                  </a:moveTo>
                  <a:cubicBezTo>
                    <a:pt x="0" y="0"/>
                    <a:pt x="0" y="417"/>
                    <a:pt x="286" y="417"/>
                  </a:cubicBezTo>
                  <a:lnTo>
                    <a:pt x="2536" y="417"/>
                  </a:lnTo>
                  <a:cubicBezTo>
                    <a:pt x="2822" y="417"/>
                    <a:pt x="2822" y="0"/>
                    <a:pt x="25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618" name="Google Shape;618;p64"/>
            <p:cNvSpPr/>
            <p:nvPr/>
          </p:nvSpPr>
          <p:spPr>
            <a:xfrm>
              <a:off x="2922393" y="4162727"/>
              <a:ext cx="77477" cy="11472"/>
            </a:xfrm>
            <a:custGeom>
              <a:avLst/>
              <a:gdLst/>
              <a:ahLst/>
              <a:cxnLst/>
              <a:rect l="l" t="t" r="r" b="b"/>
              <a:pathLst>
                <a:path w="2823" h="418" extrusionOk="0">
                  <a:moveTo>
                    <a:pt x="2548" y="1"/>
                  </a:moveTo>
                  <a:cubicBezTo>
                    <a:pt x="2544" y="1"/>
                    <a:pt x="2540" y="1"/>
                    <a:pt x="2536" y="1"/>
                  </a:cubicBezTo>
                  <a:lnTo>
                    <a:pt x="286" y="1"/>
                  </a:lnTo>
                  <a:cubicBezTo>
                    <a:pt x="0" y="1"/>
                    <a:pt x="0" y="418"/>
                    <a:pt x="286" y="418"/>
                  </a:cubicBezTo>
                  <a:lnTo>
                    <a:pt x="2536" y="418"/>
                  </a:lnTo>
                  <a:cubicBezTo>
                    <a:pt x="2818" y="406"/>
                    <a:pt x="2822" y="1"/>
                    <a:pt x="25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619" name="Google Shape;619;p64"/>
            <p:cNvSpPr/>
            <p:nvPr/>
          </p:nvSpPr>
          <p:spPr>
            <a:xfrm>
              <a:off x="2922393" y="4131358"/>
              <a:ext cx="77477" cy="11472"/>
            </a:xfrm>
            <a:custGeom>
              <a:avLst/>
              <a:gdLst/>
              <a:ahLst/>
              <a:cxnLst/>
              <a:rect l="l" t="t" r="r" b="b"/>
              <a:pathLst>
                <a:path w="2823" h="418" extrusionOk="0">
                  <a:moveTo>
                    <a:pt x="2548" y="1"/>
                  </a:moveTo>
                  <a:cubicBezTo>
                    <a:pt x="2544" y="1"/>
                    <a:pt x="2540" y="1"/>
                    <a:pt x="2536" y="1"/>
                  </a:cubicBezTo>
                  <a:lnTo>
                    <a:pt x="286" y="1"/>
                  </a:lnTo>
                  <a:cubicBezTo>
                    <a:pt x="0" y="1"/>
                    <a:pt x="0" y="418"/>
                    <a:pt x="286" y="418"/>
                  </a:cubicBezTo>
                  <a:lnTo>
                    <a:pt x="2536" y="418"/>
                  </a:lnTo>
                  <a:cubicBezTo>
                    <a:pt x="2818" y="406"/>
                    <a:pt x="2822" y="1"/>
                    <a:pt x="25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620" name="Google Shape;620;p64"/>
          <p:cNvGrpSpPr/>
          <p:nvPr/>
        </p:nvGrpSpPr>
        <p:grpSpPr>
          <a:xfrm>
            <a:off x="1581807" y="3146276"/>
            <a:ext cx="418619" cy="305710"/>
            <a:chOff x="1446044" y="3882871"/>
            <a:chExt cx="418619" cy="305710"/>
          </a:xfrm>
        </p:grpSpPr>
        <p:sp>
          <p:nvSpPr>
            <p:cNvPr id="621" name="Google Shape;621;p64"/>
            <p:cNvSpPr/>
            <p:nvPr/>
          </p:nvSpPr>
          <p:spPr>
            <a:xfrm>
              <a:off x="1446044" y="3882871"/>
              <a:ext cx="418619" cy="305710"/>
            </a:xfrm>
            <a:custGeom>
              <a:avLst/>
              <a:gdLst/>
              <a:ahLst/>
              <a:cxnLst/>
              <a:rect l="l" t="t" r="r" b="b"/>
              <a:pathLst>
                <a:path w="15253" h="11139" extrusionOk="0">
                  <a:moveTo>
                    <a:pt x="4801" y="1"/>
                  </a:moveTo>
                  <a:cubicBezTo>
                    <a:pt x="4336" y="1"/>
                    <a:pt x="3861" y="82"/>
                    <a:pt x="3394" y="256"/>
                  </a:cubicBezTo>
                  <a:cubicBezTo>
                    <a:pt x="965" y="1149"/>
                    <a:pt x="1" y="4078"/>
                    <a:pt x="1418" y="6245"/>
                  </a:cubicBezTo>
                  <a:cubicBezTo>
                    <a:pt x="1464" y="6317"/>
                    <a:pt x="1528" y="6346"/>
                    <a:pt x="1590" y="6346"/>
                  </a:cubicBezTo>
                  <a:cubicBezTo>
                    <a:pt x="1735" y="6346"/>
                    <a:pt x="1871" y="6185"/>
                    <a:pt x="1763" y="6019"/>
                  </a:cubicBezTo>
                  <a:cubicBezTo>
                    <a:pt x="489" y="4078"/>
                    <a:pt x="1358" y="1447"/>
                    <a:pt x="3537" y="637"/>
                  </a:cubicBezTo>
                  <a:cubicBezTo>
                    <a:pt x="3951" y="486"/>
                    <a:pt x="4373" y="414"/>
                    <a:pt x="4785" y="414"/>
                  </a:cubicBezTo>
                  <a:cubicBezTo>
                    <a:pt x="6542" y="414"/>
                    <a:pt x="8142" y="1705"/>
                    <a:pt x="8383" y="3566"/>
                  </a:cubicBezTo>
                  <a:cubicBezTo>
                    <a:pt x="8427" y="3842"/>
                    <a:pt x="8665" y="4025"/>
                    <a:pt x="8916" y="4025"/>
                  </a:cubicBezTo>
                  <a:cubicBezTo>
                    <a:pt x="9001" y="4025"/>
                    <a:pt x="9088" y="4004"/>
                    <a:pt x="9169" y="3959"/>
                  </a:cubicBezTo>
                  <a:cubicBezTo>
                    <a:pt x="9730" y="3635"/>
                    <a:pt x="10352" y="3477"/>
                    <a:pt x="10971" y="3477"/>
                  </a:cubicBezTo>
                  <a:cubicBezTo>
                    <a:pt x="11809" y="3477"/>
                    <a:pt x="12641" y="3767"/>
                    <a:pt x="13312" y="4328"/>
                  </a:cubicBezTo>
                  <a:cubicBezTo>
                    <a:pt x="15253" y="5983"/>
                    <a:pt x="14943" y="9055"/>
                    <a:pt x="12705" y="10269"/>
                  </a:cubicBezTo>
                  <a:cubicBezTo>
                    <a:pt x="12146" y="10577"/>
                    <a:pt x="11553" y="10719"/>
                    <a:pt x="10973" y="10719"/>
                  </a:cubicBezTo>
                  <a:cubicBezTo>
                    <a:pt x="9244" y="10719"/>
                    <a:pt x="7632" y="9457"/>
                    <a:pt x="7383" y="7567"/>
                  </a:cubicBezTo>
                  <a:cubicBezTo>
                    <a:pt x="7347" y="7291"/>
                    <a:pt x="7112" y="7108"/>
                    <a:pt x="6861" y="7108"/>
                  </a:cubicBezTo>
                  <a:cubicBezTo>
                    <a:pt x="6776" y="7108"/>
                    <a:pt x="6690" y="7129"/>
                    <a:pt x="6609" y="7174"/>
                  </a:cubicBezTo>
                  <a:cubicBezTo>
                    <a:pt x="6042" y="7501"/>
                    <a:pt x="5414" y="7663"/>
                    <a:pt x="4790" y="7663"/>
                  </a:cubicBezTo>
                  <a:cubicBezTo>
                    <a:pt x="3985" y="7663"/>
                    <a:pt x="3188" y="7394"/>
                    <a:pt x="2537" y="6864"/>
                  </a:cubicBezTo>
                  <a:cubicBezTo>
                    <a:pt x="2454" y="6805"/>
                    <a:pt x="2382" y="6745"/>
                    <a:pt x="2311" y="6674"/>
                  </a:cubicBezTo>
                  <a:cubicBezTo>
                    <a:pt x="2269" y="6644"/>
                    <a:pt x="2226" y="6631"/>
                    <a:pt x="2185" y="6631"/>
                  </a:cubicBezTo>
                  <a:cubicBezTo>
                    <a:pt x="2027" y="6631"/>
                    <a:pt x="1902" y="6820"/>
                    <a:pt x="2025" y="6971"/>
                  </a:cubicBezTo>
                  <a:cubicBezTo>
                    <a:pt x="2096" y="7043"/>
                    <a:pt x="2192" y="7114"/>
                    <a:pt x="2275" y="7186"/>
                  </a:cubicBezTo>
                  <a:cubicBezTo>
                    <a:pt x="3004" y="7773"/>
                    <a:pt x="3902" y="8073"/>
                    <a:pt x="4805" y="8073"/>
                  </a:cubicBezTo>
                  <a:cubicBezTo>
                    <a:pt x="5495" y="8073"/>
                    <a:pt x="6188" y="7898"/>
                    <a:pt x="6811" y="7543"/>
                  </a:cubicBezTo>
                  <a:cubicBezTo>
                    <a:pt x="6823" y="7531"/>
                    <a:pt x="6841" y="7525"/>
                    <a:pt x="6859" y="7525"/>
                  </a:cubicBezTo>
                  <a:cubicBezTo>
                    <a:pt x="6877" y="7525"/>
                    <a:pt x="6895" y="7531"/>
                    <a:pt x="6907" y="7543"/>
                  </a:cubicBezTo>
                  <a:cubicBezTo>
                    <a:pt x="6942" y="7555"/>
                    <a:pt x="6966" y="7579"/>
                    <a:pt x="6966" y="7614"/>
                  </a:cubicBezTo>
                  <a:cubicBezTo>
                    <a:pt x="7228" y="9626"/>
                    <a:pt x="8943" y="11127"/>
                    <a:pt x="10967" y="11139"/>
                  </a:cubicBezTo>
                  <a:cubicBezTo>
                    <a:pt x="11086" y="11139"/>
                    <a:pt x="11205" y="11139"/>
                    <a:pt x="11336" y="11115"/>
                  </a:cubicBezTo>
                  <a:cubicBezTo>
                    <a:pt x="13538" y="10924"/>
                    <a:pt x="15181" y="8983"/>
                    <a:pt x="14991" y="6769"/>
                  </a:cubicBezTo>
                  <a:cubicBezTo>
                    <a:pt x="14908" y="5697"/>
                    <a:pt x="14408" y="4709"/>
                    <a:pt x="13586" y="4019"/>
                  </a:cubicBezTo>
                  <a:cubicBezTo>
                    <a:pt x="12840" y="3389"/>
                    <a:pt x="11913" y="3066"/>
                    <a:pt x="10979" y="3066"/>
                  </a:cubicBezTo>
                  <a:cubicBezTo>
                    <a:pt x="10288" y="3066"/>
                    <a:pt x="9594" y="3243"/>
                    <a:pt x="8966" y="3602"/>
                  </a:cubicBezTo>
                  <a:cubicBezTo>
                    <a:pt x="8949" y="3608"/>
                    <a:pt x="8931" y="3611"/>
                    <a:pt x="8913" y="3611"/>
                  </a:cubicBezTo>
                  <a:cubicBezTo>
                    <a:pt x="8895" y="3611"/>
                    <a:pt x="8877" y="3608"/>
                    <a:pt x="8859" y="3602"/>
                  </a:cubicBezTo>
                  <a:cubicBezTo>
                    <a:pt x="8824" y="3578"/>
                    <a:pt x="8800" y="3554"/>
                    <a:pt x="8800" y="3519"/>
                  </a:cubicBezTo>
                  <a:cubicBezTo>
                    <a:pt x="8530" y="1441"/>
                    <a:pt x="6754" y="1"/>
                    <a:pt x="48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622" name="Google Shape;622;p64"/>
            <p:cNvSpPr/>
            <p:nvPr/>
          </p:nvSpPr>
          <p:spPr>
            <a:xfrm>
              <a:off x="1484933" y="3908751"/>
              <a:ext cx="350335" cy="253208"/>
            </a:xfrm>
            <a:custGeom>
              <a:avLst/>
              <a:gdLst/>
              <a:ahLst/>
              <a:cxnLst/>
              <a:rect l="l" t="t" r="r" b="b"/>
              <a:pathLst>
                <a:path w="12765" h="9226" extrusionOk="0">
                  <a:moveTo>
                    <a:pt x="3388" y="0"/>
                  </a:moveTo>
                  <a:cubicBezTo>
                    <a:pt x="2222" y="0"/>
                    <a:pt x="1141" y="653"/>
                    <a:pt x="608" y="1718"/>
                  </a:cubicBezTo>
                  <a:cubicBezTo>
                    <a:pt x="1" y="2945"/>
                    <a:pt x="275" y="4409"/>
                    <a:pt x="1263" y="5350"/>
                  </a:cubicBezTo>
                  <a:cubicBezTo>
                    <a:pt x="1850" y="5901"/>
                    <a:pt x="2613" y="6188"/>
                    <a:pt x="3383" y="6188"/>
                  </a:cubicBezTo>
                  <a:cubicBezTo>
                    <a:pt x="3910" y="6188"/>
                    <a:pt x="4439" y="6054"/>
                    <a:pt x="4918" y="5778"/>
                  </a:cubicBezTo>
                  <a:cubicBezTo>
                    <a:pt x="5086" y="5679"/>
                    <a:pt x="5268" y="5633"/>
                    <a:pt x="5445" y="5633"/>
                  </a:cubicBezTo>
                  <a:cubicBezTo>
                    <a:pt x="5947" y="5633"/>
                    <a:pt x="6419" y="5998"/>
                    <a:pt x="6490" y="6552"/>
                  </a:cubicBezTo>
                  <a:cubicBezTo>
                    <a:pt x="6690" y="8096"/>
                    <a:pt x="8019" y="9225"/>
                    <a:pt x="9539" y="9225"/>
                  </a:cubicBezTo>
                  <a:cubicBezTo>
                    <a:pt x="9649" y="9225"/>
                    <a:pt x="9760" y="9219"/>
                    <a:pt x="9871" y="9207"/>
                  </a:cubicBezTo>
                  <a:cubicBezTo>
                    <a:pt x="11538" y="9029"/>
                    <a:pt x="12764" y="7564"/>
                    <a:pt x="12633" y="5897"/>
                  </a:cubicBezTo>
                  <a:cubicBezTo>
                    <a:pt x="12610" y="5635"/>
                    <a:pt x="12550" y="5373"/>
                    <a:pt x="12467" y="5123"/>
                  </a:cubicBezTo>
                  <a:cubicBezTo>
                    <a:pt x="12436" y="5026"/>
                    <a:pt x="12360" y="4984"/>
                    <a:pt x="12282" y="4984"/>
                  </a:cubicBezTo>
                  <a:cubicBezTo>
                    <a:pt x="12151" y="4984"/>
                    <a:pt x="12014" y="5102"/>
                    <a:pt x="12074" y="5266"/>
                  </a:cubicBezTo>
                  <a:cubicBezTo>
                    <a:pt x="12621" y="6767"/>
                    <a:pt x="11740" y="8421"/>
                    <a:pt x="10181" y="8791"/>
                  </a:cubicBezTo>
                  <a:cubicBezTo>
                    <a:pt x="9972" y="8840"/>
                    <a:pt x="9764" y="8864"/>
                    <a:pt x="9559" y="8864"/>
                  </a:cubicBezTo>
                  <a:cubicBezTo>
                    <a:pt x="8234" y="8864"/>
                    <a:pt x="7060" y="7875"/>
                    <a:pt x="6895" y="6493"/>
                  </a:cubicBezTo>
                  <a:cubicBezTo>
                    <a:pt x="6797" y="5723"/>
                    <a:pt x="6142" y="5217"/>
                    <a:pt x="5440" y="5217"/>
                  </a:cubicBezTo>
                  <a:cubicBezTo>
                    <a:pt x="5197" y="5217"/>
                    <a:pt x="4948" y="5277"/>
                    <a:pt x="4716" y="5409"/>
                  </a:cubicBezTo>
                  <a:cubicBezTo>
                    <a:pt x="4267" y="5669"/>
                    <a:pt x="3807" y="5785"/>
                    <a:pt x="3365" y="5785"/>
                  </a:cubicBezTo>
                  <a:cubicBezTo>
                    <a:pt x="1540" y="5785"/>
                    <a:pt x="28" y="3816"/>
                    <a:pt x="977" y="1909"/>
                  </a:cubicBezTo>
                  <a:cubicBezTo>
                    <a:pt x="1478" y="886"/>
                    <a:pt x="2419" y="412"/>
                    <a:pt x="3355" y="412"/>
                  </a:cubicBezTo>
                  <a:cubicBezTo>
                    <a:pt x="4599" y="412"/>
                    <a:pt x="5835" y="1248"/>
                    <a:pt x="6025" y="2742"/>
                  </a:cubicBezTo>
                  <a:cubicBezTo>
                    <a:pt x="6133" y="3480"/>
                    <a:pt x="6752" y="4016"/>
                    <a:pt x="7490" y="4028"/>
                  </a:cubicBezTo>
                  <a:cubicBezTo>
                    <a:pt x="7740" y="4016"/>
                    <a:pt x="7990" y="3957"/>
                    <a:pt x="8216" y="3826"/>
                  </a:cubicBezTo>
                  <a:cubicBezTo>
                    <a:pt x="8631" y="3588"/>
                    <a:pt x="9090" y="3471"/>
                    <a:pt x="9548" y="3471"/>
                  </a:cubicBezTo>
                  <a:cubicBezTo>
                    <a:pt x="10169" y="3471"/>
                    <a:pt x="10788" y="3687"/>
                    <a:pt x="11288" y="4111"/>
                  </a:cubicBezTo>
                  <a:cubicBezTo>
                    <a:pt x="11431" y="4230"/>
                    <a:pt x="11574" y="4373"/>
                    <a:pt x="11693" y="4528"/>
                  </a:cubicBezTo>
                  <a:cubicBezTo>
                    <a:pt x="11729" y="4586"/>
                    <a:pt x="11795" y="4617"/>
                    <a:pt x="11864" y="4617"/>
                  </a:cubicBezTo>
                  <a:cubicBezTo>
                    <a:pt x="11908" y="4617"/>
                    <a:pt x="11953" y="4604"/>
                    <a:pt x="11990" y="4576"/>
                  </a:cubicBezTo>
                  <a:lnTo>
                    <a:pt x="11979" y="4576"/>
                  </a:lnTo>
                  <a:cubicBezTo>
                    <a:pt x="12074" y="4504"/>
                    <a:pt x="12098" y="4373"/>
                    <a:pt x="12014" y="4278"/>
                  </a:cubicBezTo>
                  <a:cubicBezTo>
                    <a:pt x="11411" y="3484"/>
                    <a:pt x="10490" y="3057"/>
                    <a:pt x="9551" y="3057"/>
                  </a:cubicBezTo>
                  <a:cubicBezTo>
                    <a:pt x="9027" y="3057"/>
                    <a:pt x="8496" y="3191"/>
                    <a:pt x="8014" y="3468"/>
                  </a:cubicBezTo>
                  <a:cubicBezTo>
                    <a:pt x="7847" y="3552"/>
                    <a:pt x="7668" y="3611"/>
                    <a:pt x="7490" y="3611"/>
                  </a:cubicBezTo>
                  <a:cubicBezTo>
                    <a:pt x="6954" y="3599"/>
                    <a:pt x="6514" y="3218"/>
                    <a:pt x="6442" y="2695"/>
                  </a:cubicBezTo>
                  <a:cubicBezTo>
                    <a:pt x="6264" y="1337"/>
                    <a:pt x="5228" y="266"/>
                    <a:pt x="3882" y="39"/>
                  </a:cubicBezTo>
                  <a:cubicBezTo>
                    <a:pt x="3717" y="13"/>
                    <a:pt x="3552" y="0"/>
                    <a:pt x="33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623" name="Google Shape;623;p64"/>
            <p:cNvSpPr/>
            <p:nvPr/>
          </p:nvSpPr>
          <p:spPr>
            <a:xfrm>
              <a:off x="1534362" y="3952087"/>
              <a:ext cx="89169" cy="87577"/>
            </a:xfrm>
            <a:custGeom>
              <a:avLst/>
              <a:gdLst/>
              <a:ahLst/>
              <a:cxnLst/>
              <a:rect l="l" t="t" r="r" b="b"/>
              <a:pathLst>
                <a:path w="3249" h="3191" extrusionOk="0">
                  <a:moveTo>
                    <a:pt x="1392" y="0"/>
                  </a:moveTo>
                  <a:cubicBezTo>
                    <a:pt x="379" y="0"/>
                    <a:pt x="1" y="1508"/>
                    <a:pt x="1057" y="1937"/>
                  </a:cubicBezTo>
                  <a:cubicBezTo>
                    <a:pt x="1153" y="1973"/>
                    <a:pt x="1224" y="2068"/>
                    <a:pt x="1224" y="2175"/>
                  </a:cubicBezTo>
                  <a:cubicBezTo>
                    <a:pt x="1212" y="2663"/>
                    <a:pt x="1545" y="3092"/>
                    <a:pt x="2034" y="3175"/>
                  </a:cubicBezTo>
                  <a:cubicBezTo>
                    <a:pt x="2093" y="3186"/>
                    <a:pt x="2153" y="3191"/>
                    <a:pt x="2211" y="3191"/>
                  </a:cubicBezTo>
                  <a:cubicBezTo>
                    <a:pt x="2690" y="3191"/>
                    <a:pt x="3117" y="2855"/>
                    <a:pt x="3212" y="2378"/>
                  </a:cubicBezTo>
                  <a:cubicBezTo>
                    <a:pt x="3248" y="2128"/>
                    <a:pt x="3248" y="1878"/>
                    <a:pt x="3212" y="1628"/>
                  </a:cubicBezTo>
                  <a:cubicBezTo>
                    <a:pt x="3190" y="1528"/>
                    <a:pt x="3097" y="1460"/>
                    <a:pt x="2988" y="1460"/>
                  </a:cubicBezTo>
                  <a:cubicBezTo>
                    <a:pt x="2980" y="1460"/>
                    <a:pt x="2971" y="1460"/>
                    <a:pt x="2962" y="1461"/>
                  </a:cubicBezTo>
                  <a:cubicBezTo>
                    <a:pt x="2843" y="1485"/>
                    <a:pt x="2772" y="1592"/>
                    <a:pt x="2796" y="1711"/>
                  </a:cubicBezTo>
                  <a:cubicBezTo>
                    <a:pt x="2831" y="1901"/>
                    <a:pt x="2831" y="2104"/>
                    <a:pt x="2796" y="2306"/>
                  </a:cubicBezTo>
                  <a:cubicBezTo>
                    <a:pt x="2748" y="2580"/>
                    <a:pt x="2510" y="2782"/>
                    <a:pt x="2224" y="2782"/>
                  </a:cubicBezTo>
                  <a:cubicBezTo>
                    <a:pt x="2188" y="2782"/>
                    <a:pt x="2153" y="2771"/>
                    <a:pt x="2117" y="2771"/>
                  </a:cubicBezTo>
                  <a:cubicBezTo>
                    <a:pt x="1831" y="2711"/>
                    <a:pt x="1629" y="2461"/>
                    <a:pt x="1641" y="2175"/>
                  </a:cubicBezTo>
                  <a:cubicBezTo>
                    <a:pt x="1641" y="1901"/>
                    <a:pt x="1486" y="1651"/>
                    <a:pt x="1224" y="1544"/>
                  </a:cubicBezTo>
                  <a:cubicBezTo>
                    <a:pt x="596" y="1302"/>
                    <a:pt x="824" y="419"/>
                    <a:pt x="1417" y="419"/>
                  </a:cubicBezTo>
                  <a:cubicBezTo>
                    <a:pt x="1466" y="419"/>
                    <a:pt x="1516" y="424"/>
                    <a:pt x="1569" y="437"/>
                  </a:cubicBezTo>
                  <a:cubicBezTo>
                    <a:pt x="1915" y="508"/>
                    <a:pt x="2236" y="711"/>
                    <a:pt x="2462" y="985"/>
                  </a:cubicBezTo>
                  <a:cubicBezTo>
                    <a:pt x="2509" y="1041"/>
                    <a:pt x="2566" y="1064"/>
                    <a:pt x="2621" y="1064"/>
                  </a:cubicBezTo>
                  <a:cubicBezTo>
                    <a:pt x="2775" y="1064"/>
                    <a:pt x="2915" y="881"/>
                    <a:pt x="2784" y="723"/>
                  </a:cubicBezTo>
                  <a:cubicBezTo>
                    <a:pt x="2498" y="365"/>
                    <a:pt x="2105" y="127"/>
                    <a:pt x="1653" y="32"/>
                  </a:cubicBezTo>
                  <a:cubicBezTo>
                    <a:pt x="1562" y="10"/>
                    <a:pt x="1474" y="0"/>
                    <a:pt x="13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624" name="Google Shape;624;p64"/>
            <p:cNvSpPr/>
            <p:nvPr/>
          </p:nvSpPr>
          <p:spPr>
            <a:xfrm>
              <a:off x="1694394" y="4030031"/>
              <a:ext cx="90212" cy="52749"/>
            </a:xfrm>
            <a:custGeom>
              <a:avLst/>
              <a:gdLst/>
              <a:ahLst/>
              <a:cxnLst/>
              <a:rect l="l" t="t" r="r" b="b"/>
              <a:pathLst>
                <a:path w="3287" h="1922" extrusionOk="0">
                  <a:moveTo>
                    <a:pt x="1801" y="415"/>
                  </a:moveTo>
                  <a:cubicBezTo>
                    <a:pt x="2110" y="415"/>
                    <a:pt x="2417" y="532"/>
                    <a:pt x="2656" y="764"/>
                  </a:cubicBezTo>
                  <a:cubicBezTo>
                    <a:pt x="3002" y="1055"/>
                    <a:pt x="2708" y="1506"/>
                    <a:pt x="2374" y="1506"/>
                  </a:cubicBezTo>
                  <a:cubicBezTo>
                    <a:pt x="2272" y="1506"/>
                    <a:pt x="2165" y="1463"/>
                    <a:pt x="2072" y="1359"/>
                  </a:cubicBezTo>
                  <a:cubicBezTo>
                    <a:pt x="1998" y="1285"/>
                    <a:pt x="1898" y="1246"/>
                    <a:pt x="1797" y="1246"/>
                  </a:cubicBezTo>
                  <a:cubicBezTo>
                    <a:pt x="1704" y="1246"/>
                    <a:pt x="1611" y="1279"/>
                    <a:pt x="1537" y="1347"/>
                  </a:cubicBezTo>
                  <a:lnTo>
                    <a:pt x="1513" y="1371"/>
                  </a:lnTo>
                  <a:cubicBezTo>
                    <a:pt x="1430" y="1437"/>
                    <a:pt x="1330" y="1470"/>
                    <a:pt x="1231" y="1470"/>
                  </a:cubicBezTo>
                  <a:cubicBezTo>
                    <a:pt x="1115" y="1470"/>
                    <a:pt x="1001" y="1425"/>
                    <a:pt x="918" y="1335"/>
                  </a:cubicBezTo>
                  <a:cubicBezTo>
                    <a:pt x="846" y="1252"/>
                    <a:pt x="810" y="1145"/>
                    <a:pt x="822" y="1038"/>
                  </a:cubicBezTo>
                  <a:cubicBezTo>
                    <a:pt x="822" y="919"/>
                    <a:pt x="870" y="824"/>
                    <a:pt x="953" y="752"/>
                  </a:cubicBezTo>
                  <a:lnTo>
                    <a:pt x="977" y="728"/>
                  </a:lnTo>
                  <a:cubicBezTo>
                    <a:pt x="1215" y="520"/>
                    <a:pt x="1508" y="415"/>
                    <a:pt x="1801" y="415"/>
                  </a:cubicBezTo>
                  <a:close/>
                  <a:moveTo>
                    <a:pt x="1801" y="0"/>
                  </a:moveTo>
                  <a:cubicBezTo>
                    <a:pt x="1409" y="0"/>
                    <a:pt x="1017" y="140"/>
                    <a:pt x="703" y="419"/>
                  </a:cubicBezTo>
                  <a:lnTo>
                    <a:pt x="679" y="443"/>
                  </a:lnTo>
                  <a:cubicBezTo>
                    <a:pt x="1" y="1019"/>
                    <a:pt x="549" y="1922"/>
                    <a:pt x="1218" y="1922"/>
                  </a:cubicBezTo>
                  <a:cubicBezTo>
                    <a:pt x="1406" y="1922"/>
                    <a:pt x="1604" y="1850"/>
                    <a:pt x="1787" y="1681"/>
                  </a:cubicBezTo>
                  <a:lnTo>
                    <a:pt x="1799" y="1669"/>
                  </a:lnTo>
                  <a:cubicBezTo>
                    <a:pt x="1961" y="1819"/>
                    <a:pt x="2165" y="1894"/>
                    <a:pt x="2369" y="1894"/>
                  </a:cubicBezTo>
                  <a:cubicBezTo>
                    <a:pt x="2584" y="1894"/>
                    <a:pt x="2800" y="1810"/>
                    <a:pt x="2965" y="1645"/>
                  </a:cubicBezTo>
                  <a:cubicBezTo>
                    <a:pt x="3287" y="1312"/>
                    <a:pt x="3275" y="788"/>
                    <a:pt x="2942" y="466"/>
                  </a:cubicBezTo>
                  <a:cubicBezTo>
                    <a:pt x="2624" y="155"/>
                    <a:pt x="2213" y="0"/>
                    <a:pt x="18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625" name="Google Shape;625;p64"/>
            <p:cNvSpPr/>
            <p:nvPr/>
          </p:nvSpPr>
          <p:spPr>
            <a:xfrm>
              <a:off x="1786883" y="4080310"/>
              <a:ext cx="16549" cy="16110"/>
            </a:xfrm>
            <a:custGeom>
              <a:avLst/>
              <a:gdLst/>
              <a:ahLst/>
              <a:cxnLst/>
              <a:rect l="l" t="t" r="r" b="b"/>
              <a:pathLst>
                <a:path w="603" h="587" extrusionOk="0">
                  <a:moveTo>
                    <a:pt x="324" y="0"/>
                  </a:moveTo>
                  <a:cubicBezTo>
                    <a:pt x="262" y="0"/>
                    <a:pt x="199" y="29"/>
                    <a:pt x="155" y="99"/>
                  </a:cubicBezTo>
                  <a:lnTo>
                    <a:pt x="60" y="277"/>
                  </a:lnTo>
                  <a:cubicBezTo>
                    <a:pt x="0" y="373"/>
                    <a:pt x="36" y="504"/>
                    <a:pt x="131" y="551"/>
                  </a:cubicBezTo>
                  <a:cubicBezTo>
                    <a:pt x="167" y="575"/>
                    <a:pt x="203" y="587"/>
                    <a:pt x="238" y="587"/>
                  </a:cubicBezTo>
                  <a:cubicBezTo>
                    <a:pt x="310" y="587"/>
                    <a:pt x="381" y="539"/>
                    <a:pt x="417" y="480"/>
                  </a:cubicBezTo>
                  <a:lnTo>
                    <a:pt x="512" y="313"/>
                  </a:lnTo>
                  <a:cubicBezTo>
                    <a:pt x="603" y="148"/>
                    <a:pt x="465" y="0"/>
                    <a:pt x="3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626" name="Google Shape;626;p64"/>
            <p:cNvSpPr/>
            <p:nvPr/>
          </p:nvSpPr>
          <p:spPr>
            <a:xfrm>
              <a:off x="1732103" y="4101799"/>
              <a:ext cx="28653" cy="17510"/>
            </a:xfrm>
            <a:custGeom>
              <a:avLst/>
              <a:gdLst/>
              <a:ahLst/>
              <a:cxnLst/>
              <a:rect l="l" t="t" r="r" b="b"/>
              <a:pathLst>
                <a:path w="1044" h="638" extrusionOk="0">
                  <a:moveTo>
                    <a:pt x="303" y="0"/>
                  </a:moveTo>
                  <a:cubicBezTo>
                    <a:pt x="105" y="0"/>
                    <a:pt x="0" y="310"/>
                    <a:pt x="234" y="411"/>
                  </a:cubicBezTo>
                  <a:lnTo>
                    <a:pt x="663" y="614"/>
                  </a:lnTo>
                  <a:cubicBezTo>
                    <a:pt x="687" y="625"/>
                    <a:pt x="722" y="637"/>
                    <a:pt x="746" y="637"/>
                  </a:cubicBezTo>
                  <a:cubicBezTo>
                    <a:pt x="972" y="637"/>
                    <a:pt x="1044" y="328"/>
                    <a:pt x="841" y="233"/>
                  </a:cubicBezTo>
                  <a:lnTo>
                    <a:pt x="413" y="30"/>
                  </a:lnTo>
                  <a:cubicBezTo>
                    <a:pt x="374" y="9"/>
                    <a:pt x="337" y="0"/>
                    <a:pt x="3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627" name="Google Shape;627;p64"/>
            <p:cNvSpPr/>
            <p:nvPr/>
          </p:nvSpPr>
          <p:spPr>
            <a:xfrm>
              <a:off x="1528406" y="3997948"/>
              <a:ext cx="14711" cy="20721"/>
            </a:xfrm>
            <a:custGeom>
              <a:avLst/>
              <a:gdLst/>
              <a:ahLst/>
              <a:cxnLst/>
              <a:rect l="l" t="t" r="r" b="b"/>
              <a:pathLst>
                <a:path w="536" h="755" extrusionOk="0">
                  <a:moveTo>
                    <a:pt x="292" y="0"/>
                  </a:moveTo>
                  <a:cubicBezTo>
                    <a:pt x="206" y="0"/>
                    <a:pt x="121" y="49"/>
                    <a:pt x="96" y="159"/>
                  </a:cubicBezTo>
                  <a:lnTo>
                    <a:pt x="96" y="171"/>
                  </a:lnTo>
                  <a:lnTo>
                    <a:pt x="24" y="504"/>
                  </a:lnTo>
                  <a:cubicBezTo>
                    <a:pt x="0" y="611"/>
                    <a:pt x="72" y="730"/>
                    <a:pt x="191" y="754"/>
                  </a:cubicBezTo>
                  <a:lnTo>
                    <a:pt x="227" y="754"/>
                  </a:lnTo>
                  <a:cubicBezTo>
                    <a:pt x="334" y="754"/>
                    <a:pt x="417" y="683"/>
                    <a:pt x="429" y="588"/>
                  </a:cubicBezTo>
                  <a:lnTo>
                    <a:pt x="500" y="254"/>
                  </a:lnTo>
                  <a:cubicBezTo>
                    <a:pt x="535" y="95"/>
                    <a:pt x="413" y="0"/>
                    <a:pt x="2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628" name="Google Shape;628;p64"/>
            <p:cNvSpPr/>
            <p:nvPr/>
          </p:nvSpPr>
          <p:spPr>
            <a:xfrm>
              <a:off x="1646694" y="4028329"/>
              <a:ext cx="23465" cy="13201"/>
            </a:xfrm>
            <a:custGeom>
              <a:avLst/>
              <a:gdLst/>
              <a:ahLst/>
              <a:cxnLst/>
              <a:rect l="l" t="t" r="r" b="b"/>
              <a:pathLst>
                <a:path w="855" h="481" extrusionOk="0">
                  <a:moveTo>
                    <a:pt x="568" y="0"/>
                  </a:moveTo>
                  <a:cubicBezTo>
                    <a:pt x="554" y="0"/>
                    <a:pt x="540" y="2"/>
                    <a:pt x="524" y="4"/>
                  </a:cubicBezTo>
                  <a:lnTo>
                    <a:pt x="239" y="64"/>
                  </a:lnTo>
                  <a:cubicBezTo>
                    <a:pt x="0" y="124"/>
                    <a:pt x="48" y="481"/>
                    <a:pt x="286" y="481"/>
                  </a:cubicBezTo>
                  <a:lnTo>
                    <a:pt x="334" y="481"/>
                  </a:lnTo>
                  <a:lnTo>
                    <a:pt x="620" y="409"/>
                  </a:lnTo>
                  <a:cubicBezTo>
                    <a:pt x="855" y="342"/>
                    <a:pt x="795" y="0"/>
                    <a:pt x="5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629" name="Google Shape;629;p64"/>
            <p:cNvSpPr/>
            <p:nvPr/>
          </p:nvSpPr>
          <p:spPr>
            <a:xfrm>
              <a:off x="1642111" y="4046223"/>
              <a:ext cx="51322" cy="43994"/>
            </a:xfrm>
            <a:custGeom>
              <a:avLst/>
              <a:gdLst/>
              <a:ahLst/>
              <a:cxnLst/>
              <a:rect l="l" t="t" r="r" b="b"/>
              <a:pathLst>
                <a:path w="1870" h="1603" extrusionOk="0">
                  <a:moveTo>
                    <a:pt x="798" y="412"/>
                  </a:moveTo>
                  <a:cubicBezTo>
                    <a:pt x="1144" y="412"/>
                    <a:pt x="1322" y="829"/>
                    <a:pt x="1072" y="1067"/>
                  </a:cubicBezTo>
                  <a:cubicBezTo>
                    <a:pt x="995" y="1144"/>
                    <a:pt x="900" y="1179"/>
                    <a:pt x="805" y="1179"/>
                  </a:cubicBezTo>
                  <a:cubicBezTo>
                    <a:pt x="608" y="1179"/>
                    <a:pt x="417" y="1027"/>
                    <a:pt x="417" y="793"/>
                  </a:cubicBezTo>
                  <a:cubicBezTo>
                    <a:pt x="417" y="579"/>
                    <a:pt x="596" y="412"/>
                    <a:pt x="798" y="412"/>
                  </a:cubicBezTo>
                  <a:close/>
                  <a:moveTo>
                    <a:pt x="814" y="0"/>
                  </a:moveTo>
                  <a:cubicBezTo>
                    <a:pt x="400" y="0"/>
                    <a:pt x="1" y="321"/>
                    <a:pt x="1" y="805"/>
                  </a:cubicBezTo>
                  <a:cubicBezTo>
                    <a:pt x="1" y="1246"/>
                    <a:pt x="358" y="1603"/>
                    <a:pt x="798" y="1603"/>
                  </a:cubicBezTo>
                  <a:cubicBezTo>
                    <a:pt x="1513" y="1603"/>
                    <a:pt x="1870" y="745"/>
                    <a:pt x="1370" y="234"/>
                  </a:cubicBezTo>
                  <a:cubicBezTo>
                    <a:pt x="1209" y="73"/>
                    <a:pt x="1010" y="0"/>
                    <a:pt x="8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630" name="Google Shape;630;p64"/>
          <p:cNvGrpSpPr/>
          <p:nvPr/>
        </p:nvGrpSpPr>
        <p:grpSpPr>
          <a:xfrm>
            <a:off x="524012" y="1695506"/>
            <a:ext cx="7230993" cy="1631342"/>
            <a:chOff x="713400" y="1411364"/>
            <a:chExt cx="7717175" cy="1665484"/>
          </a:xfrm>
        </p:grpSpPr>
        <p:grpSp>
          <p:nvGrpSpPr>
            <p:cNvPr id="631" name="Google Shape;631;p64"/>
            <p:cNvGrpSpPr/>
            <p:nvPr/>
          </p:nvGrpSpPr>
          <p:grpSpPr>
            <a:xfrm>
              <a:off x="713400" y="1411364"/>
              <a:ext cx="7717175" cy="1665484"/>
              <a:chOff x="713401" y="1978912"/>
              <a:chExt cx="7717175" cy="1843573"/>
            </a:xfrm>
          </p:grpSpPr>
          <p:grpSp>
            <p:nvGrpSpPr>
              <p:cNvPr id="632" name="Google Shape;632;p64"/>
              <p:cNvGrpSpPr/>
              <p:nvPr/>
            </p:nvGrpSpPr>
            <p:grpSpPr>
              <a:xfrm>
                <a:off x="713401" y="1978912"/>
                <a:ext cx="5894124" cy="1843573"/>
                <a:chOff x="713401" y="1978912"/>
                <a:chExt cx="5894124" cy="1843573"/>
              </a:xfrm>
            </p:grpSpPr>
            <p:cxnSp>
              <p:nvCxnSpPr>
                <p:cNvPr id="633" name="Google Shape;633;p64"/>
                <p:cNvCxnSpPr/>
                <p:nvPr/>
              </p:nvCxnSpPr>
              <p:spPr>
                <a:xfrm>
                  <a:off x="2555725" y="1985300"/>
                  <a:ext cx="1538100" cy="0"/>
                </a:xfrm>
                <a:prstGeom prst="straightConnector1">
                  <a:avLst/>
                </a:prstGeom>
                <a:noFill/>
                <a:ln w="9525" cap="flat" cmpd="sng">
                  <a:solidFill>
                    <a:schemeClr val="dk1"/>
                  </a:solidFill>
                  <a:prstDash val="solid"/>
                  <a:round/>
                  <a:headEnd type="none" w="med" len="med"/>
                  <a:tailEnd type="none" w="med" len="med"/>
                </a:ln>
              </p:spPr>
            </p:cxnSp>
            <p:cxnSp>
              <p:nvCxnSpPr>
                <p:cNvPr id="634" name="Google Shape;634;p64"/>
                <p:cNvCxnSpPr/>
                <p:nvPr/>
              </p:nvCxnSpPr>
              <p:spPr>
                <a:xfrm>
                  <a:off x="5050225" y="1985300"/>
                  <a:ext cx="1557300" cy="0"/>
                </a:xfrm>
                <a:prstGeom prst="straightConnector1">
                  <a:avLst/>
                </a:prstGeom>
                <a:noFill/>
                <a:ln w="9525" cap="flat" cmpd="sng">
                  <a:solidFill>
                    <a:schemeClr val="dk1"/>
                  </a:solidFill>
                  <a:prstDash val="solid"/>
                  <a:round/>
                  <a:headEnd type="none" w="med" len="med"/>
                  <a:tailEnd type="none" w="med" len="med"/>
                </a:ln>
              </p:spPr>
            </p:cxnSp>
            <p:sp>
              <p:nvSpPr>
                <p:cNvPr id="635" name="Google Shape;635;p64"/>
                <p:cNvSpPr/>
                <p:nvPr/>
              </p:nvSpPr>
              <p:spPr>
                <a:xfrm>
                  <a:off x="713401" y="1978912"/>
                  <a:ext cx="847387" cy="1843573"/>
                </a:xfrm>
                <a:custGeom>
                  <a:avLst/>
                  <a:gdLst/>
                  <a:ahLst/>
                  <a:cxnLst/>
                  <a:rect l="l" t="t" r="r" b="b"/>
                  <a:pathLst>
                    <a:path w="22053" h="63201" extrusionOk="0">
                      <a:moveTo>
                        <a:pt x="22053" y="0"/>
                      </a:moveTo>
                      <a:lnTo>
                        <a:pt x="0" y="0"/>
                      </a:lnTo>
                      <a:lnTo>
                        <a:pt x="0" y="63201"/>
                      </a:lnTo>
                      <a:lnTo>
                        <a:pt x="22053" y="63201"/>
                      </a:lnTo>
                    </a:path>
                  </a:pathLst>
                </a:custGeom>
                <a:noFill/>
                <a:ln w="9525" cap="flat" cmpd="sng">
                  <a:solidFill>
                    <a:schemeClr val="dk1"/>
                  </a:solidFill>
                  <a:prstDash val="solid"/>
                  <a:round/>
                  <a:headEnd type="none" w="med" len="med"/>
                  <a:tailEnd type="none" w="med" len="med"/>
                </a:ln>
              </p:spPr>
            </p:sp>
          </p:grpSp>
          <p:sp>
            <p:nvSpPr>
              <p:cNvPr id="636" name="Google Shape;636;p64"/>
              <p:cNvSpPr/>
              <p:nvPr/>
            </p:nvSpPr>
            <p:spPr>
              <a:xfrm flipH="1">
                <a:off x="7583189" y="1978912"/>
                <a:ext cx="847387" cy="1843573"/>
              </a:xfrm>
              <a:custGeom>
                <a:avLst/>
                <a:gdLst/>
                <a:ahLst/>
                <a:cxnLst/>
                <a:rect l="l" t="t" r="r" b="b"/>
                <a:pathLst>
                  <a:path w="22053" h="63201" extrusionOk="0">
                    <a:moveTo>
                      <a:pt x="22053" y="0"/>
                    </a:moveTo>
                    <a:lnTo>
                      <a:pt x="0" y="0"/>
                    </a:lnTo>
                    <a:lnTo>
                      <a:pt x="0" y="63201"/>
                    </a:lnTo>
                    <a:lnTo>
                      <a:pt x="22053" y="63201"/>
                    </a:lnTo>
                  </a:path>
                </a:pathLst>
              </a:custGeom>
              <a:noFill/>
              <a:ln w="9525" cap="flat" cmpd="sng">
                <a:solidFill>
                  <a:schemeClr val="dk1"/>
                </a:solidFill>
                <a:prstDash val="solid"/>
                <a:round/>
                <a:headEnd type="none" w="med" len="med"/>
                <a:tailEnd type="none" w="med" len="med"/>
              </a:ln>
            </p:spPr>
          </p:sp>
        </p:grpSp>
        <p:grpSp>
          <p:nvGrpSpPr>
            <p:cNvPr id="637" name="Google Shape;637;p64"/>
            <p:cNvGrpSpPr/>
            <p:nvPr/>
          </p:nvGrpSpPr>
          <p:grpSpPr>
            <a:xfrm>
              <a:off x="2555724" y="3072510"/>
              <a:ext cx="4051800" cy="0"/>
              <a:chOff x="2555725" y="1985300"/>
              <a:chExt cx="4051800" cy="0"/>
            </a:xfrm>
          </p:grpSpPr>
          <p:cxnSp>
            <p:nvCxnSpPr>
              <p:cNvPr id="638" name="Google Shape;638;p64"/>
              <p:cNvCxnSpPr/>
              <p:nvPr/>
            </p:nvCxnSpPr>
            <p:spPr>
              <a:xfrm>
                <a:off x="2555725" y="1985300"/>
                <a:ext cx="1538100" cy="0"/>
              </a:xfrm>
              <a:prstGeom prst="straightConnector1">
                <a:avLst/>
              </a:prstGeom>
              <a:noFill/>
              <a:ln w="9525" cap="flat" cmpd="sng">
                <a:solidFill>
                  <a:schemeClr val="dk1"/>
                </a:solidFill>
                <a:prstDash val="solid"/>
                <a:round/>
                <a:headEnd type="none" w="med" len="med"/>
                <a:tailEnd type="none" w="med" len="med"/>
              </a:ln>
            </p:spPr>
          </p:cxnSp>
          <p:cxnSp>
            <p:nvCxnSpPr>
              <p:cNvPr id="639" name="Google Shape;639;p64"/>
              <p:cNvCxnSpPr/>
              <p:nvPr/>
            </p:nvCxnSpPr>
            <p:spPr>
              <a:xfrm>
                <a:off x="5050225" y="1985300"/>
                <a:ext cx="1557300" cy="0"/>
              </a:xfrm>
              <a:prstGeom prst="straightConnector1">
                <a:avLst/>
              </a:prstGeom>
              <a:noFill/>
              <a:ln w="9525" cap="flat" cmpd="sng">
                <a:solidFill>
                  <a:schemeClr val="dk1"/>
                </a:solidFill>
                <a:prstDash val="solid"/>
                <a:round/>
                <a:headEnd type="none" w="med" len="med"/>
                <a:tailEnd type="none" w="med" len="med"/>
              </a:ln>
            </p:spPr>
          </p:cxnSp>
        </p:grpSp>
      </p:grpSp>
      <p:pic>
        <p:nvPicPr>
          <p:cNvPr id="70" name="Picture 2" descr="Ilustraciones gratis de Adelfano">
            <a:extLst>
              <a:ext uri="{FF2B5EF4-FFF2-40B4-BE49-F238E27FC236}">
                <a16:creationId xmlns:a16="http://schemas.microsoft.com/office/drawing/2014/main" id="{50827E6B-FC18-428E-BC72-B420FDF4D8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2"/>
            <a:ext cx="2042318" cy="1265706"/>
          </a:xfrm>
          <a:prstGeom prst="rect">
            <a:avLst/>
          </a:prstGeom>
          <a:noFill/>
          <a:extLst>
            <a:ext uri="{909E8E84-426E-40DD-AFC4-6F175D3DCCD1}">
              <a14:hiddenFill xmlns:a14="http://schemas.microsoft.com/office/drawing/2010/main">
                <a:solidFill>
                  <a:srgbClr val="FFFFFF"/>
                </a:solidFill>
              </a14:hiddenFill>
            </a:ext>
          </a:extLst>
        </p:spPr>
      </p:pic>
      <p:grpSp>
        <p:nvGrpSpPr>
          <p:cNvPr id="74" name="Grupo 73">
            <a:extLst>
              <a:ext uri="{FF2B5EF4-FFF2-40B4-BE49-F238E27FC236}">
                <a16:creationId xmlns:a16="http://schemas.microsoft.com/office/drawing/2014/main" id="{BCABC341-EAC3-4A26-A0D6-F62BF0E9A920}"/>
              </a:ext>
            </a:extLst>
          </p:cNvPr>
          <p:cNvGrpSpPr/>
          <p:nvPr/>
        </p:nvGrpSpPr>
        <p:grpSpPr>
          <a:xfrm>
            <a:off x="161591" y="415840"/>
            <a:ext cx="8820667" cy="911984"/>
            <a:chOff x="246304" y="429207"/>
            <a:chExt cx="8820667" cy="911984"/>
          </a:xfrm>
        </p:grpSpPr>
        <p:sp>
          <p:nvSpPr>
            <p:cNvPr id="75" name="Rectángulo 74">
              <a:extLst>
                <a:ext uri="{FF2B5EF4-FFF2-40B4-BE49-F238E27FC236}">
                  <a16:creationId xmlns:a16="http://schemas.microsoft.com/office/drawing/2014/main" id="{73FFFA7C-2A1A-4F3D-A9B3-BBEB9A77C2FC}"/>
                </a:ext>
              </a:extLst>
            </p:cNvPr>
            <p:cNvSpPr/>
            <p:nvPr/>
          </p:nvSpPr>
          <p:spPr>
            <a:xfrm>
              <a:off x="331488" y="885199"/>
              <a:ext cx="7995025" cy="457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6" name="Elipse 75">
              <a:extLst>
                <a:ext uri="{FF2B5EF4-FFF2-40B4-BE49-F238E27FC236}">
                  <a16:creationId xmlns:a16="http://schemas.microsoft.com/office/drawing/2014/main" id="{3765BCD4-D7BD-4574-AB6C-5DC798038521}"/>
                </a:ext>
              </a:extLst>
            </p:cNvPr>
            <p:cNvSpPr/>
            <p:nvPr/>
          </p:nvSpPr>
          <p:spPr>
            <a:xfrm>
              <a:off x="246304" y="768186"/>
              <a:ext cx="279744" cy="2797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77" name="Grupo 76">
              <a:extLst>
                <a:ext uri="{FF2B5EF4-FFF2-40B4-BE49-F238E27FC236}">
                  <a16:creationId xmlns:a16="http://schemas.microsoft.com/office/drawing/2014/main" id="{EEB2A4D5-205C-4016-9476-C6E9C37CD22D}"/>
                </a:ext>
              </a:extLst>
            </p:cNvPr>
            <p:cNvGrpSpPr/>
            <p:nvPr/>
          </p:nvGrpSpPr>
          <p:grpSpPr>
            <a:xfrm>
              <a:off x="8154987" y="429207"/>
              <a:ext cx="911984" cy="911984"/>
              <a:chOff x="8118682" y="320468"/>
              <a:chExt cx="1104780" cy="1104780"/>
            </a:xfrm>
          </p:grpSpPr>
          <p:sp>
            <p:nvSpPr>
              <p:cNvPr id="78" name="Elipse 77">
                <a:extLst>
                  <a:ext uri="{FF2B5EF4-FFF2-40B4-BE49-F238E27FC236}">
                    <a16:creationId xmlns:a16="http://schemas.microsoft.com/office/drawing/2014/main" id="{4D47E2FB-828F-42C9-B59D-767E4C960DA4}"/>
                  </a:ext>
                </a:extLst>
              </p:cNvPr>
              <p:cNvSpPr/>
              <p:nvPr/>
            </p:nvSpPr>
            <p:spPr>
              <a:xfrm>
                <a:off x="8515328" y="718383"/>
                <a:ext cx="333632" cy="3336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9" name="Elipse 78">
                <a:extLst>
                  <a:ext uri="{FF2B5EF4-FFF2-40B4-BE49-F238E27FC236}">
                    <a16:creationId xmlns:a16="http://schemas.microsoft.com/office/drawing/2014/main" id="{76A17B12-50EE-4901-B3D9-70541D4F595E}"/>
                  </a:ext>
                </a:extLst>
              </p:cNvPr>
              <p:cNvSpPr/>
              <p:nvPr/>
            </p:nvSpPr>
            <p:spPr>
              <a:xfrm>
                <a:off x="8326513" y="518363"/>
                <a:ext cx="711262" cy="7112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0" name="Elipse 79">
                <a:extLst>
                  <a:ext uri="{FF2B5EF4-FFF2-40B4-BE49-F238E27FC236}">
                    <a16:creationId xmlns:a16="http://schemas.microsoft.com/office/drawing/2014/main" id="{FF1C0954-9672-40CC-8B2B-951555AE0C4F}"/>
                  </a:ext>
                </a:extLst>
              </p:cNvPr>
              <p:cNvSpPr/>
              <p:nvPr/>
            </p:nvSpPr>
            <p:spPr>
              <a:xfrm>
                <a:off x="8118682" y="320468"/>
                <a:ext cx="1104780" cy="11047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1" name="Elipse 80">
                <a:extLst>
                  <a:ext uri="{FF2B5EF4-FFF2-40B4-BE49-F238E27FC236}">
                    <a16:creationId xmlns:a16="http://schemas.microsoft.com/office/drawing/2014/main" id="{20C4A43E-0BA0-4FC8-AF8D-AB75FE728489}"/>
                  </a:ext>
                </a:extLst>
              </p:cNvPr>
              <p:cNvSpPr/>
              <p:nvPr/>
            </p:nvSpPr>
            <p:spPr>
              <a:xfrm>
                <a:off x="8224993" y="1180167"/>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2" name="Elipse 81">
                <a:extLst>
                  <a:ext uri="{FF2B5EF4-FFF2-40B4-BE49-F238E27FC236}">
                    <a16:creationId xmlns:a16="http://schemas.microsoft.com/office/drawing/2014/main" id="{C9D50B05-876E-4590-98BB-88743776E833}"/>
                  </a:ext>
                </a:extLst>
              </p:cNvPr>
              <p:cNvSpPr/>
              <p:nvPr/>
            </p:nvSpPr>
            <p:spPr>
              <a:xfrm>
                <a:off x="8515328" y="393745"/>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grpSp>
        <p:nvGrpSpPr>
          <p:cNvPr id="10" name="Grupo 9">
            <a:extLst>
              <a:ext uri="{FF2B5EF4-FFF2-40B4-BE49-F238E27FC236}">
                <a16:creationId xmlns:a16="http://schemas.microsoft.com/office/drawing/2014/main" id="{40B92D53-63A4-213E-DC8E-7D622B99E4D0}"/>
              </a:ext>
            </a:extLst>
          </p:cNvPr>
          <p:cNvGrpSpPr/>
          <p:nvPr/>
        </p:nvGrpSpPr>
        <p:grpSpPr>
          <a:xfrm>
            <a:off x="7464425" y="3687763"/>
            <a:ext cx="1425575" cy="1301751"/>
            <a:chOff x="7464425" y="3687763"/>
            <a:chExt cx="1425575" cy="1301751"/>
          </a:xfrm>
        </p:grpSpPr>
        <p:sp>
          <p:nvSpPr>
            <p:cNvPr id="5" name="Freeform 5">
              <a:extLst>
                <a:ext uri="{FF2B5EF4-FFF2-40B4-BE49-F238E27FC236}">
                  <a16:creationId xmlns:a16="http://schemas.microsoft.com/office/drawing/2014/main" id="{BAE5CB52-83F8-FCEA-2457-439D94F70CA9}"/>
                </a:ext>
              </a:extLst>
            </p:cNvPr>
            <p:cNvSpPr>
              <a:spLocks noEditPoints="1"/>
            </p:cNvSpPr>
            <p:nvPr/>
          </p:nvSpPr>
          <p:spPr bwMode="auto">
            <a:xfrm>
              <a:off x="7585075" y="3905251"/>
              <a:ext cx="1184275" cy="1084263"/>
            </a:xfrm>
            <a:custGeom>
              <a:avLst/>
              <a:gdLst>
                <a:gd name="T0" fmla="*/ 93 w 197"/>
                <a:gd name="T1" fmla="*/ 119 h 180"/>
                <a:gd name="T2" fmla="*/ 93 w 197"/>
                <a:gd name="T3" fmla="*/ 77 h 180"/>
                <a:gd name="T4" fmla="*/ 89 w 197"/>
                <a:gd name="T5" fmla="*/ 72 h 180"/>
                <a:gd name="T6" fmla="*/ 58 w 197"/>
                <a:gd name="T7" fmla="*/ 54 h 180"/>
                <a:gd name="T8" fmla="*/ 49 w 197"/>
                <a:gd name="T9" fmla="*/ 56 h 180"/>
                <a:gd name="T10" fmla="*/ 16 w 197"/>
                <a:gd name="T11" fmla="*/ 57 h 180"/>
                <a:gd name="T12" fmla="*/ 3 w 197"/>
                <a:gd name="T13" fmla="*/ 25 h 180"/>
                <a:gd name="T14" fmla="*/ 29 w 197"/>
                <a:gd name="T15" fmla="*/ 3 h 180"/>
                <a:gd name="T16" fmla="*/ 61 w 197"/>
                <a:gd name="T17" fmla="*/ 36 h 180"/>
                <a:gd name="T18" fmla="*/ 65 w 197"/>
                <a:gd name="T19" fmla="*/ 46 h 180"/>
                <a:gd name="T20" fmla="*/ 95 w 197"/>
                <a:gd name="T21" fmla="*/ 62 h 180"/>
                <a:gd name="T22" fmla="*/ 102 w 197"/>
                <a:gd name="T23" fmla="*/ 62 h 180"/>
                <a:gd name="T24" fmla="*/ 131 w 197"/>
                <a:gd name="T25" fmla="*/ 46 h 180"/>
                <a:gd name="T26" fmla="*/ 136 w 197"/>
                <a:gd name="T27" fmla="*/ 35 h 180"/>
                <a:gd name="T28" fmla="*/ 154 w 197"/>
                <a:gd name="T29" fmla="*/ 5 h 180"/>
                <a:gd name="T30" fmla="*/ 188 w 197"/>
                <a:gd name="T31" fmla="*/ 14 h 180"/>
                <a:gd name="T32" fmla="*/ 189 w 197"/>
                <a:gd name="T33" fmla="*/ 50 h 180"/>
                <a:gd name="T34" fmla="*/ 148 w 197"/>
                <a:gd name="T35" fmla="*/ 56 h 180"/>
                <a:gd name="T36" fmla="*/ 138 w 197"/>
                <a:gd name="T37" fmla="*/ 55 h 180"/>
                <a:gd name="T38" fmla="*/ 109 w 197"/>
                <a:gd name="T39" fmla="*/ 72 h 180"/>
                <a:gd name="T40" fmla="*/ 104 w 197"/>
                <a:gd name="T41" fmla="*/ 80 h 180"/>
                <a:gd name="T42" fmla="*/ 104 w 197"/>
                <a:gd name="T43" fmla="*/ 113 h 180"/>
                <a:gd name="T44" fmla="*/ 109 w 197"/>
                <a:gd name="T45" fmla="*/ 121 h 180"/>
                <a:gd name="T46" fmla="*/ 128 w 197"/>
                <a:gd name="T47" fmla="*/ 149 h 180"/>
                <a:gd name="T48" fmla="*/ 108 w 197"/>
                <a:gd name="T49" fmla="*/ 176 h 180"/>
                <a:gd name="T50" fmla="*/ 76 w 197"/>
                <a:gd name="T51" fmla="*/ 167 h 180"/>
                <a:gd name="T52" fmla="*/ 86 w 197"/>
                <a:gd name="T53" fmla="*/ 122 h 180"/>
                <a:gd name="T54" fmla="*/ 93 w 197"/>
                <a:gd name="T55" fmla="*/ 119 h 180"/>
                <a:gd name="T56" fmla="*/ 49 w 197"/>
                <a:gd name="T57" fmla="*/ 33 h 180"/>
                <a:gd name="T58" fmla="*/ 32 w 197"/>
                <a:gd name="T59" fmla="*/ 15 h 180"/>
                <a:gd name="T60" fmla="*/ 14 w 197"/>
                <a:gd name="T61" fmla="*/ 32 h 180"/>
                <a:gd name="T62" fmla="*/ 31 w 197"/>
                <a:gd name="T63" fmla="*/ 50 h 180"/>
                <a:gd name="T64" fmla="*/ 49 w 197"/>
                <a:gd name="T65" fmla="*/ 33 h 180"/>
                <a:gd name="T66" fmla="*/ 183 w 197"/>
                <a:gd name="T67" fmla="*/ 33 h 180"/>
                <a:gd name="T68" fmla="*/ 165 w 197"/>
                <a:gd name="T69" fmla="*/ 15 h 180"/>
                <a:gd name="T70" fmla="*/ 147 w 197"/>
                <a:gd name="T71" fmla="*/ 32 h 180"/>
                <a:gd name="T72" fmla="*/ 165 w 197"/>
                <a:gd name="T73" fmla="*/ 50 h 180"/>
                <a:gd name="T74" fmla="*/ 183 w 197"/>
                <a:gd name="T75" fmla="*/ 33 h 180"/>
                <a:gd name="T76" fmla="*/ 116 w 197"/>
                <a:gd name="T77" fmla="*/ 149 h 180"/>
                <a:gd name="T78" fmla="*/ 99 w 197"/>
                <a:gd name="T79" fmla="*/ 131 h 180"/>
                <a:gd name="T80" fmla="*/ 81 w 197"/>
                <a:gd name="T81" fmla="*/ 148 h 180"/>
                <a:gd name="T82" fmla="*/ 98 w 197"/>
                <a:gd name="T83" fmla="*/ 166 h 180"/>
                <a:gd name="T84" fmla="*/ 116 w 197"/>
                <a:gd name="T85" fmla="*/ 149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97" h="180">
                  <a:moveTo>
                    <a:pt x="93" y="119"/>
                  </a:moveTo>
                  <a:cubicBezTo>
                    <a:pt x="93" y="105"/>
                    <a:pt x="93" y="91"/>
                    <a:pt x="93" y="77"/>
                  </a:cubicBezTo>
                  <a:cubicBezTo>
                    <a:pt x="93" y="76"/>
                    <a:pt x="91" y="73"/>
                    <a:pt x="89" y="72"/>
                  </a:cubicBezTo>
                  <a:cubicBezTo>
                    <a:pt x="79" y="66"/>
                    <a:pt x="68" y="60"/>
                    <a:pt x="58" y="54"/>
                  </a:cubicBezTo>
                  <a:cubicBezTo>
                    <a:pt x="53" y="51"/>
                    <a:pt x="52" y="54"/>
                    <a:pt x="49" y="56"/>
                  </a:cubicBezTo>
                  <a:cubicBezTo>
                    <a:pt x="39" y="63"/>
                    <a:pt x="26" y="64"/>
                    <a:pt x="16" y="57"/>
                  </a:cubicBezTo>
                  <a:cubicBezTo>
                    <a:pt x="5" y="50"/>
                    <a:pt x="0" y="38"/>
                    <a:pt x="3" y="25"/>
                  </a:cubicBezTo>
                  <a:cubicBezTo>
                    <a:pt x="6" y="13"/>
                    <a:pt x="16" y="5"/>
                    <a:pt x="29" y="3"/>
                  </a:cubicBezTo>
                  <a:cubicBezTo>
                    <a:pt x="47" y="1"/>
                    <a:pt x="63" y="17"/>
                    <a:pt x="61" y="36"/>
                  </a:cubicBezTo>
                  <a:cubicBezTo>
                    <a:pt x="60" y="41"/>
                    <a:pt x="61" y="43"/>
                    <a:pt x="65" y="46"/>
                  </a:cubicBezTo>
                  <a:cubicBezTo>
                    <a:pt x="75" y="51"/>
                    <a:pt x="85" y="57"/>
                    <a:pt x="95" y="62"/>
                  </a:cubicBezTo>
                  <a:cubicBezTo>
                    <a:pt x="97" y="63"/>
                    <a:pt x="100" y="63"/>
                    <a:pt x="102" y="62"/>
                  </a:cubicBezTo>
                  <a:cubicBezTo>
                    <a:pt x="112" y="57"/>
                    <a:pt x="121" y="51"/>
                    <a:pt x="131" y="46"/>
                  </a:cubicBezTo>
                  <a:cubicBezTo>
                    <a:pt x="136" y="43"/>
                    <a:pt x="137" y="41"/>
                    <a:pt x="136" y="35"/>
                  </a:cubicBezTo>
                  <a:cubicBezTo>
                    <a:pt x="135" y="22"/>
                    <a:pt x="142" y="10"/>
                    <a:pt x="154" y="5"/>
                  </a:cubicBezTo>
                  <a:cubicBezTo>
                    <a:pt x="167" y="0"/>
                    <a:pt x="180" y="4"/>
                    <a:pt x="188" y="14"/>
                  </a:cubicBezTo>
                  <a:cubicBezTo>
                    <a:pt x="197" y="25"/>
                    <a:pt x="197" y="39"/>
                    <a:pt x="189" y="50"/>
                  </a:cubicBezTo>
                  <a:cubicBezTo>
                    <a:pt x="180" y="63"/>
                    <a:pt x="161" y="66"/>
                    <a:pt x="148" y="56"/>
                  </a:cubicBezTo>
                  <a:cubicBezTo>
                    <a:pt x="144" y="53"/>
                    <a:pt x="141" y="53"/>
                    <a:pt x="138" y="55"/>
                  </a:cubicBezTo>
                  <a:cubicBezTo>
                    <a:pt x="128" y="61"/>
                    <a:pt x="118" y="66"/>
                    <a:pt x="109" y="72"/>
                  </a:cubicBezTo>
                  <a:cubicBezTo>
                    <a:pt x="105" y="74"/>
                    <a:pt x="104" y="76"/>
                    <a:pt x="104" y="80"/>
                  </a:cubicBezTo>
                  <a:cubicBezTo>
                    <a:pt x="104" y="91"/>
                    <a:pt x="104" y="102"/>
                    <a:pt x="104" y="113"/>
                  </a:cubicBezTo>
                  <a:cubicBezTo>
                    <a:pt x="104" y="118"/>
                    <a:pt x="105" y="120"/>
                    <a:pt x="109" y="121"/>
                  </a:cubicBezTo>
                  <a:cubicBezTo>
                    <a:pt x="121" y="126"/>
                    <a:pt x="128" y="137"/>
                    <a:pt x="128" y="149"/>
                  </a:cubicBezTo>
                  <a:cubicBezTo>
                    <a:pt x="128" y="161"/>
                    <a:pt x="120" y="172"/>
                    <a:pt x="108" y="176"/>
                  </a:cubicBezTo>
                  <a:cubicBezTo>
                    <a:pt x="97" y="180"/>
                    <a:pt x="84" y="177"/>
                    <a:pt x="76" y="167"/>
                  </a:cubicBezTo>
                  <a:cubicBezTo>
                    <a:pt x="64" y="153"/>
                    <a:pt x="68" y="130"/>
                    <a:pt x="86" y="122"/>
                  </a:cubicBezTo>
                  <a:cubicBezTo>
                    <a:pt x="88" y="121"/>
                    <a:pt x="90" y="120"/>
                    <a:pt x="93" y="119"/>
                  </a:cubicBezTo>
                  <a:close/>
                  <a:moveTo>
                    <a:pt x="49" y="33"/>
                  </a:moveTo>
                  <a:cubicBezTo>
                    <a:pt x="49" y="23"/>
                    <a:pt x="42" y="15"/>
                    <a:pt x="32" y="15"/>
                  </a:cubicBezTo>
                  <a:cubicBezTo>
                    <a:pt x="22" y="15"/>
                    <a:pt x="14" y="22"/>
                    <a:pt x="14" y="32"/>
                  </a:cubicBezTo>
                  <a:cubicBezTo>
                    <a:pt x="14" y="42"/>
                    <a:pt x="21" y="50"/>
                    <a:pt x="31" y="50"/>
                  </a:cubicBezTo>
                  <a:cubicBezTo>
                    <a:pt x="41" y="50"/>
                    <a:pt x="49" y="43"/>
                    <a:pt x="49" y="33"/>
                  </a:cubicBezTo>
                  <a:close/>
                  <a:moveTo>
                    <a:pt x="183" y="33"/>
                  </a:moveTo>
                  <a:cubicBezTo>
                    <a:pt x="183" y="23"/>
                    <a:pt x="175" y="15"/>
                    <a:pt x="165" y="15"/>
                  </a:cubicBezTo>
                  <a:cubicBezTo>
                    <a:pt x="156" y="15"/>
                    <a:pt x="148" y="22"/>
                    <a:pt x="147" y="32"/>
                  </a:cubicBezTo>
                  <a:cubicBezTo>
                    <a:pt x="147" y="42"/>
                    <a:pt x="155" y="50"/>
                    <a:pt x="165" y="50"/>
                  </a:cubicBezTo>
                  <a:cubicBezTo>
                    <a:pt x="175" y="50"/>
                    <a:pt x="183" y="43"/>
                    <a:pt x="183" y="33"/>
                  </a:cubicBezTo>
                  <a:close/>
                  <a:moveTo>
                    <a:pt x="116" y="149"/>
                  </a:moveTo>
                  <a:cubicBezTo>
                    <a:pt x="116" y="139"/>
                    <a:pt x="109" y="131"/>
                    <a:pt x="99" y="131"/>
                  </a:cubicBezTo>
                  <a:cubicBezTo>
                    <a:pt x="89" y="130"/>
                    <a:pt x="81" y="138"/>
                    <a:pt x="81" y="148"/>
                  </a:cubicBezTo>
                  <a:cubicBezTo>
                    <a:pt x="81" y="158"/>
                    <a:pt x="88" y="166"/>
                    <a:pt x="98" y="166"/>
                  </a:cubicBezTo>
                  <a:cubicBezTo>
                    <a:pt x="108" y="166"/>
                    <a:pt x="116" y="159"/>
                    <a:pt x="116" y="149"/>
                  </a:cubicBezTo>
                  <a:close/>
                </a:path>
              </a:pathLst>
            </a:custGeom>
            <a:solidFill>
              <a:srgbClr val="E325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C4516949-CE15-F2BE-752C-01C508E9640B}"/>
                </a:ext>
              </a:extLst>
            </p:cNvPr>
            <p:cNvSpPr>
              <a:spLocks/>
            </p:cNvSpPr>
            <p:nvPr/>
          </p:nvSpPr>
          <p:spPr bwMode="auto">
            <a:xfrm>
              <a:off x="8534400" y="3694113"/>
              <a:ext cx="355600" cy="349250"/>
            </a:xfrm>
            <a:custGeom>
              <a:avLst/>
              <a:gdLst>
                <a:gd name="T0" fmla="*/ 47 w 59"/>
                <a:gd name="T1" fmla="*/ 11 h 58"/>
                <a:gd name="T2" fmla="*/ 11 w 59"/>
                <a:gd name="T3" fmla="*/ 11 h 58"/>
                <a:gd name="T4" fmla="*/ 5 w 59"/>
                <a:gd name="T5" fmla="*/ 11 h 58"/>
                <a:gd name="T6" fmla="*/ 0 w 59"/>
                <a:gd name="T7" fmla="*/ 5 h 58"/>
                <a:gd name="T8" fmla="*/ 5 w 59"/>
                <a:gd name="T9" fmla="*/ 0 h 58"/>
                <a:gd name="T10" fmla="*/ 53 w 59"/>
                <a:gd name="T11" fmla="*/ 0 h 58"/>
                <a:gd name="T12" fmla="*/ 59 w 59"/>
                <a:gd name="T13" fmla="*/ 7 h 58"/>
                <a:gd name="T14" fmla="*/ 59 w 59"/>
                <a:gd name="T15" fmla="*/ 51 h 58"/>
                <a:gd name="T16" fmla="*/ 53 w 59"/>
                <a:gd name="T17" fmla="*/ 58 h 58"/>
                <a:gd name="T18" fmla="*/ 47 w 59"/>
                <a:gd name="T19" fmla="*/ 51 h 58"/>
                <a:gd name="T20" fmla="*/ 47 w 59"/>
                <a:gd name="T21" fmla="*/ 1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8">
                  <a:moveTo>
                    <a:pt x="47" y="11"/>
                  </a:moveTo>
                  <a:cubicBezTo>
                    <a:pt x="34" y="11"/>
                    <a:pt x="23" y="11"/>
                    <a:pt x="11" y="11"/>
                  </a:cubicBezTo>
                  <a:cubicBezTo>
                    <a:pt x="9" y="11"/>
                    <a:pt x="7" y="12"/>
                    <a:pt x="5" y="11"/>
                  </a:cubicBezTo>
                  <a:cubicBezTo>
                    <a:pt x="3" y="10"/>
                    <a:pt x="0" y="7"/>
                    <a:pt x="0" y="5"/>
                  </a:cubicBezTo>
                  <a:cubicBezTo>
                    <a:pt x="0" y="4"/>
                    <a:pt x="3" y="0"/>
                    <a:pt x="5" y="0"/>
                  </a:cubicBezTo>
                  <a:cubicBezTo>
                    <a:pt x="21" y="0"/>
                    <a:pt x="37" y="0"/>
                    <a:pt x="53" y="0"/>
                  </a:cubicBezTo>
                  <a:cubicBezTo>
                    <a:pt x="55" y="0"/>
                    <a:pt x="59" y="4"/>
                    <a:pt x="59" y="7"/>
                  </a:cubicBezTo>
                  <a:cubicBezTo>
                    <a:pt x="59" y="21"/>
                    <a:pt x="59" y="36"/>
                    <a:pt x="59" y="51"/>
                  </a:cubicBezTo>
                  <a:cubicBezTo>
                    <a:pt x="59" y="55"/>
                    <a:pt x="57" y="58"/>
                    <a:pt x="53" y="58"/>
                  </a:cubicBezTo>
                  <a:cubicBezTo>
                    <a:pt x="48" y="58"/>
                    <a:pt x="47" y="55"/>
                    <a:pt x="47" y="51"/>
                  </a:cubicBezTo>
                  <a:cubicBezTo>
                    <a:pt x="47" y="38"/>
                    <a:pt x="47" y="25"/>
                    <a:pt x="47" y="11"/>
                  </a:cubicBezTo>
                  <a:close/>
                </a:path>
              </a:pathLst>
            </a:custGeom>
            <a:solidFill>
              <a:srgbClr val="E325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8B1B97EA-CFDA-6552-3722-5BCAA85F7047}"/>
                </a:ext>
              </a:extLst>
            </p:cNvPr>
            <p:cNvSpPr>
              <a:spLocks/>
            </p:cNvSpPr>
            <p:nvPr/>
          </p:nvSpPr>
          <p:spPr bwMode="auto">
            <a:xfrm>
              <a:off x="7464425" y="3687763"/>
              <a:ext cx="354013" cy="355600"/>
            </a:xfrm>
            <a:custGeom>
              <a:avLst/>
              <a:gdLst>
                <a:gd name="T0" fmla="*/ 0 w 59"/>
                <a:gd name="T1" fmla="*/ 30 h 59"/>
                <a:gd name="T2" fmla="*/ 0 w 59"/>
                <a:gd name="T3" fmla="*/ 8 h 59"/>
                <a:gd name="T4" fmla="*/ 8 w 59"/>
                <a:gd name="T5" fmla="*/ 1 h 59"/>
                <a:gd name="T6" fmla="*/ 52 w 59"/>
                <a:gd name="T7" fmla="*/ 1 h 59"/>
                <a:gd name="T8" fmla="*/ 59 w 59"/>
                <a:gd name="T9" fmla="*/ 7 h 59"/>
                <a:gd name="T10" fmla="*/ 52 w 59"/>
                <a:gd name="T11" fmla="*/ 12 h 59"/>
                <a:gd name="T12" fmla="*/ 18 w 59"/>
                <a:gd name="T13" fmla="*/ 12 h 59"/>
                <a:gd name="T14" fmla="*/ 12 w 59"/>
                <a:gd name="T15" fmla="*/ 18 h 59"/>
                <a:gd name="T16" fmla="*/ 12 w 59"/>
                <a:gd name="T17" fmla="*/ 51 h 59"/>
                <a:gd name="T18" fmla="*/ 6 w 59"/>
                <a:gd name="T19" fmla="*/ 59 h 59"/>
                <a:gd name="T20" fmla="*/ 0 w 59"/>
                <a:gd name="T21" fmla="*/ 51 h 59"/>
                <a:gd name="T22" fmla="*/ 0 w 59"/>
                <a:gd name="T23" fmla="*/ 30 h 59"/>
                <a:gd name="T24" fmla="*/ 0 w 59"/>
                <a:gd name="T25" fmla="*/ 3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59">
                  <a:moveTo>
                    <a:pt x="0" y="30"/>
                  </a:moveTo>
                  <a:cubicBezTo>
                    <a:pt x="0" y="23"/>
                    <a:pt x="0" y="16"/>
                    <a:pt x="0" y="8"/>
                  </a:cubicBezTo>
                  <a:cubicBezTo>
                    <a:pt x="0" y="3"/>
                    <a:pt x="3" y="1"/>
                    <a:pt x="8" y="1"/>
                  </a:cubicBezTo>
                  <a:cubicBezTo>
                    <a:pt x="23" y="1"/>
                    <a:pt x="37" y="0"/>
                    <a:pt x="52" y="1"/>
                  </a:cubicBezTo>
                  <a:cubicBezTo>
                    <a:pt x="56" y="1"/>
                    <a:pt x="59" y="2"/>
                    <a:pt x="59" y="7"/>
                  </a:cubicBezTo>
                  <a:cubicBezTo>
                    <a:pt x="59" y="11"/>
                    <a:pt x="55" y="12"/>
                    <a:pt x="52" y="12"/>
                  </a:cubicBezTo>
                  <a:cubicBezTo>
                    <a:pt x="40" y="12"/>
                    <a:pt x="29" y="12"/>
                    <a:pt x="18" y="12"/>
                  </a:cubicBezTo>
                  <a:cubicBezTo>
                    <a:pt x="13" y="12"/>
                    <a:pt x="11" y="13"/>
                    <a:pt x="12" y="18"/>
                  </a:cubicBezTo>
                  <a:cubicBezTo>
                    <a:pt x="12" y="29"/>
                    <a:pt x="12" y="40"/>
                    <a:pt x="12" y="51"/>
                  </a:cubicBezTo>
                  <a:cubicBezTo>
                    <a:pt x="12" y="55"/>
                    <a:pt x="11" y="59"/>
                    <a:pt x="6" y="59"/>
                  </a:cubicBezTo>
                  <a:cubicBezTo>
                    <a:pt x="1" y="59"/>
                    <a:pt x="0" y="55"/>
                    <a:pt x="0" y="51"/>
                  </a:cubicBezTo>
                  <a:cubicBezTo>
                    <a:pt x="0" y="44"/>
                    <a:pt x="0" y="37"/>
                    <a:pt x="0" y="30"/>
                  </a:cubicBezTo>
                  <a:cubicBezTo>
                    <a:pt x="0" y="30"/>
                    <a:pt x="0" y="30"/>
                    <a:pt x="0" y="30"/>
                  </a:cubicBezTo>
                  <a:close/>
                </a:path>
              </a:pathLst>
            </a:custGeom>
            <a:solidFill>
              <a:srgbClr val="E325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8">
              <a:extLst>
                <a:ext uri="{FF2B5EF4-FFF2-40B4-BE49-F238E27FC236}">
                  <a16:creationId xmlns:a16="http://schemas.microsoft.com/office/drawing/2014/main" id="{1CCE92E8-4F4A-1A92-C205-BD67F890E2F7}"/>
                </a:ext>
              </a:extLst>
            </p:cNvPr>
            <p:cNvSpPr>
              <a:spLocks/>
            </p:cNvSpPr>
            <p:nvPr/>
          </p:nvSpPr>
          <p:spPr bwMode="auto">
            <a:xfrm>
              <a:off x="8534400" y="4621213"/>
              <a:ext cx="355600" cy="355600"/>
            </a:xfrm>
            <a:custGeom>
              <a:avLst/>
              <a:gdLst>
                <a:gd name="T0" fmla="*/ 47 w 59"/>
                <a:gd name="T1" fmla="*/ 47 h 59"/>
                <a:gd name="T2" fmla="*/ 47 w 59"/>
                <a:gd name="T3" fmla="*/ 14 h 59"/>
                <a:gd name="T4" fmla="*/ 47 w 59"/>
                <a:gd name="T5" fmla="*/ 8 h 59"/>
                <a:gd name="T6" fmla="*/ 53 w 59"/>
                <a:gd name="T7" fmla="*/ 0 h 59"/>
                <a:gd name="T8" fmla="*/ 59 w 59"/>
                <a:gd name="T9" fmla="*/ 8 h 59"/>
                <a:gd name="T10" fmla="*/ 59 w 59"/>
                <a:gd name="T11" fmla="*/ 17 h 59"/>
                <a:gd name="T12" fmla="*/ 59 w 59"/>
                <a:gd name="T13" fmla="*/ 50 h 59"/>
                <a:gd name="T14" fmla="*/ 51 w 59"/>
                <a:gd name="T15" fmla="*/ 58 h 59"/>
                <a:gd name="T16" fmla="*/ 8 w 59"/>
                <a:gd name="T17" fmla="*/ 58 h 59"/>
                <a:gd name="T18" fmla="*/ 0 w 59"/>
                <a:gd name="T19" fmla="*/ 53 h 59"/>
                <a:gd name="T20" fmla="*/ 8 w 59"/>
                <a:gd name="T21" fmla="*/ 47 h 59"/>
                <a:gd name="T22" fmla="*/ 47 w 59"/>
                <a:gd name="T23" fmla="*/ 4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 h="59">
                  <a:moveTo>
                    <a:pt x="47" y="47"/>
                  </a:moveTo>
                  <a:cubicBezTo>
                    <a:pt x="47" y="35"/>
                    <a:pt x="47" y="25"/>
                    <a:pt x="47" y="14"/>
                  </a:cubicBezTo>
                  <a:cubicBezTo>
                    <a:pt x="47" y="12"/>
                    <a:pt x="47" y="10"/>
                    <a:pt x="47" y="8"/>
                  </a:cubicBezTo>
                  <a:cubicBezTo>
                    <a:pt x="47" y="4"/>
                    <a:pt x="48" y="0"/>
                    <a:pt x="53" y="0"/>
                  </a:cubicBezTo>
                  <a:cubicBezTo>
                    <a:pt x="58" y="0"/>
                    <a:pt x="59" y="4"/>
                    <a:pt x="59" y="8"/>
                  </a:cubicBezTo>
                  <a:cubicBezTo>
                    <a:pt x="59" y="11"/>
                    <a:pt x="59" y="14"/>
                    <a:pt x="59" y="17"/>
                  </a:cubicBezTo>
                  <a:cubicBezTo>
                    <a:pt x="59" y="28"/>
                    <a:pt x="59" y="39"/>
                    <a:pt x="59" y="50"/>
                  </a:cubicBezTo>
                  <a:cubicBezTo>
                    <a:pt x="59" y="56"/>
                    <a:pt x="57" y="59"/>
                    <a:pt x="51" y="58"/>
                  </a:cubicBezTo>
                  <a:cubicBezTo>
                    <a:pt x="37" y="58"/>
                    <a:pt x="22" y="58"/>
                    <a:pt x="8" y="58"/>
                  </a:cubicBezTo>
                  <a:cubicBezTo>
                    <a:pt x="4" y="58"/>
                    <a:pt x="0" y="58"/>
                    <a:pt x="0" y="53"/>
                  </a:cubicBezTo>
                  <a:cubicBezTo>
                    <a:pt x="0" y="48"/>
                    <a:pt x="4" y="47"/>
                    <a:pt x="8" y="47"/>
                  </a:cubicBezTo>
                  <a:cubicBezTo>
                    <a:pt x="21" y="47"/>
                    <a:pt x="33" y="47"/>
                    <a:pt x="47" y="47"/>
                  </a:cubicBezTo>
                  <a:close/>
                </a:path>
              </a:pathLst>
            </a:custGeom>
            <a:solidFill>
              <a:srgbClr val="E325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9">
              <a:extLst>
                <a:ext uri="{FF2B5EF4-FFF2-40B4-BE49-F238E27FC236}">
                  <a16:creationId xmlns:a16="http://schemas.microsoft.com/office/drawing/2014/main" id="{7CF182C3-FA67-60BE-C707-832E916D1DE0}"/>
                </a:ext>
              </a:extLst>
            </p:cNvPr>
            <p:cNvSpPr>
              <a:spLocks/>
            </p:cNvSpPr>
            <p:nvPr/>
          </p:nvSpPr>
          <p:spPr bwMode="auto">
            <a:xfrm>
              <a:off x="7464425" y="4621213"/>
              <a:ext cx="360363" cy="349250"/>
            </a:xfrm>
            <a:custGeom>
              <a:avLst/>
              <a:gdLst>
                <a:gd name="T0" fmla="*/ 34 w 60"/>
                <a:gd name="T1" fmla="*/ 48 h 58"/>
                <a:gd name="T2" fmla="*/ 52 w 60"/>
                <a:gd name="T3" fmla="*/ 48 h 58"/>
                <a:gd name="T4" fmla="*/ 59 w 60"/>
                <a:gd name="T5" fmla="*/ 54 h 58"/>
                <a:gd name="T6" fmla="*/ 52 w 60"/>
                <a:gd name="T7" fmla="*/ 58 h 58"/>
                <a:gd name="T8" fmla="*/ 9 w 60"/>
                <a:gd name="T9" fmla="*/ 58 h 58"/>
                <a:gd name="T10" fmla="*/ 1 w 60"/>
                <a:gd name="T11" fmla="*/ 50 h 58"/>
                <a:gd name="T12" fmla="*/ 0 w 60"/>
                <a:gd name="T13" fmla="*/ 11 h 58"/>
                <a:gd name="T14" fmla="*/ 0 w 60"/>
                <a:gd name="T15" fmla="*/ 6 h 58"/>
                <a:gd name="T16" fmla="*/ 6 w 60"/>
                <a:gd name="T17" fmla="*/ 0 h 58"/>
                <a:gd name="T18" fmla="*/ 11 w 60"/>
                <a:gd name="T19" fmla="*/ 6 h 58"/>
                <a:gd name="T20" fmla="*/ 11 w 60"/>
                <a:gd name="T21" fmla="*/ 38 h 58"/>
                <a:gd name="T22" fmla="*/ 20 w 60"/>
                <a:gd name="T23" fmla="*/ 47 h 58"/>
                <a:gd name="T24" fmla="*/ 34 w 60"/>
                <a:gd name="T25" fmla="*/ 47 h 58"/>
                <a:gd name="T26" fmla="*/ 34 w 60"/>
                <a:gd name="T27" fmla="*/ 4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58">
                  <a:moveTo>
                    <a:pt x="34" y="48"/>
                  </a:moveTo>
                  <a:cubicBezTo>
                    <a:pt x="40" y="48"/>
                    <a:pt x="46" y="47"/>
                    <a:pt x="52" y="48"/>
                  </a:cubicBezTo>
                  <a:cubicBezTo>
                    <a:pt x="56" y="48"/>
                    <a:pt x="60" y="49"/>
                    <a:pt x="59" y="54"/>
                  </a:cubicBezTo>
                  <a:cubicBezTo>
                    <a:pt x="58" y="58"/>
                    <a:pt x="55" y="58"/>
                    <a:pt x="52" y="58"/>
                  </a:cubicBezTo>
                  <a:cubicBezTo>
                    <a:pt x="38" y="58"/>
                    <a:pt x="23" y="58"/>
                    <a:pt x="9" y="58"/>
                  </a:cubicBezTo>
                  <a:cubicBezTo>
                    <a:pt x="1" y="58"/>
                    <a:pt x="1" y="58"/>
                    <a:pt x="1" y="50"/>
                  </a:cubicBezTo>
                  <a:cubicBezTo>
                    <a:pt x="1" y="37"/>
                    <a:pt x="0" y="24"/>
                    <a:pt x="0" y="11"/>
                  </a:cubicBezTo>
                  <a:cubicBezTo>
                    <a:pt x="0" y="9"/>
                    <a:pt x="0" y="7"/>
                    <a:pt x="0" y="6"/>
                  </a:cubicBezTo>
                  <a:cubicBezTo>
                    <a:pt x="2" y="4"/>
                    <a:pt x="4" y="2"/>
                    <a:pt x="6" y="0"/>
                  </a:cubicBezTo>
                  <a:cubicBezTo>
                    <a:pt x="8" y="2"/>
                    <a:pt x="11" y="4"/>
                    <a:pt x="11" y="6"/>
                  </a:cubicBezTo>
                  <a:cubicBezTo>
                    <a:pt x="12" y="17"/>
                    <a:pt x="12" y="27"/>
                    <a:pt x="11" y="38"/>
                  </a:cubicBezTo>
                  <a:cubicBezTo>
                    <a:pt x="11" y="46"/>
                    <a:pt x="11" y="47"/>
                    <a:pt x="20" y="47"/>
                  </a:cubicBezTo>
                  <a:cubicBezTo>
                    <a:pt x="24" y="47"/>
                    <a:pt x="29" y="47"/>
                    <a:pt x="34" y="47"/>
                  </a:cubicBezTo>
                  <a:cubicBezTo>
                    <a:pt x="34" y="47"/>
                    <a:pt x="34" y="47"/>
                    <a:pt x="34" y="48"/>
                  </a:cubicBezTo>
                  <a:close/>
                </a:path>
              </a:pathLst>
            </a:custGeom>
            <a:solidFill>
              <a:srgbClr val="E325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41"/>
        <p:cNvGrpSpPr/>
        <p:nvPr/>
      </p:nvGrpSpPr>
      <p:grpSpPr>
        <a:xfrm>
          <a:off x="0" y="0"/>
          <a:ext cx="0" cy="0"/>
          <a:chOff x="0" y="0"/>
          <a:chExt cx="0" cy="0"/>
        </a:xfrm>
      </p:grpSpPr>
      <p:pic>
        <p:nvPicPr>
          <p:cNvPr id="33794" name="Picture 2" descr="globos azules blancos y amarillos">
            <a:extLst>
              <a:ext uri="{FF2B5EF4-FFF2-40B4-BE49-F238E27FC236}">
                <a16:creationId xmlns:a16="http://schemas.microsoft.com/office/drawing/2014/main" id="{0C08B996-4A3B-4598-8492-9940CB2CB3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997"/>
          <a:stretch/>
        </p:blipFill>
        <p:spPr bwMode="auto">
          <a:xfrm>
            <a:off x="-36700" y="0"/>
            <a:ext cx="91807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242" name="Google Shape;1242;p47"/>
          <p:cNvSpPr txBox="1">
            <a:spLocks noGrp="1"/>
          </p:cNvSpPr>
          <p:nvPr>
            <p:ph type="title"/>
          </p:nvPr>
        </p:nvSpPr>
        <p:spPr>
          <a:xfrm>
            <a:off x="-36700" y="149463"/>
            <a:ext cx="4947900" cy="171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600" dirty="0">
                <a:solidFill>
                  <a:schemeClr val="bg1"/>
                </a:solidFill>
              </a:rPr>
              <a:t>Awesome</a:t>
            </a:r>
            <a:r>
              <a:rPr lang="en" sz="6600" dirty="0">
                <a:solidFill>
                  <a:schemeClr val="accent6"/>
                </a:solidFill>
              </a:rPr>
              <a:t> </a:t>
            </a:r>
            <a:r>
              <a:rPr lang="en" sz="6600" dirty="0">
                <a:solidFill>
                  <a:schemeClr val="bg1"/>
                </a:solidFill>
              </a:rPr>
              <a:t>words</a:t>
            </a:r>
            <a:endParaRPr sz="6600" dirty="0">
              <a:solidFill>
                <a:schemeClr val="bg1"/>
              </a:solidFill>
            </a:endParaRPr>
          </a:p>
        </p:txBody>
      </p:sp>
      <p:sp>
        <p:nvSpPr>
          <p:cNvPr id="1243" name="Google Shape;1243;p47"/>
          <p:cNvSpPr txBox="1">
            <a:spLocks noGrp="1"/>
          </p:cNvSpPr>
          <p:nvPr>
            <p:ph type="subTitle" idx="1"/>
          </p:nvPr>
        </p:nvSpPr>
        <p:spPr>
          <a:xfrm>
            <a:off x="4913551" y="4212389"/>
            <a:ext cx="3888900" cy="559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solidFill>
                  <a:schemeClr val="bg1"/>
                </a:solidFill>
              </a:rPr>
              <a:t>Because key words are great for catching your audience’s attention</a:t>
            </a:r>
            <a:endParaRPr dirty="0">
              <a:solidFill>
                <a:schemeClr val="bg1"/>
              </a:solidFill>
            </a:endParaRPr>
          </a:p>
          <a:p>
            <a:pPr marL="0" lvl="0" indent="0" algn="r" rtl="0">
              <a:spcBef>
                <a:spcPts val="0"/>
              </a:spcBef>
              <a:spcAft>
                <a:spcPts val="0"/>
              </a:spcAft>
              <a:buNone/>
            </a:pPr>
            <a:endParaRPr dirty="0">
              <a:solidFill>
                <a:schemeClr val="bg1"/>
              </a:solidFill>
            </a:endParaRPr>
          </a:p>
        </p:txBody>
      </p:sp>
    </p:spTree>
    <p:extLst>
      <p:ext uri="{BB962C8B-B14F-4D97-AF65-F5344CB8AC3E}">
        <p14:creationId xmlns:p14="http://schemas.microsoft.com/office/powerpoint/2010/main" val="4275041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43"/>
        <p:cNvGrpSpPr/>
        <p:nvPr/>
      </p:nvGrpSpPr>
      <p:grpSpPr>
        <a:xfrm>
          <a:off x="0" y="0"/>
          <a:ext cx="0" cy="0"/>
          <a:chOff x="0" y="0"/>
          <a:chExt cx="0" cy="0"/>
        </a:xfrm>
      </p:grpSpPr>
      <p:pic>
        <p:nvPicPr>
          <p:cNvPr id="76" name="Picture 2" descr="Ilustraciones gratis de Adelfano">
            <a:extLst>
              <a:ext uri="{FF2B5EF4-FFF2-40B4-BE49-F238E27FC236}">
                <a16:creationId xmlns:a16="http://schemas.microsoft.com/office/drawing/2014/main" id="{22231AAD-3FDD-4B3A-9B56-709B758197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7101682" y="3877794"/>
            <a:ext cx="2042318" cy="1265706"/>
          </a:xfrm>
          <a:prstGeom prst="rect">
            <a:avLst/>
          </a:prstGeom>
          <a:noFill/>
          <a:extLst>
            <a:ext uri="{909E8E84-426E-40DD-AFC4-6F175D3DCCD1}">
              <a14:hiddenFill xmlns:a14="http://schemas.microsoft.com/office/drawing/2010/main">
                <a:solidFill>
                  <a:srgbClr val="FFFFFF"/>
                </a:solidFill>
              </a14:hiddenFill>
            </a:ext>
          </a:extLst>
        </p:spPr>
      </p:pic>
      <p:sp>
        <p:nvSpPr>
          <p:cNvPr id="644" name="Google Shape;644;p65"/>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solidFill>
                  <a:srgbClr val="FF0000"/>
                </a:solidFill>
              </a:rPr>
              <a:t>CLINICAL TRIAL</a:t>
            </a:r>
            <a:endParaRPr sz="3200" dirty="0">
              <a:solidFill>
                <a:srgbClr val="FF0000"/>
              </a:solidFill>
            </a:endParaRPr>
          </a:p>
        </p:txBody>
      </p:sp>
      <p:sp>
        <p:nvSpPr>
          <p:cNvPr id="645" name="Google Shape;645;p65"/>
          <p:cNvSpPr txBox="1"/>
          <p:nvPr/>
        </p:nvSpPr>
        <p:spPr>
          <a:xfrm>
            <a:off x="1804389" y="2257190"/>
            <a:ext cx="822300" cy="4590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600" b="1">
                <a:solidFill>
                  <a:schemeClr val="accent2"/>
                </a:solidFill>
                <a:latin typeface="Raleway"/>
                <a:ea typeface="Raleway"/>
                <a:cs typeface="Raleway"/>
                <a:sym typeface="Raleway"/>
              </a:rPr>
              <a:t>I</a:t>
            </a:r>
            <a:endParaRPr sz="1600" b="1">
              <a:solidFill>
                <a:schemeClr val="accent2"/>
              </a:solidFill>
              <a:latin typeface="Raleway"/>
              <a:ea typeface="Raleway"/>
              <a:cs typeface="Raleway"/>
              <a:sym typeface="Raleway"/>
            </a:endParaRPr>
          </a:p>
        </p:txBody>
      </p:sp>
      <p:sp>
        <p:nvSpPr>
          <p:cNvPr id="646" name="Google Shape;646;p65"/>
          <p:cNvSpPr txBox="1"/>
          <p:nvPr/>
        </p:nvSpPr>
        <p:spPr>
          <a:xfrm>
            <a:off x="1804389" y="1705144"/>
            <a:ext cx="822300" cy="4590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600" b="1">
                <a:solidFill>
                  <a:schemeClr val="accent2"/>
                </a:solidFill>
                <a:latin typeface="Raleway"/>
                <a:ea typeface="Raleway"/>
                <a:cs typeface="Raleway"/>
                <a:sym typeface="Raleway"/>
              </a:rPr>
              <a:t>0</a:t>
            </a:r>
            <a:endParaRPr sz="1600" b="1">
              <a:solidFill>
                <a:schemeClr val="accent2"/>
              </a:solidFill>
              <a:latin typeface="Raleway"/>
              <a:ea typeface="Raleway"/>
              <a:cs typeface="Raleway"/>
              <a:sym typeface="Raleway"/>
            </a:endParaRPr>
          </a:p>
        </p:txBody>
      </p:sp>
      <p:sp>
        <p:nvSpPr>
          <p:cNvPr id="647" name="Google Shape;647;p65"/>
          <p:cNvSpPr txBox="1"/>
          <p:nvPr/>
        </p:nvSpPr>
        <p:spPr>
          <a:xfrm>
            <a:off x="1804387" y="4032750"/>
            <a:ext cx="822300" cy="4590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600" b="1">
                <a:solidFill>
                  <a:schemeClr val="accent2"/>
                </a:solidFill>
                <a:latin typeface="Raleway"/>
                <a:ea typeface="Raleway"/>
                <a:cs typeface="Raleway"/>
                <a:sym typeface="Raleway"/>
              </a:rPr>
              <a:t>IV</a:t>
            </a:r>
            <a:endParaRPr sz="1600" b="1">
              <a:solidFill>
                <a:schemeClr val="accent2"/>
              </a:solidFill>
              <a:latin typeface="Raleway"/>
              <a:ea typeface="Raleway"/>
              <a:cs typeface="Raleway"/>
              <a:sym typeface="Raleway"/>
            </a:endParaRPr>
          </a:p>
        </p:txBody>
      </p:sp>
      <p:sp>
        <p:nvSpPr>
          <p:cNvPr id="648" name="Google Shape;648;p65"/>
          <p:cNvSpPr txBox="1"/>
          <p:nvPr/>
        </p:nvSpPr>
        <p:spPr>
          <a:xfrm>
            <a:off x="1804387" y="3438450"/>
            <a:ext cx="822300" cy="4590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600" b="1">
                <a:solidFill>
                  <a:schemeClr val="accent2"/>
                </a:solidFill>
                <a:latin typeface="Raleway"/>
                <a:ea typeface="Raleway"/>
                <a:cs typeface="Raleway"/>
                <a:sym typeface="Raleway"/>
              </a:rPr>
              <a:t>III</a:t>
            </a:r>
            <a:endParaRPr sz="1600" b="1">
              <a:solidFill>
                <a:schemeClr val="accent2"/>
              </a:solidFill>
              <a:latin typeface="Raleway"/>
              <a:ea typeface="Raleway"/>
              <a:cs typeface="Raleway"/>
              <a:sym typeface="Raleway"/>
            </a:endParaRPr>
          </a:p>
        </p:txBody>
      </p:sp>
      <p:sp>
        <p:nvSpPr>
          <p:cNvPr id="649" name="Google Shape;649;p65"/>
          <p:cNvSpPr txBox="1"/>
          <p:nvPr/>
        </p:nvSpPr>
        <p:spPr>
          <a:xfrm>
            <a:off x="1804388" y="2848575"/>
            <a:ext cx="822300" cy="4590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600" b="1">
                <a:solidFill>
                  <a:schemeClr val="accent2"/>
                </a:solidFill>
                <a:latin typeface="Raleway"/>
                <a:ea typeface="Raleway"/>
                <a:cs typeface="Raleway"/>
                <a:sym typeface="Raleway"/>
              </a:rPr>
              <a:t>II</a:t>
            </a:r>
            <a:endParaRPr sz="1600" b="1">
              <a:solidFill>
                <a:schemeClr val="accent2"/>
              </a:solidFill>
              <a:latin typeface="Raleway"/>
              <a:ea typeface="Raleway"/>
              <a:cs typeface="Raleway"/>
              <a:sym typeface="Raleway"/>
            </a:endParaRPr>
          </a:p>
        </p:txBody>
      </p:sp>
      <p:sp>
        <p:nvSpPr>
          <p:cNvPr id="650" name="Google Shape;650;p65"/>
          <p:cNvSpPr txBox="1"/>
          <p:nvPr/>
        </p:nvSpPr>
        <p:spPr>
          <a:xfrm>
            <a:off x="1491943" y="1974746"/>
            <a:ext cx="1447200" cy="38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Preclinical</a:t>
            </a:r>
            <a:endParaRPr>
              <a:solidFill>
                <a:schemeClr val="dk1"/>
              </a:solidFill>
              <a:latin typeface="Didact Gothic"/>
              <a:ea typeface="Didact Gothic"/>
              <a:cs typeface="Didact Gothic"/>
              <a:sym typeface="Didact Gothic"/>
            </a:endParaRPr>
          </a:p>
        </p:txBody>
      </p:sp>
      <p:sp>
        <p:nvSpPr>
          <p:cNvPr id="651" name="Google Shape;651;p65"/>
          <p:cNvSpPr txBox="1"/>
          <p:nvPr/>
        </p:nvSpPr>
        <p:spPr>
          <a:xfrm>
            <a:off x="1491943" y="2535451"/>
            <a:ext cx="1447200" cy="38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Safety</a:t>
            </a:r>
            <a:endParaRPr>
              <a:solidFill>
                <a:schemeClr val="dk1"/>
              </a:solidFill>
              <a:latin typeface="Didact Gothic"/>
              <a:ea typeface="Didact Gothic"/>
              <a:cs typeface="Didact Gothic"/>
              <a:sym typeface="Didact Gothic"/>
            </a:endParaRPr>
          </a:p>
        </p:txBody>
      </p:sp>
      <p:sp>
        <p:nvSpPr>
          <p:cNvPr id="652" name="Google Shape;652;p65"/>
          <p:cNvSpPr txBox="1"/>
          <p:nvPr/>
        </p:nvSpPr>
        <p:spPr>
          <a:xfrm>
            <a:off x="1491943" y="3110802"/>
            <a:ext cx="1447200" cy="38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Dosing</a:t>
            </a:r>
            <a:endParaRPr>
              <a:solidFill>
                <a:schemeClr val="dk1"/>
              </a:solidFill>
              <a:latin typeface="Didact Gothic"/>
              <a:ea typeface="Didact Gothic"/>
              <a:cs typeface="Didact Gothic"/>
              <a:sym typeface="Didact Gothic"/>
            </a:endParaRPr>
          </a:p>
        </p:txBody>
      </p:sp>
      <p:sp>
        <p:nvSpPr>
          <p:cNvPr id="653" name="Google Shape;653;p65"/>
          <p:cNvSpPr txBox="1"/>
          <p:nvPr/>
        </p:nvSpPr>
        <p:spPr>
          <a:xfrm>
            <a:off x="1491943" y="3708118"/>
            <a:ext cx="1447200" cy="38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Efficacy</a:t>
            </a:r>
            <a:endParaRPr>
              <a:solidFill>
                <a:schemeClr val="dk1"/>
              </a:solidFill>
              <a:latin typeface="Didact Gothic"/>
              <a:ea typeface="Didact Gothic"/>
              <a:cs typeface="Didact Gothic"/>
              <a:sym typeface="Didact Gothic"/>
            </a:endParaRPr>
          </a:p>
        </p:txBody>
      </p:sp>
      <p:sp>
        <p:nvSpPr>
          <p:cNvPr id="654" name="Google Shape;654;p65"/>
          <p:cNvSpPr txBox="1"/>
          <p:nvPr/>
        </p:nvSpPr>
        <p:spPr>
          <a:xfrm>
            <a:off x="1306543" y="4305094"/>
            <a:ext cx="1818000" cy="38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Long Term Safety</a:t>
            </a:r>
            <a:endParaRPr>
              <a:solidFill>
                <a:schemeClr val="dk1"/>
              </a:solidFill>
              <a:latin typeface="Didact Gothic"/>
              <a:ea typeface="Didact Gothic"/>
              <a:cs typeface="Didact Gothic"/>
              <a:sym typeface="Didact Gothic"/>
            </a:endParaRPr>
          </a:p>
        </p:txBody>
      </p:sp>
      <p:cxnSp>
        <p:nvCxnSpPr>
          <p:cNvPr id="655" name="Google Shape;655;p65"/>
          <p:cNvCxnSpPr/>
          <p:nvPr/>
        </p:nvCxnSpPr>
        <p:spPr>
          <a:xfrm>
            <a:off x="758450" y="1618285"/>
            <a:ext cx="7680300" cy="0"/>
          </a:xfrm>
          <a:prstGeom prst="straightConnector1">
            <a:avLst/>
          </a:prstGeom>
          <a:noFill/>
          <a:ln w="9525" cap="flat" cmpd="sng">
            <a:solidFill>
              <a:schemeClr val="dk1"/>
            </a:solidFill>
            <a:prstDash val="solid"/>
            <a:round/>
            <a:headEnd type="none" w="med" len="med"/>
            <a:tailEnd type="none" w="med" len="med"/>
          </a:ln>
        </p:spPr>
      </p:cxnSp>
      <p:sp>
        <p:nvSpPr>
          <p:cNvPr id="656" name="Google Shape;656;p65"/>
          <p:cNvSpPr txBox="1"/>
          <p:nvPr/>
        </p:nvSpPr>
        <p:spPr>
          <a:xfrm>
            <a:off x="3678583" y="1128835"/>
            <a:ext cx="1781400" cy="38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a:solidFill>
                  <a:schemeClr val="dk1"/>
                </a:solidFill>
                <a:latin typeface="Raleway"/>
                <a:ea typeface="Raleway"/>
                <a:cs typeface="Raleway"/>
                <a:sym typeface="Raleway"/>
              </a:rPr>
              <a:t>DOSE</a:t>
            </a:r>
            <a:endParaRPr sz="1600" b="1">
              <a:solidFill>
                <a:schemeClr val="dk1"/>
              </a:solidFill>
              <a:latin typeface="Raleway"/>
              <a:ea typeface="Raleway"/>
              <a:cs typeface="Raleway"/>
              <a:sym typeface="Raleway"/>
            </a:endParaRPr>
          </a:p>
        </p:txBody>
      </p:sp>
      <p:sp>
        <p:nvSpPr>
          <p:cNvPr id="657" name="Google Shape;657;p65"/>
          <p:cNvSpPr txBox="1"/>
          <p:nvPr/>
        </p:nvSpPr>
        <p:spPr>
          <a:xfrm>
            <a:off x="6049922" y="1128835"/>
            <a:ext cx="1781400" cy="38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a:solidFill>
                  <a:schemeClr val="dk1"/>
                </a:solidFill>
                <a:latin typeface="Raleway"/>
                <a:ea typeface="Raleway"/>
                <a:cs typeface="Raleway"/>
                <a:sym typeface="Raleway"/>
              </a:rPr>
              <a:t>SAMPLE SIZE</a:t>
            </a:r>
            <a:endParaRPr sz="1600" b="1">
              <a:solidFill>
                <a:schemeClr val="dk1"/>
              </a:solidFill>
              <a:latin typeface="Raleway"/>
              <a:ea typeface="Raleway"/>
              <a:cs typeface="Raleway"/>
              <a:sym typeface="Raleway"/>
            </a:endParaRPr>
          </a:p>
        </p:txBody>
      </p:sp>
      <p:sp>
        <p:nvSpPr>
          <p:cNvPr id="658" name="Google Shape;658;p65"/>
          <p:cNvSpPr/>
          <p:nvPr/>
        </p:nvSpPr>
        <p:spPr>
          <a:xfrm>
            <a:off x="6766848" y="2486600"/>
            <a:ext cx="347524" cy="289917"/>
          </a:xfrm>
          <a:custGeom>
            <a:avLst/>
            <a:gdLst/>
            <a:ahLst/>
            <a:cxnLst/>
            <a:rect l="l" t="t" r="r" b="b"/>
            <a:pathLst>
              <a:path w="10919" h="9109" extrusionOk="0">
                <a:moveTo>
                  <a:pt x="2917" y="310"/>
                </a:moveTo>
                <a:cubicBezTo>
                  <a:pt x="3119" y="310"/>
                  <a:pt x="3286" y="476"/>
                  <a:pt x="3286" y="679"/>
                </a:cubicBezTo>
                <a:lnTo>
                  <a:pt x="3286" y="1036"/>
                </a:lnTo>
                <a:cubicBezTo>
                  <a:pt x="3250" y="1322"/>
                  <a:pt x="3012" y="1560"/>
                  <a:pt x="2715" y="1560"/>
                </a:cubicBezTo>
                <a:cubicBezTo>
                  <a:pt x="2417" y="1560"/>
                  <a:pt x="2179" y="1322"/>
                  <a:pt x="2179" y="1024"/>
                </a:cubicBezTo>
                <a:lnTo>
                  <a:pt x="2179" y="679"/>
                </a:lnTo>
                <a:cubicBezTo>
                  <a:pt x="2179" y="476"/>
                  <a:pt x="2346" y="310"/>
                  <a:pt x="2560" y="310"/>
                </a:cubicBezTo>
                <a:close/>
                <a:moveTo>
                  <a:pt x="5715" y="310"/>
                </a:moveTo>
                <a:cubicBezTo>
                  <a:pt x="5917" y="310"/>
                  <a:pt x="6084" y="476"/>
                  <a:pt x="6084" y="679"/>
                </a:cubicBezTo>
                <a:lnTo>
                  <a:pt x="6084" y="1036"/>
                </a:lnTo>
                <a:cubicBezTo>
                  <a:pt x="6048" y="1322"/>
                  <a:pt x="5810" y="1560"/>
                  <a:pt x="5513" y="1560"/>
                </a:cubicBezTo>
                <a:cubicBezTo>
                  <a:pt x="5215" y="1560"/>
                  <a:pt x="4977" y="1322"/>
                  <a:pt x="4977" y="1024"/>
                </a:cubicBezTo>
                <a:lnTo>
                  <a:pt x="4977" y="679"/>
                </a:lnTo>
                <a:cubicBezTo>
                  <a:pt x="4977" y="476"/>
                  <a:pt x="5144" y="310"/>
                  <a:pt x="5358" y="310"/>
                </a:cubicBezTo>
                <a:close/>
                <a:moveTo>
                  <a:pt x="8513" y="310"/>
                </a:moveTo>
                <a:cubicBezTo>
                  <a:pt x="8715" y="310"/>
                  <a:pt x="8882" y="476"/>
                  <a:pt x="8882" y="679"/>
                </a:cubicBezTo>
                <a:lnTo>
                  <a:pt x="8882" y="1036"/>
                </a:lnTo>
                <a:cubicBezTo>
                  <a:pt x="8846" y="1322"/>
                  <a:pt x="8608" y="1560"/>
                  <a:pt x="8311" y="1560"/>
                </a:cubicBezTo>
                <a:cubicBezTo>
                  <a:pt x="8013" y="1560"/>
                  <a:pt x="7775" y="1322"/>
                  <a:pt x="7775" y="1024"/>
                </a:cubicBezTo>
                <a:lnTo>
                  <a:pt x="7775" y="679"/>
                </a:lnTo>
                <a:cubicBezTo>
                  <a:pt x="7775" y="476"/>
                  <a:pt x="7941" y="310"/>
                  <a:pt x="8156" y="310"/>
                </a:cubicBezTo>
                <a:close/>
                <a:moveTo>
                  <a:pt x="2893" y="1881"/>
                </a:moveTo>
                <a:lnTo>
                  <a:pt x="2893" y="1977"/>
                </a:lnTo>
                <a:cubicBezTo>
                  <a:pt x="2893" y="2036"/>
                  <a:pt x="2905" y="2096"/>
                  <a:pt x="2941" y="2143"/>
                </a:cubicBezTo>
                <a:lnTo>
                  <a:pt x="2715" y="2358"/>
                </a:lnTo>
                <a:lnTo>
                  <a:pt x="2691" y="2358"/>
                </a:lnTo>
                <a:lnTo>
                  <a:pt x="2465" y="2143"/>
                </a:lnTo>
                <a:cubicBezTo>
                  <a:pt x="2500" y="2096"/>
                  <a:pt x="2512" y="2036"/>
                  <a:pt x="2512" y="1977"/>
                </a:cubicBezTo>
                <a:lnTo>
                  <a:pt x="2512" y="1881"/>
                </a:lnTo>
                <a:close/>
                <a:moveTo>
                  <a:pt x="5715" y="1881"/>
                </a:moveTo>
                <a:lnTo>
                  <a:pt x="5715" y="1977"/>
                </a:lnTo>
                <a:cubicBezTo>
                  <a:pt x="5715" y="2036"/>
                  <a:pt x="5727" y="2096"/>
                  <a:pt x="5751" y="2143"/>
                </a:cubicBezTo>
                <a:lnTo>
                  <a:pt x="5536" y="2358"/>
                </a:lnTo>
                <a:lnTo>
                  <a:pt x="5501" y="2358"/>
                </a:lnTo>
                <a:lnTo>
                  <a:pt x="5274" y="2143"/>
                </a:lnTo>
                <a:cubicBezTo>
                  <a:pt x="5310" y="2096"/>
                  <a:pt x="5322" y="2036"/>
                  <a:pt x="5322" y="1977"/>
                </a:cubicBezTo>
                <a:lnTo>
                  <a:pt x="5322" y="1881"/>
                </a:lnTo>
                <a:close/>
                <a:moveTo>
                  <a:pt x="8501" y="1881"/>
                </a:moveTo>
                <a:lnTo>
                  <a:pt x="8501" y="1977"/>
                </a:lnTo>
                <a:cubicBezTo>
                  <a:pt x="8501" y="2036"/>
                  <a:pt x="8525" y="2096"/>
                  <a:pt x="8549" y="2143"/>
                </a:cubicBezTo>
                <a:lnTo>
                  <a:pt x="8334" y="2358"/>
                </a:lnTo>
                <a:lnTo>
                  <a:pt x="8299" y="2358"/>
                </a:lnTo>
                <a:lnTo>
                  <a:pt x="8072" y="2143"/>
                </a:lnTo>
                <a:cubicBezTo>
                  <a:pt x="8108" y="2096"/>
                  <a:pt x="8120" y="2036"/>
                  <a:pt x="8120" y="1977"/>
                </a:cubicBezTo>
                <a:lnTo>
                  <a:pt x="8120" y="1881"/>
                </a:lnTo>
                <a:close/>
                <a:moveTo>
                  <a:pt x="9906" y="3286"/>
                </a:moveTo>
                <a:cubicBezTo>
                  <a:pt x="10120" y="3286"/>
                  <a:pt x="10275" y="3453"/>
                  <a:pt x="10275" y="3655"/>
                </a:cubicBezTo>
                <a:lnTo>
                  <a:pt x="10275" y="4012"/>
                </a:lnTo>
                <a:cubicBezTo>
                  <a:pt x="10263" y="4298"/>
                  <a:pt x="10013" y="4536"/>
                  <a:pt x="9716" y="4536"/>
                </a:cubicBezTo>
                <a:cubicBezTo>
                  <a:pt x="9418" y="4536"/>
                  <a:pt x="9180" y="4298"/>
                  <a:pt x="9180" y="4001"/>
                </a:cubicBezTo>
                <a:lnTo>
                  <a:pt x="9180" y="3655"/>
                </a:lnTo>
                <a:cubicBezTo>
                  <a:pt x="9180" y="3453"/>
                  <a:pt x="9346" y="3286"/>
                  <a:pt x="9549" y="3286"/>
                </a:cubicBezTo>
                <a:close/>
                <a:moveTo>
                  <a:pt x="1512" y="3286"/>
                </a:moveTo>
                <a:cubicBezTo>
                  <a:pt x="1691" y="3286"/>
                  <a:pt x="1857" y="3453"/>
                  <a:pt x="1857" y="3655"/>
                </a:cubicBezTo>
                <a:lnTo>
                  <a:pt x="1857" y="4012"/>
                </a:lnTo>
                <a:cubicBezTo>
                  <a:pt x="1857" y="4310"/>
                  <a:pt x="1619" y="4548"/>
                  <a:pt x="1322" y="4548"/>
                </a:cubicBezTo>
                <a:cubicBezTo>
                  <a:pt x="1024" y="4548"/>
                  <a:pt x="786" y="4310"/>
                  <a:pt x="786" y="4012"/>
                </a:cubicBezTo>
                <a:lnTo>
                  <a:pt x="786" y="3655"/>
                </a:lnTo>
                <a:cubicBezTo>
                  <a:pt x="786" y="3453"/>
                  <a:pt x="953" y="3286"/>
                  <a:pt x="1155" y="3286"/>
                </a:cubicBezTo>
                <a:close/>
                <a:moveTo>
                  <a:pt x="4310" y="3286"/>
                </a:moveTo>
                <a:cubicBezTo>
                  <a:pt x="4489" y="3286"/>
                  <a:pt x="4655" y="3453"/>
                  <a:pt x="4655" y="3655"/>
                </a:cubicBezTo>
                <a:lnTo>
                  <a:pt x="4655" y="4012"/>
                </a:lnTo>
                <a:cubicBezTo>
                  <a:pt x="4655" y="4310"/>
                  <a:pt x="4417" y="4548"/>
                  <a:pt x="4120" y="4548"/>
                </a:cubicBezTo>
                <a:cubicBezTo>
                  <a:pt x="3822" y="4548"/>
                  <a:pt x="3584" y="4310"/>
                  <a:pt x="3584" y="4012"/>
                </a:cubicBezTo>
                <a:lnTo>
                  <a:pt x="3584" y="3655"/>
                </a:lnTo>
                <a:cubicBezTo>
                  <a:pt x="3584" y="3453"/>
                  <a:pt x="3750" y="3286"/>
                  <a:pt x="3953" y="3286"/>
                </a:cubicBezTo>
                <a:close/>
                <a:moveTo>
                  <a:pt x="7108" y="3286"/>
                </a:moveTo>
                <a:cubicBezTo>
                  <a:pt x="7287" y="3286"/>
                  <a:pt x="7453" y="3453"/>
                  <a:pt x="7453" y="3655"/>
                </a:cubicBezTo>
                <a:lnTo>
                  <a:pt x="7453" y="4012"/>
                </a:lnTo>
                <a:cubicBezTo>
                  <a:pt x="7453" y="4310"/>
                  <a:pt x="7215" y="4548"/>
                  <a:pt x="6918" y="4548"/>
                </a:cubicBezTo>
                <a:cubicBezTo>
                  <a:pt x="6620" y="4548"/>
                  <a:pt x="6382" y="4310"/>
                  <a:pt x="6382" y="4012"/>
                </a:cubicBezTo>
                <a:lnTo>
                  <a:pt x="6382" y="3655"/>
                </a:lnTo>
                <a:cubicBezTo>
                  <a:pt x="6382" y="3453"/>
                  <a:pt x="6548" y="3286"/>
                  <a:pt x="6751" y="3286"/>
                </a:cubicBezTo>
                <a:close/>
                <a:moveTo>
                  <a:pt x="1500" y="4858"/>
                </a:moveTo>
                <a:lnTo>
                  <a:pt x="1500" y="4953"/>
                </a:lnTo>
                <a:cubicBezTo>
                  <a:pt x="1500" y="5013"/>
                  <a:pt x="1512" y="5072"/>
                  <a:pt x="1548" y="5120"/>
                </a:cubicBezTo>
                <a:lnTo>
                  <a:pt x="1322" y="5334"/>
                </a:lnTo>
                <a:lnTo>
                  <a:pt x="1286" y="5334"/>
                </a:lnTo>
                <a:lnTo>
                  <a:pt x="1072" y="5120"/>
                </a:lnTo>
                <a:cubicBezTo>
                  <a:pt x="1095" y="5072"/>
                  <a:pt x="1107" y="5013"/>
                  <a:pt x="1107" y="4953"/>
                </a:cubicBezTo>
                <a:lnTo>
                  <a:pt x="1107" y="4858"/>
                </a:lnTo>
                <a:close/>
                <a:moveTo>
                  <a:pt x="4298" y="4858"/>
                </a:moveTo>
                <a:lnTo>
                  <a:pt x="4298" y="4953"/>
                </a:lnTo>
                <a:cubicBezTo>
                  <a:pt x="4298" y="5013"/>
                  <a:pt x="4310" y="5072"/>
                  <a:pt x="4334" y="5120"/>
                </a:cubicBezTo>
                <a:lnTo>
                  <a:pt x="4120" y="5334"/>
                </a:lnTo>
                <a:lnTo>
                  <a:pt x="4084" y="5334"/>
                </a:lnTo>
                <a:lnTo>
                  <a:pt x="3870" y="5120"/>
                </a:lnTo>
                <a:cubicBezTo>
                  <a:pt x="3893" y="5072"/>
                  <a:pt x="3905" y="5013"/>
                  <a:pt x="3905" y="4953"/>
                </a:cubicBezTo>
                <a:lnTo>
                  <a:pt x="3905" y="4858"/>
                </a:lnTo>
                <a:close/>
                <a:moveTo>
                  <a:pt x="7108" y="4858"/>
                </a:moveTo>
                <a:lnTo>
                  <a:pt x="7108" y="4953"/>
                </a:lnTo>
                <a:cubicBezTo>
                  <a:pt x="7108" y="5013"/>
                  <a:pt x="7120" y="5072"/>
                  <a:pt x="7156" y="5120"/>
                </a:cubicBezTo>
                <a:lnTo>
                  <a:pt x="6929" y="5334"/>
                </a:lnTo>
                <a:lnTo>
                  <a:pt x="6906" y="5334"/>
                </a:lnTo>
                <a:lnTo>
                  <a:pt x="6679" y="5120"/>
                </a:lnTo>
                <a:cubicBezTo>
                  <a:pt x="6703" y="5072"/>
                  <a:pt x="6715" y="5013"/>
                  <a:pt x="6715" y="4953"/>
                </a:cubicBezTo>
                <a:lnTo>
                  <a:pt x="6715" y="4858"/>
                </a:lnTo>
                <a:close/>
                <a:moveTo>
                  <a:pt x="9906" y="4858"/>
                </a:moveTo>
                <a:lnTo>
                  <a:pt x="9906" y="4953"/>
                </a:lnTo>
                <a:cubicBezTo>
                  <a:pt x="9906" y="5013"/>
                  <a:pt x="9918" y="5072"/>
                  <a:pt x="9954" y="5120"/>
                </a:cubicBezTo>
                <a:lnTo>
                  <a:pt x="9727" y="5334"/>
                </a:lnTo>
                <a:lnTo>
                  <a:pt x="9704" y="5334"/>
                </a:lnTo>
                <a:lnTo>
                  <a:pt x="9477" y="5120"/>
                </a:lnTo>
                <a:cubicBezTo>
                  <a:pt x="9501" y="5072"/>
                  <a:pt x="9525" y="5013"/>
                  <a:pt x="9525" y="4953"/>
                </a:cubicBezTo>
                <a:lnTo>
                  <a:pt x="9525" y="4858"/>
                </a:lnTo>
                <a:close/>
                <a:moveTo>
                  <a:pt x="2453" y="0"/>
                </a:moveTo>
                <a:cubicBezTo>
                  <a:pt x="2084" y="0"/>
                  <a:pt x="1762" y="310"/>
                  <a:pt x="1762" y="679"/>
                </a:cubicBezTo>
                <a:lnTo>
                  <a:pt x="1762" y="1036"/>
                </a:lnTo>
                <a:cubicBezTo>
                  <a:pt x="1762" y="1322"/>
                  <a:pt x="1905" y="1572"/>
                  <a:pt x="2119" y="1726"/>
                </a:cubicBezTo>
                <a:lnTo>
                  <a:pt x="2119" y="1977"/>
                </a:lnTo>
                <a:cubicBezTo>
                  <a:pt x="2119" y="1977"/>
                  <a:pt x="2119" y="1988"/>
                  <a:pt x="2107" y="1988"/>
                </a:cubicBezTo>
                <a:lnTo>
                  <a:pt x="1691" y="2203"/>
                </a:lnTo>
                <a:cubicBezTo>
                  <a:pt x="1512" y="2286"/>
                  <a:pt x="1405" y="2465"/>
                  <a:pt x="1405" y="2655"/>
                </a:cubicBezTo>
                <a:lnTo>
                  <a:pt x="1405" y="2989"/>
                </a:lnTo>
                <a:lnTo>
                  <a:pt x="1036" y="2989"/>
                </a:lnTo>
                <a:cubicBezTo>
                  <a:pt x="667" y="2989"/>
                  <a:pt x="357" y="3298"/>
                  <a:pt x="357" y="3667"/>
                </a:cubicBezTo>
                <a:lnTo>
                  <a:pt x="357" y="4024"/>
                </a:lnTo>
                <a:cubicBezTo>
                  <a:pt x="357" y="4310"/>
                  <a:pt x="488" y="4560"/>
                  <a:pt x="714" y="4715"/>
                </a:cubicBezTo>
                <a:lnTo>
                  <a:pt x="714" y="4965"/>
                </a:lnTo>
                <a:cubicBezTo>
                  <a:pt x="714" y="4965"/>
                  <a:pt x="714" y="4977"/>
                  <a:pt x="691" y="4977"/>
                </a:cubicBezTo>
                <a:lnTo>
                  <a:pt x="274" y="5191"/>
                </a:lnTo>
                <a:cubicBezTo>
                  <a:pt x="95" y="5275"/>
                  <a:pt x="0" y="5453"/>
                  <a:pt x="0" y="5656"/>
                </a:cubicBezTo>
                <a:lnTo>
                  <a:pt x="0" y="7382"/>
                </a:lnTo>
                <a:cubicBezTo>
                  <a:pt x="0" y="7513"/>
                  <a:pt x="36" y="7644"/>
                  <a:pt x="119" y="7751"/>
                </a:cubicBezTo>
                <a:lnTo>
                  <a:pt x="298" y="8013"/>
                </a:lnTo>
                <a:cubicBezTo>
                  <a:pt x="333" y="8073"/>
                  <a:pt x="357" y="8156"/>
                  <a:pt x="357" y="8227"/>
                </a:cubicBezTo>
                <a:lnTo>
                  <a:pt x="357" y="8942"/>
                </a:lnTo>
                <a:cubicBezTo>
                  <a:pt x="357" y="9025"/>
                  <a:pt x="429" y="9108"/>
                  <a:pt x="512" y="9108"/>
                </a:cubicBezTo>
                <a:cubicBezTo>
                  <a:pt x="607" y="9108"/>
                  <a:pt x="679" y="9025"/>
                  <a:pt x="679" y="8942"/>
                </a:cubicBezTo>
                <a:lnTo>
                  <a:pt x="679" y="8227"/>
                </a:lnTo>
                <a:cubicBezTo>
                  <a:pt x="679" y="8096"/>
                  <a:pt x="631" y="7953"/>
                  <a:pt x="560" y="7858"/>
                </a:cubicBezTo>
                <a:lnTo>
                  <a:pt x="381" y="7584"/>
                </a:lnTo>
                <a:cubicBezTo>
                  <a:pt x="333" y="7525"/>
                  <a:pt x="321" y="7453"/>
                  <a:pt x="321" y="7382"/>
                </a:cubicBezTo>
                <a:lnTo>
                  <a:pt x="321" y="5656"/>
                </a:lnTo>
                <a:cubicBezTo>
                  <a:pt x="321" y="5572"/>
                  <a:pt x="369" y="5513"/>
                  <a:pt x="429" y="5477"/>
                </a:cubicBezTo>
                <a:lnTo>
                  <a:pt x="714" y="5322"/>
                </a:lnTo>
                <a:lnTo>
                  <a:pt x="976" y="5596"/>
                </a:lnTo>
                <a:cubicBezTo>
                  <a:pt x="1036" y="5656"/>
                  <a:pt x="1131" y="5691"/>
                  <a:pt x="1214" y="5691"/>
                </a:cubicBezTo>
                <a:cubicBezTo>
                  <a:pt x="1310" y="5691"/>
                  <a:pt x="1381" y="5667"/>
                  <a:pt x="1453" y="5596"/>
                </a:cubicBezTo>
                <a:lnTo>
                  <a:pt x="1726" y="5322"/>
                </a:lnTo>
                <a:lnTo>
                  <a:pt x="2000" y="5477"/>
                </a:lnTo>
                <a:cubicBezTo>
                  <a:pt x="2060" y="5501"/>
                  <a:pt x="2107" y="5572"/>
                  <a:pt x="2107" y="5656"/>
                </a:cubicBezTo>
                <a:lnTo>
                  <a:pt x="2107" y="7382"/>
                </a:lnTo>
                <a:cubicBezTo>
                  <a:pt x="2107" y="7453"/>
                  <a:pt x="2096" y="7525"/>
                  <a:pt x="2048" y="7584"/>
                </a:cubicBezTo>
                <a:lnTo>
                  <a:pt x="1869" y="7858"/>
                </a:lnTo>
                <a:cubicBezTo>
                  <a:pt x="1798" y="7977"/>
                  <a:pt x="1750" y="8096"/>
                  <a:pt x="1750" y="8227"/>
                </a:cubicBezTo>
                <a:lnTo>
                  <a:pt x="1750" y="8942"/>
                </a:lnTo>
                <a:cubicBezTo>
                  <a:pt x="1750" y="9025"/>
                  <a:pt x="1822" y="9108"/>
                  <a:pt x="1917" y="9108"/>
                </a:cubicBezTo>
                <a:cubicBezTo>
                  <a:pt x="2000" y="9108"/>
                  <a:pt x="2084" y="9025"/>
                  <a:pt x="2084" y="8942"/>
                </a:cubicBezTo>
                <a:lnTo>
                  <a:pt x="2084" y="8227"/>
                </a:lnTo>
                <a:cubicBezTo>
                  <a:pt x="2084" y="8156"/>
                  <a:pt x="2096" y="8073"/>
                  <a:pt x="2143" y="8013"/>
                </a:cubicBezTo>
                <a:lnTo>
                  <a:pt x="2322" y="7751"/>
                </a:lnTo>
                <a:cubicBezTo>
                  <a:pt x="2393" y="7632"/>
                  <a:pt x="2441" y="7513"/>
                  <a:pt x="2441" y="7382"/>
                </a:cubicBezTo>
                <a:lnTo>
                  <a:pt x="2441" y="5656"/>
                </a:lnTo>
                <a:cubicBezTo>
                  <a:pt x="2441" y="5453"/>
                  <a:pt x="2334" y="5275"/>
                  <a:pt x="2155" y="5191"/>
                </a:cubicBezTo>
                <a:lnTo>
                  <a:pt x="1738" y="4977"/>
                </a:lnTo>
                <a:lnTo>
                  <a:pt x="1726" y="4965"/>
                </a:lnTo>
                <a:lnTo>
                  <a:pt x="1726" y="4703"/>
                </a:lnTo>
                <a:cubicBezTo>
                  <a:pt x="1929" y="4536"/>
                  <a:pt x="2084" y="4298"/>
                  <a:pt x="2084" y="4012"/>
                </a:cubicBezTo>
                <a:lnTo>
                  <a:pt x="2084" y="3655"/>
                </a:lnTo>
                <a:cubicBezTo>
                  <a:pt x="2084" y="3405"/>
                  <a:pt x="1929" y="3179"/>
                  <a:pt x="1726" y="3060"/>
                </a:cubicBezTo>
                <a:lnTo>
                  <a:pt x="1726" y="2643"/>
                </a:lnTo>
                <a:cubicBezTo>
                  <a:pt x="1726" y="2572"/>
                  <a:pt x="1762" y="2512"/>
                  <a:pt x="1822" y="2465"/>
                </a:cubicBezTo>
                <a:lnTo>
                  <a:pt x="2107" y="2322"/>
                </a:lnTo>
                <a:lnTo>
                  <a:pt x="2381" y="2584"/>
                </a:lnTo>
                <a:cubicBezTo>
                  <a:pt x="2441" y="2643"/>
                  <a:pt x="2524" y="2691"/>
                  <a:pt x="2619" y="2691"/>
                </a:cubicBezTo>
                <a:cubicBezTo>
                  <a:pt x="2703" y="2691"/>
                  <a:pt x="2774" y="2655"/>
                  <a:pt x="2858" y="2584"/>
                </a:cubicBezTo>
                <a:lnTo>
                  <a:pt x="3119" y="2322"/>
                </a:lnTo>
                <a:lnTo>
                  <a:pt x="3405" y="2465"/>
                </a:lnTo>
                <a:cubicBezTo>
                  <a:pt x="3465" y="2500"/>
                  <a:pt x="3512" y="2572"/>
                  <a:pt x="3512" y="2643"/>
                </a:cubicBezTo>
                <a:lnTo>
                  <a:pt x="3512" y="3060"/>
                </a:lnTo>
                <a:cubicBezTo>
                  <a:pt x="3298" y="3179"/>
                  <a:pt x="3155" y="3405"/>
                  <a:pt x="3155" y="3655"/>
                </a:cubicBezTo>
                <a:lnTo>
                  <a:pt x="3155" y="4012"/>
                </a:lnTo>
                <a:cubicBezTo>
                  <a:pt x="3155" y="4298"/>
                  <a:pt x="3286" y="4548"/>
                  <a:pt x="3512" y="4703"/>
                </a:cubicBezTo>
                <a:lnTo>
                  <a:pt x="3512" y="4953"/>
                </a:lnTo>
                <a:cubicBezTo>
                  <a:pt x="3512" y="4953"/>
                  <a:pt x="3512" y="4965"/>
                  <a:pt x="3489" y="4965"/>
                </a:cubicBezTo>
                <a:lnTo>
                  <a:pt x="3072" y="5179"/>
                </a:lnTo>
                <a:cubicBezTo>
                  <a:pt x="2893" y="5263"/>
                  <a:pt x="2798" y="5441"/>
                  <a:pt x="2798" y="5632"/>
                </a:cubicBezTo>
                <a:lnTo>
                  <a:pt x="2798" y="7358"/>
                </a:lnTo>
                <a:cubicBezTo>
                  <a:pt x="2798" y="7501"/>
                  <a:pt x="2834" y="7632"/>
                  <a:pt x="2917" y="7739"/>
                </a:cubicBezTo>
                <a:lnTo>
                  <a:pt x="3096" y="8001"/>
                </a:lnTo>
                <a:cubicBezTo>
                  <a:pt x="3131" y="8061"/>
                  <a:pt x="3155" y="8132"/>
                  <a:pt x="3155" y="8215"/>
                </a:cubicBezTo>
                <a:lnTo>
                  <a:pt x="3155" y="8930"/>
                </a:lnTo>
                <a:cubicBezTo>
                  <a:pt x="3155" y="9013"/>
                  <a:pt x="3227" y="9085"/>
                  <a:pt x="3310" y="9085"/>
                </a:cubicBezTo>
                <a:cubicBezTo>
                  <a:pt x="3405" y="9085"/>
                  <a:pt x="3477" y="9013"/>
                  <a:pt x="3477" y="8930"/>
                </a:cubicBezTo>
                <a:lnTo>
                  <a:pt x="3477" y="8215"/>
                </a:lnTo>
                <a:cubicBezTo>
                  <a:pt x="3477" y="8073"/>
                  <a:pt x="3429" y="7942"/>
                  <a:pt x="3358" y="7834"/>
                </a:cubicBezTo>
                <a:lnTo>
                  <a:pt x="3179" y="7572"/>
                </a:lnTo>
                <a:cubicBezTo>
                  <a:pt x="3131" y="7513"/>
                  <a:pt x="3119" y="7441"/>
                  <a:pt x="3119" y="7358"/>
                </a:cubicBezTo>
                <a:lnTo>
                  <a:pt x="3119" y="5632"/>
                </a:lnTo>
                <a:cubicBezTo>
                  <a:pt x="3119" y="5560"/>
                  <a:pt x="3167" y="5501"/>
                  <a:pt x="3227" y="5453"/>
                </a:cubicBezTo>
                <a:lnTo>
                  <a:pt x="3512" y="5310"/>
                </a:lnTo>
                <a:lnTo>
                  <a:pt x="3774" y="5572"/>
                </a:lnTo>
                <a:cubicBezTo>
                  <a:pt x="3834" y="5632"/>
                  <a:pt x="3929" y="5679"/>
                  <a:pt x="4012" y="5679"/>
                </a:cubicBezTo>
                <a:cubicBezTo>
                  <a:pt x="4108" y="5679"/>
                  <a:pt x="4179" y="5656"/>
                  <a:pt x="4251" y="5572"/>
                </a:cubicBezTo>
                <a:lnTo>
                  <a:pt x="4524" y="5310"/>
                </a:lnTo>
                <a:lnTo>
                  <a:pt x="4798" y="5453"/>
                </a:lnTo>
                <a:cubicBezTo>
                  <a:pt x="4858" y="5489"/>
                  <a:pt x="4905" y="5560"/>
                  <a:pt x="4905" y="5632"/>
                </a:cubicBezTo>
                <a:lnTo>
                  <a:pt x="4905" y="7358"/>
                </a:lnTo>
                <a:cubicBezTo>
                  <a:pt x="4905" y="7441"/>
                  <a:pt x="4893" y="7513"/>
                  <a:pt x="4846" y="7572"/>
                </a:cubicBezTo>
                <a:lnTo>
                  <a:pt x="4667" y="7834"/>
                </a:lnTo>
                <a:cubicBezTo>
                  <a:pt x="4596" y="7953"/>
                  <a:pt x="4548" y="8073"/>
                  <a:pt x="4548" y="8215"/>
                </a:cubicBezTo>
                <a:lnTo>
                  <a:pt x="4548" y="8930"/>
                </a:lnTo>
                <a:cubicBezTo>
                  <a:pt x="4548" y="9013"/>
                  <a:pt x="4620" y="9085"/>
                  <a:pt x="4715" y="9085"/>
                </a:cubicBezTo>
                <a:cubicBezTo>
                  <a:pt x="4798" y="9085"/>
                  <a:pt x="4882" y="9013"/>
                  <a:pt x="4882" y="8930"/>
                </a:cubicBezTo>
                <a:lnTo>
                  <a:pt x="4882" y="8215"/>
                </a:lnTo>
                <a:cubicBezTo>
                  <a:pt x="4882" y="8132"/>
                  <a:pt x="4893" y="8061"/>
                  <a:pt x="4941" y="8001"/>
                </a:cubicBezTo>
                <a:lnTo>
                  <a:pt x="5120" y="7739"/>
                </a:lnTo>
                <a:cubicBezTo>
                  <a:pt x="5191" y="7620"/>
                  <a:pt x="5239" y="7501"/>
                  <a:pt x="5239" y="7358"/>
                </a:cubicBezTo>
                <a:lnTo>
                  <a:pt x="5239" y="5632"/>
                </a:lnTo>
                <a:cubicBezTo>
                  <a:pt x="5239" y="5441"/>
                  <a:pt x="5132" y="5263"/>
                  <a:pt x="4953" y="5179"/>
                </a:cubicBezTo>
                <a:lnTo>
                  <a:pt x="4536" y="4965"/>
                </a:lnTo>
                <a:lnTo>
                  <a:pt x="4524" y="4953"/>
                </a:lnTo>
                <a:lnTo>
                  <a:pt x="4524" y="4703"/>
                </a:lnTo>
                <a:cubicBezTo>
                  <a:pt x="4727" y="4536"/>
                  <a:pt x="4882" y="4298"/>
                  <a:pt x="4882" y="4012"/>
                </a:cubicBezTo>
                <a:lnTo>
                  <a:pt x="4882" y="3655"/>
                </a:lnTo>
                <a:cubicBezTo>
                  <a:pt x="4882" y="3405"/>
                  <a:pt x="4727" y="3179"/>
                  <a:pt x="4524" y="3060"/>
                </a:cubicBezTo>
                <a:lnTo>
                  <a:pt x="4524" y="2643"/>
                </a:lnTo>
                <a:cubicBezTo>
                  <a:pt x="4524" y="2572"/>
                  <a:pt x="4560" y="2512"/>
                  <a:pt x="4620" y="2465"/>
                </a:cubicBezTo>
                <a:lnTo>
                  <a:pt x="4905" y="2322"/>
                </a:lnTo>
                <a:lnTo>
                  <a:pt x="5179" y="2584"/>
                </a:lnTo>
                <a:cubicBezTo>
                  <a:pt x="5239" y="2643"/>
                  <a:pt x="5322" y="2691"/>
                  <a:pt x="5417" y="2691"/>
                </a:cubicBezTo>
                <a:cubicBezTo>
                  <a:pt x="5501" y="2691"/>
                  <a:pt x="5572" y="2655"/>
                  <a:pt x="5655" y="2584"/>
                </a:cubicBezTo>
                <a:lnTo>
                  <a:pt x="5917" y="2322"/>
                </a:lnTo>
                <a:lnTo>
                  <a:pt x="6203" y="2465"/>
                </a:lnTo>
                <a:cubicBezTo>
                  <a:pt x="6263" y="2500"/>
                  <a:pt x="6310" y="2572"/>
                  <a:pt x="6310" y="2643"/>
                </a:cubicBezTo>
                <a:lnTo>
                  <a:pt x="6310" y="3060"/>
                </a:lnTo>
                <a:cubicBezTo>
                  <a:pt x="6096" y="3179"/>
                  <a:pt x="5953" y="3405"/>
                  <a:pt x="5953" y="3655"/>
                </a:cubicBezTo>
                <a:lnTo>
                  <a:pt x="5953" y="4012"/>
                </a:lnTo>
                <a:cubicBezTo>
                  <a:pt x="5953" y="4298"/>
                  <a:pt x="6084" y="4548"/>
                  <a:pt x="6310" y="4703"/>
                </a:cubicBezTo>
                <a:lnTo>
                  <a:pt x="6310" y="4953"/>
                </a:lnTo>
                <a:cubicBezTo>
                  <a:pt x="6310" y="4953"/>
                  <a:pt x="6310" y="4965"/>
                  <a:pt x="6287" y="4965"/>
                </a:cubicBezTo>
                <a:lnTo>
                  <a:pt x="5870" y="5179"/>
                </a:lnTo>
                <a:cubicBezTo>
                  <a:pt x="5691" y="5263"/>
                  <a:pt x="5596" y="5441"/>
                  <a:pt x="5596" y="5632"/>
                </a:cubicBezTo>
                <a:lnTo>
                  <a:pt x="5596" y="7358"/>
                </a:lnTo>
                <a:cubicBezTo>
                  <a:pt x="5596" y="7501"/>
                  <a:pt x="5632" y="7632"/>
                  <a:pt x="5715" y="7739"/>
                </a:cubicBezTo>
                <a:lnTo>
                  <a:pt x="5894" y="8001"/>
                </a:lnTo>
                <a:cubicBezTo>
                  <a:pt x="5929" y="8061"/>
                  <a:pt x="5953" y="8132"/>
                  <a:pt x="5953" y="8215"/>
                </a:cubicBezTo>
                <a:lnTo>
                  <a:pt x="5953" y="8930"/>
                </a:lnTo>
                <a:cubicBezTo>
                  <a:pt x="5953" y="9013"/>
                  <a:pt x="6025" y="9085"/>
                  <a:pt x="6108" y="9085"/>
                </a:cubicBezTo>
                <a:cubicBezTo>
                  <a:pt x="6203" y="9085"/>
                  <a:pt x="6275" y="9013"/>
                  <a:pt x="6275" y="8930"/>
                </a:cubicBezTo>
                <a:lnTo>
                  <a:pt x="6275" y="8215"/>
                </a:lnTo>
                <a:cubicBezTo>
                  <a:pt x="6275" y="8073"/>
                  <a:pt x="6227" y="7942"/>
                  <a:pt x="6156" y="7834"/>
                </a:cubicBezTo>
                <a:lnTo>
                  <a:pt x="5977" y="7572"/>
                </a:lnTo>
                <a:cubicBezTo>
                  <a:pt x="5929" y="7513"/>
                  <a:pt x="5917" y="7441"/>
                  <a:pt x="5917" y="7358"/>
                </a:cubicBezTo>
                <a:lnTo>
                  <a:pt x="5917" y="5632"/>
                </a:lnTo>
                <a:cubicBezTo>
                  <a:pt x="5917" y="5560"/>
                  <a:pt x="5965" y="5501"/>
                  <a:pt x="6025" y="5453"/>
                </a:cubicBezTo>
                <a:lnTo>
                  <a:pt x="6310" y="5310"/>
                </a:lnTo>
                <a:lnTo>
                  <a:pt x="6572" y="5572"/>
                </a:lnTo>
                <a:cubicBezTo>
                  <a:pt x="6632" y="5632"/>
                  <a:pt x="6727" y="5679"/>
                  <a:pt x="6810" y="5679"/>
                </a:cubicBezTo>
                <a:cubicBezTo>
                  <a:pt x="6906" y="5679"/>
                  <a:pt x="6977" y="5656"/>
                  <a:pt x="7049" y="5572"/>
                </a:cubicBezTo>
                <a:lnTo>
                  <a:pt x="7322" y="5310"/>
                </a:lnTo>
                <a:lnTo>
                  <a:pt x="7596" y="5453"/>
                </a:lnTo>
                <a:cubicBezTo>
                  <a:pt x="7656" y="5489"/>
                  <a:pt x="7703" y="5560"/>
                  <a:pt x="7703" y="5632"/>
                </a:cubicBezTo>
                <a:lnTo>
                  <a:pt x="7703" y="7358"/>
                </a:lnTo>
                <a:cubicBezTo>
                  <a:pt x="7703" y="7441"/>
                  <a:pt x="7691" y="7513"/>
                  <a:pt x="7644" y="7572"/>
                </a:cubicBezTo>
                <a:lnTo>
                  <a:pt x="7465" y="7834"/>
                </a:lnTo>
                <a:cubicBezTo>
                  <a:pt x="7394" y="7953"/>
                  <a:pt x="7346" y="8073"/>
                  <a:pt x="7346" y="8215"/>
                </a:cubicBezTo>
                <a:lnTo>
                  <a:pt x="7346" y="8930"/>
                </a:lnTo>
                <a:cubicBezTo>
                  <a:pt x="7346" y="9013"/>
                  <a:pt x="7418" y="9085"/>
                  <a:pt x="7513" y="9085"/>
                </a:cubicBezTo>
                <a:cubicBezTo>
                  <a:pt x="7596" y="9085"/>
                  <a:pt x="7680" y="9013"/>
                  <a:pt x="7680" y="8930"/>
                </a:cubicBezTo>
                <a:lnTo>
                  <a:pt x="7680" y="8215"/>
                </a:lnTo>
                <a:cubicBezTo>
                  <a:pt x="7680" y="8132"/>
                  <a:pt x="7691" y="8061"/>
                  <a:pt x="7739" y="8001"/>
                </a:cubicBezTo>
                <a:lnTo>
                  <a:pt x="7918" y="7739"/>
                </a:lnTo>
                <a:cubicBezTo>
                  <a:pt x="7989" y="7620"/>
                  <a:pt x="8037" y="7501"/>
                  <a:pt x="8037" y="7358"/>
                </a:cubicBezTo>
                <a:lnTo>
                  <a:pt x="8037" y="5632"/>
                </a:lnTo>
                <a:cubicBezTo>
                  <a:pt x="8037" y="5441"/>
                  <a:pt x="7930" y="5263"/>
                  <a:pt x="7751" y="5179"/>
                </a:cubicBezTo>
                <a:lnTo>
                  <a:pt x="7334" y="4965"/>
                </a:lnTo>
                <a:lnTo>
                  <a:pt x="7322" y="4953"/>
                </a:lnTo>
                <a:lnTo>
                  <a:pt x="7322" y="4703"/>
                </a:lnTo>
                <a:cubicBezTo>
                  <a:pt x="7525" y="4536"/>
                  <a:pt x="7680" y="4298"/>
                  <a:pt x="7680" y="4012"/>
                </a:cubicBezTo>
                <a:lnTo>
                  <a:pt x="7680" y="3655"/>
                </a:lnTo>
                <a:cubicBezTo>
                  <a:pt x="7680" y="3405"/>
                  <a:pt x="7525" y="3179"/>
                  <a:pt x="7322" y="3060"/>
                </a:cubicBezTo>
                <a:lnTo>
                  <a:pt x="7322" y="2643"/>
                </a:lnTo>
                <a:cubicBezTo>
                  <a:pt x="7322" y="2572"/>
                  <a:pt x="7358" y="2512"/>
                  <a:pt x="7418" y="2465"/>
                </a:cubicBezTo>
                <a:lnTo>
                  <a:pt x="7703" y="2322"/>
                </a:lnTo>
                <a:lnTo>
                  <a:pt x="7977" y="2584"/>
                </a:lnTo>
                <a:cubicBezTo>
                  <a:pt x="8037" y="2643"/>
                  <a:pt x="8120" y="2691"/>
                  <a:pt x="8215" y="2691"/>
                </a:cubicBezTo>
                <a:cubicBezTo>
                  <a:pt x="8299" y="2691"/>
                  <a:pt x="8370" y="2655"/>
                  <a:pt x="8453" y="2584"/>
                </a:cubicBezTo>
                <a:lnTo>
                  <a:pt x="8715" y="2322"/>
                </a:lnTo>
                <a:lnTo>
                  <a:pt x="9001" y="2465"/>
                </a:lnTo>
                <a:cubicBezTo>
                  <a:pt x="9061" y="2500"/>
                  <a:pt x="9108" y="2572"/>
                  <a:pt x="9108" y="2643"/>
                </a:cubicBezTo>
                <a:lnTo>
                  <a:pt x="9108" y="3060"/>
                </a:lnTo>
                <a:cubicBezTo>
                  <a:pt x="8894" y="3179"/>
                  <a:pt x="8751" y="3405"/>
                  <a:pt x="8751" y="3655"/>
                </a:cubicBezTo>
                <a:lnTo>
                  <a:pt x="8751" y="4012"/>
                </a:lnTo>
                <a:cubicBezTo>
                  <a:pt x="8751" y="4298"/>
                  <a:pt x="8882" y="4548"/>
                  <a:pt x="9108" y="4703"/>
                </a:cubicBezTo>
                <a:lnTo>
                  <a:pt x="9108" y="4953"/>
                </a:lnTo>
                <a:cubicBezTo>
                  <a:pt x="9108" y="4953"/>
                  <a:pt x="9108" y="4965"/>
                  <a:pt x="9084" y="4965"/>
                </a:cubicBezTo>
                <a:lnTo>
                  <a:pt x="8668" y="5179"/>
                </a:lnTo>
                <a:cubicBezTo>
                  <a:pt x="8489" y="5263"/>
                  <a:pt x="8394" y="5441"/>
                  <a:pt x="8394" y="5632"/>
                </a:cubicBezTo>
                <a:lnTo>
                  <a:pt x="8394" y="7358"/>
                </a:lnTo>
                <a:cubicBezTo>
                  <a:pt x="8394" y="7501"/>
                  <a:pt x="8430" y="7632"/>
                  <a:pt x="8513" y="7739"/>
                </a:cubicBezTo>
                <a:lnTo>
                  <a:pt x="8692" y="8001"/>
                </a:lnTo>
                <a:cubicBezTo>
                  <a:pt x="8727" y="8061"/>
                  <a:pt x="8751" y="8132"/>
                  <a:pt x="8751" y="8215"/>
                </a:cubicBezTo>
                <a:lnTo>
                  <a:pt x="8751" y="8930"/>
                </a:lnTo>
                <a:cubicBezTo>
                  <a:pt x="8751" y="9013"/>
                  <a:pt x="8823" y="9085"/>
                  <a:pt x="8906" y="9085"/>
                </a:cubicBezTo>
                <a:cubicBezTo>
                  <a:pt x="9001" y="9085"/>
                  <a:pt x="9073" y="9013"/>
                  <a:pt x="9073" y="8930"/>
                </a:cubicBezTo>
                <a:lnTo>
                  <a:pt x="9073" y="8215"/>
                </a:lnTo>
                <a:cubicBezTo>
                  <a:pt x="9073" y="8073"/>
                  <a:pt x="9025" y="7942"/>
                  <a:pt x="8954" y="7834"/>
                </a:cubicBezTo>
                <a:lnTo>
                  <a:pt x="8775" y="7572"/>
                </a:lnTo>
                <a:cubicBezTo>
                  <a:pt x="8727" y="7513"/>
                  <a:pt x="8715" y="7441"/>
                  <a:pt x="8715" y="7358"/>
                </a:cubicBezTo>
                <a:lnTo>
                  <a:pt x="8715" y="5632"/>
                </a:lnTo>
                <a:cubicBezTo>
                  <a:pt x="8715" y="5560"/>
                  <a:pt x="8763" y="5501"/>
                  <a:pt x="8823" y="5453"/>
                </a:cubicBezTo>
                <a:lnTo>
                  <a:pt x="9108" y="5310"/>
                </a:lnTo>
                <a:lnTo>
                  <a:pt x="9370" y="5572"/>
                </a:lnTo>
                <a:cubicBezTo>
                  <a:pt x="9430" y="5632"/>
                  <a:pt x="9525" y="5679"/>
                  <a:pt x="9608" y="5679"/>
                </a:cubicBezTo>
                <a:cubicBezTo>
                  <a:pt x="9704" y="5679"/>
                  <a:pt x="9775" y="5656"/>
                  <a:pt x="9846" y="5572"/>
                </a:cubicBezTo>
                <a:lnTo>
                  <a:pt x="10120" y="5310"/>
                </a:lnTo>
                <a:lnTo>
                  <a:pt x="10394" y="5453"/>
                </a:lnTo>
                <a:cubicBezTo>
                  <a:pt x="10454" y="5489"/>
                  <a:pt x="10501" y="5560"/>
                  <a:pt x="10501" y="5632"/>
                </a:cubicBezTo>
                <a:lnTo>
                  <a:pt x="10501" y="7358"/>
                </a:lnTo>
                <a:cubicBezTo>
                  <a:pt x="10501" y="7441"/>
                  <a:pt x="10489" y="7513"/>
                  <a:pt x="10442" y="7572"/>
                </a:cubicBezTo>
                <a:lnTo>
                  <a:pt x="10263" y="7834"/>
                </a:lnTo>
                <a:cubicBezTo>
                  <a:pt x="10192" y="7953"/>
                  <a:pt x="10144" y="8073"/>
                  <a:pt x="10144" y="8215"/>
                </a:cubicBezTo>
                <a:lnTo>
                  <a:pt x="10144" y="8930"/>
                </a:lnTo>
                <a:cubicBezTo>
                  <a:pt x="10144" y="9013"/>
                  <a:pt x="10216" y="9085"/>
                  <a:pt x="10311" y="9085"/>
                </a:cubicBezTo>
                <a:cubicBezTo>
                  <a:pt x="10394" y="9085"/>
                  <a:pt x="10478" y="9013"/>
                  <a:pt x="10478" y="8930"/>
                </a:cubicBezTo>
                <a:lnTo>
                  <a:pt x="10478" y="8215"/>
                </a:lnTo>
                <a:cubicBezTo>
                  <a:pt x="10478" y="8132"/>
                  <a:pt x="10489" y="8061"/>
                  <a:pt x="10537" y="8001"/>
                </a:cubicBezTo>
                <a:lnTo>
                  <a:pt x="10716" y="7739"/>
                </a:lnTo>
                <a:cubicBezTo>
                  <a:pt x="10787" y="7620"/>
                  <a:pt x="10835" y="7501"/>
                  <a:pt x="10835" y="7358"/>
                </a:cubicBezTo>
                <a:lnTo>
                  <a:pt x="10835" y="5632"/>
                </a:lnTo>
                <a:cubicBezTo>
                  <a:pt x="10918" y="5429"/>
                  <a:pt x="10811" y="5251"/>
                  <a:pt x="10632" y="5155"/>
                </a:cubicBezTo>
                <a:lnTo>
                  <a:pt x="10216" y="4953"/>
                </a:lnTo>
                <a:lnTo>
                  <a:pt x="10204" y="4941"/>
                </a:lnTo>
                <a:lnTo>
                  <a:pt x="10204" y="4703"/>
                </a:lnTo>
                <a:cubicBezTo>
                  <a:pt x="10418" y="4536"/>
                  <a:pt x="10561" y="4298"/>
                  <a:pt x="10561" y="4012"/>
                </a:cubicBezTo>
                <a:lnTo>
                  <a:pt x="10561" y="3655"/>
                </a:lnTo>
                <a:cubicBezTo>
                  <a:pt x="10561" y="3286"/>
                  <a:pt x="10251" y="2977"/>
                  <a:pt x="9882" y="2977"/>
                </a:cubicBezTo>
                <a:lnTo>
                  <a:pt x="9501" y="2977"/>
                </a:lnTo>
                <a:lnTo>
                  <a:pt x="9501" y="2643"/>
                </a:lnTo>
                <a:cubicBezTo>
                  <a:pt x="9501" y="2453"/>
                  <a:pt x="9406" y="2274"/>
                  <a:pt x="9227" y="2179"/>
                </a:cubicBezTo>
                <a:lnTo>
                  <a:pt x="8811" y="1977"/>
                </a:lnTo>
                <a:lnTo>
                  <a:pt x="8787" y="1953"/>
                </a:lnTo>
                <a:lnTo>
                  <a:pt x="8787" y="1726"/>
                </a:lnTo>
                <a:cubicBezTo>
                  <a:pt x="9001" y="1560"/>
                  <a:pt x="9144" y="1322"/>
                  <a:pt x="9144" y="1036"/>
                </a:cubicBezTo>
                <a:lnTo>
                  <a:pt x="9144" y="679"/>
                </a:lnTo>
                <a:cubicBezTo>
                  <a:pt x="9144" y="310"/>
                  <a:pt x="8834" y="0"/>
                  <a:pt x="8465" y="0"/>
                </a:cubicBezTo>
                <a:lnTo>
                  <a:pt x="8108" y="0"/>
                </a:lnTo>
                <a:cubicBezTo>
                  <a:pt x="7739" y="0"/>
                  <a:pt x="7418" y="310"/>
                  <a:pt x="7418" y="679"/>
                </a:cubicBezTo>
                <a:lnTo>
                  <a:pt x="7418" y="1036"/>
                </a:lnTo>
                <a:cubicBezTo>
                  <a:pt x="7418" y="1322"/>
                  <a:pt x="7560" y="1572"/>
                  <a:pt x="7775" y="1726"/>
                </a:cubicBezTo>
                <a:lnTo>
                  <a:pt x="7775" y="1977"/>
                </a:lnTo>
                <a:cubicBezTo>
                  <a:pt x="7775" y="1977"/>
                  <a:pt x="7775" y="1988"/>
                  <a:pt x="7763" y="1988"/>
                </a:cubicBezTo>
                <a:lnTo>
                  <a:pt x="7346" y="2203"/>
                </a:lnTo>
                <a:cubicBezTo>
                  <a:pt x="7168" y="2286"/>
                  <a:pt x="7060" y="2465"/>
                  <a:pt x="7060" y="2655"/>
                </a:cubicBezTo>
                <a:lnTo>
                  <a:pt x="7060" y="2989"/>
                </a:lnTo>
                <a:lnTo>
                  <a:pt x="6679" y="2989"/>
                </a:lnTo>
                <a:lnTo>
                  <a:pt x="6679" y="2655"/>
                </a:lnTo>
                <a:cubicBezTo>
                  <a:pt x="6679" y="2465"/>
                  <a:pt x="6572" y="2286"/>
                  <a:pt x="6394" y="2203"/>
                </a:cubicBezTo>
                <a:lnTo>
                  <a:pt x="5977" y="1988"/>
                </a:lnTo>
                <a:lnTo>
                  <a:pt x="5965" y="1977"/>
                </a:lnTo>
                <a:lnTo>
                  <a:pt x="5965" y="1726"/>
                </a:lnTo>
                <a:cubicBezTo>
                  <a:pt x="6167" y="1560"/>
                  <a:pt x="6322" y="1322"/>
                  <a:pt x="6322" y="1036"/>
                </a:cubicBezTo>
                <a:lnTo>
                  <a:pt x="6322" y="679"/>
                </a:lnTo>
                <a:cubicBezTo>
                  <a:pt x="6322" y="310"/>
                  <a:pt x="6013" y="0"/>
                  <a:pt x="5632" y="0"/>
                </a:cubicBezTo>
                <a:lnTo>
                  <a:pt x="5274" y="0"/>
                </a:lnTo>
                <a:cubicBezTo>
                  <a:pt x="4905" y="0"/>
                  <a:pt x="4596" y="310"/>
                  <a:pt x="4596" y="679"/>
                </a:cubicBezTo>
                <a:lnTo>
                  <a:pt x="4596" y="1036"/>
                </a:lnTo>
                <a:cubicBezTo>
                  <a:pt x="4596" y="1322"/>
                  <a:pt x="4727" y="1572"/>
                  <a:pt x="4953" y="1726"/>
                </a:cubicBezTo>
                <a:lnTo>
                  <a:pt x="4953" y="1977"/>
                </a:lnTo>
                <a:cubicBezTo>
                  <a:pt x="4953" y="1977"/>
                  <a:pt x="4953" y="1988"/>
                  <a:pt x="4941" y="1988"/>
                </a:cubicBezTo>
                <a:lnTo>
                  <a:pt x="4524" y="2203"/>
                </a:lnTo>
                <a:cubicBezTo>
                  <a:pt x="4346" y="2286"/>
                  <a:pt x="4239" y="2465"/>
                  <a:pt x="4239" y="2655"/>
                </a:cubicBezTo>
                <a:lnTo>
                  <a:pt x="4239" y="2989"/>
                </a:lnTo>
                <a:lnTo>
                  <a:pt x="3846" y="2989"/>
                </a:lnTo>
                <a:lnTo>
                  <a:pt x="3846" y="2655"/>
                </a:lnTo>
                <a:cubicBezTo>
                  <a:pt x="3846" y="2465"/>
                  <a:pt x="3750" y="2286"/>
                  <a:pt x="3572" y="2203"/>
                </a:cubicBezTo>
                <a:lnTo>
                  <a:pt x="3155" y="1988"/>
                </a:lnTo>
                <a:lnTo>
                  <a:pt x="3131" y="1977"/>
                </a:lnTo>
                <a:lnTo>
                  <a:pt x="3131" y="1726"/>
                </a:lnTo>
                <a:cubicBezTo>
                  <a:pt x="3346" y="1560"/>
                  <a:pt x="3489" y="1322"/>
                  <a:pt x="3489" y="1036"/>
                </a:cubicBezTo>
                <a:lnTo>
                  <a:pt x="3489" y="679"/>
                </a:lnTo>
                <a:cubicBezTo>
                  <a:pt x="3489" y="310"/>
                  <a:pt x="3179" y="0"/>
                  <a:pt x="2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3" name="Google Shape;663;p65"/>
          <p:cNvGrpSpPr/>
          <p:nvPr/>
        </p:nvGrpSpPr>
        <p:grpSpPr>
          <a:xfrm>
            <a:off x="6801224" y="1865471"/>
            <a:ext cx="278795" cy="351615"/>
            <a:chOff x="8010427" y="3348503"/>
            <a:chExt cx="278795" cy="351615"/>
          </a:xfrm>
        </p:grpSpPr>
        <p:sp>
          <p:nvSpPr>
            <p:cNvPr id="664" name="Google Shape;664;p65"/>
            <p:cNvSpPr/>
            <p:nvPr/>
          </p:nvSpPr>
          <p:spPr>
            <a:xfrm>
              <a:off x="8010427" y="3348503"/>
              <a:ext cx="278795" cy="351615"/>
            </a:xfrm>
            <a:custGeom>
              <a:avLst/>
              <a:gdLst/>
              <a:ahLst/>
              <a:cxnLst/>
              <a:rect l="l" t="t" r="r" b="b"/>
              <a:pathLst>
                <a:path w="8752" h="11038" extrusionOk="0">
                  <a:moveTo>
                    <a:pt x="6216" y="322"/>
                  </a:moveTo>
                  <a:cubicBezTo>
                    <a:pt x="6323" y="322"/>
                    <a:pt x="6406" y="405"/>
                    <a:pt x="6406" y="512"/>
                  </a:cubicBezTo>
                  <a:lnTo>
                    <a:pt x="6406" y="1215"/>
                  </a:lnTo>
                  <a:cubicBezTo>
                    <a:pt x="6406" y="1310"/>
                    <a:pt x="6323" y="1405"/>
                    <a:pt x="6216" y="1405"/>
                  </a:cubicBezTo>
                  <a:lnTo>
                    <a:pt x="5311" y="1405"/>
                  </a:lnTo>
                  <a:cubicBezTo>
                    <a:pt x="5216" y="1405"/>
                    <a:pt x="5144" y="1477"/>
                    <a:pt x="5144" y="1572"/>
                  </a:cubicBezTo>
                  <a:cubicBezTo>
                    <a:pt x="5144" y="1893"/>
                    <a:pt x="4882" y="2144"/>
                    <a:pt x="4561" y="2144"/>
                  </a:cubicBezTo>
                  <a:lnTo>
                    <a:pt x="4203" y="2144"/>
                  </a:lnTo>
                  <a:cubicBezTo>
                    <a:pt x="3882" y="2144"/>
                    <a:pt x="3632" y="1882"/>
                    <a:pt x="3632" y="1572"/>
                  </a:cubicBezTo>
                  <a:cubicBezTo>
                    <a:pt x="3632" y="1477"/>
                    <a:pt x="3549" y="1405"/>
                    <a:pt x="3465" y="1405"/>
                  </a:cubicBezTo>
                  <a:lnTo>
                    <a:pt x="2560" y="1405"/>
                  </a:lnTo>
                  <a:cubicBezTo>
                    <a:pt x="2453" y="1405"/>
                    <a:pt x="2358" y="1310"/>
                    <a:pt x="2358" y="1215"/>
                  </a:cubicBezTo>
                  <a:lnTo>
                    <a:pt x="2346" y="512"/>
                  </a:lnTo>
                  <a:cubicBezTo>
                    <a:pt x="2346" y="405"/>
                    <a:pt x="2441" y="322"/>
                    <a:pt x="2537" y="322"/>
                  </a:cubicBezTo>
                  <a:close/>
                  <a:moveTo>
                    <a:pt x="2525" y="0"/>
                  </a:moveTo>
                  <a:cubicBezTo>
                    <a:pt x="2239" y="0"/>
                    <a:pt x="2025" y="227"/>
                    <a:pt x="2025" y="512"/>
                  </a:cubicBezTo>
                  <a:lnTo>
                    <a:pt x="632" y="512"/>
                  </a:lnTo>
                  <a:cubicBezTo>
                    <a:pt x="274" y="512"/>
                    <a:pt x="1" y="798"/>
                    <a:pt x="1" y="1143"/>
                  </a:cubicBezTo>
                  <a:lnTo>
                    <a:pt x="1" y="7656"/>
                  </a:lnTo>
                  <a:cubicBezTo>
                    <a:pt x="1" y="7739"/>
                    <a:pt x="72" y="7823"/>
                    <a:pt x="155" y="7823"/>
                  </a:cubicBezTo>
                  <a:cubicBezTo>
                    <a:pt x="251" y="7823"/>
                    <a:pt x="322" y="7739"/>
                    <a:pt x="322" y="7656"/>
                  </a:cubicBezTo>
                  <a:lnTo>
                    <a:pt x="322" y="1143"/>
                  </a:lnTo>
                  <a:cubicBezTo>
                    <a:pt x="322" y="965"/>
                    <a:pt x="477" y="822"/>
                    <a:pt x="655" y="822"/>
                  </a:cubicBezTo>
                  <a:lnTo>
                    <a:pt x="1036" y="822"/>
                  </a:lnTo>
                  <a:lnTo>
                    <a:pt x="1036" y="9918"/>
                  </a:lnTo>
                  <a:cubicBezTo>
                    <a:pt x="1036" y="10002"/>
                    <a:pt x="1108" y="10085"/>
                    <a:pt x="1203" y="10085"/>
                  </a:cubicBezTo>
                  <a:lnTo>
                    <a:pt x="7573" y="10085"/>
                  </a:lnTo>
                  <a:cubicBezTo>
                    <a:pt x="7656" y="10085"/>
                    <a:pt x="7728" y="10002"/>
                    <a:pt x="7728" y="9918"/>
                  </a:cubicBezTo>
                  <a:lnTo>
                    <a:pt x="7728" y="822"/>
                  </a:lnTo>
                  <a:lnTo>
                    <a:pt x="8121" y="822"/>
                  </a:lnTo>
                  <a:cubicBezTo>
                    <a:pt x="8299" y="822"/>
                    <a:pt x="8442" y="965"/>
                    <a:pt x="8442" y="1143"/>
                  </a:cubicBezTo>
                  <a:lnTo>
                    <a:pt x="8442" y="10395"/>
                  </a:lnTo>
                  <a:cubicBezTo>
                    <a:pt x="8442" y="10573"/>
                    <a:pt x="8299" y="10716"/>
                    <a:pt x="8121" y="10716"/>
                  </a:cubicBezTo>
                  <a:lnTo>
                    <a:pt x="667" y="10716"/>
                  </a:lnTo>
                  <a:cubicBezTo>
                    <a:pt x="489" y="10716"/>
                    <a:pt x="334" y="10573"/>
                    <a:pt x="334" y="10395"/>
                  </a:cubicBezTo>
                  <a:lnTo>
                    <a:pt x="334" y="8418"/>
                  </a:lnTo>
                  <a:cubicBezTo>
                    <a:pt x="334" y="8323"/>
                    <a:pt x="263" y="8251"/>
                    <a:pt x="167" y="8251"/>
                  </a:cubicBezTo>
                  <a:cubicBezTo>
                    <a:pt x="84" y="8251"/>
                    <a:pt x="12" y="8323"/>
                    <a:pt x="12" y="8418"/>
                  </a:cubicBezTo>
                  <a:lnTo>
                    <a:pt x="12" y="10395"/>
                  </a:lnTo>
                  <a:cubicBezTo>
                    <a:pt x="12" y="10752"/>
                    <a:pt x="298" y="11037"/>
                    <a:pt x="644" y="11037"/>
                  </a:cubicBezTo>
                  <a:lnTo>
                    <a:pt x="8109" y="11037"/>
                  </a:lnTo>
                  <a:cubicBezTo>
                    <a:pt x="8466" y="11037"/>
                    <a:pt x="8740" y="10752"/>
                    <a:pt x="8740" y="10395"/>
                  </a:cubicBezTo>
                  <a:lnTo>
                    <a:pt x="8740" y="1143"/>
                  </a:lnTo>
                  <a:cubicBezTo>
                    <a:pt x="8752" y="810"/>
                    <a:pt x="8454" y="512"/>
                    <a:pt x="8109" y="512"/>
                  </a:cubicBezTo>
                  <a:lnTo>
                    <a:pt x="7299" y="512"/>
                  </a:lnTo>
                  <a:cubicBezTo>
                    <a:pt x="7216" y="512"/>
                    <a:pt x="7144" y="584"/>
                    <a:pt x="7144" y="679"/>
                  </a:cubicBezTo>
                  <a:cubicBezTo>
                    <a:pt x="7144" y="762"/>
                    <a:pt x="7216" y="834"/>
                    <a:pt x="7299" y="834"/>
                  </a:cubicBezTo>
                  <a:lnTo>
                    <a:pt x="7406" y="834"/>
                  </a:lnTo>
                  <a:lnTo>
                    <a:pt x="7406" y="9764"/>
                  </a:lnTo>
                  <a:lnTo>
                    <a:pt x="1370" y="9764"/>
                  </a:lnTo>
                  <a:lnTo>
                    <a:pt x="1370" y="834"/>
                  </a:lnTo>
                  <a:lnTo>
                    <a:pt x="2037" y="834"/>
                  </a:lnTo>
                  <a:lnTo>
                    <a:pt x="2037" y="1215"/>
                  </a:lnTo>
                  <a:cubicBezTo>
                    <a:pt x="2037" y="1489"/>
                    <a:pt x="2263" y="1715"/>
                    <a:pt x="2537" y="1715"/>
                  </a:cubicBezTo>
                  <a:lnTo>
                    <a:pt x="3299" y="1715"/>
                  </a:lnTo>
                  <a:cubicBezTo>
                    <a:pt x="3370" y="2132"/>
                    <a:pt x="3751" y="2465"/>
                    <a:pt x="4192" y="2465"/>
                  </a:cubicBezTo>
                  <a:lnTo>
                    <a:pt x="4549" y="2465"/>
                  </a:lnTo>
                  <a:cubicBezTo>
                    <a:pt x="5001" y="2465"/>
                    <a:pt x="5370" y="2132"/>
                    <a:pt x="5442" y="1715"/>
                  </a:cubicBezTo>
                  <a:lnTo>
                    <a:pt x="6204" y="1715"/>
                  </a:lnTo>
                  <a:cubicBezTo>
                    <a:pt x="6489" y="1715"/>
                    <a:pt x="6704" y="1489"/>
                    <a:pt x="6704" y="1215"/>
                  </a:cubicBezTo>
                  <a:lnTo>
                    <a:pt x="6704" y="512"/>
                  </a:lnTo>
                  <a:cubicBezTo>
                    <a:pt x="6704" y="227"/>
                    <a:pt x="6489" y="0"/>
                    <a:pt x="62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65"/>
            <p:cNvSpPr/>
            <p:nvPr/>
          </p:nvSpPr>
          <p:spPr>
            <a:xfrm>
              <a:off x="8078692" y="3438653"/>
              <a:ext cx="142264" cy="100216"/>
            </a:xfrm>
            <a:custGeom>
              <a:avLst/>
              <a:gdLst/>
              <a:ahLst/>
              <a:cxnLst/>
              <a:rect l="l" t="t" r="r" b="b"/>
              <a:pathLst>
                <a:path w="4466" h="3146" extrusionOk="0">
                  <a:moveTo>
                    <a:pt x="2742" y="1"/>
                  </a:moveTo>
                  <a:cubicBezTo>
                    <a:pt x="2676" y="1"/>
                    <a:pt x="2609" y="43"/>
                    <a:pt x="2584" y="123"/>
                  </a:cubicBezTo>
                  <a:lnTo>
                    <a:pt x="1989" y="2433"/>
                  </a:lnTo>
                  <a:lnTo>
                    <a:pt x="1429" y="778"/>
                  </a:lnTo>
                  <a:cubicBezTo>
                    <a:pt x="1403" y="705"/>
                    <a:pt x="1335" y="665"/>
                    <a:pt x="1268" y="665"/>
                  </a:cubicBezTo>
                  <a:cubicBezTo>
                    <a:pt x="1216" y="665"/>
                    <a:pt x="1163" y="690"/>
                    <a:pt x="1132" y="742"/>
                  </a:cubicBezTo>
                  <a:lnTo>
                    <a:pt x="656" y="1600"/>
                  </a:lnTo>
                  <a:lnTo>
                    <a:pt x="155" y="1600"/>
                  </a:lnTo>
                  <a:cubicBezTo>
                    <a:pt x="72" y="1600"/>
                    <a:pt x="1" y="1671"/>
                    <a:pt x="1" y="1754"/>
                  </a:cubicBezTo>
                  <a:cubicBezTo>
                    <a:pt x="1" y="1850"/>
                    <a:pt x="72" y="1921"/>
                    <a:pt x="155" y="1921"/>
                  </a:cubicBezTo>
                  <a:lnTo>
                    <a:pt x="739" y="1921"/>
                  </a:lnTo>
                  <a:cubicBezTo>
                    <a:pt x="798" y="1921"/>
                    <a:pt x="846" y="1897"/>
                    <a:pt x="894" y="1838"/>
                  </a:cubicBezTo>
                  <a:lnTo>
                    <a:pt x="1227" y="1219"/>
                  </a:lnTo>
                  <a:lnTo>
                    <a:pt x="1858" y="3040"/>
                  </a:lnTo>
                  <a:cubicBezTo>
                    <a:pt x="1887" y="3110"/>
                    <a:pt x="1951" y="3146"/>
                    <a:pt x="2013" y="3146"/>
                  </a:cubicBezTo>
                  <a:cubicBezTo>
                    <a:pt x="2079" y="3146"/>
                    <a:pt x="2143" y="3107"/>
                    <a:pt x="2168" y="3028"/>
                  </a:cubicBezTo>
                  <a:lnTo>
                    <a:pt x="2763" y="683"/>
                  </a:lnTo>
                  <a:lnTo>
                    <a:pt x="3168" y="1802"/>
                  </a:lnTo>
                  <a:cubicBezTo>
                    <a:pt x="3192" y="1861"/>
                    <a:pt x="3251" y="1909"/>
                    <a:pt x="3311" y="1909"/>
                  </a:cubicBezTo>
                  <a:lnTo>
                    <a:pt x="4287" y="1909"/>
                  </a:lnTo>
                  <a:cubicBezTo>
                    <a:pt x="4370" y="1909"/>
                    <a:pt x="4442" y="1838"/>
                    <a:pt x="4442" y="1742"/>
                  </a:cubicBezTo>
                  <a:cubicBezTo>
                    <a:pt x="4466" y="1671"/>
                    <a:pt x="4382" y="1600"/>
                    <a:pt x="4299" y="1600"/>
                  </a:cubicBezTo>
                  <a:lnTo>
                    <a:pt x="3454" y="1600"/>
                  </a:lnTo>
                  <a:lnTo>
                    <a:pt x="2894" y="111"/>
                  </a:lnTo>
                  <a:cubicBezTo>
                    <a:pt x="2865" y="37"/>
                    <a:pt x="2804" y="1"/>
                    <a:pt x="27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65"/>
            <p:cNvSpPr/>
            <p:nvPr/>
          </p:nvSpPr>
          <p:spPr>
            <a:xfrm>
              <a:off x="8079074" y="3574928"/>
              <a:ext cx="141882" cy="10257"/>
            </a:xfrm>
            <a:custGeom>
              <a:avLst/>
              <a:gdLst/>
              <a:ahLst/>
              <a:cxnLst/>
              <a:rect l="l" t="t" r="r" b="b"/>
              <a:pathLst>
                <a:path w="4454" h="322" extrusionOk="0">
                  <a:moveTo>
                    <a:pt x="167" y="0"/>
                  </a:moveTo>
                  <a:cubicBezTo>
                    <a:pt x="72" y="0"/>
                    <a:pt x="1" y="72"/>
                    <a:pt x="1" y="155"/>
                  </a:cubicBezTo>
                  <a:cubicBezTo>
                    <a:pt x="1" y="250"/>
                    <a:pt x="72" y="322"/>
                    <a:pt x="167" y="322"/>
                  </a:cubicBezTo>
                  <a:lnTo>
                    <a:pt x="4287" y="322"/>
                  </a:lnTo>
                  <a:cubicBezTo>
                    <a:pt x="4370" y="322"/>
                    <a:pt x="4454" y="250"/>
                    <a:pt x="4454" y="155"/>
                  </a:cubicBezTo>
                  <a:cubicBezTo>
                    <a:pt x="4454" y="72"/>
                    <a:pt x="4370" y="0"/>
                    <a:pt x="42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65"/>
            <p:cNvSpPr/>
            <p:nvPr/>
          </p:nvSpPr>
          <p:spPr>
            <a:xfrm>
              <a:off x="8079074" y="3619685"/>
              <a:ext cx="141882" cy="10640"/>
            </a:xfrm>
            <a:custGeom>
              <a:avLst/>
              <a:gdLst/>
              <a:ahLst/>
              <a:cxnLst/>
              <a:rect l="l" t="t" r="r" b="b"/>
              <a:pathLst>
                <a:path w="4454" h="334" extrusionOk="0">
                  <a:moveTo>
                    <a:pt x="167" y="0"/>
                  </a:moveTo>
                  <a:cubicBezTo>
                    <a:pt x="72" y="0"/>
                    <a:pt x="1" y="84"/>
                    <a:pt x="1" y="167"/>
                  </a:cubicBezTo>
                  <a:cubicBezTo>
                    <a:pt x="1" y="262"/>
                    <a:pt x="72" y="334"/>
                    <a:pt x="167" y="334"/>
                  </a:cubicBezTo>
                  <a:lnTo>
                    <a:pt x="4287" y="334"/>
                  </a:lnTo>
                  <a:cubicBezTo>
                    <a:pt x="4370" y="334"/>
                    <a:pt x="4454" y="262"/>
                    <a:pt x="4454" y="167"/>
                  </a:cubicBezTo>
                  <a:cubicBezTo>
                    <a:pt x="4454" y="84"/>
                    <a:pt x="4370" y="0"/>
                    <a:pt x="42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6" name="Google Shape;696;p65"/>
          <p:cNvSpPr/>
          <p:nvPr/>
        </p:nvSpPr>
        <p:spPr>
          <a:xfrm>
            <a:off x="6760509" y="3658440"/>
            <a:ext cx="347524" cy="289917"/>
          </a:xfrm>
          <a:custGeom>
            <a:avLst/>
            <a:gdLst/>
            <a:ahLst/>
            <a:cxnLst/>
            <a:rect l="l" t="t" r="r" b="b"/>
            <a:pathLst>
              <a:path w="10919" h="9109" extrusionOk="0">
                <a:moveTo>
                  <a:pt x="2917" y="310"/>
                </a:moveTo>
                <a:cubicBezTo>
                  <a:pt x="3119" y="310"/>
                  <a:pt x="3286" y="476"/>
                  <a:pt x="3286" y="679"/>
                </a:cubicBezTo>
                <a:lnTo>
                  <a:pt x="3286" y="1036"/>
                </a:lnTo>
                <a:cubicBezTo>
                  <a:pt x="3250" y="1322"/>
                  <a:pt x="3012" y="1560"/>
                  <a:pt x="2715" y="1560"/>
                </a:cubicBezTo>
                <a:cubicBezTo>
                  <a:pt x="2417" y="1560"/>
                  <a:pt x="2179" y="1322"/>
                  <a:pt x="2179" y="1024"/>
                </a:cubicBezTo>
                <a:lnTo>
                  <a:pt x="2179" y="679"/>
                </a:lnTo>
                <a:cubicBezTo>
                  <a:pt x="2179" y="476"/>
                  <a:pt x="2346" y="310"/>
                  <a:pt x="2560" y="310"/>
                </a:cubicBezTo>
                <a:close/>
                <a:moveTo>
                  <a:pt x="5715" y="310"/>
                </a:moveTo>
                <a:cubicBezTo>
                  <a:pt x="5917" y="310"/>
                  <a:pt x="6084" y="476"/>
                  <a:pt x="6084" y="679"/>
                </a:cubicBezTo>
                <a:lnTo>
                  <a:pt x="6084" y="1036"/>
                </a:lnTo>
                <a:cubicBezTo>
                  <a:pt x="6048" y="1322"/>
                  <a:pt x="5810" y="1560"/>
                  <a:pt x="5513" y="1560"/>
                </a:cubicBezTo>
                <a:cubicBezTo>
                  <a:pt x="5215" y="1560"/>
                  <a:pt x="4977" y="1322"/>
                  <a:pt x="4977" y="1024"/>
                </a:cubicBezTo>
                <a:lnTo>
                  <a:pt x="4977" y="679"/>
                </a:lnTo>
                <a:cubicBezTo>
                  <a:pt x="4977" y="476"/>
                  <a:pt x="5144" y="310"/>
                  <a:pt x="5358" y="310"/>
                </a:cubicBezTo>
                <a:close/>
                <a:moveTo>
                  <a:pt x="8513" y="310"/>
                </a:moveTo>
                <a:cubicBezTo>
                  <a:pt x="8715" y="310"/>
                  <a:pt x="8882" y="476"/>
                  <a:pt x="8882" y="679"/>
                </a:cubicBezTo>
                <a:lnTo>
                  <a:pt x="8882" y="1036"/>
                </a:lnTo>
                <a:cubicBezTo>
                  <a:pt x="8846" y="1322"/>
                  <a:pt x="8608" y="1560"/>
                  <a:pt x="8311" y="1560"/>
                </a:cubicBezTo>
                <a:cubicBezTo>
                  <a:pt x="8013" y="1560"/>
                  <a:pt x="7775" y="1322"/>
                  <a:pt x="7775" y="1024"/>
                </a:cubicBezTo>
                <a:lnTo>
                  <a:pt x="7775" y="679"/>
                </a:lnTo>
                <a:cubicBezTo>
                  <a:pt x="7775" y="476"/>
                  <a:pt x="7941" y="310"/>
                  <a:pt x="8156" y="310"/>
                </a:cubicBezTo>
                <a:close/>
                <a:moveTo>
                  <a:pt x="2893" y="1881"/>
                </a:moveTo>
                <a:lnTo>
                  <a:pt x="2893" y="1977"/>
                </a:lnTo>
                <a:cubicBezTo>
                  <a:pt x="2893" y="2036"/>
                  <a:pt x="2905" y="2096"/>
                  <a:pt x="2941" y="2143"/>
                </a:cubicBezTo>
                <a:lnTo>
                  <a:pt x="2715" y="2358"/>
                </a:lnTo>
                <a:lnTo>
                  <a:pt x="2691" y="2358"/>
                </a:lnTo>
                <a:lnTo>
                  <a:pt x="2465" y="2143"/>
                </a:lnTo>
                <a:cubicBezTo>
                  <a:pt x="2500" y="2096"/>
                  <a:pt x="2512" y="2036"/>
                  <a:pt x="2512" y="1977"/>
                </a:cubicBezTo>
                <a:lnTo>
                  <a:pt x="2512" y="1881"/>
                </a:lnTo>
                <a:close/>
                <a:moveTo>
                  <a:pt x="5715" y="1881"/>
                </a:moveTo>
                <a:lnTo>
                  <a:pt x="5715" y="1977"/>
                </a:lnTo>
                <a:cubicBezTo>
                  <a:pt x="5715" y="2036"/>
                  <a:pt x="5727" y="2096"/>
                  <a:pt x="5751" y="2143"/>
                </a:cubicBezTo>
                <a:lnTo>
                  <a:pt x="5536" y="2358"/>
                </a:lnTo>
                <a:lnTo>
                  <a:pt x="5501" y="2358"/>
                </a:lnTo>
                <a:lnTo>
                  <a:pt x="5274" y="2143"/>
                </a:lnTo>
                <a:cubicBezTo>
                  <a:pt x="5310" y="2096"/>
                  <a:pt x="5322" y="2036"/>
                  <a:pt x="5322" y="1977"/>
                </a:cubicBezTo>
                <a:lnTo>
                  <a:pt x="5322" y="1881"/>
                </a:lnTo>
                <a:close/>
                <a:moveTo>
                  <a:pt x="8501" y="1881"/>
                </a:moveTo>
                <a:lnTo>
                  <a:pt x="8501" y="1977"/>
                </a:lnTo>
                <a:cubicBezTo>
                  <a:pt x="8501" y="2036"/>
                  <a:pt x="8525" y="2096"/>
                  <a:pt x="8549" y="2143"/>
                </a:cubicBezTo>
                <a:lnTo>
                  <a:pt x="8334" y="2358"/>
                </a:lnTo>
                <a:lnTo>
                  <a:pt x="8299" y="2358"/>
                </a:lnTo>
                <a:lnTo>
                  <a:pt x="8072" y="2143"/>
                </a:lnTo>
                <a:cubicBezTo>
                  <a:pt x="8108" y="2096"/>
                  <a:pt x="8120" y="2036"/>
                  <a:pt x="8120" y="1977"/>
                </a:cubicBezTo>
                <a:lnTo>
                  <a:pt x="8120" y="1881"/>
                </a:lnTo>
                <a:close/>
                <a:moveTo>
                  <a:pt x="9906" y="3286"/>
                </a:moveTo>
                <a:cubicBezTo>
                  <a:pt x="10120" y="3286"/>
                  <a:pt x="10275" y="3453"/>
                  <a:pt x="10275" y="3655"/>
                </a:cubicBezTo>
                <a:lnTo>
                  <a:pt x="10275" y="4012"/>
                </a:lnTo>
                <a:cubicBezTo>
                  <a:pt x="10263" y="4298"/>
                  <a:pt x="10013" y="4536"/>
                  <a:pt x="9716" y="4536"/>
                </a:cubicBezTo>
                <a:cubicBezTo>
                  <a:pt x="9418" y="4536"/>
                  <a:pt x="9180" y="4298"/>
                  <a:pt x="9180" y="4001"/>
                </a:cubicBezTo>
                <a:lnTo>
                  <a:pt x="9180" y="3655"/>
                </a:lnTo>
                <a:cubicBezTo>
                  <a:pt x="9180" y="3453"/>
                  <a:pt x="9346" y="3286"/>
                  <a:pt x="9549" y="3286"/>
                </a:cubicBezTo>
                <a:close/>
                <a:moveTo>
                  <a:pt x="1512" y="3286"/>
                </a:moveTo>
                <a:cubicBezTo>
                  <a:pt x="1691" y="3286"/>
                  <a:pt x="1857" y="3453"/>
                  <a:pt x="1857" y="3655"/>
                </a:cubicBezTo>
                <a:lnTo>
                  <a:pt x="1857" y="4012"/>
                </a:lnTo>
                <a:cubicBezTo>
                  <a:pt x="1857" y="4310"/>
                  <a:pt x="1619" y="4548"/>
                  <a:pt x="1322" y="4548"/>
                </a:cubicBezTo>
                <a:cubicBezTo>
                  <a:pt x="1024" y="4548"/>
                  <a:pt x="786" y="4310"/>
                  <a:pt x="786" y="4012"/>
                </a:cubicBezTo>
                <a:lnTo>
                  <a:pt x="786" y="3655"/>
                </a:lnTo>
                <a:cubicBezTo>
                  <a:pt x="786" y="3453"/>
                  <a:pt x="953" y="3286"/>
                  <a:pt x="1155" y="3286"/>
                </a:cubicBezTo>
                <a:close/>
                <a:moveTo>
                  <a:pt x="4310" y="3286"/>
                </a:moveTo>
                <a:cubicBezTo>
                  <a:pt x="4489" y="3286"/>
                  <a:pt x="4655" y="3453"/>
                  <a:pt x="4655" y="3655"/>
                </a:cubicBezTo>
                <a:lnTo>
                  <a:pt x="4655" y="4012"/>
                </a:lnTo>
                <a:cubicBezTo>
                  <a:pt x="4655" y="4310"/>
                  <a:pt x="4417" y="4548"/>
                  <a:pt x="4120" y="4548"/>
                </a:cubicBezTo>
                <a:cubicBezTo>
                  <a:pt x="3822" y="4548"/>
                  <a:pt x="3584" y="4310"/>
                  <a:pt x="3584" y="4012"/>
                </a:cubicBezTo>
                <a:lnTo>
                  <a:pt x="3584" y="3655"/>
                </a:lnTo>
                <a:cubicBezTo>
                  <a:pt x="3584" y="3453"/>
                  <a:pt x="3750" y="3286"/>
                  <a:pt x="3953" y="3286"/>
                </a:cubicBezTo>
                <a:close/>
                <a:moveTo>
                  <a:pt x="7108" y="3286"/>
                </a:moveTo>
                <a:cubicBezTo>
                  <a:pt x="7287" y="3286"/>
                  <a:pt x="7453" y="3453"/>
                  <a:pt x="7453" y="3655"/>
                </a:cubicBezTo>
                <a:lnTo>
                  <a:pt x="7453" y="4012"/>
                </a:lnTo>
                <a:cubicBezTo>
                  <a:pt x="7453" y="4310"/>
                  <a:pt x="7215" y="4548"/>
                  <a:pt x="6918" y="4548"/>
                </a:cubicBezTo>
                <a:cubicBezTo>
                  <a:pt x="6620" y="4548"/>
                  <a:pt x="6382" y="4310"/>
                  <a:pt x="6382" y="4012"/>
                </a:cubicBezTo>
                <a:lnTo>
                  <a:pt x="6382" y="3655"/>
                </a:lnTo>
                <a:cubicBezTo>
                  <a:pt x="6382" y="3453"/>
                  <a:pt x="6548" y="3286"/>
                  <a:pt x="6751" y="3286"/>
                </a:cubicBezTo>
                <a:close/>
                <a:moveTo>
                  <a:pt x="1500" y="4858"/>
                </a:moveTo>
                <a:lnTo>
                  <a:pt x="1500" y="4953"/>
                </a:lnTo>
                <a:cubicBezTo>
                  <a:pt x="1500" y="5013"/>
                  <a:pt x="1512" y="5072"/>
                  <a:pt x="1548" y="5120"/>
                </a:cubicBezTo>
                <a:lnTo>
                  <a:pt x="1322" y="5334"/>
                </a:lnTo>
                <a:lnTo>
                  <a:pt x="1286" y="5334"/>
                </a:lnTo>
                <a:lnTo>
                  <a:pt x="1072" y="5120"/>
                </a:lnTo>
                <a:cubicBezTo>
                  <a:pt x="1095" y="5072"/>
                  <a:pt x="1107" y="5013"/>
                  <a:pt x="1107" y="4953"/>
                </a:cubicBezTo>
                <a:lnTo>
                  <a:pt x="1107" y="4858"/>
                </a:lnTo>
                <a:close/>
                <a:moveTo>
                  <a:pt x="4298" y="4858"/>
                </a:moveTo>
                <a:lnTo>
                  <a:pt x="4298" y="4953"/>
                </a:lnTo>
                <a:cubicBezTo>
                  <a:pt x="4298" y="5013"/>
                  <a:pt x="4310" y="5072"/>
                  <a:pt x="4334" y="5120"/>
                </a:cubicBezTo>
                <a:lnTo>
                  <a:pt x="4120" y="5334"/>
                </a:lnTo>
                <a:lnTo>
                  <a:pt x="4084" y="5334"/>
                </a:lnTo>
                <a:lnTo>
                  <a:pt x="3870" y="5120"/>
                </a:lnTo>
                <a:cubicBezTo>
                  <a:pt x="3893" y="5072"/>
                  <a:pt x="3905" y="5013"/>
                  <a:pt x="3905" y="4953"/>
                </a:cubicBezTo>
                <a:lnTo>
                  <a:pt x="3905" y="4858"/>
                </a:lnTo>
                <a:close/>
                <a:moveTo>
                  <a:pt x="7108" y="4858"/>
                </a:moveTo>
                <a:lnTo>
                  <a:pt x="7108" y="4953"/>
                </a:lnTo>
                <a:cubicBezTo>
                  <a:pt x="7108" y="5013"/>
                  <a:pt x="7120" y="5072"/>
                  <a:pt x="7156" y="5120"/>
                </a:cubicBezTo>
                <a:lnTo>
                  <a:pt x="6929" y="5334"/>
                </a:lnTo>
                <a:lnTo>
                  <a:pt x="6906" y="5334"/>
                </a:lnTo>
                <a:lnTo>
                  <a:pt x="6679" y="5120"/>
                </a:lnTo>
                <a:cubicBezTo>
                  <a:pt x="6703" y="5072"/>
                  <a:pt x="6715" y="5013"/>
                  <a:pt x="6715" y="4953"/>
                </a:cubicBezTo>
                <a:lnTo>
                  <a:pt x="6715" y="4858"/>
                </a:lnTo>
                <a:close/>
                <a:moveTo>
                  <a:pt x="9906" y="4858"/>
                </a:moveTo>
                <a:lnTo>
                  <a:pt x="9906" y="4953"/>
                </a:lnTo>
                <a:cubicBezTo>
                  <a:pt x="9906" y="5013"/>
                  <a:pt x="9918" y="5072"/>
                  <a:pt x="9954" y="5120"/>
                </a:cubicBezTo>
                <a:lnTo>
                  <a:pt x="9727" y="5334"/>
                </a:lnTo>
                <a:lnTo>
                  <a:pt x="9704" y="5334"/>
                </a:lnTo>
                <a:lnTo>
                  <a:pt x="9477" y="5120"/>
                </a:lnTo>
                <a:cubicBezTo>
                  <a:pt x="9501" y="5072"/>
                  <a:pt x="9525" y="5013"/>
                  <a:pt x="9525" y="4953"/>
                </a:cubicBezTo>
                <a:lnTo>
                  <a:pt x="9525" y="4858"/>
                </a:lnTo>
                <a:close/>
                <a:moveTo>
                  <a:pt x="2453" y="0"/>
                </a:moveTo>
                <a:cubicBezTo>
                  <a:pt x="2084" y="0"/>
                  <a:pt x="1762" y="310"/>
                  <a:pt x="1762" y="679"/>
                </a:cubicBezTo>
                <a:lnTo>
                  <a:pt x="1762" y="1036"/>
                </a:lnTo>
                <a:cubicBezTo>
                  <a:pt x="1762" y="1322"/>
                  <a:pt x="1905" y="1572"/>
                  <a:pt x="2119" y="1726"/>
                </a:cubicBezTo>
                <a:lnTo>
                  <a:pt x="2119" y="1977"/>
                </a:lnTo>
                <a:cubicBezTo>
                  <a:pt x="2119" y="1977"/>
                  <a:pt x="2119" y="1988"/>
                  <a:pt x="2107" y="1988"/>
                </a:cubicBezTo>
                <a:lnTo>
                  <a:pt x="1691" y="2203"/>
                </a:lnTo>
                <a:cubicBezTo>
                  <a:pt x="1512" y="2286"/>
                  <a:pt x="1405" y="2465"/>
                  <a:pt x="1405" y="2655"/>
                </a:cubicBezTo>
                <a:lnTo>
                  <a:pt x="1405" y="2989"/>
                </a:lnTo>
                <a:lnTo>
                  <a:pt x="1036" y="2989"/>
                </a:lnTo>
                <a:cubicBezTo>
                  <a:pt x="667" y="2989"/>
                  <a:pt x="357" y="3298"/>
                  <a:pt x="357" y="3667"/>
                </a:cubicBezTo>
                <a:lnTo>
                  <a:pt x="357" y="4024"/>
                </a:lnTo>
                <a:cubicBezTo>
                  <a:pt x="357" y="4310"/>
                  <a:pt x="488" y="4560"/>
                  <a:pt x="714" y="4715"/>
                </a:cubicBezTo>
                <a:lnTo>
                  <a:pt x="714" y="4965"/>
                </a:lnTo>
                <a:cubicBezTo>
                  <a:pt x="714" y="4965"/>
                  <a:pt x="714" y="4977"/>
                  <a:pt x="691" y="4977"/>
                </a:cubicBezTo>
                <a:lnTo>
                  <a:pt x="274" y="5191"/>
                </a:lnTo>
                <a:cubicBezTo>
                  <a:pt x="95" y="5275"/>
                  <a:pt x="0" y="5453"/>
                  <a:pt x="0" y="5656"/>
                </a:cubicBezTo>
                <a:lnTo>
                  <a:pt x="0" y="7382"/>
                </a:lnTo>
                <a:cubicBezTo>
                  <a:pt x="0" y="7513"/>
                  <a:pt x="36" y="7644"/>
                  <a:pt x="119" y="7751"/>
                </a:cubicBezTo>
                <a:lnTo>
                  <a:pt x="298" y="8013"/>
                </a:lnTo>
                <a:cubicBezTo>
                  <a:pt x="333" y="8073"/>
                  <a:pt x="357" y="8156"/>
                  <a:pt x="357" y="8227"/>
                </a:cubicBezTo>
                <a:lnTo>
                  <a:pt x="357" y="8942"/>
                </a:lnTo>
                <a:cubicBezTo>
                  <a:pt x="357" y="9025"/>
                  <a:pt x="429" y="9108"/>
                  <a:pt x="512" y="9108"/>
                </a:cubicBezTo>
                <a:cubicBezTo>
                  <a:pt x="607" y="9108"/>
                  <a:pt x="679" y="9025"/>
                  <a:pt x="679" y="8942"/>
                </a:cubicBezTo>
                <a:lnTo>
                  <a:pt x="679" y="8227"/>
                </a:lnTo>
                <a:cubicBezTo>
                  <a:pt x="679" y="8096"/>
                  <a:pt x="631" y="7953"/>
                  <a:pt x="560" y="7858"/>
                </a:cubicBezTo>
                <a:lnTo>
                  <a:pt x="381" y="7584"/>
                </a:lnTo>
                <a:cubicBezTo>
                  <a:pt x="333" y="7525"/>
                  <a:pt x="321" y="7453"/>
                  <a:pt x="321" y="7382"/>
                </a:cubicBezTo>
                <a:lnTo>
                  <a:pt x="321" y="5656"/>
                </a:lnTo>
                <a:cubicBezTo>
                  <a:pt x="321" y="5572"/>
                  <a:pt x="369" y="5513"/>
                  <a:pt x="429" y="5477"/>
                </a:cubicBezTo>
                <a:lnTo>
                  <a:pt x="714" y="5322"/>
                </a:lnTo>
                <a:lnTo>
                  <a:pt x="976" y="5596"/>
                </a:lnTo>
                <a:cubicBezTo>
                  <a:pt x="1036" y="5656"/>
                  <a:pt x="1131" y="5691"/>
                  <a:pt x="1214" y="5691"/>
                </a:cubicBezTo>
                <a:cubicBezTo>
                  <a:pt x="1310" y="5691"/>
                  <a:pt x="1381" y="5667"/>
                  <a:pt x="1453" y="5596"/>
                </a:cubicBezTo>
                <a:lnTo>
                  <a:pt x="1726" y="5322"/>
                </a:lnTo>
                <a:lnTo>
                  <a:pt x="2000" y="5477"/>
                </a:lnTo>
                <a:cubicBezTo>
                  <a:pt x="2060" y="5501"/>
                  <a:pt x="2107" y="5572"/>
                  <a:pt x="2107" y="5656"/>
                </a:cubicBezTo>
                <a:lnTo>
                  <a:pt x="2107" y="7382"/>
                </a:lnTo>
                <a:cubicBezTo>
                  <a:pt x="2107" y="7453"/>
                  <a:pt x="2096" y="7525"/>
                  <a:pt x="2048" y="7584"/>
                </a:cubicBezTo>
                <a:lnTo>
                  <a:pt x="1869" y="7858"/>
                </a:lnTo>
                <a:cubicBezTo>
                  <a:pt x="1798" y="7977"/>
                  <a:pt x="1750" y="8096"/>
                  <a:pt x="1750" y="8227"/>
                </a:cubicBezTo>
                <a:lnTo>
                  <a:pt x="1750" y="8942"/>
                </a:lnTo>
                <a:cubicBezTo>
                  <a:pt x="1750" y="9025"/>
                  <a:pt x="1822" y="9108"/>
                  <a:pt x="1917" y="9108"/>
                </a:cubicBezTo>
                <a:cubicBezTo>
                  <a:pt x="2000" y="9108"/>
                  <a:pt x="2084" y="9025"/>
                  <a:pt x="2084" y="8942"/>
                </a:cubicBezTo>
                <a:lnTo>
                  <a:pt x="2084" y="8227"/>
                </a:lnTo>
                <a:cubicBezTo>
                  <a:pt x="2084" y="8156"/>
                  <a:pt x="2096" y="8073"/>
                  <a:pt x="2143" y="8013"/>
                </a:cubicBezTo>
                <a:lnTo>
                  <a:pt x="2322" y="7751"/>
                </a:lnTo>
                <a:cubicBezTo>
                  <a:pt x="2393" y="7632"/>
                  <a:pt x="2441" y="7513"/>
                  <a:pt x="2441" y="7382"/>
                </a:cubicBezTo>
                <a:lnTo>
                  <a:pt x="2441" y="5656"/>
                </a:lnTo>
                <a:cubicBezTo>
                  <a:pt x="2441" y="5453"/>
                  <a:pt x="2334" y="5275"/>
                  <a:pt x="2155" y="5191"/>
                </a:cubicBezTo>
                <a:lnTo>
                  <a:pt x="1738" y="4977"/>
                </a:lnTo>
                <a:lnTo>
                  <a:pt x="1726" y="4965"/>
                </a:lnTo>
                <a:lnTo>
                  <a:pt x="1726" y="4703"/>
                </a:lnTo>
                <a:cubicBezTo>
                  <a:pt x="1929" y="4536"/>
                  <a:pt x="2084" y="4298"/>
                  <a:pt x="2084" y="4012"/>
                </a:cubicBezTo>
                <a:lnTo>
                  <a:pt x="2084" y="3655"/>
                </a:lnTo>
                <a:cubicBezTo>
                  <a:pt x="2084" y="3405"/>
                  <a:pt x="1929" y="3179"/>
                  <a:pt x="1726" y="3060"/>
                </a:cubicBezTo>
                <a:lnTo>
                  <a:pt x="1726" y="2643"/>
                </a:lnTo>
                <a:cubicBezTo>
                  <a:pt x="1726" y="2572"/>
                  <a:pt x="1762" y="2512"/>
                  <a:pt x="1822" y="2465"/>
                </a:cubicBezTo>
                <a:lnTo>
                  <a:pt x="2107" y="2322"/>
                </a:lnTo>
                <a:lnTo>
                  <a:pt x="2381" y="2584"/>
                </a:lnTo>
                <a:cubicBezTo>
                  <a:pt x="2441" y="2643"/>
                  <a:pt x="2524" y="2691"/>
                  <a:pt x="2619" y="2691"/>
                </a:cubicBezTo>
                <a:cubicBezTo>
                  <a:pt x="2703" y="2691"/>
                  <a:pt x="2774" y="2655"/>
                  <a:pt x="2858" y="2584"/>
                </a:cubicBezTo>
                <a:lnTo>
                  <a:pt x="3119" y="2322"/>
                </a:lnTo>
                <a:lnTo>
                  <a:pt x="3405" y="2465"/>
                </a:lnTo>
                <a:cubicBezTo>
                  <a:pt x="3465" y="2500"/>
                  <a:pt x="3512" y="2572"/>
                  <a:pt x="3512" y="2643"/>
                </a:cubicBezTo>
                <a:lnTo>
                  <a:pt x="3512" y="3060"/>
                </a:lnTo>
                <a:cubicBezTo>
                  <a:pt x="3298" y="3179"/>
                  <a:pt x="3155" y="3405"/>
                  <a:pt x="3155" y="3655"/>
                </a:cubicBezTo>
                <a:lnTo>
                  <a:pt x="3155" y="4012"/>
                </a:lnTo>
                <a:cubicBezTo>
                  <a:pt x="3155" y="4298"/>
                  <a:pt x="3286" y="4548"/>
                  <a:pt x="3512" y="4703"/>
                </a:cubicBezTo>
                <a:lnTo>
                  <a:pt x="3512" y="4953"/>
                </a:lnTo>
                <a:cubicBezTo>
                  <a:pt x="3512" y="4953"/>
                  <a:pt x="3512" y="4965"/>
                  <a:pt x="3489" y="4965"/>
                </a:cubicBezTo>
                <a:lnTo>
                  <a:pt x="3072" y="5179"/>
                </a:lnTo>
                <a:cubicBezTo>
                  <a:pt x="2893" y="5263"/>
                  <a:pt x="2798" y="5441"/>
                  <a:pt x="2798" y="5632"/>
                </a:cubicBezTo>
                <a:lnTo>
                  <a:pt x="2798" y="7358"/>
                </a:lnTo>
                <a:cubicBezTo>
                  <a:pt x="2798" y="7501"/>
                  <a:pt x="2834" y="7632"/>
                  <a:pt x="2917" y="7739"/>
                </a:cubicBezTo>
                <a:lnTo>
                  <a:pt x="3096" y="8001"/>
                </a:lnTo>
                <a:cubicBezTo>
                  <a:pt x="3131" y="8061"/>
                  <a:pt x="3155" y="8132"/>
                  <a:pt x="3155" y="8215"/>
                </a:cubicBezTo>
                <a:lnTo>
                  <a:pt x="3155" y="8930"/>
                </a:lnTo>
                <a:cubicBezTo>
                  <a:pt x="3155" y="9013"/>
                  <a:pt x="3227" y="9085"/>
                  <a:pt x="3310" y="9085"/>
                </a:cubicBezTo>
                <a:cubicBezTo>
                  <a:pt x="3405" y="9085"/>
                  <a:pt x="3477" y="9013"/>
                  <a:pt x="3477" y="8930"/>
                </a:cubicBezTo>
                <a:lnTo>
                  <a:pt x="3477" y="8215"/>
                </a:lnTo>
                <a:cubicBezTo>
                  <a:pt x="3477" y="8073"/>
                  <a:pt x="3429" y="7942"/>
                  <a:pt x="3358" y="7834"/>
                </a:cubicBezTo>
                <a:lnTo>
                  <a:pt x="3179" y="7572"/>
                </a:lnTo>
                <a:cubicBezTo>
                  <a:pt x="3131" y="7513"/>
                  <a:pt x="3119" y="7441"/>
                  <a:pt x="3119" y="7358"/>
                </a:cubicBezTo>
                <a:lnTo>
                  <a:pt x="3119" y="5632"/>
                </a:lnTo>
                <a:cubicBezTo>
                  <a:pt x="3119" y="5560"/>
                  <a:pt x="3167" y="5501"/>
                  <a:pt x="3227" y="5453"/>
                </a:cubicBezTo>
                <a:lnTo>
                  <a:pt x="3512" y="5310"/>
                </a:lnTo>
                <a:lnTo>
                  <a:pt x="3774" y="5572"/>
                </a:lnTo>
                <a:cubicBezTo>
                  <a:pt x="3834" y="5632"/>
                  <a:pt x="3929" y="5679"/>
                  <a:pt x="4012" y="5679"/>
                </a:cubicBezTo>
                <a:cubicBezTo>
                  <a:pt x="4108" y="5679"/>
                  <a:pt x="4179" y="5656"/>
                  <a:pt x="4251" y="5572"/>
                </a:cubicBezTo>
                <a:lnTo>
                  <a:pt x="4524" y="5310"/>
                </a:lnTo>
                <a:lnTo>
                  <a:pt x="4798" y="5453"/>
                </a:lnTo>
                <a:cubicBezTo>
                  <a:pt x="4858" y="5489"/>
                  <a:pt x="4905" y="5560"/>
                  <a:pt x="4905" y="5632"/>
                </a:cubicBezTo>
                <a:lnTo>
                  <a:pt x="4905" y="7358"/>
                </a:lnTo>
                <a:cubicBezTo>
                  <a:pt x="4905" y="7441"/>
                  <a:pt x="4893" y="7513"/>
                  <a:pt x="4846" y="7572"/>
                </a:cubicBezTo>
                <a:lnTo>
                  <a:pt x="4667" y="7834"/>
                </a:lnTo>
                <a:cubicBezTo>
                  <a:pt x="4596" y="7953"/>
                  <a:pt x="4548" y="8073"/>
                  <a:pt x="4548" y="8215"/>
                </a:cubicBezTo>
                <a:lnTo>
                  <a:pt x="4548" y="8930"/>
                </a:lnTo>
                <a:cubicBezTo>
                  <a:pt x="4548" y="9013"/>
                  <a:pt x="4620" y="9085"/>
                  <a:pt x="4715" y="9085"/>
                </a:cubicBezTo>
                <a:cubicBezTo>
                  <a:pt x="4798" y="9085"/>
                  <a:pt x="4882" y="9013"/>
                  <a:pt x="4882" y="8930"/>
                </a:cubicBezTo>
                <a:lnTo>
                  <a:pt x="4882" y="8215"/>
                </a:lnTo>
                <a:cubicBezTo>
                  <a:pt x="4882" y="8132"/>
                  <a:pt x="4893" y="8061"/>
                  <a:pt x="4941" y="8001"/>
                </a:cubicBezTo>
                <a:lnTo>
                  <a:pt x="5120" y="7739"/>
                </a:lnTo>
                <a:cubicBezTo>
                  <a:pt x="5191" y="7620"/>
                  <a:pt x="5239" y="7501"/>
                  <a:pt x="5239" y="7358"/>
                </a:cubicBezTo>
                <a:lnTo>
                  <a:pt x="5239" y="5632"/>
                </a:lnTo>
                <a:cubicBezTo>
                  <a:pt x="5239" y="5441"/>
                  <a:pt x="5132" y="5263"/>
                  <a:pt x="4953" y="5179"/>
                </a:cubicBezTo>
                <a:lnTo>
                  <a:pt x="4536" y="4965"/>
                </a:lnTo>
                <a:lnTo>
                  <a:pt x="4524" y="4953"/>
                </a:lnTo>
                <a:lnTo>
                  <a:pt x="4524" y="4703"/>
                </a:lnTo>
                <a:cubicBezTo>
                  <a:pt x="4727" y="4536"/>
                  <a:pt x="4882" y="4298"/>
                  <a:pt x="4882" y="4012"/>
                </a:cubicBezTo>
                <a:lnTo>
                  <a:pt x="4882" y="3655"/>
                </a:lnTo>
                <a:cubicBezTo>
                  <a:pt x="4882" y="3405"/>
                  <a:pt x="4727" y="3179"/>
                  <a:pt x="4524" y="3060"/>
                </a:cubicBezTo>
                <a:lnTo>
                  <a:pt x="4524" y="2643"/>
                </a:lnTo>
                <a:cubicBezTo>
                  <a:pt x="4524" y="2572"/>
                  <a:pt x="4560" y="2512"/>
                  <a:pt x="4620" y="2465"/>
                </a:cubicBezTo>
                <a:lnTo>
                  <a:pt x="4905" y="2322"/>
                </a:lnTo>
                <a:lnTo>
                  <a:pt x="5179" y="2584"/>
                </a:lnTo>
                <a:cubicBezTo>
                  <a:pt x="5239" y="2643"/>
                  <a:pt x="5322" y="2691"/>
                  <a:pt x="5417" y="2691"/>
                </a:cubicBezTo>
                <a:cubicBezTo>
                  <a:pt x="5501" y="2691"/>
                  <a:pt x="5572" y="2655"/>
                  <a:pt x="5655" y="2584"/>
                </a:cubicBezTo>
                <a:lnTo>
                  <a:pt x="5917" y="2322"/>
                </a:lnTo>
                <a:lnTo>
                  <a:pt x="6203" y="2465"/>
                </a:lnTo>
                <a:cubicBezTo>
                  <a:pt x="6263" y="2500"/>
                  <a:pt x="6310" y="2572"/>
                  <a:pt x="6310" y="2643"/>
                </a:cubicBezTo>
                <a:lnTo>
                  <a:pt x="6310" y="3060"/>
                </a:lnTo>
                <a:cubicBezTo>
                  <a:pt x="6096" y="3179"/>
                  <a:pt x="5953" y="3405"/>
                  <a:pt x="5953" y="3655"/>
                </a:cubicBezTo>
                <a:lnTo>
                  <a:pt x="5953" y="4012"/>
                </a:lnTo>
                <a:cubicBezTo>
                  <a:pt x="5953" y="4298"/>
                  <a:pt x="6084" y="4548"/>
                  <a:pt x="6310" y="4703"/>
                </a:cubicBezTo>
                <a:lnTo>
                  <a:pt x="6310" y="4953"/>
                </a:lnTo>
                <a:cubicBezTo>
                  <a:pt x="6310" y="4953"/>
                  <a:pt x="6310" y="4965"/>
                  <a:pt x="6287" y="4965"/>
                </a:cubicBezTo>
                <a:lnTo>
                  <a:pt x="5870" y="5179"/>
                </a:lnTo>
                <a:cubicBezTo>
                  <a:pt x="5691" y="5263"/>
                  <a:pt x="5596" y="5441"/>
                  <a:pt x="5596" y="5632"/>
                </a:cubicBezTo>
                <a:lnTo>
                  <a:pt x="5596" y="7358"/>
                </a:lnTo>
                <a:cubicBezTo>
                  <a:pt x="5596" y="7501"/>
                  <a:pt x="5632" y="7632"/>
                  <a:pt x="5715" y="7739"/>
                </a:cubicBezTo>
                <a:lnTo>
                  <a:pt x="5894" y="8001"/>
                </a:lnTo>
                <a:cubicBezTo>
                  <a:pt x="5929" y="8061"/>
                  <a:pt x="5953" y="8132"/>
                  <a:pt x="5953" y="8215"/>
                </a:cubicBezTo>
                <a:lnTo>
                  <a:pt x="5953" y="8930"/>
                </a:lnTo>
                <a:cubicBezTo>
                  <a:pt x="5953" y="9013"/>
                  <a:pt x="6025" y="9085"/>
                  <a:pt x="6108" y="9085"/>
                </a:cubicBezTo>
                <a:cubicBezTo>
                  <a:pt x="6203" y="9085"/>
                  <a:pt x="6275" y="9013"/>
                  <a:pt x="6275" y="8930"/>
                </a:cubicBezTo>
                <a:lnTo>
                  <a:pt x="6275" y="8215"/>
                </a:lnTo>
                <a:cubicBezTo>
                  <a:pt x="6275" y="8073"/>
                  <a:pt x="6227" y="7942"/>
                  <a:pt x="6156" y="7834"/>
                </a:cubicBezTo>
                <a:lnTo>
                  <a:pt x="5977" y="7572"/>
                </a:lnTo>
                <a:cubicBezTo>
                  <a:pt x="5929" y="7513"/>
                  <a:pt x="5917" y="7441"/>
                  <a:pt x="5917" y="7358"/>
                </a:cubicBezTo>
                <a:lnTo>
                  <a:pt x="5917" y="5632"/>
                </a:lnTo>
                <a:cubicBezTo>
                  <a:pt x="5917" y="5560"/>
                  <a:pt x="5965" y="5501"/>
                  <a:pt x="6025" y="5453"/>
                </a:cubicBezTo>
                <a:lnTo>
                  <a:pt x="6310" y="5310"/>
                </a:lnTo>
                <a:lnTo>
                  <a:pt x="6572" y="5572"/>
                </a:lnTo>
                <a:cubicBezTo>
                  <a:pt x="6632" y="5632"/>
                  <a:pt x="6727" y="5679"/>
                  <a:pt x="6810" y="5679"/>
                </a:cubicBezTo>
                <a:cubicBezTo>
                  <a:pt x="6906" y="5679"/>
                  <a:pt x="6977" y="5656"/>
                  <a:pt x="7049" y="5572"/>
                </a:cubicBezTo>
                <a:lnTo>
                  <a:pt x="7322" y="5310"/>
                </a:lnTo>
                <a:lnTo>
                  <a:pt x="7596" y="5453"/>
                </a:lnTo>
                <a:cubicBezTo>
                  <a:pt x="7656" y="5489"/>
                  <a:pt x="7703" y="5560"/>
                  <a:pt x="7703" y="5632"/>
                </a:cubicBezTo>
                <a:lnTo>
                  <a:pt x="7703" y="7358"/>
                </a:lnTo>
                <a:cubicBezTo>
                  <a:pt x="7703" y="7441"/>
                  <a:pt x="7691" y="7513"/>
                  <a:pt x="7644" y="7572"/>
                </a:cubicBezTo>
                <a:lnTo>
                  <a:pt x="7465" y="7834"/>
                </a:lnTo>
                <a:cubicBezTo>
                  <a:pt x="7394" y="7953"/>
                  <a:pt x="7346" y="8073"/>
                  <a:pt x="7346" y="8215"/>
                </a:cubicBezTo>
                <a:lnTo>
                  <a:pt x="7346" y="8930"/>
                </a:lnTo>
                <a:cubicBezTo>
                  <a:pt x="7346" y="9013"/>
                  <a:pt x="7418" y="9085"/>
                  <a:pt x="7513" y="9085"/>
                </a:cubicBezTo>
                <a:cubicBezTo>
                  <a:pt x="7596" y="9085"/>
                  <a:pt x="7680" y="9013"/>
                  <a:pt x="7680" y="8930"/>
                </a:cubicBezTo>
                <a:lnTo>
                  <a:pt x="7680" y="8215"/>
                </a:lnTo>
                <a:cubicBezTo>
                  <a:pt x="7680" y="8132"/>
                  <a:pt x="7691" y="8061"/>
                  <a:pt x="7739" y="8001"/>
                </a:cubicBezTo>
                <a:lnTo>
                  <a:pt x="7918" y="7739"/>
                </a:lnTo>
                <a:cubicBezTo>
                  <a:pt x="7989" y="7620"/>
                  <a:pt x="8037" y="7501"/>
                  <a:pt x="8037" y="7358"/>
                </a:cubicBezTo>
                <a:lnTo>
                  <a:pt x="8037" y="5632"/>
                </a:lnTo>
                <a:cubicBezTo>
                  <a:pt x="8037" y="5441"/>
                  <a:pt x="7930" y="5263"/>
                  <a:pt x="7751" y="5179"/>
                </a:cubicBezTo>
                <a:lnTo>
                  <a:pt x="7334" y="4965"/>
                </a:lnTo>
                <a:lnTo>
                  <a:pt x="7322" y="4953"/>
                </a:lnTo>
                <a:lnTo>
                  <a:pt x="7322" y="4703"/>
                </a:lnTo>
                <a:cubicBezTo>
                  <a:pt x="7525" y="4536"/>
                  <a:pt x="7680" y="4298"/>
                  <a:pt x="7680" y="4012"/>
                </a:cubicBezTo>
                <a:lnTo>
                  <a:pt x="7680" y="3655"/>
                </a:lnTo>
                <a:cubicBezTo>
                  <a:pt x="7680" y="3405"/>
                  <a:pt x="7525" y="3179"/>
                  <a:pt x="7322" y="3060"/>
                </a:cubicBezTo>
                <a:lnTo>
                  <a:pt x="7322" y="2643"/>
                </a:lnTo>
                <a:cubicBezTo>
                  <a:pt x="7322" y="2572"/>
                  <a:pt x="7358" y="2512"/>
                  <a:pt x="7418" y="2465"/>
                </a:cubicBezTo>
                <a:lnTo>
                  <a:pt x="7703" y="2322"/>
                </a:lnTo>
                <a:lnTo>
                  <a:pt x="7977" y="2584"/>
                </a:lnTo>
                <a:cubicBezTo>
                  <a:pt x="8037" y="2643"/>
                  <a:pt x="8120" y="2691"/>
                  <a:pt x="8215" y="2691"/>
                </a:cubicBezTo>
                <a:cubicBezTo>
                  <a:pt x="8299" y="2691"/>
                  <a:pt x="8370" y="2655"/>
                  <a:pt x="8453" y="2584"/>
                </a:cubicBezTo>
                <a:lnTo>
                  <a:pt x="8715" y="2322"/>
                </a:lnTo>
                <a:lnTo>
                  <a:pt x="9001" y="2465"/>
                </a:lnTo>
                <a:cubicBezTo>
                  <a:pt x="9061" y="2500"/>
                  <a:pt x="9108" y="2572"/>
                  <a:pt x="9108" y="2643"/>
                </a:cubicBezTo>
                <a:lnTo>
                  <a:pt x="9108" y="3060"/>
                </a:lnTo>
                <a:cubicBezTo>
                  <a:pt x="8894" y="3179"/>
                  <a:pt x="8751" y="3405"/>
                  <a:pt x="8751" y="3655"/>
                </a:cubicBezTo>
                <a:lnTo>
                  <a:pt x="8751" y="4012"/>
                </a:lnTo>
                <a:cubicBezTo>
                  <a:pt x="8751" y="4298"/>
                  <a:pt x="8882" y="4548"/>
                  <a:pt x="9108" y="4703"/>
                </a:cubicBezTo>
                <a:lnTo>
                  <a:pt x="9108" y="4953"/>
                </a:lnTo>
                <a:cubicBezTo>
                  <a:pt x="9108" y="4953"/>
                  <a:pt x="9108" y="4965"/>
                  <a:pt x="9084" y="4965"/>
                </a:cubicBezTo>
                <a:lnTo>
                  <a:pt x="8668" y="5179"/>
                </a:lnTo>
                <a:cubicBezTo>
                  <a:pt x="8489" y="5263"/>
                  <a:pt x="8394" y="5441"/>
                  <a:pt x="8394" y="5632"/>
                </a:cubicBezTo>
                <a:lnTo>
                  <a:pt x="8394" y="7358"/>
                </a:lnTo>
                <a:cubicBezTo>
                  <a:pt x="8394" y="7501"/>
                  <a:pt x="8430" y="7632"/>
                  <a:pt x="8513" y="7739"/>
                </a:cubicBezTo>
                <a:lnTo>
                  <a:pt x="8692" y="8001"/>
                </a:lnTo>
                <a:cubicBezTo>
                  <a:pt x="8727" y="8061"/>
                  <a:pt x="8751" y="8132"/>
                  <a:pt x="8751" y="8215"/>
                </a:cubicBezTo>
                <a:lnTo>
                  <a:pt x="8751" y="8930"/>
                </a:lnTo>
                <a:cubicBezTo>
                  <a:pt x="8751" y="9013"/>
                  <a:pt x="8823" y="9085"/>
                  <a:pt x="8906" y="9085"/>
                </a:cubicBezTo>
                <a:cubicBezTo>
                  <a:pt x="9001" y="9085"/>
                  <a:pt x="9073" y="9013"/>
                  <a:pt x="9073" y="8930"/>
                </a:cubicBezTo>
                <a:lnTo>
                  <a:pt x="9073" y="8215"/>
                </a:lnTo>
                <a:cubicBezTo>
                  <a:pt x="9073" y="8073"/>
                  <a:pt x="9025" y="7942"/>
                  <a:pt x="8954" y="7834"/>
                </a:cubicBezTo>
                <a:lnTo>
                  <a:pt x="8775" y="7572"/>
                </a:lnTo>
                <a:cubicBezTo>
                  <a:pt x="8727" y="7513"/>
                  <a:pt x="8715" y="7441"/>
                  <a:pt x="8715" y="7358"/>
                </a:cubicBezTo>
                <a:lnTo>
                  <a:pt x="8715" y="5632"/>
                </a:lnTo>
                <a:cubicBezTo>
                  <a:pt x="8715" y="5560"/>
                  <a:pt x="8763" y="5501"/>
                  <a:pt x="8823" y="5453"/>
                </a:cubicBezTo>
                <a:lnTo>
                  <a:pt x="9108" y="5310"/>
                </a:lnTo>
                <a:lnTo>
                  <a:pt x="9370" y="5572"/>
                </a:lnTo>
                <a:cubicBezTo>
                  <a:pt x="9430" y="5632"/>
                  <a:pt x="9525" y="5679"/>
                  <a:pt x="9608" y="5679"/>
                </a:cubicBezTo>
                <a:cubicBezTo>
                  <a:pt x="9704" y="5679"/>
                  <a:pt x="9775" y="5656"/>
                  <a:pt x="9846" y="5572"/>
                </a:cubicBezTo>
                <a:lnTo>
                  <a:pt x="10120" y="5310"/>
                </a:lnTo>
                <a:lnTo>
                  <a:pt x="10394" y="5453"/>
                </a:lnTo>
                <a:cubicBezTo>
                  <a:pt x="10454" y="5489"/>
                  <a:pt x="10501" y="5560"/>
                  <a:pt x="10501" y="5632"/>
                </a:cubicBezTo>
                <a:lnTo>
                  <a:pt x="10501" y="7358"/>
                </a:lnTo>
                <a:cubicBezTo>
                  <a:pt x="10501" y="7441"/>
                  <a:pt x="10489" y="7513"/>
                  <a:pt x="10442" y="7572"/>
                </a:cubicBezTo>
                <a:lnTo>
                  <a:pt x="10263" y="7834"/>
                </a:lnTo>
                <a:cubicBezTo>
                  <a:pt x="10192" y="7953"/>
                  <a:pt x="10144" y="8073"/>
                  <a:pt x="10144" y="8215"/>
                </a:cubicBezTo>
                <a:lnTo>
                  <a:pt x="10144" y="8930"/>
                </a:lnTo>
                <a:cubicBezTo>
                  <a:pt x="10144" y="9013"/>
                  <a:pt x="10216" y="9085"/>
                  <a:pt x="10311" y="9085"/>
                </a:cubicBezTo>
                <a:cubicBezTo>
                  <a:pt x="10394" y="9085"/>
                  <a:pt x="10478" y="9013"/>
                  <a:pt x="10478" y="8930"/>
                </a:cubicBezTo>
                <a:lnTo>
                  <a:pt x="10478" y="8215"/>
                </a:lnTo>
                <a:cubicBezTo>
                  <a:pt x="10478" y="8132"/>
                  <a:pt x="10489" y="8061"/>
                  <a:pt x="10537" y="8001"/>
                </a:cubicBezTo>
                <a:lnTo>
                  <a:pt x="10716" y="7739"/>
                </a:lnTo>
                <a:cubicBezTo>
                  <a:pt x="10787" y="7620"/>
                  <a:pt x="10835" y="7501"/>
                  <a:pt x="10835" y="7358"/>
                </a:cubicBezTo>
                <a:lnTo>
                  <a:pt x="10835" y="5632"/>
                </a:lnTo>
                <a:cubicBezTo>
                  <a:pt x="10918" y="5429"/>
                  <a:pt x="10811" y="5251"/>
                  <a:pt x="10632" y="5155"/>
                </a:cubicBezTo>
                <a:lnTo>
                  <a:pt x="10216" y="4953"/>
                </a:lnTo>
                <a:lnTo>
                  <a:pt x="10204" y="4941"/>
                </a:lnTo>
                <a:lnTo>
                  <a:pt x="10204" y="4703"/>
                </a:lnTo>
                <a:cubicBezTo>
                  <a:pt x="10418" y="4536"/>
                  <a:pt x="10561" y="4298"/>
                  <a:pt x="10561" y="4012"/>
                </a:cubicBezTo>
                <a:lnTo>
                  <a:pt x="10561" y="3655"/>
                </a:lnTo>
                <a:cubicBezTo>
                  <a:pt x="10561" y="3286"/>
                  <a:pt x="10251" y="2977"/>
                  <a:pt x="9882" y="2977"/>
                </a:cubicBezTo>
                <a:lnTo>
                  <a:pt x="9501" y="2977"/>
                </a:lnTo>
                <a:lnTo>
                  <a:pt x="9501" y="2643"/>
                </a:lnTo>
                <a:cubicBezTo>
                  <a:pt x="9501" y="2453"/>
                  <a:pt x="9406" y="2274"/>
                  <a:pt x="9227" y="2179"/>
                </a:cubicBezTo>
                <a:lnTo>
                  <a:pt x="8811" y="1977"/>
                </a:lnTo>
                <a:lnTo>
                  <a:pt x="8787" y="1953"/>
                </a:lnTo>
                <a:lnTo>
                  <a:pt x="8787" y="1726"/>
                </a:lnTo>
                <a:cubicBezTo>
                  <a:pt x="9001" y="1560"/>
                  <a:pt x="9144" y="1322"/>
                  <a:pt x="9144" y="1036"/>
                </a:cubicBezTo>
                <a:lnTo>
                  <a:pt x="9144" y="679"/>
                </a:lnTo>
                <a:cubicBezTo>
                  <a:pt x="9144" y="310"/>
                  <a:pt x="8834" y="0"/>
                  <a:pt x="8465" y="0"/>
                </a:cubicBezTo>
                <a:lnTo>
                  <a:pt x="8108" y="0"/>
                </a:lnTo>
                <a:cubicBezTo>
                  <a:pt x="7739" y="0"/>
                  <a:pt x="7418" y="310"/>
                  <a:pt x="7418" y="679"/>
                </a:cubicBezTo>
                <a:lnTo>
                  <a:pt x="7418" y="1036"/>
                </a:lnTo>
                <a:cubicBezTo>
                  <a:pt x="7418" y="1322"/>
                  <a:pt x="7560" y="1572"/>
                  <a:pt x="7775" y="1726"/>
                </a:cubicBezTo>
                <a:lnTo>
                  <a:pt x="7775" y="1977"/>
                </a:lnTo>
                <a:cubicBezTo>
                  <a:pt x="7775" y="1977"/>
                  <a:pt x="7775" y="1988"/>
                  <a:pt x="7763" y="1988"/>
                </a:cubicBezTo>
                <a:lnTo>
                  <a:pt x="7346" y="2203"/>
                </a:lnTo>
                <a:cubicBezTo>
                  <a:pt x="7168" y="2286"/>
                  <a:pt x="7060" y="2465"/>
                  <a:pt x="7060" y="2655"/>
                </a:cubicBezTo>
                <a:lnTo>
                  <a:pt x="7060" y="2989"/>
                </a:lnTo>
                <a:lnTo>
                  <a:pt x="6679" y="2989"/>
                </a:lnTo>
                <a:lnTo>
                  <a:pt x="6679" y="2655"/>
                </a:lnTo>
                <a:cubicBezTo>
                  <a:pt x="6679" y="2465"/>
                  <a:pt x="6572" y="2286"/>
                  <a:pt x="6394" y="2203"/>
                </a:cubicBezTo>
                <a:lnTo>
                  <a:pt x="5977" y="1988"/>
                </a:lnTo>
                <a:lnTo>
                  <a:pt x="5965" y="1977"/>
                </a:lnTo>
                <a:lnTo>
                  <a:pt x="5965" y="1726"/>
                </a:lnTo>
                <a:cubicBezTo>
                  <a:pt x="6167" y="1560"/>
                  <a:pt x="6322" y="1322"/>
                  <a:pt x="6322" y="1036"/>
                </a:cubicBezTo>
                <a:lnTo>
                  <a:pt x="6322" y="679"/>
                </a:lnTo>
                <a:cubicBezTo>
                  <a:pt x="6322" y="310"/>
                  <a:pt x="6013" y="0"/>
                  <a:pt x="5632" y="0"/>
                </a:cubicBezTo>
                <a:lnTo>
                  <a:pt x="5274" y="0"/>
                </a:lnTo>
                <a:cubicBezTo>
                  <a:pt x="4905" y="0"/>
                  <a:pt x="4596" y="310"/>
                  <a:pt x="4596" y="679"/>
                </a:cubicBezTo>
                <a:lnTo>
                  <a:pt x="4596" y="1036"/>
                </a:lnTo>
                <a:cubicBezTo>
                  <a:pt x="4596" y="1322"/>
                  <a:pt x="4727" y="1572"/>
                  <a:pt x="4953" y="1726"/>
                </a:cubicBezTo>
                <a:lnTo>
                  <a:pt x="4953" y="1977"/>
                </a:lnTo>
                <a:cubicBezTo>
                  <a:pt x="4953" y="1977"/>
                  <a:pt x="4953" y="1988"/>
                  <a:pt x="4941" y="1988"/>
                </a:cubicBezTo>
                <a:lnTo>
                  <a:pt x="4524" y="2203"/>
                </a:lnTo>
                <a:cubicBezTo>
                  <a:pt x="4346" y="2286"/>
                  <a:pt x="4239" y="2465"/>
                  <a:pt x="4239" y="2655"/>
                </a:cubicBezTo>
                <a:lnTo>
                  <a:pt x="4239" y="2989"/>
                </a:lnTo>
                <a:lnTo>
                  <a:pt x="3846" y="2989"/>
                </a:lnTo>
                <a:lnTo>
                  <a:pt x="3846" y="2655"/>
                </a:lnTo>
                <a:cubicBezTo>
                  <a:pt x="3846" y="2465"/>
                  <a:pt x="3750" y="2286"/>
                  <a:pt x="3572" y="2203"/>
                </a:cubicBezTo>
                <a:lnTo>
                  <a:pt x="3155" y="1988"/>
                </a:lnTo>
                <a:lnTo>
                  <a:pt x="3131" y="1977"/>
                </a:lnTo>
                <a:lnTo>
                  <a:pt x="3131" y="1726"/>
                </a:lnTo>
                <a:cubicBezTo>
                  <a:pt x="3346" y="1560"/>
                  <a:pt x="3489" y="1322"/>
                  <a:pt x="3489" y="1036"/>
                </a:cubicBezTo>
                <a:lnTo>
                  <a:pt x="3489" y="679"/>
                </a:lnTo>
                <a:cubicBezTo>
                  <a:pt x="3489" y="310"/>
                  <a:pt x="3179" y="0"/>
                  <a:pt x="2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65"/>
          <p:cNvSpPr/>
          <p:nvPr/>
        </p:nvSpPr>
        <p:spPr>
          <a:xfrm>
            <a:off x="6788339" y="3046031"/>
            <a:ext cx="347524" cy="289917"/>
          </a:xfrm>
          <a:custGeom>
            <a:avLst/>
            <a:gdLst/>
            <a:ahLst/>
            <a:cxnLst/>
            <a:rect l="l" t="t" r="r" b="b"/>
            <a:pathLst>
              <a:path w="10919" h="9109" extrusionOk="0">
                <a:moveTo>
                  <a:pt x="2917" y="310"/>
                </a:moveTo>
                <a:cubicBezTo>
                  <a:pt x="3119" y="310"/>
                  <a:pt x="3286" y="476"/>
                  <a:pt x="3286" y="679"/>
                </a:cubicBezTo>
                <a:lnTo>
                  <a:pt x="3286" y="1036"/>
                </a:lnTo>
                <a:cubicBezTo>
                  <a:pt x="3250" y="1322"/>
                  <a:pt x="3012" y="1560"/>
                  <a:pt x="2715" y="1560"/>
                </a:cubicBezTo>
                <a:cubicBezTo>
                  <a:pt x="2417" y="1560"/>
                  <a:pt x="2179" y="1322"/>
                  <a:pt x="2179" y="1024"/>
                </a:cubicBezTo>
                <a:lnTo>
                  <a:pt x="2179" y="679"/>
                </a:lnTo>
                <a:cubicBezTo>
                  <a:pt x="2179" y="476"/>
                  <a:pt x="2346" y="310"/>
                  <a:pt x="2560" y="310"/>
                </a:cubicBezTo>
                <a:close/>
                <a:moveTo>
                  <a:pt x="5715" y="310"/>
                </a:moveTo>
                <a:cubicBezTo>
                  <a:pt x="5917" y="310"/>
                  <a:pt x="6084" y="476"/>
                  <a:pt x="6084" y="679"/>
                </a:cubicBezTo>
                <a:lnTo>
                  <a:pt x="6084" y="1036"/>
                </a:lnTo>
                <a:cubicBezTo>
                  <a:pt x="6048" y="1322"/>
                  <a:pt x="5810" y="1560"/>
                  <a:pt x="5513" y="1560"/>
                </a:cubicBezTo>
                <a:cubicBezTo>
                  <a:pt x="5215" y="1560"/>
                  <a:pt x="4977" y="1322"/>
                  <a:pt x="4977" y="1024"/>
                </a:cubicBezTo>
                <a:lnTo>
                  <a:pt x="4977" y="679"/>
                </a:lnTo>
                <a:cubicBezTo>
                  <a:pt x="4977" y="476"/>
                  <a:pt x="5144" y="310"/>
                  <a:pt x="5358" y="310"/>
                </a:cubicBezTo>
                <a:close/>
                <a:moveTo>
                  <a:pt x="8513" y="310"/>
                </a:moveTo>
                <a:cubicBezTo>
                  <a:pt x="8715" y="310"/>
                  <a:pt x="8882" y="476"/>
                  <a:pt x="8882" y="679"/>
                </a:cubicBezTo>
                <a:lnTo>
                  <a:pt x="8882" y="1036"/>
                </a:lnTo>
                <a:cubicBezTo>
                  <a:pt x="8846" y="1322"/>
                  <a:pt x="8608" y="1560"/>
                  <a:pt x="8311" y="1560"/>
                </a:cubicBezTo>
                <a:cubicBezTo>
                  <a:pt x="8013" y="1560"/>
                  <a:pt x="7775" y="1322"/>
                  <a:pt x="7775" y="1024"/>
                </a:cubicBezTo>
                <a:lnTo>
                  <a:pt x="7775" y="679"/>
                </a:lnTo>
                <a:cubicBezTo>
                  <a:pt x="7775" y="476"/>
                  <a:pt x="7941" y="310"/>
                  <a:pt x="8156" y="310"/>
                </a:cubicBezTo>
                <a:close/>
                <a:moveTo>
                  <a:pt x="2893" y="1881"/>
                </a:moveTo>
                <a:lnTo>
                  <a:pt x="2893" y="1977"/>
                </a:lnTo>
                <a:cubicBezTo>
                  <a:pt x="2893" y="2036"/>
                  <a:pt x="2905" y="2096"/>
                  <a:pt x="2941" y="2143"/>
                </a:cubicBezTo>
                <a:lnTo>
                  <a:pt x="2715" y="2358"/>
                </a:lnTo>
                <a:lnTo>
                  <a:pt x="2691" y="2358"/>
                </a:lnTo>
                <a:lnTo>
                  <a:pt x="2465" y="2143"/>
                </a:lnTo>
                <a:cubicBezTo>
                  <a:pt x="2500" y="2096"/>
                  <a:pt x="2512" y="2036"/>
                  <a:pt x="2512" y="1977"/>
                </a:cubicBezTo>
                <a:lnTo>
                  <a:pt x="2512" y="1881"/>
                </a:lnTo>
                <a:close/>
                <a:moveTo>
                  <a:pt x="5715" y="1881"/>
                </a:moveTo>
                <a:lnTo>
                  <a:pt x="5715" y="1977"/>
                </a:lnTo>
                <a:cubicBezTo>
                  <a:pt x="5715" y="2036"/>
                  <a:pt x="5727" y="2096"/>
                  <a:pt x="5751" y="2143"/>
                </a:cubicBezTo>
                <a:lnTo>
                  <a:pt x="5536" y="2358"/>
                </a:lnTo>
                <a:lnTo>
                  <a:pt x="5501" y="2358"/>
                </a:lnTo>
                <a:lnTo>
                  <a:pt x="5274" y="2143"/>
                </a:lnTo>
                <a:cubicBezTo>
                  <a:pt x="5310" y="2096"/>
                  <a:pt x="5322" y="2036"/>
                  <a:pt x="5322" y="1977"/>
                </a:cubicBezTo>
                <a:lnTo>
                  <a:pt x="5322" y="1881"/>
                </a:lnTo>
                <a:close/>
                <a:moveTo>
                  <a:pt x="8501" y="1881"/>
                </a:moveTo>
                <a:lnTo>
                  <a:pt x="8501" y="1977"/>
                </a:lnTo>
                <a:cubicBezTo>
                  <a:pt x="8501" y="2036"/>
                  <a:pt x="8525" y="2096"/>
                  <a:pt x="8549" y="2143"/>
                </a:cubicBezTo>
                <a:lnTo>
                  <a:pt x="8334" y="2358"/>
                </a:lnTo>
                <a:lnTo>
                  <a:pt x="8299" y="2358"/>
                </a:lnTo>
                <a:lnTo>
                  <a:pt x="8072" y="2143"/>
                </a:lnTo>
                <a:cubicBezTo>
                  <a:pt x="8108" y="2096"/>
                  <a:pt x="8120" y="2036"/>
                  <a:pt x="8120" y="1977"/>
                </a:cubicBezTo>
                <a:lnTo>
                  <a:pt x="8120" y="1881"/>
                </a:lnTo>
                <a:close/>
                <a:moveTo>
                  <a:pt x="9906" y="3286"/>
                </a:moveTo>
                <a:cubicBezTo>
                  <a:pt x="10120" y="3286"/>
                  <a:pt x="10275" y="3453"/>
                  <a:pt x="10275" y="3655"/>
                </a:cubicBezTo>
                <a:lnTo>
                  <a:pt x="10275" y="4012"/>
                </a:lnTo>
                <a:cubicBezTo>
                  <a:pt x="10263" y="4298"/>
                  <a:pt x="10013" y="4536"/>
                  <a:pt x="9716" y="4536"/>
                </a:cubicBezTo>
                <a:cubicBezTo>
                  <a:pt x="9418" y="4536"/>
                  <a:pt x="9180" y="4298"/>
                  <a:pt x="9180" y="4001"/>
                </a:cubicBezTo>
                <a:lnTo>
                  <a:pt x="9180" y="3655"/>
                </a:lnTo>
                <a:cubicBezTo>
                  <a:pt x="9180" y="3453"/>
                  <a:pt x="9346" y="3286"/>
                  <a:pt x="9549" y="3286"/>
                </a:cubicBezTo>
                <a:close/>
                <a:moveTo>
                  <a:pt x="1512" y="3286"/>
                </a:moveTo>
                <a:cubicBezTo>
                  <a:pt x="1691" y="3286"/>
                  <a:pt x="1857" y="3453"/>
                  <a:pt x="1857" y="3655"/>
                </a:cubicBezTo>
                <a:lnTo>
                  <a:pt x="1857" y="4012"/>
                </a:lnTo>
                <a:cubicBezTo>
                  <a:pt x="1857" y="4310"/>
                  <a:pt x="1619" y="4548"/>
                  <a:pt x="1322" y="4548"/>
                </a:cubicBezTo>
                <a:cubicBezTo>
                  <a:pt x="1024" y="4548"/>
                  <a:pt x="786" y="4310"/>
                  <a:pt x="786" y="4012"/>
                </a:cubicBezTo>
                <a:lnTo>
                  <a:pt x="786" y="3655"/>
                </a:lnTo>
                <a:cubicBezTo>
                  <a:pt x="786" y="3453"/>
                  <a:pt x="953" y="3286"/>
                  <a:pt x="1155" y="3286"/>
                </a:cubicBezTo>
                <a:close/>
                <a:moveTo>
                  <a:pt x="4310" y="3286"/>
                </a:moveTo>
                <a:cubicBezTo>
                  <a:pt x="4489" y="3286"/>
                  <a:pt x="4655" y="3453"/>
                  <a:pt x="4655" y="3655"/>
                </a:cubicBezTo>
                <a:lnTo>
                  <a:pt x="4655" y="4012"/>
                </a:lnTo>
                <a:cubicBezTo>
                  <a:pt x="4655" y="4310"/>
                  <a:pt x="4417" y="4548"/>
                  <a:pt x="4120" y="4548"/>
                </a:cubicBezTo>
                <a:cubicBezTo>
                  <a:pt x="3822" y="4548"/>
                  <a:pt x="3584" y="4310"/>
                  <a:pt x="3584" y="4012"/>
                </a:cubicBezTo>
                <a:lnTo>
                  <a:pt x="3584" y="3655"/>
                </a:lnTo>
                <a:cubicBezTo>
                  <a:pt x="3584" y="3453"/>
                  <a:pt x="3750" y="3286"/>
                  <a:pt x="3953" y="3286"/>
                </a:cubicBezTo>
                <a:close/>
                <a:moveTo>
                  <a:pt x="7108" y="3286"/>
                </a:moveTo>
                <a:cubicBezTo>
                  <a:pt x="7287" y="3286"/>
                  <a:pt x="7453" y="3453"/>
                  <a:pt x="7453" y="3655"/>
                </a:cubicBezTo>
                <a:lnTo>
                  <a:pt x="7453" y="4012"/>
                </a:lnTo>
                <a:cubicBezTo>
                  <a:pt x="7453" y="4310"/>
                  <a:pt x="7215" y="4548"/>
                  <a:pt x="6918" y="4548"/>
                </a:cubicBezTo>
                <a:cubicBezTo>
                  <a:pt x="6620" y="4548"/>
                  <a:pt x="6382" y="4310"/>
                  <a:pt x="6382" y="4012"/>
                </a:cubicBezTo>
                <a:lnTo>
                  <a:pt x="6382" y="3655"/>
                </a:lnTo>
                <a:cubicBezTo>
                  <a:pt x="6382" y="3453"/>
                  <a:pt x="6548" y="3286"/>
                  <a:pt x="6751" y="3286"/>
                </a:cubicBezTo>
                <a:close/>
                <a:moveTo>
                  <a:pt x="1500" y="4858"/>
                </a:moveTo>
                <a:lnTo>
                  <a:pt x="1500" y="4953"/>
                </a:lnTo>
                <a:cubicBezTo>
                  <a:pt x="1500" y="5013"/>
                  <a:pt x="1512" y="5072"/>
                  <a:pt x="1548" y="5120"/>
                </a:cubicBezTo>
                <a:lnTo>
                  <a:pt x="1322" y="5334"/>
                </a:lnTo>
                <a:lnTo>
                  <a:pt x="1286" y="5334"/>
                </a:lnTo>
                <a:lnTo>
                  <a:pt x="1072" y="5120"/>
                </a:lnTo>
                <a:cubicBezTo>
                  <a:pt x="1095" y="5072"/>
                  <a:pt x="1107" y="5013"/>
                  <a:pt x="1107" y="4953"/>
                </a:cubicBezTo>
                <a:lnTo>
                  <a:pt x="1107" y="4858"/>
                </a:lnTo>
                <a:close/>
                <a:moveTo>
                  <a:pt x="4298" y="4858"/>
                </a:moveTo>
                <a:lnTo>
                  <a:pt x="4298" y="4953"/>
                </a:lnTo>
                <a:cubicBezTo>
                  <a:pt x="4298" y="5013"/>
                  <a:pt x="4310" y="5072"/>
                  <a:pt x="4334" y="5120"/>
                </a:cubicBezTo>
                <a:lnTo>
                  <a:pt x="4120" y="5334"/>
                </a:lnTo>
                <a:lnTo>
                  <a:pt x="4084" y="5334"/>
                </a:lnTo>
                <a:lnTo>
                  <a:pt x="3870" y="5120"/>
                </a:lnTo>
                <a:cubicBezTo>
                  <a:pt x="3893" y="5072"/>
                  <a:pt x="3905" y="5013"/>
                  <a:pt x="3905" y="4953"/>
                </a:cubicBezTo>
                <a:lnTo>
                  <a:pt x="3905" y="4858"/>
                </a:lnTo>
                <a:close/>
                <a:moveTo>
                  <a:pt x="7108" y="4858"/>
                </a:moveTo>
                <a:lnTo>
                  <a:pt x="7108" y="4953"/>
                </a:lnTo>
                <a:cubicBezTo>
                  <a:pt x="7108" y="5013"/>
                  <a:pt x="7120" y="5072"/>
                  <a:pt x="7156" y="5120"/>
                </a:cubicBezTo>
                <a:lnTo>
                  <a:pt x="6929" y="5334"/>
                </a:lnTo>
                <a:lnTo>
                  <a:pt x="6906" y="5334"/>
                </a:lnTo>
                <a:lnTo>
                  <a:pt x="6679" y="5120"/>
                </a:lnTo>
                <a:cubicBezTo>
                  <a:pt x="6703" y="5072"/>
                  <a:pt x="6715" y="5013"/>
                  <a:pt x="6715" y="4953"/>
                </a:cubicBezTo>
                <a:lnTo>
                  <a:pt x="6715" y="4858"/>
                </a:lnTo>
                <a:close/>
                <a:moveTo>
                  <a:pt x="9906" y="4858"/>
                </a:moveTo>
                <a:lnTo>
                  <a:pt x="9906" y="4953"/>
                </a:lnTo>
                <a:cubicBezTo>
                  <a:pt x="9906" y="5013"/>
                  <a:pt x="9918" y="5072"/>
                  <a:pt x="9954" y="5120"/>
                </a:cubicBezTo>
                <a:lnTo>
                  <a:pt x="9727" y="5334"/>
                </a:lnTo>
                <a:lnTo>
                  <a:pt x="9704" y="5334"/>
                </a:lnTo>
                <a:lnTo>
                  <a:pt x="9477" y="5120"/>
                </a:lnTo>
                <a:cubicBezTo>
                  <a:pt x="9501" y="5072"/>
                  <a:pt x="9525" y="5013"/>
                  <a:pt x="9525" y="4953"/>
                </a:cubicBezTo>
                <a:lnTo>
                  <a:pt x="9525" y="4858"/>
                </a:lnTo>
                <a:close/>
                <a:moveTo>
                  <a:pt x="2453" y="0"/>
                </a:moveTo>
                <a:cubicBezTo>
                  <a:pt x="2084" y="0"/>
                  <a:pt x="1762" y="310"/>
                  <a:pt x="1762" y="679"/>
                </a:cubicBezTo>
                <a:lnTo>
                  <a:pt x="1762" y="1036"/>
                </a:lnTo>
                <a:cubicBezTo>
                  <a:pt x="1762" y="1322"/>
                  <a:pt x="1905" y="1572"/>
                  <a:pt x="2119" y="1726"/>
                </a:cubicBezTo>
                <a:lnTo>
                  <a:pt x="2119" y="1977"/>
                </a:lnTo>
                <a:cubicBezTo>
                  <a:pt x="2119" y="1977"/>
                  <a:pt x="2119" y="1988"/>
                  <a:pt x="2107" y="1988"/>
                </a:cubicBezTo>
                <a:lnTo>
                  <a:pt x="1691" y="2203"/>
                </a:lnTo>
                <a:cubicBezTo>
                  <a:pt x="1512" y="2286"/>
                  <a:pt x="1405" y="2465"/>
                  <a:pt x="1405" y="2655"/>
                </a:cubicBezTo>
                <a:lnTo>
                  <a:pt x="1405" y="2989"/>
                </a:lnTo>
                <a:lnTo>
                  <a:pt x="1036" y="2989"/>
                </a:lnTo>
                <a:cubicBezTo>
                  <a:pt x="667" y="2989"/>
                  <a:pt x="357" y="3298"/>
                  <a:pt x="357" y="3667"/>
                </a:cubicBezTo>
                <a:lnTo>
                  <a:pt x="357" y="4024"/>
                </a:lnTo>
                <a:cubicBezTo>
                  <a:pt x="357" y="4310"/>
                  <a:pt x="488" y="4560"/>
                  <a:pt x="714" y="4715"/>
                </a:cubicBezTo>
                <a:lnTo>
                  <a:pt x="714" y="4965"/>
                </a:lnTo>
                <a:cubicBezTo>
                  <a:pt x="714" y="4965"/>
                  <a:pt x="714" y="4977"/>
                  <a:pt x="691" y="4977"/>
                </a:cubicBezTo>
                <a:lnTo>
                  <a:pt x="274" y="5191"/>
                </a:lnTo>
                <a:cubicBezTo>
                  <a:pt x="95" y="5275"/>
                  <a:pt x="0" y="5453"/>
                  <a:pt x="0" y="5656"/>
                </a:cubicBezTo>
                <a:lnTo>
                  <a:pt x="0" y="7382"/>
                </a:lnTo>
                <a:cubicBezTo>
                  <a:pt x="0" y="7513"/>
                  <a:pt x="36" y="7644"/>
                  <a:pt x="119" y="7751"/>
                </a:cubicBezTo>
                <a:lnTo>
                  <a:pt x="298" y="8013"/>
                </a:lnTo>
                <a:cubicBezTo>
                  <a:pt x="333" y="8073"/>
                  <a:pt x="357" y="8156"/>
                  <a:pt x="357" y="8227"/>
                </a:cubicBezTo>
                <a:lnTo>
                  <a:pt x="357" y="8942"/>
                </a:lnTo>
                <a:cubicBezTo>
                  <a:pt x="357" y="9025"/>
                  <a:pt x="429" y="9108"/>
                  <a:pt x="512" y="9108"/>
                </a:cubicBezTo>
                <a:cubicBezTo>
                  <a:pt x="607" y="9108"/>
                  <a:pt x="679" y="9025"/>
                  <a:pt x="679" y="8942"/>
                </a:cubicBezTo>
                <a:lnTo>
                  <a:pt x="679" y="8227"/>
                </a:lnTo>
                <a:cubicBezTo>
                  <a:pt x="679" y="8096"/>
                  <a:pt x="631" y="7953"/>
                  <a:pt x="560" y="7858"/>
                </a:cubicBezTo>
                <a:lnTo>
                  <a:pt x="381" y="7584"/>
                </a:lnTo>
                <a:cubicBezTo>
                  <a:pt x="333" y="7525"/>
                  <a:pt x="321" y="7453"/>
                  <a:pt x="321" y="7382"/>
                </a:cubicBezTo>
                <a:lnTo>
                  <a:pt x="321" y="5656"/>
                </a:lnTo>
                <a:cubicBezTo>
                  <a:pt x="321" y="5572"/>
                  <a:pt x="369" y="5513"/>
                  <a:pt x="429" y="5477"/>
                </a:cubicBezTo>
                <a:lnTo>
                  <a:pt x="714" y="5322"/>
                </a:lnTo>
                <a:lnTo>
                  <a:pt x="976" y="5596"/>
                </a:lnTo>
                <a:cubicBezTo>
                  <a:pt x="1036" y="5656"/>
                  <a:pt x="1131" y="5691"/>
                  <a:pt x="1214" y="5691"/>
                </a:cubicBezTo>
                <a:cubicBezTo>
                  <a:pt x="1310" y="5691"/>
                  <a:pt x="1381" y="5667"/>
                  <a:pt x="1453" y="5596"/>
                </a:cubicBezTo>
                <a:lnTo>
                  <a:pt x="1726" y="5322"/>
                </a:lnTo>
                <a:lnTo>
                  <a:pt x="2000" y="5477"/>
                </a:lnTo>
                <a:cubicBezTo>
                  <a:pt x="2060" y="5501"/>
                  <a:pt x="2107" y="5572"/>
                  <a:pt x="2107" y="5656"/>
                </a:cubicBezTo>
                <a:lnTo>
                  <a:pt x="2107" y="7382"/>
                </a:lnTo>
                <a:cubicBezTo>
                  <a:pt x="2107" y="7453"/>
                  <a:pt x="2096" y="7525"/>
                  <a:pt x="2048" y="7584"/>
                </a:cubicBezTo>
                <a:lnTo>
                  <a:pt x="1869" y="7858"/>
                </a:lnTo>
                <a:cubicBezTo>
                  <a:pt x="1798" y="7977"/>
                  <a:pt x="1750" y="8096"/>
                  <a:pt x="1750" y="8227"/>
                </a:cubicBezTo>
                <a:lnTo>
                  <a:pt x="1750" y="8942"/>
                </a:lnTo>
                <a:cubicBezTo>
                  <a:pt x="1750" y="9025"/>
                  <a:pt x="1822" y="9108"/>
                  <a:pt x="1917" y="9108"/>
                </a:cubicBezTo>
                <a:cubicBezTo>
                  <a:pt x="2000" y="9108"/>
                  <a:pt x="2084" y="9025"/>
                  <a:pt x="2084" y="8942"/>
                </a:cubicBezTo>
                <a:lnTo>
                  <a:pt x="2084" y="8227"/>
                </a:lnTo>
                <a:cubicBezTo>
                  <a:pt x="2084" y="8156"/>
                  <a:pt x="2096" y="8073"/>
                  <a:pt x="2143" y="8013"/>
                </a:cubicBezTo>
                <a:lnTo>
                  <a:pt x="2322" y="7751"/>
                </a:lnTo>
                <a:cubicBezTo>
                  <a:pt x="2393" y="7632"/>
                  <a:pt x="2441" y="7513"/>
                  <a:pt x="2441" y="7382"/>
                </a:cubicBezTo>
                <a:lnTo>
                  <a:pt x="2441" y="5656"/>
                </a:lnTo>
                <a:cubicBezTo>
                  <a:pt x="2441" y="5453"/>
                  <a:pt x="2334" y="5275"/>
                  <a:pt x="2155" y="5191"/>
                </a:cubicBezTo>
                <a:lnTo>
                  <a:pt x="1738" y="4977"/>
                </a:lnTo>
                <a:lnTo>
                  <a:pt x="1726" y="4965"/>
                </a:lnTo>
                <a:lnTo>
                  <a:pt x="1726" y="4703"/>
                </a:lnTo>
                <a:cubicBezTo>
                  <a:pt x="1929" y="4536"/>
                  <a:pt x="2084" y="4298"/>
                  <a:pt x="2084" y="4012"/>
                </a:cubicBezTo>
                <a:lnTo>
                  <a:pt x="2084" y="3655"/>
                </a:lnTo>
                <a:cubicBezTo>
                  <a:pt x="2084" y="3405"/>
                  <a:pt x="1929" y="3179"/>
                  <a:pt x="1726" y="3060"/>
                </a:cubicBezTo>
                <a:lnTo>
                  <a:pt x="1726" y="2643"/>
                </a:lnTo>
                <a:cubicBezTo>
                  <a:pt x="1726" y="2572"/>
                  <a:pt x="1762" y="2512"/>
                  <a:pt x="1822" y="2465"/>
                </a:cubicBezTo>
                <a:lnTo>
                  <a:pt x="2107" y="2322"/>
                </a:lnTo>
                <a:lnTo>
                  <a:pt x="2381" y="2584"/>
                </a:lnTo>
                <a:cubicBezTo>
                  <a:pt x="2441" y="2643"/>
                  <a:pt x="2524" y="2691"/>
                  <a:pt x="2619" y="2691"/>
                </a:cubicBezTo>
                <a:cubicBezTo>
                  <a:pt x="2703" y="2691"/>
                  <a:pt x="2774" y="2655"/>
                  <a:pt x="2858" y="2584"/>
                </a:cubicBezTo>
                <a:lnTo>
                  <a:pt x="3119" y="2322"/>
                </a:lnTo>
                <a:lnTo>
                  <a:pt x="3405" y="2465"/>
                </a:lnTo>
                <a:cubicBezTo>
                  <a:pt x="3465" y="2500"/>
                  <a:pt x="3512" y="2572"/>
                  <a:pt x="3512" y="2643"/>
                </a:cubicBezTo>
                <a:lnTo>
                  <a:pt x="3512" y="3060"/>
                </a:lnTo>
                <a:cubicBezTo>
                  <a:pt x="3298" y="3179"/>
                  <a:pt x="3155" y="3405"/>
                  <a:pt x="3155" y="3655"/>
                </a:cubicBezTo>
                <a:lnTo>
                  <a:pt x="3155" y="4012"/>
                </a:lnTo>
                <a:cubicBezTo>
                  <a:pt x="3155" y="4298"/>
                  <a:pt x="3286" y="4548"/>
                  <a:pt x="3512" y="4703"/>
                </a:cubicBezTo>
                <a:lnTo>
                  <a:pt x="3512" y="4953"/>
                </a:lnTo>
                <a:cubicBezTo>
                  <a:pt x="3512" y="4953"/>
                  <a:pt x="3512" y="4965"/>
                  <a:pt x="3489" y="4965"/>
                </a:cubicBezTo>
                <a:lnTo>
                  <a:pt x="3072" y="5179"/>
                </a:lnTo>
                <a:cubicBezTo>
                  <a:pt x="2893" y="5263"/>
                  <a:pt x="2798" y="5441"/>
                  <a:pt x="2798" y="5632"/>
                </a:cubicBezTo>
                <a:lnTo>
                  <a:pt x="2798" y="7358"/>
                </a:lnTo>
                <a:cubicBezTo>
                  <a:pt x="2798" y="7501"/>
                  <a:pt x="2834" y="7632"/>
                  <a:pt x="2917" y="7739"/>
                </a:cubicBezTo>
                <a:lnTo>
                  <a:pt x="3096" y="8001"/>
                </a:lnTo>
                <a:cubicBezTo>
                  <a:pt x="3131" y="8061"/>
                  <a:pt x="3155" y="8132"/>
                  <a:pt x="3155" y="8215"/>
                </a:cubicBezTo>
                <a:lnTo>
                  <a:pt x="3155" y="8930"/>
                </a:lnTo>
                <a:cubicBezTo>
                  <a:pt x="3155" y="9013"/>
                  <a:pt x="3227" y="9085"/>
                  <a:pt x="3310" y="9085"/>
                </a:cubicBezTo>
                <a:cubicBezTo>
                  <a:pt x="3405" y="9085"/>
                  <a:pt x="3477" y="9013"/>
                  <a:pt x="3477" y="8930"/>
                </a:cubicBezTo>
                <a:lnTo>
                  <a:pt x="3477" y="8215"/>
                </a:lnTo>
                <a:cubicBezTo>
                  <a:pt x="3477" y="8073"/>
                  <a:pt x="3429" y="7942"/>
                  <a:pt x="3358" y="7834"/>
                </a:cubicBezTo>
                <a:lnTo>
                  <a:pt x="3179" y="7572"/>
                </a:lnTo>
                <a:cubicBezTo>
                  <a:pt x="3131" y="7513"/>
                  <a:pt x="3119" y="7441"/>
                  <a:pt x="3119" y="7358"/>
                </a:cubicBezTo>
                <a:lnTo>
                  <a:pt x="3119" y="5632"/>
                </a:lnTo>
                <a:cubicBezTo>
                  <a:pt x="3119" y="5560"/>
                  <a:pt x="3167" y="5501"/>
                  <a:pt x="3227" y="5453"/>
                </a:cubicBezTo>
                <a:lnTo>
                  <a:pt x="3512" y="5310"/>
                </a:lnTo>
                <a:lnTo>
                  <a:pt x="3774" y="5572"/>
                </a:lnTo>
                <a:cubicBezTo>
                  <a:pt x="3834" y="5632"/>
                  <a:pt x="3929" y="5679"/>
                  <a:pt x="4012" y="5679"/>
                </a:cubicBezTo>
                <a:cubicBezTo>
                  <a:pt x="4108" y="5679"/>
                  <a:pt x="4179" y="5656"/>
                  <a:pt x="4251" y="5572"/>
                </a:cubicBezTo>
                <a:lnTo>
                  <a:pt x="4524" y="5310"/>
                </a:lnTo>
                <a:lnTo>
                  <a:pt x="4798" y="5453"/>
                </a:lnTo>
                <a:cubicBezTo>
                  <a:pt x="4858" y="5489"/>
                  <a:pt x="4905" y="5560"/>
                  <a:pt x="4905" y="5632"/>
                </a:cubicBezTo>
                <a:lnTo>
                  <a:pt x="4905" y="7358"/>
                </a:lnTo>
                <a:cubicBezTo>
                  <a:pt x="4905" y="7441"/>
                  <a:pt x="4893" y="7513"/>
                  <a:pt x="4846" y="7572"/>
                </a:cubicBezTo>
                <a:lnTo>
                  <a:pt x="4667" y="7834"/>
                </a:lnTo>
                <a:cubicBezTo>
                  <a:pt x="4596" y="7953"/>
                  <a:pt x="4548" y="8073"/>
                  <a:pt x="4548" y="8215"/>
                </a:cubicBezTo>
                <a:lnTo>
                  <a:pt x="4548" y="8930"/>
                </a:lnTo>
                <a:cubicBezTo>
                  <a:pt x="4548" y="9013"/>
                  <a:pt x="4620" y="9085"/>
                  <a:pt x="4715" y="9085"/>
                </a:cubicBezTo>
                <a:cubicBezTo>
                  <a:pt x="4798" y="9085"/>
                  <a:pt x="4882" y="9013"/>
                  <a:pt x="4882" y="8930"/>
                </a:cubicBezTo>
                <a:lnTo>
                  <a:pt x="4882" y="8215"/>
                </a:lnTo>
                <a:cubicBezTo>
                  <a:pt x="4882" y="8132"/>
                  <a:pt x="4893" y="8061"/>
                  <a:pt x="4941" y="8001"/>
                </a:cubicBezTo>
                <a:lnTo>
                  <a:pt x="5120" y="7739"/>
                </a:lnTo>
                <a:cubicBezTo>
                  <a:pt x="5191" y="7620"/>
                  <a:pt x="5239" y="7501"/>
                  <a:pt x="5239" y="7358"/>
                </a:cubicBezTo>
                <a:lnTo>
                  <a:pt x="5239" y="5632"/>
                </a:lnTo>
                <a:cubicBezTo>
                  <a:pt x="5239" y="5441"/>
                  <a:pt x="5132" y="5263"/>
                  <a:pt x="4953" y="5179"/>
                </a:cubicBezTo>
                <a:lnTo>
                  <a:pt x="4536" y="4965"/>
                </a:lnTo>
                <a:lnTo>
                  <a:pt x="4524" y="4953"/>
                </a:lnTo>
                <a:lnTo>
                  <a:pt x="4524" y="4703"/>
                </a:lnTo>
                <a:cubicBezTo>
                  <a:pt x="4727" y="4536"/>
                  <a:pt x="4882" y="4298"/>
                  <a:pt x="4882" y="4012"/>
                </a:cubicBezTo>
                <a:lnTo>
                  <a:pt x="4882" y="3655"/>
                </a:lnTo>
                <a:cubicBezTo>
                  <a:pt x="4882" y="3405"/>
                  <a:pt x="4727" y="3179"/>
                  <a:pt x="4524" y="3060"/>
                </a:cubicBezTo>
                <a:lnTo>
                  <a:pt x="4524" y="2643"/>
                </a:lnTo>
                <a:cubicBezTo>
                  <a:pt x="4524" y="2572"/>
                  <a:pt x="4560" y="2512"/>
                  <a:pt x="4620" y="2465"/>
                </a:cubicBezTo>
                <a:lnTo>
                  <a:pt x="4905" y="2322"/>
                </a:lnTo>
                <a:lnTo>
                  <a:pt x="5179" y="2584"/>
                </a:lnTo>
                <a:cubicBezTo>
                  <a:pt x="5239" y="2643"/>
                  <a:pt x="5322" y="2691"/>
                  <a:pt x="5417" y="2691"/>
                </a:cubicBezTo>
                <a:cubicBezTo>
                  <a:pt x="5501" y="2691"/>
                  <a:pt x="5572" y="2655"/>
                  <a:pt x="5655" y="2584"/>
                </a:cubicBezTo>
                <a:lnTo>
                  <a:pt x="5917" y="2322"/>
                </a:lnTo>
                <a:lnTo>
                  <a:pt x="6203" y="2465"/>
                </a:lnTo>
                <a:cubicBezTo>
                  <a:pt x="6263" y="2500"/>
                  <a:pt x="6310" y="2572"/>
                  <a:pt x="6310" y="2643"/>
                </a:cubicBezTo>
                <a:lnTo>
                  <a:pt x="6310" y="3060"/>
                </a:lnTo>
                <a:cubicBezTo>
                  <a:pt x="6096" y="3179"/>
                  <a:pt x="5953" y="3405"/>
                  <a:pt x="5953" y="3655"/>
                </a:cubicBezTo>
                <a:lnTo>
                  <a:pt x="5953" y="4012"/>
                </a:lnTo>
                <a:cubicBezTo>
                  <a:pt x="5953" y="4298"/>
                  <a:pt x="6084" y="4548"/>
                  <a:pt x="6310" y="4703"/>
                </a:cubicBezTo>
                <a:lnTo>
                  <a:pt x="6310" y="4953"/>
                </a:lnTo>
                <a:cubicBezTo>
                  <a:pt x="6310" y="4953"/>
                  <a:pt x="6310" y="4965"/>
                  <a:pt x="6287" y="4965"/>
                </a:cubicBezTo>
                <a:lnTo>
                  <a:pt x="5870" y="5179"/>
                </a:lnTo>
                <a:cubicBezTo>
                  <a:pt x="5691" y="5263"/>
                  <a:pt x="5596" y="5441"/>
                  <a:pt x="5596" y="5632"/>
                </a:cubicBezTo>
                <a:lnTo>
                  <a:pt x="5596" y="7358"/>
                </a:lnTo>
                <a:cubicBezTo>
                  <a:pt x="5596" y="7501"/>
                  <a:pt x="5632" y="7632"/>
                  <a:pt x="5715" y="7739"/>
                </a:cubicBezTo>
                <a:lnTo>
                  <a:pt x="5894" y="8001"/>
                </a:lnTo>
                <a:cubicBezTo>
                  <a:pt x="5929" y="8061"/>
                  <a:pt x="5953" y="8132"/>
                  <a:pt x="5953" y="8215"/>
                </a:cubicBezTo>
                <a:lnTo>
                  <a:pt x="5953" y="8930"/>
                </a:lnTo>
                <a:cubicBezTo>
                  <a:pt x="5953" y="9013"/>
                  <a:pt x="6025" y="9085"/>
                  <a:pt x="6108" y="9085"/>
                </a:cubicBezTo>
                <a:cubicBezTo>
                  <a:pt x="6203" y="9085"/>
                  <a:pt x="6275" y="9013"/>
                  <a:pt x="6275" y="8930"/>
                </a:cubicBezTo>
                <a:lnTo>
                  <a:pt x="6275" y="8215"/>
                </a:lnTo>
                <a:cubicBezTo>
                  <a:pt x="6275" y="8073"/>
                  <a:pt x="6227" y="7942"/>
                  <a:pt x="6156" y="7834"/>
                </a:cubicBezTo>
                <a:lnTo>
                  <a:pt x="5977" y="7572"/>
                </a:lnTo>
                <a:cubicBezTo>
                  <a:pt x="5929" y="7513"/>
                  <a:pt x="5917" y="7441"/>
                  <a:pt x="5917" y="7358"/>
                </a:cubicBezTo>
                <a:lnTo>
                  <a:pt x="5917" y="5632"/>
                </a:lnTo>
                <a:cubicBezTo>
                  <a:pt x="5917" y="5560"/>
                  <a:pt x="5965" y="5501"/>
                  <a:pt x="6025" y="5453"/>
                </a:cubicBezTo>
                <a:lnTo>
                  <a:pt x="6310" y="5310"/>
                </a:lnTo>
                <a:lnTo>
                  <a:pt x="6572" y="5572"/>
                </a:lnTo>
                <a:cubicBezTo>
                  <a:pt x="6632" y="5632"/>
                  <a:pt x="6727" y="5679"/>
                  <a:pt x="6810" y="5679"/>
                </a:cubicBezTo>
                <a:cubicBezTo>
                  <a:pt x="6906" y="5679"/>
                  <a:pt x="6977" y="5656"/>
                  <a:pt x="7049" y="5572"/>
                </a:cubicBezTo>
                <a:lnTo>
                  <a:pt x="7322" y="5310"/>
                </a:lnTo>
                <a:lnTo>
                  <a:pt x="7596" y="5453"/>
                </a:lnTo>
                <a:cubicBezTo>
                  <a:pt x="7656" y="5489"/>
                  <a:pt x="7703" y="5560"/>
                  <a:pt x="7703" y="5632"/>
                </a:cubicBezTo>
                <a:lnTo>
                  <a:pt x="7703" y="7358"/>
                </a:lnTo>
                <a:cubicBezTo>
                  <a:pt x="7703" y="7441"/>
                  <a:pt x="7691" y="7513"/>
                  <a:pt x="7644" y="7572"/>
                </a:cubicBezTo>
                <a:lnTo>
                  <a:pt x="7465" y="7834"/>
                </a:lnTo>
                <a:cubicBezTo>
                  <a:pt x="7394" y="7953"/>
                  <a:pt x="7346" y="8073"/>
                  <a:pt x="7346" y="8215"/>
                </a:cubicBezTo>
                <a:lnTo>
                  <a:pt x="7346" y="8930"/>
                </a:lnTo>
                <a:cubicBezTo>
                  <a:pt x="7346" y="9013"/>
                  <a:pt x="7418" y="9085"/>
                  <a:pt x="7513" y="9085"/>
                </a:cubicBezTo>
                <a:cubicBezTo>
                  <a:pt x="7596" y="9085"/>
                  <a:pt x="7680" y="9013"/>
                  <a:pt x="7680" y="8930"/>
                </a:cubicBezTo>
                <a:lnTo>
                  <a:pt x="7680" y="8215"/>
                </a:lnTo>
                <a:cubicBezTo>
                  <a:pt x="7680" y="8132"/>
                  <a:pt x="7691" y="8061"/>
                  <a:pt x="7739" y="8001"/>
                </a:cubicBezTo>
                <a:lnTo>
                  <a:pt x="7918" y="7739"/>
                </a:lnTo>
                <a:cubicBezTo>
                  <a:pt x="7989" y="7620"/>
                  <a:pt x="8037" y="7501"/>
                  <a:pt x="8037" y="7358"/>
                </a:cubicBezTo>
                <a:lnTo>
                  <a:pt x="8037" y="5632"/>
                </a:lnTo>
                <a:cubicBezTo>
                  <a:pt x="8037" y="5441"/>
                  <a:pt x="7930" y="5263"/>
                  <a:pt x="7751" y="5179"/>
                </a:cubicBezTo>
                <a:lnTo>
                  <a:pt x="7334" y="4965"/>
                </a:lnTo>
                <a:lnTo>
                  <a:pt x="7322" y="4953"/>
                </a:lnTo>
                <a:lnTo>
                  <a:pt x="7322" y="4703"/>
                </a:lnTo>
                <a:cubicBezTo>
                  <a:pt x="7525" y="4536"/>
                  <a:pt x="7680" y="4298"/>
                  <a:pt x="7680" y="4012"/>
                </a:cubicBezTo>
                <a:lnTo>
                  <a:pt x="7680" y="3655"/>
                </a:lnTo>
                <a:cubicBezTo>
                  <a:pt x="7680" y="3405"/>
                  <a:pt x="7525" y="3179"/>
                  <a:pt x="7322" y="3060"/>
                </a:cubicBezTo>
                <a:lnTo>
                  <a:pt x="7322" y="2643"/>
                </a:lnTo>
                <a:cubicBezTo>
                  <a:pt x="7322" y="2572"/>
                  <a:pt x="7358" y="2512"/>
                  <a:pt x="7418" y="2465"/>
                </a:cubicBezTo>
                <a:lnTo>
                  <a:pt x="7703" y="2322"/>
                </a:lnTo>
                <a:lnTo>
                  <a:pt x="7977" y="2584"/>
                </a:lnTo>
                <a:cubicBezTo>
                  <a:pt x="8037" y="2643"/>
                  <a:pt x="8120" y="2691"/>
                  <a:pt x="8215" y="2691"/>
                </a:cubicBezTo>
                <a:cubicBezTo>
                  <a:pt x="8299" y="2691"/>
                  <a:pt x="8370" y="2655"/>
                  <a:pt x="8453" y="2584"/>
                </a:cubicBezTo>
                <a:lnTo>
                  <a:pt x="8715" y="2322"/>
                </a:lnTo>
                <a:lnTo>
                  <a:pt x="9001" y="2465"/>
                </a:lnTo>
                <a:cubicBezTo>
                  <a:pt x="9061" y="2500"/>
                  <a:pt x="9108" y="2572"/>
                  <a:pt x="9108" y="2643"/>
                </a:cubicBezTo>
                <a:lnTo>
                  <a:pt x="9108" y="3060"/>
                </a:lnTo>
                <a:cubicBezTo>
                  <a:pt x="8894" y="3179"/>
                  <a:pt x="8751" y="3405"/>
                  <a:pt x="8751" y="3655"/>
                </a:cubicBezTo>
                <a:lnTo>
                  <a:pt x="8751" y="4012"/>
                </a:lnTo>
                <a:cubicBezTo>
                  <a:pt x="8751" y="4298"/>
                  <a:pt x="8882" y="4548"/>
                  <a:pt x="9108" y="4703"/>
                </a:cubicBezTo>
                <a:lnTo>
                  <a:pt x="9108" y="4953"/>
                </a:lnTo>
                <a:cubicBezTo>
                  <a:pt x="9108" y="4953"/>
                  <a:pt x="9108" y="4965"/>
                  <a:pt x="9084" y="4965"/>
                </a:cubicBezTo>
                <a:lnTo>
                  <a:pt x="8668" y="5179"/>
                </a:lnTo>
                <a:cubicBezTo>
                  <a:pt x="8489" y="5263"/>
                  <a:pt x="8394" y="5441"/>
                  <a:pt x="8394" y="5632"/>
                </a:cubicBezTo>
                <a:lnTo>
                  <a:pt x="8394" y="7358"/>
                </a:lnTo>
                <a:cubicBezTo>
                  <a:pt x="8394" y="7501"/>
                  <a:pt x="8430" y="7632"/>
                  <a:pt x="8513" y="7739"/>
                </a:cubicBezTo>
                <a:lnTo>
                  <a:pt x="8692" y="8001"/>
                </a:lnTo>
                <a:cubicBezTo>
                  <a:pt x="8727" y="8061"/>
                  <a:pt x="8751" y="8132"/>
                  <a:pt x="8751" y="8215"/>
                </a:cubicBezTo>
                <a:lnTo>
                  <a:pt x="8751" y="8930"/>
                </a:lnTo>
                <a:cubicBezTo>
                  <a:pt x="8751" y="9013"/>
                  <a:pt x="8823" y="9085"/>
                  <a:pt x="8906" y="9085"/>
                </a:cubicBezTo>
                <a:cubicBezTo>
                  <a:pt x="9001" y="9085"/>
                  <a:pt x="9073" y="9013"/>
                  <a:pt x="9073" y="8930"/>
                </a:cubicBezTo>
                <a:lnTo>
                  <a:pt x="9073" y="8215"/>
                </a:lnTo>
                <a:cubicBezTo>
                  <a:pt x="9073" y="8073"/>
                  <a:pt x="9025" y="7942"/>
                  <a:pt x="8954" y="7834"/>
                </a:cubicBezTo>
                <a:lnTo>
                  <a:pt x="8775" y="7572"/>
                </a:lnTo>
                <a:cubicBezTo>
                  <a:pt x="8727" y="7513"/>
                  <a:pt x="8715" y="7441"/>
                  <a:pt x="8715" y="7358"/>
                </a:cubicBezTo>
                <a:lnTo>
                  <a:pt x="8715" y="5632"/>
                </a:lnTo>
                <a:cubicBezTo>
                  <a:pt x="8715" y="5560"/>
                  <a:pt x="8763" y="5501"/>
                  <a:pt x="8823" y="5453"/>
                </a:cubicBezTo>
                <a:lnTo>
                  <a:pt x="9108" y="5310"/>
                </a:lnTo>
                <a:lnTo>
                  <a:pt x="9370" y="5572"/>
                </a:lnTo>
                <a:cubicBezTo>
                  <a:pt x="9430" y="5632"/>
                  <a:pt x="9525" y="5679"/>
                  <a:pt x="9608" y="5679"/>
                </a:cubicBezTo>
                <a:cubicBezTo>
                  <a:pt x="9704" y="5679"/>
                  <a:pt x="9775" y="5656"/>
                  <a:pt x="9846" y="5572"/>
                </a:cubicBezTo>
                <a:lnTo>
                  <a:pt x="10120" y="5310"/>
                </a:lnTo>
                <a:lnTo>
                  <a:pt x="10394" y="5453"/>
                </a:lnTo>
                <a:cubicBezTo>
                  <a:pt x="10454" y="5489"/>
                  <a:pt x="10501" y="5560"/>
                  <a:pt x="10501" y="5632"/>
                </a:cubicBezTo>
                <a:lnTo>
                  <a:pt x="10501" y="7358"/>
                </a:lnTo>
                <a:cubicBezTo>
                  <a:pt x="10501" y="7441"/>
                  <a:pt x="10489" y="7513"/>
                  <a:pt x="10442" y="7572"/>
                </a:cubicBezTo>
                <a:lnTo>
                  <a:pt x="10263" y="7834"/>
                </a:lnTo>
                <a:cubicBezTo>
                  <a:pt x="10192" y="7953"/>
                  <a:pt x="10144" y="8073"/>
                  <a:pt x="10144" y="8215"/>
                </a:cubicBezTo>
                <a:lnTo>
                  <a:pt x="10144" y="8930"/>
                </a:lnTo>
                <a:cubicBezTo>
                  <a:pt x="10144" y="9013"/>
                  <a:pt x="10216" y="9085"/>
                  <a:pt x="10311" y="9085"/>
                </a:cubicBezTo>
                <a:cubicBezTo>
                  <a:pt x="10394" y="9085"/>
                  <a:pt x="10478" y="9013"/>
                  <a:pt x="10478" y="8930"/>
                </a:cubicBezTo>
                <a:lnTo>
                  <a:pt x="10478" y="8215"/>
                </a:lnTo>
                <a:cubicBezTo>
                  <a:pt x="10478" y="8132"/>
                  <a:pt x="10489" y="8061"/>
                  <a:pt x="10537" y="8001"/>
                </a:cubicBezTo>
                <a:lnTo>
                  <a:pt x="10716" y="7739"/>
                </a:lnTo>
                <a:cubicBezTo>
                  <a:pt x="10787" y="7620"/>
                  <a:pt x="10835" y="7501"/>
                  <a:pt x="10835" y="7358"/>
                </a:cubicBezTo>
                <a:lnTo>
                  <a:pt x="10835" y="5632"/>
                </a:lnTo>
                <a:cubicBezTo>
                  <a:pt x="10918" y="5429"/>
                  <a:pt x="10811" y="5251"/>
                  <a:pt x="10632" y="5155"/>
                </a:cubicBezTo>
                <a:lnTo>
                  <a:pt x="10216" y="4953"/>
                </a:lnTo>
                <a:lnTo>
                  <a:pt x="10204" y="4941"/>
                </a:lnTo>
                <a:lnTo>
                  <a:pt x="10204" y="4703"/>
                </a:lnTo>
                <a:cubicBezTo>
                  <a:pt x="10418" y="4536"/>
                  <a:pt x="10561" y="4298"/>
                  <a:pt x="10561" y="4012"/>
                </a:cubicBezTo>
                <a:lnTo>
                  <a:pt x="10561" y="3655"/>
                </a:lnTo>
                <a:cubicBezTo>
                  <a:pt x="10561" y="3286"/>
                  <a:pt x="10251" y="2977"/>
                  <a:pt x="9882" y="2977"/>
                </a:cubicBezTo>
                <a:lnTo>
                  <a:pt x="9501" y="2977"/>
                </a:lnTo>
                <a:lnTo>
                  <a:pt x="9501" y="2643"/>
                </a:lnTo>
                <a:cubicBezTo>
                  <a:pt x="9501" y="2453"/>
                  <a:pt x="9406" y="2274"/>
                  <a:pt x="9227" y="2179"/>
                </a:cubicBezTo>
                <a:lnTo>
                  <a:pt x="8811" y="1977"/>
                </a:lnTo>
                <a:lnTo>
                  <a:pt x="8787" y="1953"/>
                </a:lnTo>
                <a:lnTo>
                  <a:pt x="8787" y="1726"/>
                </a:lnTo>
                <a:cubicBezTo>
                  <a:pt x="9001" y="1560"/>
                  <a:pt x="9144" y="1322"/>
                  <a:pt x="9144" y="1036"/>
                </a:cubicBezTo>
                <a:lnTo>
                  <a:pt x="9144" y="679"/>
                </a:lnTo>
                <a:cubicBezTo>
                  <a:pt x="9144" y="310"/>
                  <a:pt x="8834" y="0"/>
                  <a:pt x="8465" y="0"/>
                </a:cubicBezTo>
                <a:lnTo>
                  <a:pt x="8108" y="0"/>
                </a:lnTo>
                <a:cubicBezTo>
                  <a:pt x="7739" y="0"/>
                  <a:pt x="7418" y="310"/>
                  <a:pt x="7418" y="679"/>
                </a:cubicBezTo>
                <a:lnTo>
                  <a:pt x="7418" y="1036"/>
                </a:lnTo>
                <a:cubicBezTo>
                  <a:pt x="7418" y="1322"/>
                  <a:pt x="7560" y="1572"/>
                  <a:pt x="7775" y="1726"/>
                </a:cubicBezTo>
                <a:lnTo>
                  <a:pt x="7775" y="1977"/>
                </a:lnTo>
                <a:cubicBezTo>
                  <a:pt x="7775" y="1977"/>
                  <a:pt x="7775" y="1988"/>
                  <a:pt x="7763" y="1988"/>
                </a:cubicBezTo>
                <a:lnTo>
                  <a:pt x="7346" y="2203"/>
                </a:lnTo>
                <a:cubicBezTo>
                  <a:pt x="7168" y="2286"/>
                  <a:pt x="7060" y="2465"/>
                  <a:pt x="7060" y="2655"/>
                </a:cubicBezTo>
                <a:lnTo>
                  <a:pt x="7060" y="2989"/>
                </a:lnTo>
                <a:lnTo>
                  <a:pt x="6679" y="2989"/>
                </a:lnTo>
                <a:lnTo>
                  <a:pt x="6679" y="2655"/>
                </a:lnTo>
                <a:cubicBezTo>
                  <a:pt x="6679" y="2465"/>
                  <a:pt x="6572" y="2286"/>
                  <a:pt x="6394" y="2203"/>
                </a:cubicBezTo>
                <a:lnTo>
                  <a:pt x="5977" y="1988"/>
                </a:lnTo>
                <a:lnTo>
                  <a:pt x="5965" y="1977"/>
                </a:lnTo>
                <a:lnTo>
                  <a:pt x="5965" y="1726"/>
                </a:lnTo>
                <a:cubicBezTo>
                  <a:pt x="6167" y="1560"/>
                  <a:pt x="6322" y="1322"/>
                  <a:pt x="6322" y="1036"/>
                </a:cubicBezTo>
                <a:lnTo>
                  <a:pt x="6322" y="679"/>
                </a:lnTo>
                <a:cubicBezTo>
                  <a:pt x="6322" y="310"/>
                  <a:pt x="6013" y="0"/>
                  <a:pt x="5632" y="0"/>
                </a:cubicBezTo>
                <a:lnTo>
                  <a:pt x="5274" y="0"/>
                </a:lnTo>
                <a:cubicBezTo>
                  <a:pt x="4905" y="0"/>
                  <a:pt x="4596" y="310"/>
                  <a:pt x="4596" y="679"/>
                </a:cubicBezTo>
                <a:lnTo>
                  <a:pt x="4596" y="1036"/>
                </a:lnTo>
                <a:cubicBezTo>
                  <a:pt x="4596" y="1322"/>
                  <a:pt x="4727" y="1572"/>
                  <a:pt x="4953" y="1726"/>
                </a:cubicBezTo>
                <a:lnTo>
                  <a:pt x="4953" y="1977"/>
                </a:lnTo>
                <a:cubicBezTo>
                  <a:pt x="4953" y="1977"/>
                  <a:pt x="4953" y="1988"/>
                  <a:pt x="4941" y="1988"/>
                </a:cubicBezTo>
                <a:lnTo>
                  <a:pt x="4524" y="2203"/>
                </a:lnTo>
                <a:cubicBezTo>
                  <a:pt x="4346" y="2286"/>
                  <a:pt x="4239" y="2465"/>
                  <a:pt x="4239" y="2655"/>
                </a:cubicBezTo>
                <a:lnTo>
                  <a:pt x="4239" y="2989"/>
                </a:lnTo>
                <a:lnTo>
                  <a:pt x="3846" y="2989"/>
                </a:lnTo>
                <a:lnTo>
                  <a:pt x="3846" y="2655"/>
                </a:lnTo>
                <a:cubicBezTo>
                  <a:pt x="3846" y="2465"/>
                  <a:pt x="3750" y="2286"/>
                  <a:pt x="3572" y="2203"/>
                </a:cubicBezTo>
                <a:lnTo>
                  <a:pt x="3155" y="1988"/>
                </a:lnTo>
                <a:lnTo>
                  <a:pt x="3131" y="1977"/>
                </a:lnTo>
                <a:lnTo>
                  <a:pt x="3131" y="1726"/>
                </a:lnTo>
                <a:cubicBezTo>
                  <a:pt x="3346" y="1560"/>
                  <a:pt x="3489" y="1322"/>
                  <a:pt x="3489" y="1036"/>
                </a:cubicBezTo>
                <a:lnTo>
                  <a:pt x="3489" y="679"/>
                </a:lnTo>
                <a:cubicBezTo>
                  <a:pt x="3489" y="310"/>
                  <a:pt x="3179" y="0"/>
                  <a:pt x="2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65"/>
          <p:cNvSpPr/>
          <p:nvPr/>
        </p:nvSpPr>
        <p:spPr>
          <a:xfrm>
            <a:off x="6528735" y="4247850"/>
            <a:ext cx="347524" cy="289917"/>
          </a:xfrm>
          <a:custGeom>
            <a:avLst/>
            <a:gdLst/>
            <a:ahLst/>
            <a:cxnLst/>
            <a:rect l="l" t="t" r="r" b="b"/>
            <a:pathLst>
              <a:path w="10919" h="9109" extrusionOk="0">
                <a:moveTo>
                  <a:pt x="2917" y="310"/>
                </a:moveTo>
                <a:cubicBezTo>
                  <a:pt x="3119" y="310"/>
                  <a:pt x="3286" y="476"/>
                  <a:pt x="3286" y="679"/>
                </a:cubicBezTo>
                <a:lnTo>
                  <a:pt x="3286" y="1036"/>
                </a:lnTo>
                <a:cubicBezTo>
                  <a:pt x="3250" y="1322"/>
                  <a:pt x="3012" y="1560"/>
                  <a:pt x="2715" y="1560"/>
                </a:cubicBezTo>
                <a:cubicBezTo>
                  <a:pt x="2417" y="1560"/>
                  <a:pt x="2179" y="1322"/>
                  <a:pt x="2179" y="1024"/>
                </a:cubicBezTo>
                <a:lnTo>
                  <a:pt x="2179" y="679"/>
                </a:lnTo>
                <a:cubicBezTo>
                  <a:pt x="2179" y="476"/>
                  <a:pt x="2346" y="310"/>
                  <a:pt x="2560" y="310"/>
                </a:cubicBezTo>
                <a:close/>
                <a:moveTo>
                  <a:pt x="5715" y="310"/>
                </a:moveTo>
                <a:cubicBezTo>
                  <a:pt x="5917" y="310"/>
                  <a:pt x="6084" y="476"/>
                  <a:pt x="6084" y="679"/>
                </a:cubicBezTo>
                <a:lnTo>
                  <a:pt x="6084" y="1036"/>
                </a:lnTo>
                <a:cubicBezTo>
                  <a:pt x="6048" y="1322"/>
                  <a:pt x="5810" y="1560"/>
                  <a:pt x="5513" y="1560"/>
                </a:cubicBezTo>
                <a:cubicBezTo>
                  <a:pt x="5215" y="1560"/>
                  <a:pt x="4977" y="1322"/>
                  <a:pt x="4977" y="1024"/>
                </a:cubicBezTo>
                <a:lnTo>
                  <a:pt x="4977" y="679"/>
                </a:lnTo>
                <a:cubicBezTo>
                  <a:pt x="4977" y="476"/>
                  <a:pt x="5144" y="310"/>
                  <a:pt x="5358" y="310"/>
                </a:cubicBezTo>
                <a:close/>
                <a:moveTo>
                  <a:pt x="8513" y="310"/>
                </a:moveTo>
                <a:cubicBezTo>
                  <a:pt x="8715" y="310"/>
                  <a:pt x="8882" y="476"/>
                  <a:pt x="8882" y="679"/>
                </a:cubicBezTo>
                <a:lnTo>
                  <a:pt x="8882" y="1036"/>
                </a:lnTo>
                <a:cubicBezTo>
                  <a:pt x="8846" y="1322"/>
                  <a:pt x="8608" y="1560"/>
                  <a:pt x="8311" y="1560"/>
                </a:cubicBezTo>
                <a:cubicBezTo>
                  <a:pt x="8013" y="1560"/>
                  <a:pt x="7775" y="1322"/>
                  <a:pt x="7775" y="1024"/>
                </a:cubicBezTo>
                <a:lnTo>
                  <a:pt x="7775" y="679"/>
                </a:lnTo>
                <a:cubicBezTo>
                  <a:pt x="7775" y="476"/>
                  <a:pt x="7941" y="310"/>
                  <a:pt x="8156" y="310"/>
                </a:cubicBezTo>
                <a:close/>
                <a:moveTo>
                  <a:pt x="2893" y="1881"/>
                </a:moveTo>
                <a:lnTo>
                  <a:pt x="2893" y="1977"/>
                </a:lnTo>
                <a:cubicBezTo>
                  <a:pt x="2893" y="2036"/>
                  <a:pt x="2905" y="2096"/>
                  <a:pt x="2941" y="2143"/>
                </a:cubicBezTo>
                <a:lnTo>
                  <a:pt x="2715" y="2358"/>
                </a:lnTo>
                <a:lnTo>
                  <a:pt x="2691" y="2358"/>
                </a:lnTo>
                <a:lnTo>
                  <a:pt x="2465" y="2143"/>
                </a:lnTo>
                <a:cubicBezTo>
                  <a:pt x="2500" y="2096"/>
                  <a:pt x="2512" y="2036"/>
                  <a:pt x="2512" y="1977"/>
                </a:cubicBezTo>
                <a:lnTo>
                  <a:pt x="2512" y="1881"/>
                </a:lnTo>
                <a:close/>
                <a:moveTo>
                  <a:pt x="5715" y="1881"/>
                </a:moveTo>
                <a:lnTo>
                  <a:pt x="5715" y="1977"/>
                </a:lnTo>
                <a:cubicBezTo>
                  <a:pt x="5715" y="2036"/>
                  <a:pt x="5727" y="2096"/>
                  <a:pt x="5751" y="2143"/>
                </a:cubicBezTo>
                <a:lnTo>
                  <a:pt x="5536" y="2358"/>
                </a:lnTo>
                <a:lnTo>
                  <a:pt x="5501" y="2358"/>
                </a:lnTo>
                <a:lnTo>
                  <a:pt x="5274" y="2143"/>
                </a:lnTo>
                <a:cubicBezTo>
                  <a:pt x="5310" y="2096"/>
                  <a:pt x="5322" y="2036"/>
                  <a:pt x="5322" y="1977"/>
                </a:cubicBezTo>
                <a:lnTo>
                  <a:pt x="5322" y="1881"/>
                </a:lnTo>
                <a:close/>
                <a:moveTo>
                  <a:pt x="8501" y="1881"/>
                </a:moveTo>
                <a:lnTo>
                  <a:pt x="8501" y="1977"/>
                </a:lnTo>
                <a:cubicBezTo>
                  <a:pt x="8501" y="2036"/>
                  <a:pt x="8525" y="2096"/>
                  <a:pt x="8549" y="2143"/>
                </a:cubicBezTo>
                <a:lnTo>
                  <a:pt x="8334" y="2358"/>
                </a:lnTo>
                <a:lnTo>
                  <a:pt x="8299" y="2358"/>
                </a:lnTo>
                <a:lnTo>
                  <a:pt x="8072" y="2143"/>
                </a:lnTo>
                <a:cubicBezTo>
                  <a:pt x="8108" y="2096"/>
                  <a:pt x="8120" y="2036"/>
                  <a:pt x="8120" y="1977"/>
                </a:cubicBezTo>
                <a:lnTo>
                  <a:pt x="8120" y="1881"/>
                </a:lnTo>
                <a:close/>
                <a:moveTo>
                  <a:pt x="9906" y="3286"/>
                </a:moveTo>
                <a:cubicBezTo>
                  <a:pt x="10120" y="3286"/>
                  <a:pt x="10275" y="3453"/>
                  <a:pt x="10275" y="3655"/>
                </a:cubicBezTo>
                <a:lnTo>
                  <a:pt x="10275" y="4012"/>
                </a:lnTo>
                <a:cubicBezTo>
                  <a:pt x="10263" y="4298"/>
                  <a:pt x="10013" y="4536"/>
                  <a:pt x="9716" y="4536"/>
                </a:cubicBezTo>
                <a:cubicBezTo>
                  <a:pt x="9418" y="4536"/>
                  <a:pt x="9180" y="4298"/>
                  <a:pt x="9180" y="4001"/>
                </a:cubicBezTo>
                <a:lnTo>
                  <a:pt x="9180" y="3655"/>
                </a:lnTo>
                <a:cubicBezTo>
                  <a:pt x="9180" y="3453"/>
                  <a:pt x="9346" y="3286"/>
                  <a:pt x="9549" y="3286"/>
                </a:cubicBezTo>
                <a:close/>
                <a:moveTo>
                  <a:pt x="1512" y="3286"/>
                </a:moveTo>
                <a:cubicBezTo>
                  <a:pt x="1691" y="3286"/>
                  <a:pt x="1857" y="3453"/>
                  <a:pt x="1857" y="3655"/>
                </a:cubicBezTo>
                <a:lnTo>
                  <a:pt x="1857" y="4012"/>
                </a:lnTo>
                <a:cubicBezTo>
                  <a:pt x="1857" y="4310"/>
                  <a:pt x="1619" y="4548"/>
                  <a:pt x="1322" y="4548"/>
                </a:cubicBezTo>
                <a:cubicBezTo>
                  <a:pt x="1024" y="4548"/>
                  <a:pt x="786" y="4310"/>
                  <a:pt x="786" y="4012"/>
                </a:cubicBezTo>
                <a:lnTo>
                  <a:pt x="786" y="3655"/>
                </a:lnTo>
                <a:cubicBezTo>
                  <a:pt x="786" y="3453"/>
                  <a:pt x="953" y="3286"/>
                  <a:pt x="1155" y="3286"/>
                </a:cubicBezTo>
                <a:close/>
                <a:moveTo>
                  <a:pt x="4310" y="3286"/>
                </a:moveTo>
                <a:cubicBezTo>
                  <a:pt x="4489" y="3286"/>
                  <a:pt x="4655" y="3453"/>
                  <a:pt x="4655" y="3655"/>
                </a:cubicBezTo>
                <a:lnTo>
                  <a:pt x="4655" y="4012"/>
                </a:lnTo>
                <a:cubicBezTo>
                  <a:pt x="4655" y="4310"/>
                  <a:pt x="4417" y="4548"/>
                  <a:pt x="4120" y="4548"/>
                </a:cubicBezTo>
                <a:cubicBezTo>
                  <a:pt x="3822" y="4548"/>
                  <a:pt x="3584" y="4310"/>
                  <a:pt x="3584" y="4012"/>
                </a:cubicBezTo>
                <a:lnTo>
                  <a:pt x="3584" y="3655"/>
                </a:lnTo>
                <a:cubicBezTo>
                  <a:pt x="3584" y="3453"/>
                  <a:pt x="3750" y="3286"/>
                  <a:pt x="3953" y="3286"/>
                </a:cubicBezTo>
                <a:close/>
                <a:moveTo>
                  <a:pt x="7108" y="3286"/>
                </a:moveTo>
                <a:cubicBezTo>
                  <a:pt x="7287" y="3286"/>
                  <a:pt x="7453" y="3453"/>
                  <a:pt x="7453" y="3655"/>
                </a:cubicBezTo>
                <a:lnTo>
                  <a:pt x="7453" y="4012"/>
                </a:lnTo>
                <a:cubicBezTo>
                  <a:pt x="7453" y="4310"/>
                  <a:pt x="7215" y="4548"/>
                  <a:pt x="6918" y="4548"/>
                </a:cubicBezTo>
                <a:cubicBezTo>
                  <a:pt x="6620" y="4548"/>
                  <a:pt x="6382" y="4310"/>
                  <a:pt x="6382" y="4012"/>
                </a:cubicBezTo>
                <a:lnTo>
                  <a:pt x="6382" y="3655"/>
                </a:lnTo>
                <a:cubicBezTo>
                  <a:pt x="6382" y="3453"/>
                  <a:pt x="6548" y="3286"/>
                  <a:pt x="6751" y="3286"/>
                </a:cubicBezTo>
                <a:close/>
                <a:moveTo>
                  <a:pt x="1500" y="4858"/>
                </a:moveTo>
                <a:lnTo>
                  <a:pt x="1500" y="4953"/>
                </a:lnTo>
                <a:cubicBezTo>
                  <a:pt x="1500" y="5013"/>
                  <a:pt x="1512" y="5072"/>
                  <a:pt x="1548" y="5120"/>
                </a:cubicBezTo>
                <a:lnTo>
                  <a:pt x="1322" y="5334"/>
                </a:lnTo>
                <a:lnTo>
                  <a:pt x="1286" y="5334"/>
                </a:lnTo>
                <a:lnTo>
                  <a:pt x="1072" y="5120"/>
                </a:lnTo>
                <a:cubicBezTo>
                  <a:pt x="1095" y="5072"/>
                  <a:pt x="1107" y="5013"/>
                  <a:pt x="1107" y="4953"/>
                </a:cubicBezTo>
                <a:lnTo>
                  <a:pt x="1107" y="4858"/>
                </a:lnTo>
                <a:close/>
                <a:moveTo>
                  <a:pt x="4298" y="4858"/>
                </a:moveTo>
                <a:lnTo>
                  <a:pt x="4298" y="4953"/>
                </a:lnTo>
                <a:cubicBezTo>
                  <a:pt x="4298" y="5013"/>
                  <a:pt x="4310" y="5072"/>
                  <a:pt x="4334" y="5120"/>
                </a:cubicBezTo>
                <a:lnTo>
                  <a:pt x="4120" y="5334"/>
                </a:lnTo>
                <a:lnTo>
                  <a:pt x="4084" y="5334"/>
                </a:lnTo>
                <a:lnTo>
                  <a:pt x="3870" y="5120"/>
                </a:lnTo>
                <a:cubicBezTo>
                  <a:pt x="3893" y="5072"/>
                  <a:pt x="3905" y="5013"/>
                  <a:pt x="3905" y="4953"/>
                </a:cubicBezTo>
                <a:lnTo>
                  <a:pt x="3905" y="4858"/>
                </a:lnTo>
                <a:close/>
                <a:moveTo>
                  <a:pt x="7108" y="4858"/>
                </a:moveTo>
                <a:lnTo>
                  <a:pt x="7108" y="4953"/>
                </a:lnTo>
                <a:cubicBezTo>
                  <a:pt x="7108" y="5013"/>
                  <a:pt x="7120" y="5072"/>
                  <a:pt x="7156" y="5120"/>
                </a:cubicBezTo>
                <a:lnTo>
                  <a:pt x="6929" y="5334"/>
                </a:lnTo>
                <a:lnTo>
                  <a:pt x="6906" y="5334"/>
                </a:lnTo>
                <a:lnTo>
                  <a:pt x="6679" y="5120"/>
                </a:lnTo>
                <a:cubicBezTo>
                  <a:pt x="6703" y="5072"/>
                  <a:pt x="6715" y="5013"/>
                  <a:pt x="6715" y="4953"/>
                </a:cubicBezTo>
                <a:lnTo>
                  <a:pt x="6715" y="4858"/>
                </a:lnTo>
                <a:close/>
                <a:moveTo>
                  <a:pt x="9906" y="4858"/>
                </a:moveTo>
                <a:lnTo>
                  <a:pt x="9906" y="4953"/>
                </a:lnTo>
                <a:cubicBezTo>
                  <a:pt x="9906" y="5013"/>
                  <a:pt x="9918" y="5072"/>
                  <a:pt x="9954" y="5120"/>
                </a:cubicBezTo>
                <a:lnTo>
                  <a:pt x="9727" y="5334"/>
                </a:lnTo>
                <a:lnTo>
                  <a:pt x="9704" y="5334"/>
                </a:lnTo>
                <a:lnTo>
                  <a:pt x="9477" y="5120"/>
                </a:lnTo>
                <a:cubicBezTo>
                  <a:pt x="9501" y="5072"/>
                  <a:pt x="9525" y="5013"/>
                  <a:pt x="9525" y="4953"/>
                </a:cubicBezTo>
                <a:lnTo>
                  <a:pt x="9525" y="4858"/>
                </a:lnTo>
                <a:close/>
                <a:moveTo>
                  <a:pt x="2453" y="0"/>
                </a:moveTo>
                <a:cubicBezTo>
                  <a:pt x="2084" y="0"/>
                  <a:pt x="1762" y="310"/>
                  <a:pt x="1762" y="679"/>
                </a:cubicBezTo>
                <a:lnTo>
                  <a:pt x="1762" y="1036"/>
                </a:lnTo>
                <a:cubicBezTo>
                  <a:pt x="1762" y="1322"/>
                  <a:pt x="1905" y="1572"/>
                  <a:pt x="2119" y="1726"/>
                </a:cubicBezTo>
                <a:lnTo>
                  <a:pt x="2119" y="1977"/>
                </a:lnTo>
                <a:cubicBezTo>
                  <a:pt x="2119" y="1977"/>
                  <a:pt x="2119" y="1988"/>
                  <a:pt x="2107" y="1988"/>
                </a:cubicBezTo>
                <a:lnTo>
                  <a:pt x="1691" y="2203"/>
                </a:lnTo>
                <a:cubicBezTo>
                  <a:pt x="1512" y="2286"/>
                  <a:pt x="1405" y="2465"/>
                  <a:pt x="1405" y="2655"/>
                </a:cubicBezTo>
                <a:lnTo>
                  <a:pt x="1405" y="2989"/>
                </a:lnTo>
                <a:lnTo>
                  <a:pt x="1036" y="2989"/>
                </a:lnTo>
                <a:cubicBezTo>
                  <a:pt x="667" y="2989"/>
                  <a:pt x="357" y="3298"/>
                  <a:pt x="357" y="3667"/>
                </a:cubicBezTo>
                <a:lnTo>
                  <a:pt x="357" y="4024"/>
                </a:lnTo>
                <a:cubicBezTo>
                  <a:pt x="357" y="4310"/>
                  <a:pt x="488" y="4560"/>
                  <a:pt x="714" y="4715"/>
                </a:cubicBezTo>
                <a:lnTo>
                  <a:pt x="714" y="4965"/>
                </a:lnTo>
                <a:cubicBezTo>
                  <a:pt x="714" y="4965"/>
                  <a:pt x="714" y="4977"/>
                  <a:pt x="691" y="4977"/>
                </a:cubicBezTo>
                <a:lnTo>
                  <a:pt x="274" y="5191"/>
                </a:lnTo>
                <a:cubicBezTo>
                  <a:pt x="95" y="5275"/>
                  <a:pt x="0" y="5453"/>
                  <a:pt x="0" y="5656"/>
                </a:cubicBezTo>
                <a:lnTo>
                  <a:pt x="0" y="7382"/>
                </a:lnTo>
                <a:cubicBezTo>
                  <a:pt x="0" y="7513"/>
                  <a:pt x="36" y="7644"/>
                  <a:pt x="119" y="7751"/>
                </a:cubicBezTo>
                <a:lnTo>
                  <a:pt x="298" y="8013"/>
                </a:lnTo>
                <a:cubicBezTo>
                  <a:pt x="333" y="8073"/>
                  <a:pt x="357" y="8156"/>
                  <a:pt x="357" y="8227"/>
                </a:cubicBezTo>
                <a:lnTo>
                  <a:pt x="357" y="8942"/>
                </a:lnTo>
                <a:cubicBezTo>
                  <a:pt x="357" y="9025"/>
                  <a:pt x="429" y="9108"/>
                  <a:pt x="512" y="9108"/>
                </a:cubicBezTo>
                <a:cubicBezTo>
                  <a:pt x="607" y="9108"/>
                  <a:pt x="679" y="9025"/>
                  <a:pt x="679" y="8942"/>
                </a:cubicBezTo>
                <a:lnTo>
                  <a:pt x="679" y="8227"/>
                </a:lnTo>
                <a:cubicBezTo>
                  <a:pt x="679" y="8096"/>
                  <a:pt x="631" y="7953"/>
                  <a:pt x="560" y="7858"/>
                </a:cubicBezTo>
                <a:lnTo>
                  <a:pt x="381" y="7584"/>
                </a:lnTo>
                <a:cubicBezTo>
                  <a:pt x="333" y="7525"/>
                  <a:pt x="321" y="7453"/>
                  <a:pt x="321" y="7382"/>
                </a:cubicBezTo>
                <a:lnTo>
                  <a:pt x="321" y="5656"/>
                </a:lnTo>
                <a:cubicBezTo>
                  <a:pt x="321" y="5572"/>
                  <a:pt x="369" y="5513"/>
                  <a:pt x="429" y="5477"/>
                </a:cubicBezTo>
                <a:lnTo>
                  <a:pt x="714" y="5322"/>
                </a:lnTo>
                <a:lnTo>
                  <a:pt x="976" y="5596"/>
                </a:lnTo>
                <a:cubicBezTo>
                  <a:pt x="1036" y="5656"/>
                  <a:pt x="1131" y="5691"/>
                  <a:pt x="1214" y="5691"/>
                </a:cubicBezTo>
                <a:cubicBezTo>
                  <a:pt x="1310" y="5691"/>
                  <a:pt x="1381" y="5667"/>
                  <a:pt x="1453" y="5596"/>
                </a:cubicBezTo>
                <a:lnTo>
                  <a:pt x="1726" y="5322"/>
                </a:lnTo>
                <a:lnTo>
                  <a:pt x="2000" y="5477"/>
                </a:lnTo>
                <a:cubicBezTo>
                  <a:pt x="2060" y="5501"/>
                  <a:pt x="2107" y="5572"/>
                  <a:pt x="2107" y="5656"/>
                </a:cubicBezTo>
                <a:lnTo>
                  <a:pt x="2107" y="7382"/>
                </a:lnTo>
                <a:cubicBezTo>
                  <a:pt x="2107" y="7453"/>
                  <a:pt x="2096" y="7525"/>
                  <a:pt x="2048" y="7584"/>
                </a:cubicBezTo>
                <a:lnTo>
                  <a:pt x="1869" y="7858"/>
                </a:lnTo>
                <a:cubicBezTo>
                  <a:pt x="1798" y="7977"/>
                  <a:pt x="1750" y="8096"/>
                  <a:pt x="1750" y="8227"/>
                </a:cubicBezTo>
                <a:lnTo>
                  <a:pt x="1750" y="8942"/>
                </a:lnTo>
                <a:cubicBezTo>
                  <a:pt x="1750" y="9025"/>
                  <a:pt x="1822" y="9108"/>
                  <a:pt x="1917" y="9108"/>
                </a:cubicBezTo>
                <a:cubicBezTo>
                  <a:pt x="2000" y="9108"/>
                  <a:pt x="2084" y="9025"/>
                  <a:pt x="2084" y="8942"/>
                </a:cubicBezTo>
                <a:lnTo>
                  <a:pt x="2084" y="8227"/>
                </a:lnTo>
                <a:cubicBezTo>
                  <a:pt x="2084" y="8156"/>
                  <a:pt x="2096" y="8073"/>
                  <a:pt x="2143" y="8013"/>
                </a:cubicBezTo>
                <a:lnTo>
                  <a:pt x="2322" y="7751"/>
                </a:lnTo>
                <a:cubicBezTo>
                  <a:pt x="2393" y="7632"/>
                  <a:pt x="2441" y="7513"/>
                  <a:pt x="2441" y="7382"/>
                </a:cubicBezTo>
                <a:lnTo>
                  <a:pt x="2441" y="5656"/>
                </a:lnTo>
                <a:cubicBezTo>
                  <a:pt x="2441" y="5453"/>
                  <a:pt x="2334" y="5275"/>
                  <a:pt x="2155" y="5191"/>
                </a:cubicBezTo>
                <a:lnTo>
                  <a:pt x="1738" y="4977"/>
                </a:lnTo>
                <a:lnTo>
                  <a:pt x="1726" y="4965"/>
                </a:lnTo>
                <a:lnTo>
                  <a:pt x="1726" y="4703"/>
                </a:lnTo>
                <a:cubicBezTo>
                  <a:pt x="1929" y="4536"/>
                  <a:pt x="2084" y="4298"/>
                  <a:pt x="2084" y="4012"/>
                </a:cubicBezTo>
                <a:lnTo>
                  <a:pt x="2084" y="3655"/>
                </a:lnTo>
                <a:cubicBezTo>
                  <a:pt x="2084" y="3405"/>
                  <a:pt x="1929" y="3179"/>
                  <a:pt x="1726" y="3060"/>
                </a:cubicBezTo>
                <a:lnTo>
                  <a:pt x="1726" y="2643"/>
                </a:lnTo>
                <a:cubicBezTo>
                  <a:pt x="1726" y="2572"/>
                  <a:pt x="1762" y="2512"/>
                  <a:pt x="1822" y="2465"/>
                </a:cubicBezTo>
                <a:lnTo>
                  <a:pt x="2107" y="2322"/>
                </a:lnTo>
                <a:lnTo>
                  <a:pt x="2381" y="2584"/>
                </a:lnTo>
                <a:cubicBezTo>
                  <a:pt x="2441" y="2643"/>
                  <a:pt x="2524" y="2691"/>
                  <a:pt x="2619" y="2691"/>
                </a:cubicBezTo>
                <a:cubicBezTo>
                  <a:pt x="2703" y="2691"/>
                  <a:pt x="2774" y="2655"/>
                  <a:pt x="2858" y="2584"/>
                </a:cubicBezTo>
                <a:lnTo>
                  <a:pt x="3119" y="2322"/>
                </a:lnTo>
                <a:lnTo>
                  <a:pt x="3405" y="2465"/>
                </a:lnTo>
                <a:cubicBezTo>
                  <a:pt x="3465" y="2500"/>
                  <a:pt x="3512" y="2572"/>
                  <a:pt x="3512" y="2643"/>
                </a:cubicBezTo>
                <a:lnTo>
                  <a:pt x="3512" y="3060"/>
                </a:lnTo>
                <a:cubicBezTo>
                  <a:pt x="3298" y="3179"/>
                  <a:pt x="3155" y="3405"/>
                  <a:pt x="3155" y="3655"/>
                </a:cubicBezTo>
                <a:lnTo>
                  <a:pt x="3155" y="4012"/>
                </a:lnTo>
                <a:cubicBezTo>
                  <a:pt x="3155" y="4298"/>
                  <a:pt x="3286" y="4548"/>
                  <a:pt x="3512" y="4703"/>
                </a:cubicBezTo>
                <a:lnTo>
                  <a:pt x="3512" y="4953"/>
                </a:lnTo>
                <a:cubicBezTo>
                  <a:pt x="3512" y="4953"/>
                  <a:pt x="3512" y="4965"/>
                  <a:pt x="3489" y="4965"/>
                </a:cubicBezTo>
                <a:lnTo>
                  <a:pt x="3072" y="5179"/>
                </a:lnTo>
                <a:cubicBezTo>
                  <a:pt x="2893" y="5263"/>
                  <a:pt x="2798" y="5441"/>
                  <a:pt x="2798" y="5632"/>
                </a:cubicBezTo>
                <a:lnTo>
                  <a:pt x="2798" y="7358"/>
                </a:lnTo>
                <a:cubicBezTo>
                  <a:pt x="2798" y="7501"/>
                  <a:pt x="2834" y="7632"/>
                  <a:pt x="2917" y="7739"/>
                </a:cubicBezTo>
                <a:lnTo>
                  <a:pt x="3096" y="8001"/>
                </a:lnTo>
                <a:cubicBezTo>
                  <a:pt x="3131" y="8061"/>
                  <a:pt x="3155" y="8132"/>
                  <a:pt x="3155" y="8215"/>
                </a:cubicBezTo>
                <a:lnTo>
                  <a:pt x="3155" y="8930"/>
                </a:lnTo>
                <a:cubicBezTo>
                  <a:pt x="3155" y="9013"/>
                  <a:pt x="3227" y="9085"/>
                  <a:pt x="3310" y="9085"/>
                </a:cubicBezTo>
                <a:cubicBezTo>
                  <a:pt x="3405" y="9085"/>
                  <a:pt x="3477" y="9013"/>
                  <a:pt x="3477" y="8930"/>
                </a:cubicBezTo>
                <a:lnTo>
                  <a:pt x="3477" y="8215"/>
                </a:lnTo>
                <a:cubicBezTo>
                  <a:pt x="3477" y="8073"/>
                  <a:pt x="3429" y="7942"/>
                  <a:pt x="3358" y="7834"/>
                </a:cubicBezTo>
                <a:lnTo>
                  <a:pt x="3179" y="7572"/>
                </a:lnTo>
                <a:cubicBezTo>
                  <a:pt x="3131" y="7513"/>
                  <a:pt x="3119" y="7441"/>
                  <a:pt x="3119" y="7358"/>
                </a:cubicBezTo>
                <a:lnTo>
                  <a:pt x="3119" y="5632"/>
                </a:lnTo>
                <a:cubicBezTo>
                  <a:pt x="3119" y="5560"/>
                  <a:pt x="3167" y="5501"/>
                  <a:pt x="3227" y="5453"/>
                </a:cubicBezTo>
                <a:lnTo>
                  <a:pt x="3512" y="5310"/>
                </a:lnTo>
                <a:lnTo>
                  <a:pt x="3774" y="5572"/>
                </a:lnTo>
                <a:cubicBezTo>
                  <a:pt x="3834" y="5632"/>
                  <a:pt x="3929" y="5679"/>
                  <a:pt x="4012" y="5679"/>
                </a:cubicBezTo>
                <a:cubicBezTo>
                  <a:pt x="4108" y="5679"/>
                  <a:pt x="4179" y="5656"/>
                  <a:pt x="4251" y="5572"/>
                </a:cubicBezTo>
                <a:lnTo>
                  <a:pt x="4524" y="5310"/>
                </a:lnTo>
                <a:lnTo>
                  <a:pt x="4798" y="5453"/>
                </a:lnTo>
                <a:cubicBezTo>
                  <a:pt x="4858" y="5489"/>
                  <a:pt x="4905" y="5560"/>
                  <a:pt x="4905" y="5632"/>
                </a:cubicBezTo>
                <a:lnTo>
                  <a:pt x="4905" y="7358"/>
                </a:lnTo>
                <a:cubicBezTo>
                  <a:pt x="4905" y="7441"/>
                  <a:pt x="4893" y="7513"/>
                  <a:pt x="4846" y="7572"/>
                </a:cubicBezTo>
                <a:lnTo>
                  <a:pt x="4667" y="7834"/>
                </a:lnTo>
                <a:cubicBezTo>
                  <a:pt x="4596" y="7953"/>
                  <a:pt x="4548" y="8073"/>
                  <a:pt x="4548" y="8215"/>
                </a:cubicBezTo>
                <a:lnTo>
                  <a:pt x="4548" y="8930"/>
                </a:lnTo>
                <a:cubicBezTo>
                  <a:pt x="4548" y="9013"/>
                  <a:pt x="4620" y="9085"/>
                  <a:pt x="4715" y="9085"/>
                </a:cubicBezTo>
                <a:cubicBezTo>
                  <a:pt x="4798" y="9085"/>
                  <a:pt x="4882" y="9013"/>
                  <a:pt x="4882" y="8930"/>
                </a:cubicBezTo>
                <a:lnTo>
                  <a:pt x="4882" y="8215"/>
                </a:lnTo>
                <a:cubicBezTo>
                  <a:pt x="4882" y="8132"/>
                  <a:pt x="4893" y="8061"/>
                  <a:pt x="4941" y="8001"/>
                </a:cubicBezTo>
                <a:lnTo>
                  <a:pt x="5120" y="7739"/>
                </a:lnTo>
                <a:cubicBezTo>
                  <a:pt x="5191" y="7620"/>
                  <a:pt x="5239" y="7501"/>
                  <a:pt x="5239" y="7358"/>
                </a:cubicBezTo>
                <a:lnTo>
                  <a:pt x="5239" y="5632"/>
                </a:lnTo>
                <a:cubicBezTo>
                  <a:pt x="5239" y="5441"/>
                  <a:pt x="5132" y="5263"/>
                  <a:pt x="4953" y="5179"/>
                </a:cubicBezTo>
                <a:lnTo>
                  <a:pt x="4536" y="4965"/>
                </a:lnTo>
                <a:lnTo>
                  <a:pt x="4524" y="4953"/>
                </a:lnTo>
                <a:lnTo>
                  <a:pt x="4524" y="4703"/>
                </a:lnTo>
                <a:cubicBezTo>
                  <a:pt x="4727" y="4536"/>
                  <a:pt x="4882" y="4298"/>
                  <a:pt x="4882" y="4012"/>
                </a:cubicBezTo>
                <a:lnTo>
                  <a:pt x="4882" y="3655"/>
                </a:lnTo>
                <a:cubicBezTo>
                  <a:pt x="4882" y="3405"/>
                  <a:pt x="4727" y="3179"/>
                  <a:pt x="4524" y="3060"/>
                </a:cubicBezTo>
                <a:lnTo>
                  <a:pt x="4524" y="2643"/>
                </a:lnTo>
                <a:cubicBezTo>
                  <a:pt x="4524" y="2572"/>
                  <a:pt x="4560" y="2512"/>
                  <a:pt x="4620" y="2465"/>
                </a:cubicBezTo>
                <a:lnTo>
                  <a:pt x="4905" y="2322"/>
                </a:lnTo>
                <a:lnTo>
                  <a:pt x="5179" y="2584"/>
                </a:lnTo>
                <a:cubicBezTo>
                  <a:pt x="5239" y="2643"/>
                  <a:pt x="5322" y="2691"/>
                  <a:pt x="5417" y="2691"/>
                </a:cubicBezTo>
                <a:cubicBezTo>
                  <a:pt x="5501" y="2691"/>
                  <a:pt x="5572" y="2655"/>
                  <a:pt x="5655" y="2584"/>
                </a:cubicBezTo>
                <a:lnTo>
                  <a:pt x="5917" y="2322"/>
                </a:lnTo>
                <a:lnTo>
                  <a:pt x="6203" y="2465"/>
                </a:lnTo>
                <a:cubicBezTo>
                  <a:pt x="6263" y="2500"/>
                  <a:pt x="6310" y="2572"/>
                  <a:pt x="6310" y="2643"/>
                </a:cubicBezTo>
                <a:lnTo>
                  <a:pt x="6310" y="3060"/>
                </a:lnTo>
                <a:cubicBezTo>
                  <a:pt x="6096" y="3179"/>
                  <a:pt x="5953" y="3405"/>
                  <a:pt x="5953" y="3655"/>
                </a:cubicBezTo>
                <a:lnTo>
                  <a:pt x="5953" y="4012"/>
                </a:lnTo>
                <a:cubicBezTo>
                  <a:pt x="5953" y="4298"/>
                  <a:pt x="6084" y="4548"/>
                  <a:pt x="6310" y="4703"/>
                </a:cubicBezTo>
                <a:lnTo>
                  <a:pt x="6310" y="4953"/>
                </a:lnTo>
                <a:cubicBezTo>
                  <a:pt x="6310" y="4953"/>
                  <a:pt x="6310" y="4965"/>
                  <a:pt x="6287" y="4965"/>
                </a:cubicBezTo>
                <a:lnTo>
                  <a:pt x="5870" y="5179"/>
                </a:lnTo>
                <a:cubicBezTo>
                  <a:pt x="5691" y="5263"/>
                  <a:pt x="5596" y="5441"/>
                  <a:pt x="5596" y="5632"/>
                </a:cubicBezTo>
                <a:lnTo>
                  <a:pt x="5596" y="7358"/>
                </a:lnTo>
                <a:cubicBezTo>
                  <a:pt x="5596" y="7501"/>
                  <a:pt x="5632" y="7632"/>
                  <a:pt x="5715" y="7739"/>
                </a:cubicBezTo>
                <a:lnTo>
                  <a:pt x="5894" y="8001"/>
                </a:lnTo>
                <a:cubicBezTo>
                  <a:pt x="5929" y="8061"/>
                  <a:pt x="5953" y="8132"/>
                  <a:pt x="5953" y="8215"/>
                </a:cubicBezTo>
                <a:lnTo>
                  <a:pt x="5953" y="8930"/>
                </a:lnTo>
                <a:cubicBezTo>
                  <a:pt x="5953" y="9013"/>
                  <a:pt x="6025" y="9085"/>
                  <a:pt x="6108" y="9085"/>
                </a:cubicBezTo>
                <a:cubicBezTo>
                  <a:pt x="6203" y="9085"/>
                  <a:pt x="6275" y="9013"/>
                  <a:pt x="6275" y="8930"/>
                </a:cubicBezTo>
                <a:lnTo>
                  <a:pt x="6275" y="8215"/>
                </a:lnTo>
                <a:cubicBezTo>
                  <a:pt x="6275" y="8073"/>
                  <a:pt x="6227" y="7942"/>
                  <a:pt x="6156" y="7834"/>
                </a:cubicBezTo>
                <a:lnTo>
                  <a:pt x="5977" y="7572"/>
                </a:lnTo>
                <a:cubicBezTo>
                  <a:pt x="5929" y="7513"/>
                  <a:pt x="5917" y="7441"/>
                  <a:pt x="5917" y="7358"/>
                </a:cubicBezTo>
                <a:lnTo>
                  <a:pt x="5917" y="5632"/>
                </a:lnTo>
                <a:cubicBezTo>
                  <a:pt x="5917" y="5560"/>
                  <a:pt x="5965" y="5501"/>
                  <a:pt x="6025" y="5453"/>
                </a:cubicBezTo>
                <a:lnTo>
                  <a:pt x="6310" y="5310"/>
                </a:lnTo>
                <a:lnTo>
                  <a:pt x="6572" y="5572"/>
                </a:lnTo>
                <a:cubicBezTo>
                  <a:pt x="6632" y="5632"/>
                  <a:pt x="6727" y="5679"/>
                  <a:pt x="6810" y="5679"/>
                </a:cubicBezTo>
                <a:cubicBezTo>
                  <a:pt x="6906" y="5679"/>
                  <a:pt x="6977" y="5656"/>
                  <a:pt x="7049" y="5572"/>
                </a:cubicBezTo>
                <a:lnTo>
                  <a:pt x="7322" y="5310"/>
                </a:lnTo>
                <a:lnTo>
                  <a:pt x="7596" y="5453"/>
                </a:lnTo>
                <a:cubicBezTo>
                  <a:pt x="7656" y="5489"/>
                  <a:pt x="7703" y="5560"/>
                  <a:pt x="7703" y="5632"/>
                </a:cubicBezTo>
                <a:lnTo>
                  <a:pt x="7703" y="7358"/>
                </a:lnTo>
                <a:cubicBezTo>
                  <a:pt x="7703" y="7441"/>
                  <a:pt x="7691" y="7513"/>
                  <a:pt x="7644" y="7572"/>
                </a:cubicBezTo>
                <a:lnTo>
                  <a:pt x="7465" y="7834"/>
                </a:lnTo>
                <a:cubicBezTo>
                  <a:pt x="7394" y="7953"/>
                  <a:pt x="7346" y="8073"/>
                  <a:pt x="7346" y="8215"/>
                </a:cubicBezTo>
                <a:lnTo>
                  <a:pt x="7346" y="8930"/>
                </a:lnTo>
                <a:cubicBezTo>
                  <a:pt x="7346" y="9013"/>
                  <a:pt x="7418" y="9085"/>
                  <a:pt x="7513" y="9085"/>
                </a:cubicBezTo>
                <a:cubicBezTo>
                  <a:pt x="7596" y="9085"/>
                  <a:pt x="7680" y="9013"/>
                  <a:pt x="7680" y="8930"/>
                </a:cubicBezTo>
                <a:lnTo>
                  <a:pt x="7680" y="8215"/>
                </a:lnTo>
                <a:cubicBezTo>
                  <a:pt x="7680" y="8132"/>
                  <a:pt x="7691" y="8061"/>
                  <a:pt x="7739" y="8001"/>
                </a:cubicBezTo>
                <a:lnTo>
                  <a:pt x="7918" y="7739"/>
                </a:lnTo>
                <a:cubicBezTo>
                  <a:pt x="7989" y="7620"/>
                  <a:pt x="8037" y="7501"/>
                  <a:pt x="8037" y="7358"/>
                </a:cubicBezTo>
                <a:lnTo>
                  <a:pt x="8037" y="5632"/>
                </a:lnTo>
                <a:cubicBezTo>
                  <a:pt x="8037" y="5441"/>
                  <a:pt x="7930" y="5263"/>
                  <a:pt x="7751" y="5179"/>
                </a:cubicBezTo>
                <a:lnTo>
                  <a:pt x="7334" y="4965"/>
                </a:lnTo>
                <a:lnTo>
                  <a:pt x="7322" y="4953"/>
                </a:lnTo>
                <a:lnTo>
                  <a:pt x="7322" y="4703"/>
                </a:lnTo>
                <a:cubicBezTo>
                  <a:pt x="7525" y="4536"/>
                  <a:pt x="7680" y="4298"/>
                  <a:pt x="7680" y="4012"/>
                </a:cubicBezTo>
                <a:lnTo>
                  <a:pt x="7680" y="3655"/>
                </a:lnTo>
                <a:cubicBezTo>
                  <a:pt x="7680" y="3405"/>
                  <a:pt x="7525" y="3179"/>
                  <a:pt x="7322" y="3060"/>
                </a:cubicBezTo>
                <a:lnTo>
                  <a:pt x="7322" y="2643"/>
                </a:lnTo>
                <a:cubicBezTo>
                  <a:pt x="7322" y="2572"/>
                  <a:pt x="7358" y="2512"/>
                  <a:pt x="7418" y="2465"/>
                </a:cubicBezTo>
                <a:lnTo>
                  <a:pt x="7703" y="2322"/>
                </a:lnTo>
                <a:lnTo>
                  <a:pt x="7977" y="2584"/>
                </a:lnTo>
                <a:cubicBezTo>
                  <a:pt x="8037" y="2643"/>
                  <a:pt x="8120" y="2691"/>
                  <a:pt x="8215" y="2691"/>
                </a:cubicBezTo>
                <a:cubicBezTo>
                  <a:pt x="8299" y="2691"/>
                  <a:pt x="8370" y="2655"/>
                  <a:pt x="8453" y="2584"/>
                </a:cubicBezTo>
                <a:lnTo>
                  <a:pt x="8715" y="2322"/>
                </a:lnTo>
                <a:lnTo>
                  <a:pt x="9001" y="2465"/>
                </a:lnTo>
                <a:cubicBezTo>
                  <a:pt x="9061" y="2500"/>
                  <a:pt x="9108" y="2572"/>
                  <a:pt x="9108" y="2643"/>
                </a:cubicBezTo>
                <a:lnTo>
                  <a:pt x="9108" y="3060"/>
                </a:lnTo>
                <a:cubicBezTo>
                  <a:pt x="8894" y="3179"/>
                  <a:pt x="8751" y="3405"/>
                  <a:pt x="8751" y="3655"/>
                </a:cubicBezTo>
                <a:lnTo>
                  <a:pt x="8751" y="4012"/>
                </a:lnTo>
                <a:cubicBezTo>
                  <a:pt x="8751" y="4298"/>
                  <a:pt x="8882" y="4548"/>
                  <a:pt x="9108" y="4703"/>
                </a:cubicBezTo>
                <a:lnTo>
                  <a:pt x="9108" y="4953"/>
                </a:lnTo>
                <a:cubicBezTo>
                  <a:pt x="9108" y="4953"/>
                  <a:pt x="9108" y="4965"/>
                  <a:pt x="9084" y="4965"/>
                </a:cubicBezTo>
                <a:lnTo>
                  <a:pt x="8668" y="5179"/>
                </a:lnTo>
                <a:cubicBezTo>
                  <a:pt x="8489" y="5263"/>
                  <a:pt x="8394" y="5441"/>
                  <a:pt x="8394" y="5632"/>
                </a:cubicBezTo>
                <a:lnTo>
                  <a:pt x="8394" y="7358"/>
                </a:lnTo>
                <a:cubicBezTo>
                  <a:pt x="8394" y="7501"/>
                  <a:pt x="8430" y="7632"/>
                  <a:pt x="8513" y="7739"/>
                </a:cubicBezTo>
                <a:lnTo>
                  <a:pt x="8692" y="8001"/>
                </a:lnTo>
                <a:cubicBezTo>
                  <a:pt x="8727" y="8061"/>
                  <a:pt x="8751" y="8132"/>
                  <a:pt x="8751" y="8215"/>
                </a:cubicBezTo>
                <a:lnTo>
                  <a:pt x="8751" y="8930"/>
                </a:lnTo>
                <a:cubicBezTo>
                  <a:pt x="8751" y="9013"/>
                  <a:pt x="8823" y="9085"/>
                  <a:pt x="8906" y="9085"/>
                </a:cubicBezTo>
                <a:cubicBezTo>
                  <a:pt x="9001" y="9085"/>
                  <a:pt x="9073" y="9013"/>
                  <a:pt x="9073" y="8930"/>
                </a:cubicBezTo>
                <a:lnTo>
                  <a:pt x="9073" y="8215"/>
                </a:lnTo>
                <a:cubicBezTo>
                  <a:pt x="9073" y="8073"/>
                  <a:pt x="9025" y="7942"/>
                  <a:pt x="8954" y="7834"/>
                </a:cubicBezTo>
                <a:lnTo>
                  <a:pt x="8775" y="7572"/>
                </a:lnTo>
                <a:cubicBezTo>
                  <a:pt x="8727" y="7513"/>
                  <a:pt x="8715" y="7441"/>
                  <a:pt x="8715" y="7358"/>
                </a:cubicBezTo>
                <a:lnTo>
                  <a:pt x="8715" y="5632"/>
                </a:lnTo>
                <a:cubicBezTo>
                  <a:pt x="8715" y="5560"/>
                  <a:pt x="8763" y="5501"/>
                  <a:pt x="8823" y="5453"/>
                </a:cubicBezTo>
                <a:lnTo>
                  <a:pt x="9108" y="5310"/>
                </a:lnTo>
                <a:lnTo>
                  <a:pt x="9370" y="5572"/>
                </a:lnTo>
                <a:cubicBezTo>
                  <a:pt x="9430" y="5632"/>
                  <a:pt x="9525" y="5679"/>
                  <a:pt x="9608" y="5679"/>
                </a:cubicBezTo>
                <a:cubicBezTo>
                  <a:pt x="9704" y="5679"/>
                  <a:pt x="9775" y="5656"/>
                  <a:pt x="9846" y="5572"/>
                </a:cubicBezTo>
                <a:lnTo>
                  <a:pt x="10120" y="5310"/>
                </a:lnTo>
                <a:lnTo>
                  <a:pt x="10394" y="5453"/>
                </a:lnTo>
                <a:cubicBezTo>
                  <a:pt x="10454" y="5489"/>
                  <a:pt x="10501" y="5560"/>
                  <a:pt x="10501" y="5632"/>
                </a:cubicBezTo>
                <a:lnTo>
                  <a:pt x="10501" y="7358"/>
                </a:lnTo>
                <a:cubicBezTo>
                  <a:pt x="10501" y="7441"/>
                  <a:pt x="10489" y="7513"/>
                  <a:pt x="10442" y="7572"/>
                </a:cubicBezTo>
                <a:lnTo>
                  <a:pt x="10263" y="7834"/>
                </a:lnTo>
                <a:cubicBezTo>
                  <a:pt x="10192" y="7953"/>
                  <a:pt x="10144" y="8073"/>
                  <a:pt x="10144" y="8215"/>
                </a:cubicBezTo>
                <a:lnTo>
                  <a:pt x="10144" y="8930"/>
                </a:lnTo>
                <a:cubicBezTo>
                  <a:pt x="10144" y="9013"/>
                  <a:pt x="10216" y="9085"/>
                  <a:pt x="10311" y="9085"/>
                </a:cubicBezTo>
                <a:cubicBezTo>
                  <a:pt x="10394" y="9085"/>
                  <a:pt x="10478" y="9013"/>
                  <a:pt x="10478" y="8930"/>
                </a:cubicBezTo>
                <a:lnTo>
                  <a:pt x="10478" y="8215"/>
                </a:lnTo>
                <a:cubicBezTo>
                  <a:pt x="10478" y="8132"/>
                  <a:pt x="10489" y="8061"/>
                  <a:pt x="10537" y="8001"/>
                </a:cubicBezTo>
                <a:lnTo>
                  <a:pt x="10716" y="7739"/>
                </a:lnTo>
                <a:cubicBezTo>
                  <a:pt x="10787" y="7620"/>
                  <a:pt x="10835" y="7501"/>
                  <a:pt x="10835" y="7358"/>
                </a:cubicBezTo>
                <a:lnTo>
                  <a:pt x="10835" y="5632"/>
                </a:lnTo>
                <a:cubicBezTo>
                  <a:pt x="10918" y="5429"/>
                  <a:pt x="10811" y="5251"/>
                  <a:pt x="10632" y="5155"/>
                </a:cubicBezTo>
                <a:lnTo>
                  <a:pt x="10216" y="4953"/>
                </a:lnTo>
                <a:lnTo>
                  <a:pt x="10204" y="4941"/>
                </a:lnTo>
                <a:lnTo>
                  <a:pt x="10204" y="4703"/>
                </a:lnTo>
                <a:cubicBezTo>
                  <a:pt x="10418" y="4536"/>
                  <a:pt x="10561" y="4298"/>
                  <a:pt x="10561" y="4012"/>
                </a:cubicBezTo>
                <a:lnTo>
                  <a:pt x="10561" y="3655"/>
                </a:lnTo>
                <a:cubicBezTo>
                  <a:pt x="10561" y="3286"/>
                  <a:pt x="10251" y="2977"/>
                  <a:pt x="9882" y="2977"/>
                </a:cubicBezTo>
                <a:lnTo>
                  <a:pt x="9501" y="2977"/>
                </a:lnTo>
                <a:lnTo>
                  <a:pt x="9501" y="2643"/>
                </a:lnTo>
                <a:cubicBezTo>
                  <a:pt x="9501" y="2453"/>
                  <a:pt x="9406" y="2274"/>
                  <a:pt x="9227" y="2179"/>
                </a:cubicBezTo>
                <a:lnTo>
                  <a:pt x="8811" y="1977"/>
                </a:lnTo>
                <a:lnTo>
                  <a:pt x="8787" y="1953"/>
                </a:lnTo>
                <a:lnTo>
                  <a:pt x="8787" y="1726"/>
                </a:lnTo>
                <a:cubicBezTo>
                  <a:pt x="9001" y="1560"/>
                  <a:pt x="9144" y="1322"/>
                  <a:pt x="9144" y="1036"/>
                </a:cubicBezTo>
                <a:lnTo>
                  <a:pt x="9144" y="679"/>
                </a:lnTo>
                <a:cubicBezTo>
                  <a:pt x="9144" y="310"/>
                  <a:pt x="8834" y="0"/>
                  <a:pt x="8465" y="0"/>
                </a:cubicBezTo>
                <a:lnTo>
                  <a:pt x="8108" y="0"/>
                </a:lnTo>
                <a:cubicBezTo>
                  <a:pt x="7739" y="0"/>
                  <a:pt x="7418" y="310"/>
                  <a:pt x="7418" y="679"/>
                </a:cubicBezTo>
                <a:lnTo>
                  <a:pt x="7418" y="1036"/>
                </a:lnTo>
                <a:cubicBezTo>
                  <a:pt x="7418" y="1322"/>
                  <a:pt x="7560" y="1572"/>
                  <a:pt x="7775" y="1726"/>
                </a:cubicBezTo>
                <a:lnTo>
                  <a:pt x="7775" y="1977"/>
                </a:lnTo>
                <a:cubicBezTo>
                  <a:pt x="7775" y="1977"/>
                  <a:pt x="7775" y="1988"/>
                  <a:pt x="7763" y="1988"/>
                </a:cubicBezTo>
                <a:lnTo>
                  <a:pt x="7346" y="2203"/>
                </a:lnTo>
                <a:cubicBezTo>
                  <a:pt x="7168" y="2286"/>
                  <a:pt x="7060" y="2465"/>
                  <a:pt x="7060" y="2655"/>
                </a:cubicBezTo>
                <a:lnTo>
                  <a:pt x="7060" y="2989"/>
                </a:lnTo>
                <a:lnTo>
                  <a:pt x="6679" y="2989"/>
                </a:lnTo>
                <a:lnTo>
                  <a:pt x="6679" y="2655"/>
                </a:lnTo>
                <a:cubicBezTo>
                  <a:pt x="6679" y="2465"/>
                  <a:pt x="6572" y="2286"/>
                  <a:pt x="6394" y="2203"/>
                </a:cubicBezTo>
                <a:lnTo>
                  <a:pt x="5977" y="1988"/>
                </a:lnTo>
                <a:lnTo>
                  <a:pt x="5965" y="1977"/>
                </a:lnTo>
                <a:lnTo>
                  <a:pt x="5965" y="1726"/>
                </a:lnTo>
                <a:cubicBezTo>
                  <a:pt x="6167" y="1560"/>
                  <a:pt x="6322" y="1322"/>
                  <a:pt x="6322" y="1036"/>
                </a:cubicBezTo>
                <a:lnTo>
                  <a:pt x="6322" y="679"/>
                </a:lnTo>
                <a:cubicBezTo>
                  <a:pt x="6322" y="310"/>
                  <a:pt x="6013" y="0"/>
                  <a:pt x="5632" y="0"/>
                </a:cubicBezTo>
                <a:lnTo>
                  <a:pt x="5274" y="0"/>
                </a:lnTo>
                <a:cubicBezTo>
                  <a:pt x="4905" y="0"/>
                  <a:pt x="4596" y="310"/>
                  <a:pt x="4596" y="679"/>
                </a:cubicBezTo>
                <a:lnTo>
                  <a:pt x="4596" y="1036"/>
                </a:lnTo>
                <a:cubicBezTo>
                  <a:pt x="4596" y="1322"/>
                  <a:pt x="4727" y="1572"/>
                  <a:pt x="4953" y="1726"/>
                </a:cubicBezTo>
                <a:lnTo>
                  <a:pt x="4953" y="1977"/>
                </a:lnTo>
                <a:cubicBezTo>
                  <a:pt x="4953" y="1977"/>
                  <a:pt x="4953" y="1988"/>
                  <a:pt x="4941" y="1988"/>
                </a:cubicBezTo>
                <a:lnTo>
                  <a:pt x="4524" y="2203"/>
                </a:lnTo>
                <a:cubicBezTo>
                  <a:pt x="4346" y="2286"/>
                  <a:pt x="4239" y="2465"/>
                  <a:pt x="4239" y="2655"/>
                </a:cubicBezTo>
                <a:lnTo>
                  <a:pt x="4239" y="2989"/>
                </a:lnTo>
                <a:lnTo>
                  <a:pt x="3846" y="2989"/>
                </a:lnTo>
                <a:lnTo>
                  <a:pt x="3846" y="2655"/>
                </a:lnTo>
                <a:cubicBezTo>
                  <a:pt x="3846" y="2465"/>
                  <a:pt x="3750" y="2286"/>
                  <a:pt x="3572" y="2203"/>
                </a:cubicBezTo>
                <a:lnTo>
                  <a:pt x="3155" y="1988"/>
                </a:lnTo>
                <a:lnTo>
                  <a:pt x="3131" y="1977"/>
                </a:lnTo>
                <a:lnTo>
                  <a:pt x="3131" y="1726"/>
                </a:lnTo>
                <a:cubicBezTo>
                  <a:pt x="3346" y="1560"/>
                  <a:pt x="3489" y="1322"/>
                  <a:pt x="3489" y="1036"/>
                </a:cubicBezTo>
                <a:lnTo>
                  <a:pt x="3489" y="679"/>
                </a:lnTo>
                <a:cubicBezTo>
                  <a:pt x="3489" y="310"/>
                  <a:pt x="3179" y="0"/>
                  <a:pt x="2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65"/>
          <p:cNvSpPr/>
          <p:nvPr/>
        </p:nvSpPr>
        <p:spPr>
          <a:xfrm>
            <a:off x="7004985" y="4247850"/>
            <a:ext cx="347524" cy="289917"/>
          </a:xfrm>
          <a:custGeom>
            <a:avLst/>
            <a:gdLst/>
            <a:ahLst/>
            <a:cxnLst/>
            <a:rect l="l" t="t" r="r" b="b"/>
            <a:pathLst>
              <a:path w="10919" h="9109" extrusionOk="0">
                <a:moveTo>
                  <a:pt x="2917" y="310"/>
                </a:moveTo>
                <a:cubicBezTo>
                  <a:pt x="3119" y="310"/>
                  <a:pt x="3286" y="476"/>
                  <a:pt x="3286" y="679"/>
                </a:cubicBezTo>
                <a:lnTo>
                  <a:pt x="3286" y="1036"/>
                </a:lnTo>
                <a:cubicBezTo>
                  <a:pt x="3250" y="1322"/>
                  <a:pt x="3012" y="1560"/>
                  <a:pt x="2715" y="1560"/>
                </a:cubicBezTo>
                <a:cubicBezTo>
                  <a:pt x="2417" y="1560"/>
                  <a:pt x="2179" y="1322"/>
                  <a:pt x="2179" y="1024"/>
                </a:cubicBezTo>
                <a:lnTo>
                  <a:pt x="2179" y="679"/>
                </a:lnTo>
                <a:cubicBezTo>
                  <a:pt x="2179" y="476"/>
                  <a:pt x="2346" y="310"/>
                  <a:pt x="2560" y="310"/>
                </a:cubicBezTo>
                <a:close/>
                <a:moveTo>
                  <a:pt x="5715" y="310"/>
                </a:moveTo>
                <a:cubicBezTo>
                  <a:pt x="5917" y="310"/>
                  <a:pt x="6084" y="476"/>
                  <a:pt x="6084" y="679"/>
                </a:cubicBezTo>
                <a:lnTo>
                  <a:pt x="6084" y="1036"/>
                </a:lnTo>
                <a:cubicBezTo>
                  <a:pt x="6048" y="1322"/>
                  <a:pt x="5810" y="1560"/>
                  <a:pt x="5513" y="1560"/>
                </a:cubicBezTo>
                <a:cubicBezTo>
                  <a:pt x="5215" y="1560"/>
                  <a:pt x="4977" y="1322"/>
                  <a:pt x="4977" y="1024"/>
                </a:cubicBezTo>
                <a:lnTo>
                  <a:pt x="4977" y="679"/>
                </a:lnTo>
                <a:cubicBezTo>
                  <a:pt x="4977" y="476"/>
                  <a:pt x="5144" y="310"/>
                  <a:pt x="5358" y="310"/>
                </a:cubicBezTo>
                <a:close/>
                <a:moveTo>
                  <a:pt x="8513" y="310"/>
                </a:moveTo>
                <a:cubicBezTo>
                  <a:pt x="8715" y="310"/>
                  <a:pt x="8882" y="476"/>
                  <a:pt x="8882" y="679"/>
                </a:cubicBezTo>
                <a:lnTo>
                  <a:pt x="8882" y="1036"/>
                </a:lnTo>
                <a:cubicBezTo>
                  <a:pt x="8846" y="1322"/>
                  <a:pt x="8608" y="1560"/>
                  <a:pt x="8311" y="1560"/>
                </a:cubicBezTo>
                <a:cubicBezTo>
                  <a:pt x="8013" y="1560"/>
                  <a:pt x="7775" y="1322"/>
                  <a:pt x="7775" y="1024"/>
                </a:cubicBezTo>
                <a:lnTo>
                  <a:pt x="7775" y="679"/>
                </a:lnTo>
                <a:cubicBezTo>
                  <a:pt x="7775" y="476"/>
                  <a:pt x="7941" y="310"/>
                  <a:pt x="8156" y="310"/>
                </a:cubicBezTo>
                <a:close/>
                <a:moveTo>
                  <a:pt x="2893" y="1881"/>
                </a:moveTo>
                <a:lnTo>
                  <a:pt x="2893" y="1977"/>
                </a:lnTo>
                <a:cubicBezTo>
                  <a:pt x="2893" y="2036"/>
                  <a:pt x="2905" y="2096"/>
                  <a:pt x="2941" y="2143"/>
                </a:cubicBezTo>
                <a:lnTo>
                  <a:pt x="2715" y="2358"/>
                </a:lnTo>
                <a:lnTo>
                  <a:pt x="2691" y="2358"/>
                </a:lnTo>
                <a:lnTo>
                  <a:pt x="2465" y="2143"/>
                </a:lnTo>
                <a:cubicBezTo>
                  <a:pt x="2500" y="2096"/>
                  <a:pt x="2512" y="2036"/>
                  <a:pt x="2512" y="1977"/>
                </a:cubicBezTo>
                <a:lnTo>
                  <a:pt x="2512" y="1881"/>
                </a:lnTo>
                <a:close/>
                <a:moveTo>
                  <a:pt x="5715" y="1881"/>
                </a:moveTo>
                <a:lnTo>
                  <a:pt x="5715" y="1977"/>
                </a:lnTo>
                <a:cubicBezTo>
                  <a:pt x="5715" y="2036"/>
                  <a:pt x="5727" y="2096"/>
                  <a:pt x="5751" y="2143"/>
                </a:cubicBezTo>
                <a:lnTo>
                  <a:pt x="5536" y="2358"/>
                </a:lnTo>
                <a:lnTo>
                  <a:pt x="5501" y="2358"/>
                </a:lnTo>
                <a:lnTo>
                  <a:pt x="5274" y="2143"/>
                </a:lnTo>
                <a:cubicBezTo>
                  <a:pt x="5310" y="2096"/>
                  <a:pt x="5322" y="2036"/>
                  <a:pt x="5322" y="1977"/>
                </a:cubicBezTo>
                <a:lnTo>
                  <a:pt x="5322" y="1881"/>
                </a:lnTo>
                <a:close/>
                <a:moveTo>
                  <a:pt x="8501" y="1881"/>
                </a:moveTo>
                <a:lnTo>
                  <a:pt x="8501" y="1977"/>
                </a:lnTo>
                <a:cubicBezTo>
                  <a:pt x="8501" y="2036"/>
                  <a:pt x="8525" y="2096"/>
                  <a:pt x="8549" y="2143"/>
                </a:cubicBezTo>
                <a:lnTo>
                  <a:pt x="8334" y="2358"/>
                </a:lnTo>
                <a:lnTo>
                  <a:pt x="8299" y="2358"/>
                </a:lnTo>
                <a:lnTo>
                  <a:pt x="8072" y="2143"/>
                </a:lnTo>
                <a:cubicBezTo>
                  <a:pt x="8108" y="2096"/>
                  <a:pt x="8120" y="2036"/>
                  <a:pt x="8120" y="1977"/>
                </a:cubicBezTo>
                <a:lnTo>
                  <a:pt x="8120" y="1881"/>
                </a:lnTo>
                <a:close/>
                <a:moveTo>
                  <a:pt x="9906" y="3286"/>
                </a:moveTo>
                <a:cubicBezTo>
                  <a:pt x="10120" y="3286"/>
                  <a:pt x="10275" y="3453"/>
                  <a:pt x="10275" y="3655"/>
                </a:cubicBezTo>
                <a:lnTo>
                  <a:pt x="10275" y="4012"/>
                </a:lnTo>
                <a:cubicBezTo>
                  <a:pt x="10263" y="4298"/>
                  <a:pt x="10013" y="4536"/>
                  <a:pt x="9716" y="4536"/>
                </a:cubicBezTo>
                <a:cubicBezTo>
                  <a:pt x="9418" y="4536"/>
                  <a:pt x="9180" y="4298"/>
                  <a:pt x="9180" y="4001"/>
                </a:cubicBezTo>
                <a:lnTo>
                  <a:pt x="9180" y="3655"/>
                </a:lnTo>
                <a:cubicBezTo>
                  <a:pt x="9180" y="3453"/>
                  <a:pt x="9346" y="3286"/>
                  <a:pt x="9549" y="3286"/>
                </a:cubicBezTo>
                <a:close/>
                <a:moveTo>
                  <a:pt x="1512" y="3286"/>
                </a:moveTo>
                <a:cubicBezTo>
                  <a:pt x="1691" y="3286"/>
                  <a:pt x="1857" y="3453"/>
                  <a:pt x="1857" y="3655"/>
                </a:cubicBezTo>
                <a:lnTo>
                  <a:pt x="1857" y="4012"/>
                </a:lnTo>
                <a:cubicBezTo>
                  <a:pt x="1857" y="4310"/>
                  <a:pt x="1619" y="4548"/>
                  <a:pt x="1322" y="4548"/>
                </a:cubicBezTo>
                <a:cubicBezTo>
                  <a:pt x="1024" y="4548"/>
                  <a:pt x="786" y="4310"/>
                  <a:pt x="786" y="4012"/>
                </a:cubicBezTo>
                <a:lnTo>
                  <a:pt x="786" y="3655"/>
                </a:lnTo>
                <a:cubicBezTo>
                  <a:pt x="786" y="3453"/>
                  <a:pt x="953" y="3286"/>
                  <a:pt x="1155" y="3286"/>
                </a:cubicBezTo>
                <a:close/>
                <a:moveTo>
                  <a:pt x="4310" y="3286"/>
                </a:moveTo>
                <a:cubicBezTo>
                  <a:pt x="4489" y="3286"/>
                  <a:pt x="4655" y="3453"/>
                  <a:pt x="4655" y="3655"/>
                </a:cubicBezTo>
                <a:lnTo>
                  <a:pt x="4655" y="4012"/>
                </a:lnTo>
                <a:cubicBezTo>
                  <a:pt x="4655" y="4310"/>
                  <a:pt x="4417" y="4548"/>
                  <a:pt x="4120" y="4548"/>
                </a:cubicBezTo>
                <a:cubicBezTo>
                  <a:pt x="3822" y="4548"/>
                  <a:pt x="3584" y="4310"/>
                  <a:pt x="3584" y="4012"/>
                </a:cubicBezTo>
                <a:lnTo>
                  <a:pt x="3584" y="3655"/>
                </a:lnTo>
                <a:cubicBezTo>
                  <a:pt x="3584" y="3453"/>
                  <a:pt x="3750" y="3286"/>
                  <a:pt x="3953" y="3286"/>
                </a:cubicBezTo>
                <a:close/>
                <a:moveTo>
                  <a:pt x="7108" y="3286"/>
                </a:moveTo>
                <a:cubicBezTo>
                  <a:pt x="7287" y="3286"/>
                  <a:pt x="7453" y="3453"/>
                  <a:pt x="7453" y="3655"/>
                </a:cubicBezTo>
                <a:lnTo>
                  <a:pt x="7453" y="4012"/>
                </a:lnTo>
                <a:cubicBezTo>
                  <a:pt x="7453" y="4310"/>
                  <a:pt x="7215" y="4548"/>
                  <a:pt x="6918" y="4548"/>
                </a:cubicBezTo>
                <a:cubicBezTo>
                  <a:pt x="6620" y="4548"/>
                  <a:pt x="6382" y="4310"/>
                  <a:pt x="6382" y="4012"/>
                </a:cubicBezTo>
                <a:lnTo>
                  <a:pt x="6382" y="3655"/>
                </a:lnTo>
                <a:cubicBezTo>
                  <a:pt x="6382" y="3453"/>
                  <a:pt x="6548" y="3286"/>
                  <a:pt x="6751" y="3286"/>
                </a:cubicBezTo>
                <a:close/>
                <a:moveTo>
                  <a:pt x="1500" y="4858"/>
                </a:moveTo>
                <a:lnTo>
                  <a:pt x="1500" y="4953"/>
                </a:lnTo>
                <a:cubicBezTo>
                  <a:pt x="1500" y="5013"/>
                  <a:pt x="1512" y="5072"/>
                  <a:pt x="1548" y="5120"/>
                </a:cubicBezTo>
                <a:lnTo>
                  <a:pt x="1322" y="5334"/>
                </a:lnTo>
                <a:lnTo>
                  <a:pt x="1286" y="5334"/>
                </a:lnTo>
                <a:lnTo>
                  <a:pt x="1072" y="5120"/>
                </a:lnTo>
                <a:cubicBezTo>
                  <a:pt x="1095" y="5072"/>
                  <a:pt x="1107" y="5013"/>
                  <a:pt x="1107" y="4953"/>
                </a:cubicBezTo>
                <a:lnTo>
                  <a:pt x="1107" y="4858"/>
                </a:lnTo>
                <a:close/>
                <a:moveTo>
                  <a:pt x="4298" y="4858"/>
                </a:moveTo>
                <a:lnTo>
                  <a:pt x="4298" y="4953"/>
                </a:lnTo>
                <a:cubicBezTo>
                  <a:pt x="4298" y="5013"/>
                  <a:pt x="4310" y="5072"/>
                  <a:pt x="4334" y="5120"/>
                </a:cubicBezTo>
                <a:lnTo>
                  <a:pt x="4120" y="5334"/>
                </a:lnTo>
                <a:lnTo>
                  <a:pt x="4084" y="5334"/>
                </a:lnTo>
                <a:lnTo>
                  <a:pt x="3870" y="5120"/>
                </a:lnTo>
                <a:cubicBezTo>
                  <a:pt x="3893" y="5072"/>
                  <a:pt x="3905" y="5013"/>
                  <a:pt x="3905" y="4953"/>
                </a:cubicBezTo>
                <a:lnTo>
                  <a:pt x="3905" y="4858"/>
                </a:lnTo>
                <a:close/>
                <a:moveTo>
                  <a:pt x="7108" y="4858"/>
                </a:moveTo>
                <a:lnTo>
                  <a:pt x="7108" y="4953"/>
                </a:lnTo>
                <a:cubicBezTo>
                  <a:pt x="7108" y="5013"/>
                  <a:pt x="7120" y="5072"/>
                  <a:pt x="7156" y="5120"/>
                </a:cubicBezTo>
                <a:lnTo>
                  <a:pt x="6929" y="5334"/>
                </a:lnTo>
                <a:lnTo>
                  <a:pt x="6906" y="5334"/>
                </a:lnTo>
                <a:lnTo>
                  <a:pt x="6679" y="5120"/>
                </a:lnTo>
                <a:cubicBezTo>
                  <a:pt x="6703" y="5072"/>
                  <a:pt x="6715" y="5013"/>
                  <a:pt x="6715" y="4953"/>
                </a:cubicBezTo>
                <a:lnTo>
                  <a:pt x="6715" y="4858"/>
                </a:lnTo>
                <a:close/>
                <a:moveTo>
                  <a:pt x="9906" y="4858"/>
                </a:moveTo>
                <a:lnTo>
                  <a:pt x="9906" y="4953"/>
                </a:lnTo>
                <a:cubicBezTo>
                  <a:pt x="9906" y="5013"/>
                  <a:pt x="9918" y="5072"/>
                  <a:pt x="9954" y="5120"/>
                </a:cubicBezTo>
                <a:lnTo>
                  <a:pt x="9727" y="5334"/>
                </a:lnTo>
                <a:lnTo>
                  <a:pt x="9704" y="5334"/>
                </a:lnTo>
                <a:lnTo>
                  <a:pt x="9477" y="5120"/>
                </a:lnTo>
                <a:cubicBezTo>
                  <a:pt x="9501" y="5072"/>
                  <a:pt x="9525" y="5013"/>
                  <a:pt x="9525" y="4953"/>
                </a:cubicBezTo>
                <a:lnTo>
                  <a:pt x="9525" y="4858"/>
                </a:lnTo>
                <a:close/>
                <a:moveTo>
                  <a:pt x="2453" y="0"/>
                </a:moveTo>
                <a:cubicBezTo>
                  <a:pt x="2084" y="0"/>
                  <a:pt x="1762" y="310"/>
                  <a:pt x="1762" y="679"/>
                </a:cubicBezTo>
                <a:lnTo>
                  <a:pt x="1762" y="1036"/>
                </a:lnTo>
                <a:cubicBezTo>
                  <a:pt x="1762" y="1322"/>
                  <a:pt x="1905" y="1572"/>
                  <a:pt x="2119" y="1726"/>
                </a:cubicBezTo>
                <a:lnTo>
                  <a:pt x="2119" y="1977"/>
                </a:lnTo>
                <a:cubicBezTo>
                  <a:pt x="2119" y="1977"/>
                  <a:pt x="2119" y="1988"/>
                  <a:pt x="2107" y="1988"/>
                </a:cubicBezTo>
                <a:lnTo>
                  <a:pt x="1691" y="2203"/>
                </a:lnTo>
                <a:cubicBezTo>
                  <a:pt x="1512" y="2286"/>
                  <a:pt x="1405" y="2465"/>
                  <a:pt x="1405" y="2655"/>
                </a:cubicBezTo>
                <a:lnTo>
                  <a:pt x="1405" y="2989"/>
                </a:lnTo>
                <a:lnTo>
                  <a:pt x="1036" y="2989"/>
                </a:lnTo>
                <a:cubicBezTo>
                  <a:pt x="667" y="2989"/>
                  <a:pt x="357" y="3298"/>
                  <a:pt x="357" y="3667"/>
                </a:cubicBezTo>
                <a:lnTo>
                  <a:pt x="357" y="4024"/>
                </a:lnTo>
                <a:cubicBezTo>
                  <a:pt x="357" y="4310"/>
                  <a:pt x="488" y="4560"/>
                  <a:pt x="714" y="4715"/>
                </a:cubicBezTo>
                <a:lnTo>
                  <a:pt x="714" y="4965"/>
                </a:lnTo>
                <a:cubicBezTo>
                  <a:pt x="714" y="4965"/>
                  <a:pt x="714" y="4977"/>
                  <a:pt x="691" y="4977"/>
                </a:cubicBezTo>
                <a:lnTo>
                  <a:pt x="274" y="5191"/>
                </a:lnTo>
                <a:cubicBezTo>
                  <a:pt x="95" y="5275"/>
                  <a:pt x="0" y="5453"/>
                  <a:pt x="0" y="5656"/>
                </a:cubicBezTo>
                <a:lnTo>
                  <a:pt x="0" y="7382"/>
                </a:lnTo>
                <a:cubicBezTo>
                  <a:pt x="0" y="7513"/>
                  <a:pt x="36" y="7644"/>
                  <a:pt x="119" y="7751"/>
                </a:cubicBezTo>
                <a:lnTo>
                  <a:pt x="298" y="8013"/>
                </a:lnTo>
                <a:cubicBezTo>
                  <a:pt x="333" y="8073"/>
                  <a:pt x="357" y="8156"/>
                  <a:pt x="357" y="8227"/>
                </a:cubicBezTo>
                <a:lnTo>
                  <a:pt x="357" y="8942"/>
                </a:lnTo>
                <a:cubicBezTo>
                  <a:pt x="357" y="9025"/>
                  <a:pt x="429" y="9108"/>
                  <a:pt x="512" y="9108"/>
                </a:cubicBezTo>
                <a:cubicBezTo>
                  <a:pt x="607" y="9108"/>
                  <a:pt x="679" y="9025"/>
                  <a:pt x="679" y="8942"/>
                </a:cubicBezTo>
                <a:lnTo>
                  <a:pt x="679" y="8227"/>
                </a:lnTo>
                <a:cubicBezTo>
                  <a:pt x="679" y="8096"/>
                  <a:pt x="631" y="7953"/>
                  <a:pt x="560" y="7858"/>
                </a:cubicBezTo>
                <a:lnTo>
                  <a:pt x="381" y="7584"/>
                </a:lnTo>
                <a:cubicBezTo>
                  <a:pt x="333" y="7525"/>
                  <a:pt x="321" y="7453"/>
                  <a:pt x="321" y="7382"/>
                </a:cubicBezTo>
                <a:lnTo>
                  <a:pt x="321" y="5656"/>
                </a:lnTo>
                <a:cubicBezTo>
                  <a:pt x="321" y="5572"/>
                  <a:pt x="369" y="5513"/>
                  <a:pt x="429" y="5477"/>
                </a:cubicBezTo>
                <a:lnTo>
                  <a:pt x="714" y="5322"/>
                </a:lnTo>
                <a:lnTo>
                  <a:pt x="976" y="5596"/>
                </a:lnTo>
                <a:cubicBezTo>
                  <a:pt x="1036" y="5656"/>
                  <a:pt x="1131" y="5691"/>
                  <a:pt x="1214" y="5691"/>
                </a:cubicBezTo>
                <a:cubicBezTo>
                  <a:pt x="1310" y="5691"/>
                  <a:pt x="1381" y="5667"/>
                  <a:pt x="1453" y="5596"/>
                </a:cubicBezTo>
                <a:lnTo>
                  <a:pt x="1726" y="5322"/>
                </a:lnTo>
                <a:lnTo>
                  <a:pt x="2000" y="5477"/>
                </a:lnTo>
                <a:cubicBezTo>
                  <a:pt x="2060" y="5501"/>
                  <a:pt x="2107" y="5572"/>
                  <a:pt x="2107" y="5656"/>
                </a:cubicBezTo>
                <a:lnTo>
                  <a:pt x="2107" y="7382"/>
                </a:lnTo>
                <a:cubicBezTo>
                  <a:pt x="2107" y="7453"/>
                  <a:pt x="2096" y="7525"/>
                  <a:pt x="2048" y="7584"/>
                </a:cubicBezTo>
                <a:lnTo>
                  <a:pt x="1869" y="7858"/>
                </a:lnTo>
                <a:cubicBezTo>
                  <a:pt x="1798" y="7977"/>
                  <a:pt x="1750" y="8096"/>
                  <a:pt x="1750" y="8227"/>
                </a:cubicBezTo>
                <a:lnTo>
                  <a:pt x="1750" y="8942"/>
                </a:lnTo>
                <a:cubicBezTo>
                  <a:pt x="1750" y="9025"/>
                  <a:pt x="1822" y="9108"/>
                  <a:pt x="1917" y="9108"/>
                </a:cubicBezTo>
                <a:cubicBezTo>
                  <a:pt x="2000" y="9108"/>
                  <a:pt x="2084" y="9025"/>
                  <a:pt x="2084" y="8942"/>
                </a:cubicBezTo>
                <a:lnTo>
                  <a:pt x="2084" y="8227"/>
                </a:lnTo>
                <a:cubicBezTo>
                  <a:pt x="2084" y="8156"/>
                  <a:pt x="2096" y="8073"/>
                  <a:pt x="2143" y="8013"/>
                </a:cubicBezTo>
                <a:lnTo>
                  <a:pt x="2322" y="7751"/>
                </a:lnTo>
                <a:cubicBezTo>
                  <a:pt x="2393" y="7632"/>
                  <a:pt x="2441" y="7513"/>
                  <a:pt x="2441" y="7382"/>
                </a:cubicBezTo>
                <a:lnTo>
                  <a:pt x="2441" y="5656"/>
                </a:lnTo>
                <a:cubicBezTo>
                  <a:pt x="2441" y="5453"/>
                  <a:pt x="2334" y="5275"/>
                  <a:pt x="2155" y="5191"/>
                </a:cubicBezTo>
                <a:lnTo>
                  <a:pt x="1738" y="4977"/>
                </a:lnTo>
                <a:lnTo>
                  <a:pt x="1726" y="4965"/>
                </a:lnTo>
                <a:lnTo>
                  <a:pt x="1726" y="4703"/>
                </a:lnTo>
                <a:cubicBezTo>
                  <a:pt x="1929" y="4536"/>
                  <a:pt x="2084" y="4298"/>
                  <a:pt x="2084" y="4012"/>
                </a:cubicBezTo>
                <a:lnTo>
                  <a:pt x="2084" y="3655"/>
                </a:lnTo>
                <a:cubicBezTo>
                  <a:pt x="2084" y="3405"/>
                  <a:pt x="1929" y="3179"/>
                  <a:pt x="1726" y="3060"/>
                </a:cubicBezTo>
                <a:lnTo>
                  <a:pt x="1726" y="2643"/>
                </a:lnTo>
                <a:cubicBezTo>
                  <a:pt x="1726" y="2572"/>
                  <a:pt x="1762" y="2512"/>
                  <a:pt x="1822" y="2465"/>
                </a:cubicBezTo>
                <a:lnTo>
                  <a:pt x="2107" y="2322"/>
                </a:lnTo>
                <a:lnTo>
                  <a:pt x="2381" y="2584"/>
                </a:lnTo>
                <a:cubicBezTo>
                  <a:pt x="2441" y="2643"/>
                  <a:pt x="2524" y="2691"/>
                  <a:pt x="2619" y="2691"/>
                </a:cubicBezTo>
                <a:cubicBezTo>
                  <a:pt x="2703" y="2691"/>
                  <a:pt x="2774" y="2655"/>
                  <a:pt x="2858" y="2584"/>
                </a:cubicBezTo>
                <a:lnTo>
                  <a:pt x="3119" y="2322"/>
                </a:lnTo>
                <a:lnTo>
                  <a:pt x="3405" y="2465"/>
                </a:lnTo>
                <a:cubicBezTo>
                  <a:pt x="3465" y="2500"/>
                  <a:pt x="3512" y="2572"/>
                  <a:pt x="3512" y="2643"/>
                </a:cubicBezTo>
                <a:lnTo>
                  <a:pt x="3512" y="3060"/>
                </a:lnTo>
                <a:cubicBezTo>
                  <a:pt x="3298" y="3179"/>
                  <a:pt x="3155" y="3405"/>
                  <a:pt x="3155" y="3655"/>
                </a:cubicBezTo>
                <a:lnTo>
                  <a:pt x="3155" y="4012"/>
                </a:lnTo>
                <a:cubicBezTo>
                  <a:pt x="3155" y="4298"/>
                  <a:pt x="3286" y="4548"/>
                  <a:pt x="3512" y="4703"/>
                </a:cubicBezTo>
                <a:lnTo>
                  <a:pt x="3512" y="4953"/>
                </a:lnTo>
                <a:cubicBezTo>
                  <a:pt x="3512" y="4953"/>
                  <a:pt x="3512" y="4965"/>
                  <a:pt x="3489" y="4965"/>
                </a:cubicBezTo>
                <a:lnTo>
                  <a:pt x="3072" y="5179"/>
                </a:lnTo>
                <a:cubicBezTo>
                  <a:pt x="2893" y="5263"/>
                  <a:pt x="2798" y="5441"/>
                  <a:pt x="2798" y="5632"/>
                </a:cubicBezTo>
                <a:lnTo>
                  <a:pt x="2798" y="7358"/>
                </a:lnTo>
                <a:cubicBezTo>
                  <a:pt x="2798" y="7501"/>
                  <a:pt x="2834" y="7632"/>
                  <a:pt x="2917" y="7739"/>
                </a:cubicBezTo>
                <a:lnTo>
                  <a:pt x="3096" y="8001"/>
                </a:lnTo>
                <a:cubicBezTo>
                  <a:pt x="3131" y="8061"/>
                  <a:pt x="3155" y="8132"/>
                  <a:pt x="3155" y="8215"/>
                </a:cubicBezTo>
                <a:lnTo>
                  <a:pt x="3155" y="8930"/>
                </a:lnTo>
                <a:cubicBezTo>
                  <a:pt x="3155" y="9013"/>
                  <a:pt x="3227" y="9085"/>
                  <a:pt x="3310" y="9085"/>
                </a:cubicBezTo>
                <a:cubicBezTo>
                  <a:pt x="3405" y="9085"/>
                  <a:pt x="3477" y="9013"/>
                  <a:pt x="3477" y="8930"/>
                </a:cubicBezTo>
                <a:lnTo>
                  <a:pt x="3477" y="8215"/>
                </a:lnTo>
                <a:cubicBezTo>
                  <a:pt x="3477" y="8073"/>
                  <a:pt x="3429" y="7942"/>
                  <a:pt x="3358" y="7834"/>
                </a:cubicBezTo>
                <a:lnTo>
                  <a:pt x="3179" y="7572"/>
                </a:lnTo>
                <a:cubicBezTo>
                  <a:pt x="3131" y="7513"/>
                  <a:pt x="3119" y="7441"/>
                  <a:pt x="3119" y="7358"/>
                </a:cubicBezTo>
                <a:lnTo>
                  <a:pt x="3119" y="5632"/>
                </a:lnTo>
                <a:cubicBezTo>
                  <a:pt x="3119" y="5560"/>
                  <a:pt x="3167" y="5501"/>
                  <a:pt x="3227" y="5453"/>
                </a:cubicBezTo>
                <a:lnTo>
                  <a:pt x="3512" y="5310"/>
                </a:lnTo>
                <a:lnTo>
                  <a:pt x="3774" y="5572"/>
                </a:lnTo>
                <a:cubicBezTo>
                  <a:pt x="3834" y="5632"/>
                  <a:pt x="3929" y="5679"/>
                  <a:pt x="4012" y="5679"/>
                </a:cubicBezTo>
                <a:cubicBezTo>
                  <a:pt x="4108" y="5679"/>
                  <a:pt x="4179" y="5656"/>
                  <a:pt x="4251" y="5572"/>
                </a:cubicBezTo>
                <a:lnTo>
                  <a:pt x="4524" y="5310"/>
                </a:lnTo>
                <a:lnTo>
                  <a:pt x="4798" y="5453"/>
                </a:lnTo>
                <a:cubicBezTo>
                  <a:pt x="4858" y="5489"/>
                  <a:pt x="4905" y="5560"/>
                  <a:pt x="4905" y="5632"/>
                </a:cubicBezTo>
                <a:lnTo>
                  <a:pt x="4905" y="7358"/>
                </a:lnTo>
                <a:cubicBezTo>
                  <a:pt x="4905" y="7441"/>
                  <a:pt x="4893" y="7513"/>
                  <a:pt x="4846" y="7572"/>
                </a:cubicBezTo>
                <a:lnTo>
                  <a:pt x="4667" y="7834"/>
                </a:lnTo>
                <a:cubicBezTo>
                  <a:pt x="4596" y="7953"/>
                  <a:pt x="4548" y="8073"/>
                  <a:pt x="4548" y="8215"/>
                </a:cubicBezTo>
                <a:lnTo>
                  <a:pt x="4548" y="8930"/>
                </a:lnTo>
                <a:cubicBezTo>
                  <a:pt x="4548" y="9013"/>
                  <a:pt x="4620" y="9085"/>
                  <a:pt x="4715" y="9085"/>
                </a:cubicBezTo>
                <a:cubicBezTo>
                  <a:pt x="4798" y="9085"/>
                  <a:pt x="4882" y="9013"/>
                  <a:pt x="4882" y="8930"/>
                </a:cubicBezTo>
                <a:lnTo>
                  <a:pt x="4882" y="8215"/>
                </a:lnTo>
                <a:cubicBezTo>
                  <a:pt x="4882" y="8132"/>
                  <a:pt x="4893" y="8061"/>
                  <a:pt x="4941" y="8001"/>
                </a:cubicBezTo>
                <a:lnTo>
                  <a:pt x="5120" y="7739"/>
                </a:lnTo>
                <a:cubicBezTo>
                  <a:pt x="5191" y="7620"/>
                  <a:pt x="5239" y="7501"/>
                  <a:pt x="5239" y="7358"/>
                </a:cubicBezTo>
                <a:lnTo>
                  <a:pt x="5239" y="5632"/>
                </a:lnTo>
                <a:cubicBezTo>
                  <a:pt x="5239" y="5441"/>
                  <a:pt x="5132" y="5263"/>
                  <a:pt x="4953" y="5179"/>
                </a:cubicBezTo>
                <a:lnTo>
                  <a:pt x="4536" y="4965"/>
                </a:lnTo>
                <a:lnTo>
                  <a:pt x="4524" y="4953"/>
                </a:lnTo>
                <a:lnTo>
                  <a:pt x="4524" y="4703"/>
                </a:lnTo>
                <a:cubicBezTo>
                  <a:pt x="4727" y="4536"/>
                  <a:pt x="4882" y="4298"/>
                  <a:pt x="4882" y="4012"/>
                </a:cubicBezTo>
                <a:lnTo>
                  <a:pt x="4882" y="3655"/>
                </a:lnTo>
                <a:cubicBezTo>
                  <a:pt x="4882" y="3405"/>
                  <a:pt x="4727" y="3179"/>
                  <a:pt x="4524" y="3060"/>
                </a:cubicBezTo>
                <a:lnTo>
                  <a:pt x="4524" y="2643"/>
                </a:lnTo>
                <a:cubicBezTo>
                  <a:pt x="4524" y="2572"/>
                  <a:pt x="4560" y="2512"/>
                  <a:pt x="4620" y="2465"/>
                </a:cubicBezTo>
                <a:lnTo>
                  <a:pt x="4905" y="2322"/>
                </a:lnTo>
                <a:lnTo>
                  <a:pt x="5179" y="2584"/>
                </a:lnTo>
                <a:cubicBezTo>
                  <a:pt x="5239" y="2643"/>
                  <a:pt x="5322" y="2691"/>
                  <a:pt x="5417" y="2691"/>
                </a:cubicBezTo>
                <a:cubicBezTo>
                  <a:pt x="5501" y="2691"/>
                  <a:pt x="5572" y="2655"/>
                  <a:pt x="5655" y="2584"/>
                </a:cubicBezTo>
                <a:lnTo>
                  <a:pt x="5917" y="2322"/>
                </a:lnTo>
                <a:lnTo>
                  <a:pt x="6203" y="2465"/>
                </a:lnTo>
                <a:cubicBezTo>
                  <a:pt x="6263" y="2500"/>
                  <a:pt x="6310" y="2572"/>
                  <a:pt x="6310" y="2643"/>
                </a:cubicBezTo>
                <a:lnTo>
                  <a:pt x="6310" y="3060"/>
                </a:lnTo>
                <a:cubicBezTo>
                  <a:pt x="6096" y="3179"/>
                  <a:pt x="5953" y="3405"/>
                  <a:pt x="5953" y="3655"/>
                </a:cubicBezTo>
                <a:lnTo>
                  <a:pt x="5953" y="4012"/>
                </a:lnTo>
                <a:cubicBezTo>
                  <a:pt x="5953" y="4298"/>
                  <a:pt x="6084" y="4548"/>
                  <a:pt x="6310" y="4703"/>
                </a:cubicBezTo>
                <a:lnTo>
                  <a:pt x="6310" y="4953"/>
                </a:lnTo>
                <a:cubicBezTo>
                  <a:pt x="6310" y="4953"/>
                  <a:pt x="6310" y="4965"/>
                  <a:pt x="6287" y="4965"/>
                </a:cubicBezTo>
                <a:lnTo>
                  <a:pt x="5870" y="5179"/>
                </a:lnTo>
                <a:cubicBezTo>
                  <a:pt x="5691" y="5263"/>
                  <a:pt x="5596" y="5441"/>
                  <a:pt x="5596" y="5632"/>
                </a:cubicBezTo>
                <a:lnTo>
                  <a:pt x="5596" y="7358"/>
                </a:lnTo>
                <a:cubicBezTo>
                  <a:pt x="5596" y="7501"/>
                  <a:pt x="5632" y="7632"/>
                  <a:pt x="5715" y="7739"/>
                </a:cubicBezTo>
                <a:lnTo>
                  <a:pt x="5894" y="8001"/>
                </a:lnTo>
                <a:cubicBezTo>
                  <a:pt x="5929" y="8061"/>
                  <a:pt x="5953" y="8132"/>
                  <a:pt x="5953" y="8215"/>
                </a:cubicBezTo>
                <a:lnTo>
                  <a:pt x="5953" y="8930"/>
                </a:lnTo>
                <a:cubicBezTo>
                  <a:pt x="5953" y="9013"/>
                  <a:pt x="6025" y="9085"/>
                  <a:pt x="6108" y="9085"/>
                </a:cubicBezTo>
                <a:cubicBezTo>
                  <a:pt x="6203" y="9085"/>
                  <a:pt x="6275" y="9013"/>
                  <a:pt x="6275" y="8930"/>
                </a:cubicBezTo>
                <a:lnTo>
                  <a:pt x="6275" y="8215"/>
                </a:lnTo>
                <a:cubicBezTo>
                  <a:pt x="6275" y="8073"/>
                  <a:pt x="6227" y="7942"/>
                  <a:pt x="6156" y="7834"/>
                </a:cubicBezTo>
                <a:lnTo>
                  <a:pt x="5977" y="7572"/>
                </a:lnTo>
                <a:cubicBezTo>
                  <a:pt x="5929" y="7513"/>
                  <a:pt x="5917" y="7441"/>
                  <a:pt x="5917" y="7358"/>
                </a:cubicBezTo>
                <a:lnTo>
                  <a:pt x="5917" y="5632"/>
                </a:lnTo>
                <a:cubicBezTo>
                  <a:pt x="5917" y="5560"/>
                  <a:pt x="5965" y="5501"/>
                  <a:pt x="6025" y="5453"/>
                </a:cubicBezTo>
                <a:lnTo>
                  <a:pt x="6310" y="5310"/>
                </a:lnTo>
                <a:lnTo>
                  <a:pt x="6572" y="5572"/>
                </a:lnTo>
                <a:cubicBezTo>
                  <a:pt x="6632" y="5632"/>
                  <a:pt x="6727" y="5679"/>
                  <a:pt x="6810" y="5679"/>
                </a:cubicBezTo>
                <a:cubicBezTo>
                  <a:pt x="6906" y="5679"/>
                  <a:pt x="6977" y="5656"/>
                  <a:pt x="7049" y="5572"/>
                </a:cubicBezTo>
                <a:lnTo>
                  <a:pt x="7322" y="5310"/>
                </a:lnTo>
                <a:lnTo>
                  <a:pt x="7596" y="5453"/>
                </a:lnTo>
                <a:cubicBezTo>
                  <a:pt x="7656" y="5489"/>
                  <a:pt x="7703" y="5560"/>
                  <a:pt x="7703" y="5632"/>
                </a:cubicBezTo>
                <a:lnTo>
                  <a:pt x="7703" y="7358"/>
                </a:lnTo>
                <a:cubicBezTo>
                  <a:pt x="7703" y="7441"/>
                  <a:pt x="7691" y="7513"/>
                  <a:pt x="7644" y="7572"/>
                </a:cubicBezTo>
                <a:lnTo>
                  <a:pt x="7465" y="7834"/>
                </a:lnTo>
                <a:cubicBezTo>
                  <a:pt x="7394" y="7953"/>
                  <a:pt x="7346" y="8073"/>
                  <a:pt x="7346" y="8215"/>
                </a:cubicBezTo>
                <a:lnTo>
                  <a:pt x="7346" y="8930"/>
                </a:lnTo>
                <a:cubicBezTo>
                  <a:pt x="7346" y="9013"/>
                  <a:pt x="7418" y="9085"/>
                  <a:pt x="7513" y="9085"/>
                </a:cubicBezTo>
                <a:cubicBezTo>
                  <a:pt x="7596" y="9085"/>
                  <a:pt x="7680" y="9013"/>
                  <a:pt x="7680" y="8930"/>
                </a:cubicBezTo>
                <a:lnTo>
                  <a:pt x="7680" y="8215"/>
                </a:lnTo>
                <a:cubicBezTo>
                  <a:pt x="7680" y="8132"/>
                  <a:pt x="7691" y="8061"/>
                  <a:pt x="7739" y="8001"/>
                </a:cubicBezTo>
                <a:lnTo>
                  <a:pt x="7918" y="7739"/>
                </a:lnTo>
                <a:cubicBezTo>
                  <a:pt x="7989" y="7620"/>
                  <a:pt x="8037" y="7501"/>
                  <a:pt x="8037" y="7358"/>
                </a:cubicBezTo>
                <a:lnTo>
                  <a:pt x="8037" y="5632"/>
                </a:lnTo>
                <a:cubicBezTo>
                  <a:pt x="8037" y="5441"/>
                  <a:pt x="7930" y="5263"/>
                  <a:pt x="7751" y="5179"/>
                </a:cubicBezTo>
                <a:lnTo>
                  <a:pt x="7334" y="4965"/>
                </a:lnTo>
                <a:lnTo>
                  <a:pt x="7322" y="4953"/>
                </a:lnTo>
                <a:lnTo>
                  <a:pt x="7322" y="4703"/>
                </a:lnTo>
                <a:cubicBezTo>
                  <a:pt x="7525" y="4536"/>
                  <a:pt x="7680" y="4298"/>
                  <a:pt x="7680" y="4012"/>
                </a:cubicBezTo>
                <a:lnTo>
                  <a:pt x="7680" y="3655"/>
                </a:lnTo>
                <a:cubicBezTo>
                  <a:pt x="7680" y="3405"/>
                  <a:pt x="7525" y="3179"/>
                  <a:pt x="7322" y="3060"/>
                </a:cubicBezTo>
                <a:lnTo>
                  <a:pt x="7322" y="2643"/>
                </a:lnTo>
                <a:cubicBezTo>
                  <a:pt x="7322" y="2572"/>
                  <a:pt x="7358" y="2512"/>
                  <a:pt x="7418" y="2465"/>
                </a:cubicBezTo>
                <a:lnTo>
                  <a:pt x="7703" y="2322"/>
                </a:lnTo>
                <a:lnTo>
                  <a:pt x="7977" y="2584"/>
                </a:lnTo>
                <a:cubicBezTo>
                  <a:pt x="8037" y="2643"/>
                  <a:pt x="8120" y="2691"/>
                  <a:pt x="8215" y="2691"/>
                </a:cubicBezTo>
                <a:cubicBezTo>
                  <a:pt x="8299" y="2691"/>
                  <a:pt x="8370" y="2655"/>
                  <a:pt x="8453" y="2584"/>
                </a:cubicBezTo>
                <a:lnTo>
                  <a:pt x="8715" y="2322"/>
                </a:lnTo>
                <a:lnTo>
                  <a:pt x="9001" y="2465"/>
                </a:lnTo>
                <a:cubicBezTo>
                  <a:pt x="9061" y="2500"/>
                  <a:pt x="9108" y="2572"/>
                  <a:pt x="9108" y="2643"/>
                </a:cubicBezTo>
                <a:lnTo>
                  <a:pt x="9108" y="3060"/>
                </a:lnTo>
                <a:cubicBezTo>
                  <a:pt x="8894" y="3179"/>
                  <a:pt x="8751" y="3405"/>
                  <a:pt x="8751" y="3655"/>
                </a:cubicBezTo>
                <a:lnTo>
                  <a:pt x="8751" y="4012"/>
                </a:lnTo>
                <a:cubicBezTo>
                  <a:pt x="8751" y="4298"/>
                  <a:pt x="8882" y="4548"/>
                  <a:pt x="9108" y="4703"/>
                </a:cubicBezTo>
                <a:lnTo>
                  <a:pt x="9108" y="4953"/>
                </a:lnTo>
                <a:cubicBezTo>
                  <a:pt x="9108" y="4953"/>
                  <a:pt x="9108" y="4965"/>
                  <a:pt x="9084" y="4965"/>
                </a:cubicBezTo>
                <a:lnTo>
                  <a:pt x="8668" y="5179"/>
                </a:lnTo>
                <a:cubicBezTo>
                  <a:pt x="8489" y="5263"/>
                  <a:pt x="8394" y="5441"/>
                  <a:pt x="8394" y="5632"/>
                </a:cubicBezTo>
                <a:lnTo>
                  <a:pt x="8394" y="7358"/>
                </a:lnTo>
                <a:cubicBezTo>
                  <a:pt x="8394" y="7501"/>
                  <a:pt x="8430" y="7632"/>
                  <a:pt x="8513" y="7739"/>
                </a:cubicBezTo>
                <a:lnTo>
                  <a:pt x="8692" y="8001"/>
                </a:lnTo>
                <a:cubicBezTo>
                  <a:pt x="8727" y="8061"/>
                  <a:pt x="8751" y="8132"/>
                  <a:pt x="8751" y="8215"/>
                </a:cubicBezTo>
                <a:lnTo>
                  <a:pt x="8751" y="8930"/>
                </a:lnTo>
                <a:cubicBezTo>
                  <a:pt x="8751" y="9013"/>
                  <a:pt x="8823" y="9085"/>
                  <a:pt x="8906" y="9085"/>
                </a:cubicBezTo>
                <a:cubicBezTo>
                  <a:pt x="9001" y="9085"/>
                  <a:pt x="9073" y="9013"/>
                  <a:pt x="9073" y="8930"/>
                </a:cubicBezTo>
                <a:lnTo>
                  <a:pt x="9073" y="8215"/>
                </a:lnTo>
                <a:cubicBezTo>
                  <a:pt x="9073" y="8073"/>
                  <a:pt x="9025" y="7942"/>
                  <a:pt x="8954" y="7834"/>
                </a:cubicBezTo>
                <a:lnTo>
                  <a:pt x="8775" y="7572"/>
                </a:lnTo>
                <a:cubicBezTo>
                  <a:pt x="8727" y="7513"/>
                  <a:pt x="8715" y="7441"/>
                  <a:pt x="8715" y="7358"/>
                </a:cubicBezTo>
                <a:lnTo>
                  <a:pt x="8715" y="5632"/>
                </a:lnTo>
                <a:cubicBezTo>
                  <a:pt x="8715" y="5560"/>
                  <a:pt x="8763" y="5501"/>
                  <a:pt x="8823" y="5453"/>
                </a:cubicBezTo>
                <a:lnTo>
                  <a:pt x="9108" y="5310"/>
                </a:lnTo>
                <a:lnTo>
                  <a:pt x="9370" y="5572"/>
                </a:lnTo>
                <a:cubicBezTo>
                  <a:pt x="9430" y="5632"/>
                  <a:pt x="9525" y="5679"/>
                  <a:pt x="9608" y="5679"/>
                </a:cubicBezTo>
                <a:cubicBezTo>
                  <a:pt x="9704" y="5679"/>
                  <a:pt x="9775" y="5656"/>
                  <a:pt x="9846" y="5572"/>
                </a:cubicBezTo>
                <a:lnTo>
                  <a:pt x="10120" y="5310"/>
                </a:lnTo>
                <a:lnTo>
                  <a:pt x="10394" y="5453"/>
                </a:lnTo>
                <a:cubicBezTo>
                  <a:pt x="10454" y="5489"/>
                  <a:pt x="10501" y="5560"/>
                  <a:pt x="10501" y="5632"/>
                </a:cubicBezTo>
                <a:lnTo>
                  <a:pt x="10501" y="7358"/>
                </a:lnTo>
                <a:cubicBezTo>
                  <a:pt x="10501" y="7441"/>
                  <a:pt x="10489" y="7513"/>
                  <a:pt x="10442" y="7572"/>
                </a:cubicBezTo>
                <a:lnTo>
                  <a:pt x="10263" y="7834"/>
                </a:lnTo>
                <a:cubicBezTo>
                  <a:pt x="10192" y="7953"/>
                  <a:pt x="10144" y="8073"/>
                  <a:pt x="10144" y="8215"/>
                </a:cubicBezTo>
                <a:lnTo>
                  <a:pt x="10144" y="8930"/>
                </a:lnTo>
                <a:cubicBezTo>
                  <a:pt x="10144" y="9013"/>
                  <a:pt x="10216" y="9085"/>
                  <a:pt x="10311" y="9085"/>
                </a:cubicBezTo>
                <a:cubicBezTo>
                  <a:pt x="10394" y="9085"/>
                  <a:pt x="10478" y="9013"/>
                  <a:pt x="10478" y="8930"/>
                </a:cubicBezTo>
                <a:lnTo>
                  <a:pt x="10478" y="8215"/>
                </a:lnTo>
                <a:cubicBezTo>
                  <a:pt x="10478" y="8132"/>
                  <a:pt x="10489" y="8061"/>
                  <a:pt x="10537" y="8001"/>
                </a:cubicBezTo>
                <a:lnTo>
                  <a:pt x="10716" y="7739"/>
                </a:lnTo>
                <a:cubicBezTo>
                  <a:pt x="10787" y="7620"/>
                  <a:pt x="10835" y="7501"/>
                  <a:pt x="10835" y="7358"/>
                </a:cubicBezTo>
                <a:lnTo>
                  <a:pt x="10835" y="5632"/>
                </a:lnTo>
                <a:cubicBezTo>
                  <a:pt x="10918" y="5429"/>
                  <a:pt x="10811" y="5251"/>
                  <a:pt x="10632" y="5155"/>
                </a:cubicBezTo>
                <a:lnTo>
                  <a:pt x="10216" y="4953"/>
                </a:lnTo>
                <a:lnTo>
                  <a:pt x="10204" y="4941"/>
                </a:lnTo>
                <a:lnTo>
                  <a:pt x="10204" y="4703"/>
                </a:lnTo>
                <a:cubicBezTo>
                  <a:pt x="10418" y="4536"/>
                  <a:pt x="10561" y="4298"/>
                  <a:pt x="10561" y="4012"/>
                </a:cubicBezTo>
                <a:lnTo>
                  <a:pt x="10561" y="3655"/>
                </a:lnTo>
                <a:cubicBezTo>
                  <a:pt x="10561" y="3286"/>
                  <a:pt x="10251" y="2977"/>
                  <a:pt x="9882" y="2977"/>
                </a:cubicBezTo>
                <a:lnTo>
                  <a:pt x="9501" y="2977"/>
                </a:lnTo>
                <a:lnTo>
                  <a:pt x="9501" y="2643"/>
                </a:lnTo>
                <a:cubicBezTo>
                  <a:pt x="9501" y="2453"/>
                  <a:pt x="9406" y="2274"/>
                  <a:pt x="9227" y="2179"/>
                </a:cubicBezTo>
                <a:lnTo>
                  <a:pt x="8811" y="1977"/>
                </a:lnTo>
                <a:lnTo>
                  <a:pt x="8787" y="1953"/>
                </a:lnTo>
                <a:lnTo>
                  <a:pt x="8787" y="1726"/>
                </a:lnTo>
                <a:cubicBezTo>
                  <a:pt x="9001" y="1560"/>
                  <a:pt x="9144" y="1322"/>
                  <a:pt x="9144" y="1036"/>
                </a:cubicBezTo>
                <a:lnTo>
                  <a:pt x="9144" y="679"/>
                </a:lnTo>
                <a:cubicBezTo>
                  <a:pt x="9144" y="310"/>
                  <a:pt x="8834" y="0"/>
                  <a:pt x="8465" y="0"/>
                </a:cubicBezTo>
                <a:lnTo>
                  <a:pt x="8108" y="0"/>
                </a:lnTo>
                <a:cubicBezTo>
                  <a:pt x="7739" y="0"/>
                  <a:pt x="7418" y="310"/>
                  <a:pt x="7418" y="679"/>
                </a:cubicBezTo>
                <a:lnTo>
                  <a:pt x="7418" y="1036"/>
                </a:lnTo>
                <a:cubicBezTo>
                  <a:pt x="7418" y="1322"/>
                  <a:pt x="7560" y="1572"/>
                  <a:pt x="7775" y="1726"/>
                </a:cubicBezTo>
                <a:lnTo>
                  <a:pt x="7775" y="1977"/>
                </a:lnTo>
                <a:cubicBezTo>
                  <a:pt x="7775" y="1977"/>
                  <a:pt x="7775" y="1988"/>
                  <a:pt x="7763" y="1988"/>
                </a:cubicBezTo>
                <a:lnTo>
                  <a:pt x="7346" y="2203"/>
                </a:lnTo>
                <a:cubicBezTo>
                  <a:pt x="7168" y="2286"/>
                  <a:pt x="7060" y="2465"/>
                  <a:pt x="7060" y="2655"/>
                </a:cubicBezTo>
                <a:lnTo>
                  <a:pt x="7060" y="2989"/>
                </a:lnTo>
                <a:lnTo>
                  <a:pt x="6679" y="2989"/>
                </a:lnTo>
                <a:lnTo>
                  <a:pt x="6679" y="2655"/>
                </a:lnTo>
                <a:cubicBezTo>
                  <a:pt x="6679" y="2465"/>
                  <a:pt x="6572" y="2286"/>
                  <a:pt x="6394" y="2203"/>
                </a:cubicBezTo>
                <a:lnTo>
                  <a:pt x="5977" y="1988"/>
                </a:lnTo>
                <a:lnTo>
                  <a:pt x="5965" y="1977"/>
                </a:lnTo>
                <a:lnTo>
                  <a:pt x="5965" y="1726"/>
                </a:lnTo>
                <a:cubicBezTo>
                  <a:pt x="6167" y="1560"/>
                  <a:pt x="6322" y="1322"/>
                  <a:pt x="6322" y="1036"/>
                </a:cubicBezTo>
                <a:lnTo>
                  <a:pt x="6322" y="679"/>
                </a:lnTo>
                <a:cubicBezTo>
                  <a:pt x="6322" y="310"/>
                  <a:pt x="6013" y="0"/>
                  <a:pt x="5632" y="0"/>
                </a:cubicBezTo>
                <a:lnTo>
                  <a:pt x="5274" y="0"/>
                </a:lnTo>
                <a:cubicBezTo>
                  <a:pt x="4905" y="0"/>
                  <a:pt x="4596" y="310"/>
                  <a:pt x="4596" y="679"/>
                </a:cubicBezTo>
                <a:lnTo>
                  <a:pt x="4596" y="1036"/>
                </a:lnTo>
                <a:cubicBezTo>
                  <a:pt x="4596" y="1322"/>
                  <a:pt x="4727" y="1572"/>
                  <a:pt x="4953" y="1726"/>
                </a:cubicBezTo>
                <a:lnTo>
                  <a:pt x="4953" y="1977"/>
                </a:lnTo>
                <a:cubicBezTo>
                  <a:pt x="4953" y="1977"/>
                  <a:pt x="4953" y="1988"/>
                  <a:pt x="4941" y="1988"/>
                </a:cubicBezTo>
                <a:lnTo>
                  <a:pt x="4524" y="2203"/>
                </a:lnTo>
                <a:cubicBezTo>
                  <a:pt x="4346" y="2286"/>
                  <a:pt x="4239" y="2465"/>
                  <a:pt x="4239" y="2655"/>
                </a:cubicBezTo>
                <a:lnTo>
                  <a:pt x="4239" y="2989"/>
                </a:lnTo>
                <a:lnTo>
                  <a:pt x="3846" y="2989"/>
                </a:lnTo>
                <a:lnTo>
                  <a:pt x="3846" y="2655"/>
                </a:lnTo>
                <a:cubicBezTo>
                  <a:pt x="3846" y="2465"/>
                  <a:pt x="3750" y="2286"/>
                  <a:pt x="3572" y="2203"/>
                </a:cubicBezTo>
                <a:lnTo>
                  <a:pt x="3155" y="1988"/>
                </a:lnTo>
                <a:lnTo>
                  <a:pt x="3131" y="1977"/>
                </a:lnTo>
                <a:lnTo>
                  <a:pt x="3131" y="1726"/>
                </a:lnTo>
                <a:cubicBezTo>
                  <a:pt x="3346" y="1560"/>
                  <a:pt x="3489" y="1322"/>
                  <a:pt x="3489" y="1036"/>
                </a:cubicBezTo>
                <a:lnTo>
                  <a:pt x="3489" y="679"/>
                </a:lnTo>
                <a:cubicBezTo>
                  <a:pt x="3489" y="310"/>
                  <a:pt x="3179" y="0"/>
                  <a:pt x="2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65"/>
          <p:cNvSpPr txBox="1"/>
          <p:nvPr/>
        </p:nvSpPr>
        <p:spPr>
          <a:xfrm>
            <a:off x="1324843" y="1128835"/>
            <a:ext cx="1781400" cy="38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a:solidFill>
                  <a:schemeClr val="dk1"/>
                </a:solidFill>
                <a:latin typeface="Raleway"/>
                <a:ea typeface="Raleway"/>
                <a:cs typeface="Raleway"/>
                <a:sym typeface="Raleway"/>
              </a:rPr>
              <a:t>PHASES</a:t>
            </a:r>
            <a:endParaRPr sz="1600" b="1">
              <a:solidFill>
                <a:schemeClr val="dk1"/>
              </a:solidFill>
              <a:latin typeface="Raleway"/>
              <a:ea typeface="Raleway"/>
              <a:cs typeface="Raleway"/>
              <a:sym typeface="Raleway"/>
            </a:endParaRPr>
          </a:p>
        </p:txBody>
      </p:sp>
      <p:pic>
        <p:nvPicPr>
          <p:cNvPr id="75" name="Picture 2" descr="Ilustraciones gratis de Adelfano">
            <a:extLst>
              <a:ext uri="{FF2B5EF4-FFF2-40B4-BE49-F238E27FC236}">
                <a16:creationId xmlns:a16="http://schemas.microsoft.com/office/drawing/2014/main" id="{E547AE80-D8E1-42F4-9661-33CE9F0228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2"/>
            <a:ext cx="2042318" cy="1265706"/>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upo 10">
            <a:extLst>
              <a:ext uri="{FF2B5EF4-FFF2-40B4-BE49-F238E27FC236}">
                <a16:creationId xmlns:a16="http://schemas.microsoft.com/office/drawing/2014/main" id="{75A3EDD5-4173-42DD-9C11-13B5864863C8}"/>
              </a:ext>
            </a:extLst>
          </p:cNvPr>
          <p:cNvGrpSpPr/>
          <p:nvPr/>
        </p:nvGrpSpPr>
        <p:grpSpPr>
          <a:xfrm>
            <a:off x="3366723" y="1760950"/>
            <a:ext cx="2608262" cy="2570162"/>
            <a:chOff x="3367088" y="1865313"/>
            <a:chExt cx="2608262" cy="2570162"/>
          </a:xfrm>
        </p:grpSpPr>
        <p:sp>
          <p:nvSpPr>
            <p:cNvPr id="6" name="Freeform 4">
              <a:extLst>
                <a:ext uri="{FF2B5EF4-FFF2-40B4-BE49-F238E27FC236}">
                  <a16:creationId xmlns:a16="http://schemas.microsoft.com/office/drawing/2014/main" id="{10DB8293-172D-4BBA-8825-4C9327EA3192}"/>
                </a:ext>
              </a:extLst>
            </p:cNvPr>
            <p:cNvSpPr>
              <a:spLocks noEditPoints="1"/>
            </p:cNvSpPr>
            <p:nvPr/>
          </p:nvSpPr>
          <p:spPr bwMode="auto">
            <a:xfrm>
              <a:off x="3367088" y="1865313"/>
              <a:ext cx="2608262" cy="2570162"/>
            </a:xfrm>
            <a:custGeom>
              <a:avLst/>
              <a:gdLst>
                <a:gd name="T0" fmla="*/ 407 w 690"/>
                <a:gd name="T1" fmla="*/ 634 h 680"/>
                <a:gd name="T2" fmla="*/ 112 w 690"/>
                <a:gd name="T3" fmla="*/ 612 h 680"/>
                <a:gd name="T4" fmla="*/ 49 w 690"/>
                <a:gd name="T5" fmla="*/ 391 h 680"/>
                <a:gd name="T6" fmla="*/ 49 w 690"/>
                <a:gd name="T7" fmla="*/ 284 h 680"/>
                <a:gd name="T8" fmla="*/ 93 w 690"/>
                <a:gd name="T9" fmla="*/ 126 h 680"/>
                <a:gd name="T10" fmla="*/ 266 w 690"/>
                <a:gd name="T11" fmla="*/ 55 h 680"/>
                <a:gd name="T12" fmla="*/ 423 w 690"/>
                <a:gd name="T13" fmla="*/ 54 h 680"/>
                <a:gd name="T14" fmla="*/ 573 w 690"/>
                <a:gd name="T15" fmla="*/ 145 h 680"/>
                <a:gd name="T16" fmla="*/ 670 w 690"/>
                <a:gd name="T17" fmla="*/ 309 h 680"/>
                <a:gd name="T18" fmla="*/ 623 w 690"/>
                <a:gd name="T19" fmla="*/ 441 h 680"/>
                <a:gd name="T20" fmla="*/ 574 w 690"/>
                <a:gd name="T21" fmla="*/ 527 h 680"/>
                <a:gd name="T22" fmla="*/ 493 w 690"/>
                <a:gd name="T23" fmla="*/ 110 h 680"/>
                <a:gd name="T24" fmla="*/ 268 w 690"/>
                <a:gd name="T25" fmla="*/ 78 h 680"/>
                <a:gd name="T26" fmla="*/ 132 w 690"/>
                <a:gd name="T27" fmla="*/ 175 h 680"/>
                <a:gd name="T28" fmla="*/ 128 w 690"/>
                <a:gd name="T29" fmla="*/ 260 h 680"/>
                <a:gd name="T30" fmla="*/ 330 w 690"/>
                <a:gd name="T31" fmla="*/ 185 h 680"/>
                <a:gd name="T32" fmla="*/ 557 w 690"/>
                <a:gd name="T33" fmla="*/ 168 h 680"/>
                <a:gd name="T34" fmla="*/ 556 w 690"/>
                <a:gd name="T35" fmla="*/ 514 h 680"/>
                <a:gd name="T36" fmla="*/ 600 w 690"/>
                <a:gd name="T37" fmla="*/ 438 h 680"/>
                <a:gd name="T38" fmla="*/ 496 w 690"/>
                <a:gd name="T39" fmla="*/ 434 h 680"/>
                <a:gd name="T40" fmla="*/ 224 w 690"/>
                <a:gd name="T41" fmla="*/ 475 h 680"/>
                <a:gd name="T42" fmla="*/ 120 w 690"/>
                <a:gd name="T43" fmla="*/ 415 h 680"/>
                <a:gd name="T44" fmla="*/ 140 w 690"/>
                <a:gd name="T45" fmla="*/ 515 h 680"/>
                <a:gd name="T46" fmla="*/ 181 w 690"/>
                <a:gd name="T47" fmla="*/ 252 h 680"/>
                <a:gd name="T48" fmla="*/ 327 w 690"/>
                <a:gd name="T49" fmla="*/ 283 h 680"/>
                <a:gd name="T50" fmla="*/ 554 w 690"/>
                <a:gd name="T51" fmla="*/ 396 h 680"/>
                <a:gd name="T52" fmla="*/ 598 w 690"/>
                <a:gd name="T53" fmla="*/ 296 h 680"/>
                <a:gd name="T54" fmla="*/ 494 w 690"/>
                <a:gd name="T55" fmla="*/ 332 h 680"/>
                <a:gd name="T56" fmla="*/ 269 w 690"/>
                <a:gd name="T57" fmla="*/ 482 h 680"/>
                <a:gd name="T58" fmla="*/ 259 w 690"/>
                <a:gd name="T59" fmla="*/ 436 h 680"/>
                <a:gd name="T60" fmla="*/ 393 w 690"/>
                <a:gd name="T61" fmla="*/ 442 h 680"/>
                <a:gd name="T62" fmla="*/ 334 w 690"/>
                <a:gd name="T63" fmla="*/ 461 h 680"/>
                <a:gd name="T64" fmla="*/ 334 w 690"/>
                <a:gd name="T65" fmla="*/ 526 h 680"/>
                <a:gd name="T66" fmla="*/ 141 w 690"/>
                <a:gd name="T67" fmla="*/ 283 h 680"/>
                <a:gd name="T68" fmla="*/ 73 w 690"/>
                <a:gd name="T69" fmla="*/ 371 h 680"/>
                <a:gd name="T70" fmla="*/ 203 w 690"/>
                <a:gd name="T71" fmla="*/ 335 h 680"/>
                <a:gd name="T72" fmla="*/ 400 w 690"/>
                <a:gd name="T73" fmla="*/ 77 h 680"/>
                <a:gd name="T74" fmla="*/ 476 w 690"/>
                <a:gd name="T75" fmla="*/ 548 h 680"/>
                <a:gd name="T76" fmla="*/ 344 w 690"/>
                <a:gd name="T77" fmla="*/ 307 h 680"/>
                <a:gd name="T78" fmla="*/ 344 w 690"/>
                <a:gd name="T79" fmla="*/ 307 h 680"/>
                <a:gd name="T80" fmla="*/ 485 w 690"/>
                <a:gd name="T81" fmla="*/ 403 h 680"/>
                <a:gd name="T82" fmla="*/ 351 w 690"/>
                <a:gd name="T83" fmla="*/ 283 h 680"/>
                <a:gd name="T84" fmla="*/ 343 w 690"/>
                <a:gd name="T85" fmla="*/ 204 h 680"/>
                <a:gd name="T86" fmla="*/ 223 w 690"/>
                <a:gd name="T87" fmla="*/ 348 h 680"/>
                <a:gd name="T88" fmla="*/ 246 w 690"/>
                <a:gd name="T89" fmla="*/ 410 h 680"/>
                <a:gd name="T90" fmla="*/ 641 w 690"/>
                <a:gd name="T91" fmla="*/ 384 h 680"/>
                <a:gd name="T92" fmla="*/ 115 w 690"/>
                <a:gd name="T93" fmla="*/ 570 h 680"/>
                <a:gd name="T94" fmla="*/ 115 w 690"/>
                <a:gd name="T95" fmla="*/ 570 h 680"/>
                <a:gd name="T96" fmla="*/ 137 w 690"/>
                <a:gd name="T97" fmla="*/ 154 h 680"/>
                <a:gd name="T98" fmla="*/ 531 w 690"/>
                <a:gd name="T99" fmla="*/ 110 h 680"/>
                <a:gd name="T100" fmla="*/ 71 w 690"/>
                <a:gd name="T101" fmla="*/ 285 h 680"/>
                <a:gd name="T102" fmla="*/ 421 w 690"/>
                <a:gd name="T103" fmla="*/ 459 h 680"/>
                <a:gd name="T104" fmla="*/ 50 w 690"/>
                <a:gd name="T105" fmla="*/ 316 h 680"/>
                <a:gd name="T106" fmla="*/ 50 w 690"/>
                <a:gd name="T107" fmla="*/ 365 h 680"/>
                <a:gd name="T108" fmla="*/ 641 w 690"/>
                <a:gd name="T109" fmla="*/ 315 h 680"/>
                <a:gd name="T110" fmla="*/ 597 w 690"/>
                <a:gd name="T111" fmla="*/ 493 h 680"/>
                <a:gd name="T112" fmla="*/ 597 w 690"/>
                <a:gd name="T113" fmla="*/ 493 h 680"/>
                <a:gd name="T114" fmla="*/ 227 w 690"/>
                <a:gd name="T115" fmla="*/ 446 h 680"/>
                <a:gd name="T116" fmla="*/ 282 w 690"/>
                <a:gd name="T117" fmla="*/ 406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90" h="680">
                  <a:moveTo>
                    <a:pt x="542" y="562"/>
                  </a:moveTo>
                  <a:cubicBezTo>
                    <a:pt x="549" y="576"/>
                    <a:pt x="553" y="590"/>
                    <a:pt x="553" y="606"/>
                  </a:cubicBezTo>
                  <a:cubicBezTo>
                    <a:pt x="552" y="645"/>
                    <a:pt x="518" y="679"/>
                    <a:pt x="479" y="679"/>
                  </a:cubicBezTo>
                  <a:cubicBezTo>
                    <a:pt x="446" y="680"/>
                    <a:pt x="421" y="664"/>
                    <a:pt x="407" y="634"/>
                  </a:cubicBezTo>
                  <a:cubicBezTo>
                    <a:pt x="405" y="631"/>
                    <a:pt x="403" y="630"/>
                    <a:pt x="399" y="630"/>
                  </a:cubicBezTo>
                  <a:cubicBezTo>
                    <a:pt x="329" y="644"/>
                    <a:pt x="263" y="632"/>
                    <a:pt x="201" y="598"/>
                  </a:cubicBezTo>
                  <a:cubicBezTo>
                    <a:pt x="199" y="597"/>
                    <a:pt x="198" y="597"/>
                    <a:pt x="196" y="596"/>
                  </a:cubicBezTo>
                  <a:cubicBezTo>
                    <a:pt x="175" y="632"/>
                    <a:pt x="135" y="631"/>
                    <a:pt x="112" y="612"/>
                  </a:cubicBezTo>
                  <a:cubicBezTo>
                    <a:pt x="89" y="593"/>
                    <a:pt x="82" y="553"/>
                    <a:pt x="115" y="526"/>
                  </a:cubicBezTo>
                  <a:cubicBezTo>
                    <a:pt x="98" y="505"/>
                    <a:pt x="83" y="482"/>
                    <a:pt x="73" y="457"/>
                  </a:cubicBezTo>
                  <a:cubicBezTo>
                    <a:pt x="66" y="438"/>
                    <a:pt x="61" y="417"/>
                    <a:pt x="55" y="398"/>
                  </a:cubicBezTo>
                  <a:cubicBezTo>
                    <a:pt x="54" y="395"/>
                    <a:pt x="52" y="392"/>
                    <a:pt x="49" y="391"/>
                  </a:cubicBezTo>
                  <a:cubicBezTo>
                    <a:pt x="39" y="383"/>
                    <a:pt x="27" y="377"/>
                    <a:pt x="17" y="368"/>
                  </a:cubicBezTo>
                  <a:cubicBezTo>
                    <a:pt x="0" y="351"/>
                    <a:pt x="0" y="329"/>
                    <a:pt x="17" y="312"/>
                  </a:cubicBezTo>
                  <a:cubicBezTo>
                    <a:pt x="25" y="304"/>
                    <a:pt x="35" y="298"/>
                    <a:pt x="44" y="292"/>
                  </a:cubicBezTo>
                  <a:cubicBezTo>
                    <a:pt x="47" y="290"/>
                    <a:pt x="49" y="288"/>
                    <a:pt x="49" y="284"/>
                  </a:cubicBezTo>
                  <a:cubicBezTo>
                    <a:pt x="49" y="275"/>
                    <a:pt x="52" y="267"/>
                    <a:pt x="57" y="259"/>
                  </a:cubicBezTo>
                  <a:cubicBezTo>
                    <a:pt x="60" y="255"/>
                    <a:pt x="63" y="250"/>
                    <a:pt x="64" y="245"/>
                  </a:cubicBezTo>
                  <a:cubicBezTo>
                    <a:pt x="75" y="216"/>
                    <a:pt x="88" y="189"/>
                    <a:pt x="107" y="164"/>
                  </a:cubicBezTo>
                  <a:cubicBezTo>
                    <a:pt x="96" y="154"/>
                    <a:pt x="91" y="141"/>
                    <a:pt x="93" y="126"/>
                  </a:cubicBezTo>
                  <a:cubicBezTo>
                    <a:pt x="94" y="116"/>
                    <a:pt x="99" y="107"/>
                    <a:pt x="107" y="100"/>
                  </a:cubicBezTo>
                  <a:cubicBezTo>
                    <a:pt x="121" y="86"/>
                    <a:pt x="147" y="81"/>
                    <a:pt x="168" y="100"/>
                  </a:cubicBezTo>
                  <a:cubicBezTo>
                    <a:pt x="188" y="90"/>
                    <a:pt x="208" y="78"/>
                    <a:pt x="228" y="69"/>
                  </a:cubicBezTo>
                  <a:cubicBezTo>
                    <a:pt x="240" y="63"/>
                    <a:pt x="253" y="59"/>
                    <a:pt x="266" y="55"/>
                  </a:cubicBezTo>
                  <a:cubicBezTo>
                    <a:pt x="270" y="54"/>
                    <a:pt x="272" y="52"/>
                    <a:pt x="274" y="48"/>
                  </a:cubicBezTo>
                  <a:cubicBezTo>
                    <a:pt x="286" y="19"/>
                    <a:pt x="314" y="0"/>
                    <a:pt x="345" y="0"/>
                  </a:cubicBezTo>
                  <a:cubicBezTo>
                    <a:pt x="376" y="0"/>
                    <a:pt x="403" y="19"/>
                    <a:pt x="416" y="48"/>
                  </a:cubicBezTo>
                  <a:cubicBezTo>
                    <a:pt x="417" y="51"/>
                    <a:pt x="420" y="54"/>
                    <a:pt x="423" y="54"/>
                  </a:cubicBezTo>
                  <a:cubicBezTo>
                    <a:pt x="452" y="62"/>
                    <a:pt x="479" y="75"/>
                    <a:pt x="505" y="91"/>
                  </a:cubicBezTo>
                  <a:cubicBezTo>
                    <a:pt x="507" y="92"/>
                    <a:pt x="511" y="92"/>
                    <a:pt x="513" y="91"/>
                  </a:cubicBezTo>
                  <a:cubicBezTo>
                    <a:pt x="531" y="85"/>
                    <a:pt x="547" y="87"/>
                    <a:pt x="560" y="99"/>
                  </a:cubicBezTo>
                  <a:cubicBezTo>
                    <a:pt x="574" y="111"/>
                    <a:pt x="578" y="127"/>
                    <a:pt x="573" y="145"/>
                  </a:cubicBezTo>
                  <a:cubicBezTo>
                    <a:pt x="572" y="149"/>
                    <a:pt x="572" y="151"/>
                    <a:pt x="575" y="154"/>
                  </a:cubicBezTo>
                  <a:cubicBezTo>
                    <a:pt x="605" y="192"/>
                    <a:pt x="625" y="234"/>
                    <a:pt x="635" y="282"/>
                  </a:cubicBezTo>
                  <a:cubicBezTo>
                    <a:pt x="636" y="284"/>
                    <a:pt x="638" y="287"/>
                    <a:pt x="641" y="289"/>
                  </a:cubicBezTo>
                  <a:cubicBezTo>
                    <a:pt x="650" y="296"/>
                    <a:pt x="661" y="301"/>
                    <a:pt x="670" y="309"/>
                  </a:cubicBezTo>
                  <a:cubicBezTo>
                    <a:pt x="690" y="328"/>
                    <a:pt x="690" y="351"/>
                    <a:pt x="670" y="370"/>
                  </a:cubicBezTo>
                  <a:cubicBezTo>
                    <a:pt x="665" y="375"/>
                    <a:pt x="663" y="380"/>
                    <a:pt x="662" y="388"/>
                  </a:cubicBezTo>
                  <a:cubicBezTo>
                    <a:pt x="661" y="409"/>
                    <a:pt x="649" y="424"/>
                    <a:pt x="630" y="434"/>
                  </a:cubicBezTo>
                  <a:cubicBezTo>
                    <a:pt x="627" y="435"/>
                    <a:pt x="625" y="438"/>
                    <a:pt x="623" y="441"/>
                  </a:cubicBezTo>
                  <a:cubicBezTo>
                    <a:pt x="621" y="445"/>
                    <a:pt x="620" y="450"/>
                    <a:pt x="618" y="454"/>
                  </a:cubicBezTo>
                  <a:cubicBezTo>
                    <a:pt x="613" y="463"/>
                    <a:pt x="611" y="471"/>
                    <a:pt x="616" y="482"/>
                  </a:cubicBezTo>
                  <a:cubicBezTo>
                    <a:pt x="627" y="505"/>
                    <a:pt x="605" y="530"/>
                    <a:pt x="580" y="526"/>
                  </a:cubicBezTo>
                  <a:cubicBezTo>
                    <a:pt x="578" y="526"/>
                    <a:pt x="575" y="526"/>
                    <a:pt x="574" y="527"/>
                  </a:cubicBezTo>
                  <a:cubicBezTo>
                    <a:pt x="563" y="538"/>
                    <a:pt x="553" y="550"/>
                    <a:pt x="542" y="562"/>
                  </a:cubicBezTo>
                  <a:close/>
                  <a:moveTo>
                    <a:pt x="557" y="168"/>
                  </a:moveTo>
                  <a:cubicBezTo>
                    <a:pt x="538" y="179"/>
                    <a:pt x="518" y="179"/>
                    <a:pt x="502" y="164"/>
                  </a:cubicBezTo>
                  <a:cubicBezTo>
                    <a:pt x="485" y="149"/>
                    <a:pt x="483" y="130"/>
                    <a:pt x="493" y="110"/>
                  </a:cubicBezTo>
                  <a:cubicBezTo>
                    <a:pt x="471" y="96"/>
                    <a:pt x="447" y="85"/>
                    <a:pt x="422" y="78"/>
                  </a:cubicBezTo>
                  <a:cubicBezTo>
                    <a:pt x="415" y="126"/>
                    <a:pt x="386" y="153"/>
                    <a:pt x="345" y="154"/>
                  </a:cubicBezTo>
                  <a:cubicBezTo>
                    <a:pt x="326" y="154"/>
                    <a:pt x="309" y="148"/>
                    <a:pt x="295" y="135"/>
                  </a:cubicBezTo>
                  <a:cubicBezTo>
                    <a:pt x="277" y="120"/>
                    <a:pt x="269" y="101"/>
                    <a:pt x="268" y="78"/>
                  </a:cubicBezTo>
                  <a:cubicBezTo>
                    <a:pt x="267" y="78"/>
                    <a:pt x="266" y="78"/>
                    <a:pt x="265" y="78"/>
                  </a:cubicBezTo>
                  <a:cubicBezTo>
                    <a:pt x="235" y="87"/>
                    <a:pt x="208" y="101"/>
                    <a:pt x="183" y="120"/>
                  </a:cubicBezTo>
                  <a:cubicBezTo>
                    <a:pt x="181" y="121"/>
                    <a:pt x="180" y="124"/>
                    <a:pt x="180" y="126"/>
                  </a:cubicBezTo>
                  <a:cubicBezTo>
                    <a:pt x="182" y="156"/>
                    <a:pt x="162" y="177"/>
                    <a:pt x="132" y="175"/>
                  </a:cubicBezTo>
                  <a:cubicBezTo>
                    <a:pt x="128" y="175"/>
                    <a:pt x="125" y="176"/>
                    <a:pt x="123" y="179"/>
                  </a:cubicBezTo>
                  <a:cubicBezTo>
                    <a:pt x="114" y="196"/>
                    <a:pt x="104" y="213"/>
                    <a:pt x="94" y="230"/>
                  </a:cubicBezTo>
                  <a:cubicBezTo>
                    <a:pt x="93" y="233"/>
                    <a:pt x="91" y="237"/>
                    <a:pt x="90" y="241"/>
                  </a:cubicBezTo>
                  <a:cubicBezTo>
                    <a:pt x="106" y="241"/>
                    <a:pt x="119" y="247"/>
                    <a:pt x="128" y="260"/>
                  </a:cubicBezTo>
                  <a:cubicBezTo>
                    <a:pt x="129" y="261"/>
                    <a:pt x="132" y="262"/>
                    <a:pt x="133" y="262"/>
                  </a:cubicBezTo>
                  <a:cubicBezTo>
                    <a:pt x="141" y="260"/>
                    <a:pt x="150" y="258"/>
                    <a:pt x="158" y="256"/>
                  </a:cubicBezTo>
                  <a:cubicBezTo>
                    <a:pt x="159" y="212"/>
                    <a:pt x="178" y="178"/>
                    <a:pt x="220" y="161"/>
                  </a:cubicBezTo>
                  <a:cubicBezTo>
                    <a:pt x="261" y="144"/>
                    <a:pt x="298" y="154"/>
                    <a:pt x="330" y="185"/>
                  </a:cubicBezTo>
                  <a:cubicBezTo>
                    <a:pt x="355" y="172"/>
                    <a:pt x="379" y="172"/>
                    <a:pt x="403" y="185"/>
                  </a:cubicBezTo>
                  <a:cubicBezTo>
                    <a:pt x="427" y="198"/>
                    <a:pt x="440" y="219"/>
                    <a:pt x="444" y="245"/>
                  </a:cubicBezTo>
                  <a:cubicBezTo>
                    <a:pt x="500" y="250"/>
                    <a:pt x="556" y="258"/>
                    <a:pt x="611" y="276"/>
                  </a:cubicBezTo>
                  <a:cubicBezTo>
                    <a:pt x="605" y="243"/>
                    <a:pt x="578" y="189"/>
                    <a:pt x="557" y="168"/>
                  </a:cubicBezTo>
                  <a:close/>
                  <a:moveTo>
                    <a:pt x="399" y="608"/>
                  </a:moveTo>
                  <a:cubicBezTo>
                    <a:pt x="399" y="575"/>
                    <a:pt x="412" y="549"/>
                    <a:pt x="442" y="534"/>
                  </a:cubicBezTo>
                  <a:cubicBezTo>
                    <a:pt x="472" y="519"/>
                    <a:pt x="500" y="524"/>
                    <a:pt x="527" y="545"/>
                  </a:cubicBezTo>
                  <a:cubicBezTo>
                    <a:pt x="537" y="534"/>
                    <a:pt x="547" y="524"/>
                    <a:pt x="556" y="514"/>
                  </a:cubicBezTo>
                  <a:cubicBezTo>
                    <a:pt x="557" y="512"/>
                    <a:pt x="557" y="509"/>
                    <a:pt x="556" y="508"/>
                  </a:cubicBezTo>
                  <a:cubicBezTo>
                    <a:pt x="546" y="484"/>
                    <a:pt x="561" y="462"/>
                    <a:pt x="586" y="460"/>
                  </a:cubicBezTo>
                  <a:cubicBezTo>
                    <a:pt x="588" y="460"/>
                    <a:pt x="591" y="459"/>
                    <a:pt x="591" y="458"/>
                  </a:cubicBezTo>
                  <a:cubicBezTo>
                    <a:pt x="594" y="452"/>
                    <a:pt x="597" y="445"/>
                    <a:pt x="600" y="438"/>
                  </a:cubicBezTo>
                  <a:cubicBezTo>
                    <a:pt x="585" y="436"/>
                    <a:pt x="574" y="429"/>
                    <a:pt x="565" y="419"/>
                  </a:cubicBezTo>
                  <a:cubicBezTo>
                    <a:pt x="564" y="417"/>
                    <a:pt x="561" y="417"/>
                    <a:pt x="559" y="418"/>
                  </a:cubicBezTo>
                  <a:cubicBezTo>
                    <a:pt x="541" y="421"/>
                    <a:pt x="522" y="424"/>
                    <a:pt x="504" y="428"/>
                  </a:cubicBezTo>
                  <a:cubicBezTo>
                    <a:pt x="501" y="428"/>
                    <a:pt x="497" y="431"/>
                    <a:pt x="496" y="434"/>
                  </a:cubicBezTo>
                  <a:cubicBezTo>
                    <a:pt x="479" y="460"/>
                    <a:pt x="457" y="476"/>
                    <a:pt x="427" y="481"/>
                  </a:cubicBezTo>
                  <a:cubicBezTo>
                    <a:pt x="422" y="482"/>
                    <a:pt x="421" y="484"/>
                    <a:pt x="420" y="488"/>
                  </a:cubicBezTo>
                  <a:cubicBezTo>
                    <a:pt x="413" y="531"/>
                    <a:pt x="376" y="566"/>
                    <a:pt x="332" y="570"/>
                  </a:cubicBezTo>
                  <a:cubicBezTo>
                    <a:pt x="270" y="575"/>
                    <a:pt x="225" y="526"/>
                    <a:pt x="224" y="475"/>
                  </a:cubicBezTo>
                  <a:cubicBezTo>
                    <a:pt x="224" y="472"/>
                    <a:pt x="223" y="470"/>
                    <a:pt x="221" y="469"/>
                  </a:cubicBezTo>
                  <a:cubicBezTo>
                    <a:pt x="207" y="459"/>
                    <a:pt x="196" y="447"/>
                    <a:pt x="189" y="432"/>
                  </a:cubicBezTo>
                  <a:cubicBezTo>
                    <a:pt x="188" y="430"/>
                    <a:pt x="185" y="428"/>
                    <a:pt x="182" y="428"/>
                  </a:cubicBezTo>
                  <a:cubicBezTo>
                    <a:pt x="162" y="423"/>
                    <a:pt x="141" y="420"/>
                    <a:pt x="120" y="415"/>
                  </a:cubicBezTo>
                  <a:cubicBezTo>
                    <a:pt x="107" y="412"/>
                    <a:pt x="93" y="408"/>
                    <a:pt x="79" y="404"/>
                  </a:cubicBezTo>
                  <a:cubicBezTo>
                    <a:pt x="79" y="405"/>
                    <a:pt x="79" y="406"/>
                    <a:pt x="79" y="407"/>
                  </a:cubicBezTo>
                  <a:cubicBezTo>
                    <a:pt x="90" y="446"/>
                    <a:pt x="108" y="482"/>
                    <a:pt x="134" y="514"/>
                  </a:cubicBezTo>
                  <a:cubicBezTo>
                    <a:pt x="135" y="515"/>
                    <a:pt x="138" y="516"/>
                    <a:pt x="140" y="515"/>
                  </a:cubicBezTo>
                  <a:cubicBezTo>
                    <a:pt x="172" y="511"/>
                    <a:pt x="202" y="536"/>
                    <a:pt x="202" y="568"/>
                  </a:cubicBezTo>
                  <a:cubicBezTo>
                    <a:pt x="202" y="573"/>
                    <a:pt x="204" y="575"/>
                    <a:pt x="208" y="577"/>
                  </a:cubicBezTo>
                  <a:cubicBezTo>
                    <a:pt x="268" y="611"/>
                    <a:pt x="331" y="621"/>
                    <a:pt x="399" y="608"/>
                  </a:cubicBezTo>
                  <a:close/>
                  <a:moveTo>
                    <a:pt x="181" y="252"/>
                  </a:moveTo>
                  <a:cubicBezTo>
                    <a:pt x="180" y="299"/>
                    <a:pt x="225" y="337"/>
                    <a:pt x="271" y="327"/>
                  </a:cubicBezTo>
                  <a:cubicBezTo>
                    <a:pt x="274" y="327"/>
                    <a:pt x="277" y="325"/>
                    <a:pt x="279" y="322"/>
                  </a:cubicBezTo>
                  <a:cubicBezTo>
                    <a:pt x="289" y="306"/>
                    <a:pt x="303" y="295"/>
                    <a:pt x="321" y="289"/>
                  </a:cubicBezTo>
                  <a:cubicBezTo>
                    <a:pt x="323" y="288"/>
                    <a:pt x="326" y="286"/>
                    <a:pt x="327" y="283"/>
                  </a:cubicBezTo>
                  <a:cubicBezTo>
                    <a:pt x="334" y="268"/>
                    <a:pt x="336" y="253"/>
                    <a:pt x="332" y="237"/>
                  </a:cubicBezTo>
                  <a:cubicBezTo>
                    <a:pt x="324" y="199"/>
                    <a:pt x="289" y="172"/>
                    <a:pt x="252" y="176"/>
                  </a:cubicBezTo>
                  <a:cubicBezTo>
                    <a:pt x="211" y="180"/>
                    <a:pt x="181" y="212"/>
                    <a:pt x="181" y="252"/>
                  </a:cubicBezTo>
                  <a:close/>
                  <a:moveTo>
                    <a:pt x="554" y="396"/>
                  </a:moveTo>
                  <a:cubicBezTo>
                    <a:pt x="551" y="376"/>
                    <a:pt x="555" y="360"/>
                    <a:pt x="568" y="346"/>
                  </a:cubicBezTo>
                  <a:cubicBezTo>
                    <a:pt x="581" y="332"/>
                    <a:pt x="598" y="327"/>
                    <a:pt x="618" y="329"/>
                  </a:cubicBezTo>
                  <a:cubicBezTo>
                    <a:pt x="618" y="326"/>
                    <a:pt x="618" y="324"/>
                    <a:pt x="618" y="322"/>
                  </a:cubicBezTo>
                  <a:cubicBezTo>
                    <a:pt x="617" y="302"/>
                    <a:pt x="617" y="302"/>
                    <a:pt x="598" y="296"/>
                  </a:cubicBezTo>
                  <a:cubicBezTo>
                    <a:pt x="560" y="283"/>
                    <a:pt x="521" y="277"/>
                    <a:pt x="482" y="271"/>
                  </a:cubicBezTo>
                  <a:cubicBezTo>
                    <a:pt x="469" y="270"/>
                    <a:pt x="456" y="269"/>
                    <a:pt x="443" y="267"/>
                  </a:cubicBezTo>
                  <a:cubicBezTo>
                    <a:pt x="440" y="274"/>
                    <a:pt x="438" y="281"/>
                    <a:pt x="435" y="288"/>
                  </a:cubicBezTo>
                  <a:cubicBezTo>
                    <a:pt x="461" y="295"/>
                    <a:pt x="481" y="310"/>
                    <a:pt x="494" y="332"/>
                  </a:cubicBezTo>
                  <a:cubicBezTo>
                    <a:pt x="508" y="354"/>
                    <a:pt x="512" y="378"/>
                    <a:pt x="507" y="405"/>
                  </a:cubicBezTo>
                  <a:cubicBezTo>
                    <a:pt x="524" y="402"/>
                    <a:pt x="539" y="399"/>
                    <a:pt x="554" y="396"/>
                  </a:cubicBezTo>
                  <a:close/>
                  <a:moveTo>
                    <a:pt x="312" y="482"/>
                  </a:moveTo>
                  <a:cubicBezTo>
                    <a:pt x="297" y="482"/>
                    <a:pt x="283" y="482"/>
                    <a:pt x="269" y="482"/>
                  </a:cubicBezTo>
                  <a:cubicBezTo>
                    <a:pt x="269" y="475"/>
                    <a:pt x="269" y="468"/>
                    <a:pt x="269" y="460"/>
                  </a:cubicBezTo>
                  <a:cubicBezTo>
                    <a:pt x="283" y="460"/>
                    <a:pt x="298" y="460"/>
                    <a:pt x="312" y="460"/>
                  </a:cubicBezTo>
                  <a:cubicBezTo>
                    <a:pt x="312" y="453"/>
                    <a:pt x="312" y="446"/>
                    <a:pt x="312" y="438"/>
                  </a:cubicBezTo>
                  <a:cubicBezTo>
                    <a:pt x="294" y="438"/>
                    <a:pt x="276" y="436"/>
                    <a:pt x="259" y="436"/>
                  </a:cubicBezTo>
                  <a:cubicBezTo>
                    <a:pt x="257" y="436"/>
                    <a:pt x="254" y="438"/>
                    <a:pt x="254" y="440"/>
                  </a:cubicBezTo>
                  <a:cubicBezTo>
                    <a:pt x="246" y="455"/>
                    <a:pt x="244" y="471"/>
                    <a:pt x="248" y="488"/>
                  </a:cubicBezTo>
                  <a:cubicBezTo>
                    <a:pt x="258" y="528"/>
                    <a:pt x="294" y="553"/>
                    <a:pt x="336" y="547"/>
                  </a:cubicBezTo>
                  <a:cubicBezTo>
                    <a:pt x="383" y="540"/>
                    <a:pt x="413" y="484"/>
                    <a:pt x="393" y="442"/>
                  </a:cubicBezTo>
                  <a:cubicBezTo>
                    <a:pt x="392" y="440"/>
                    <a:pt x="389" y="438"/>
                    <a:pt x="387" y="438"/>
                  </a:cubicBezTo>
                  <a:cubicBezTo>
                    <a:pt x="378" y="438"/>
                    <a:pt x="370" y="438"/>
                    <a:pt x="361" y="438"/>
                  </a:cubicBezTo>
                  <a:cubicBezTo>
                    <a:pt x="352" y="439"/>
                    <a:pt x="343" y="438"/>
                    <a:pt x="334" y="438"/>
                  </a:cubicBezTo>
                  <a:cubicBezTo>
                    <a:pt x="334" y="446"/>
                    <a:pt x="334" y="453"/>
                    <a:pt x="334" y="461"/>
                  </a:cubicBezTo>
                  <a:cubicBezTo>
                    <a:pt x="349" y="461"/>
                    <a:pt x="363" y="461"/>
                    <a:pt x="377" y="461"/>
                  </a:cubicBezTo>
                  <a:cubicBezTo>
                    <a:pt x="377" y="468"/>
                    <a:pt x="377" y="475"/>
                    <a:pt x="377" y="483"/>
                  </a:cubicBezTo>
                  <a:cubicBezTo>
                    <a:pt x="363" y="483"/>
                    <a:pt x="348" y="483"/>
                    <a:pt x="334" y="483"/>
                  </a:cubicBezTo>
                  <a:cubicBezTo>
                    <a:pt x="334" y="497"/>
                    <a:pt x="334" y="512"/>
                    <a:pt x="334" y="526"/>
                  </a:cubicBezTo>
                  <a:cubicBezTo>
                    <a:pt x="326" y="526"/>
                    <a:pt x="319" y="526"/>
                    <a:pt x="312" y="526"/>
                  </a:cubicBezTo>
                  <a:cubicBezTo>
                    <a:pt x="312" y="511"/>
                    <a:pt x="312" y="497"/>
                    <a:pt x="312" y="482"/>
                  </a:cubicBezTo>
                  <a:close/>
                  <a:moveTo>
                    <a:pt x="162" y="279"/>
                  </a:moveTo>
                  <a:cubicBezTo>
                    <a:pt x="155" y="280"/>
                    <a:pt x="148" y="281"/>
                    <a:pt x="141" y="283"/>
                  </a:cubicBezTo>
                  <a:cubicBezTo>
                    <a:pt x="138" y="283"/>
                    <a:pt x="137" y="285"/>
                    <a:pt x="137" y="289"/>
                  </a:cubicBezTo>
                  <a:cubicBezTo>
                    <a:pt x="135" y="311"/>
                    <a:pt x="116" y="329"/>
                    <a:pt x="94" y="329"/>
                  </a:cubicBezTo>
                  <a:cubicBezTo>
                    <a:pt x="86" y="329"/>
                    <a:pt x="79" y="327"/>
                    <a:pt x="70" y="325"/>
                  </a:cubicBezTo>
                  <a:cubicBezTo>
                    <a:pt x="71" y="340"/>
                    <a:pt x="72" y="355"/>
                    <a:pt x="73" y="371"/>
                  </a:cubicBezTo>
                  <a:cubicBezTo>
                    <a:pt x="73" y="376"/>
                    <a:pt x="76" y="379"/>
                    <a:pt x="81" y="380"/>
                  </a:cubicBezTo>
                  <a:cubicBezTo>
                    <a:pt x="100" y="385"/>
                    <a:pt x="118" y="391"/>
                    <a:pt x="137" y="396"/>
                  </a:cubicBezTo>
                  <a:cubicBezTo>
                    <a:pt x="151" y="400"/>
                    <a:pt x="166" y="402"/>
                    <a:pt x="181" y="405"/>
                  </a:cubicBezTo>
                  <a:cubicBezTo>
                    <a:pt x="178" y="378"/>
                    <a:pt x="187" y="355"/>
                    <a:pt x="203" y="335"/>
                  </a:cubicBezTo>
                  <a:cubicBezTo>
                    <a:pt x="183" y="321"/>
                    <a:pt x="169" y="303"/>
                    <a:pt x="162" y="279"/>
                  </a:cubicBezTo>
                  <a:close/>
                  <a:moveTo>
                    <a:pt x="290" y="76"/>
                  </a:moveTo>
                  <a:cubicBezTo>
                    <a:pt x="290" y="106"/>
                    <a:pt x="314" y="131"/>
                    <a:pt x="344" y="132"/>
                  </a:cubicBezTo>
                  <a:cubicBezTo>
                    <a:pt x="374" y="132"/>
                    <a:pt x="399" y="107"/>
                    <a:pt x="400" y="77"/>
                  </a:cubicBezTo>
                  <a:cubicBezTo>
                    <a:pt x="400" y="48"/>
                    <a:pt x="375" y="23"/>
                    <a:pt x="346" y="22"/>
                  </a:cubicBezTo>
                  <a:cubicBezTo>
                    <a:pt x="316" y="22"/>
                    <a:pt x="290" y="46"/>
                    <a:pt x="290" y="76"/>
                  </a:cubicBezTo>
                  <a:close/>
                  <a:moveTo>
                    <a:pt x="531" y="603"/>
                  </a:moveTo>
                  <a:cubicBezTo>
                    <a:pt x="531" y="573"/>
                    <a:pt x="506" y="548"/>
                    <a:pt x="476" y="548"/>
                  </a:cubicBezTo>
                  <a:cubicBezTo>
                    <a:pt x="447" y="548"/>
                    <a:pt x="421" y="573"/>
                    <a:pt x="422" y="603"/>
                  </a:cubicBezTo>
                  <a:cubicBezTo>
                    <a:pt x="422" y="633"/>
                    <a:pt x="447" y="658"/>
                    <a:pt x="476" y="658"/>
                  </a:cubicBezTo>
                  <a:cubicBezTo>
                    <a:pt x="506" y="658"/>
                    <a:pt x="531" y="632"/>
                    <a:pt x="531" y="603"/>
                  </a:cubicBezTo>
                  <a:close/>
                  <a:moveTo>
                    <a:pt x="344" y="307"/>
                  </a:moveTo>
                  <a:cubicBezTo>
                    <a:pt x="315" y="307"/>
                    <a:pt x="290" y="332"/>
                    <a:pt x="290" y="362"/>
                  </a:cubicBezTo>
                  <a:cubicBezTo>
                    <a:pt x="290" y="392"/>
                    <a:pt x="315" y="417"/>
                    <a:pt x="345" y="417"/>
                  </a:cubicBezTo>
                  <a:cubicBezTo>
                    <a:pt x="375" y="416"/>
                    <a:pt x="400" y="391"/>
                    <a:pt x="400" y="362"/>
                  </a:cubicBezTo>
                  <a:cubicBezTo>
                    <a:pt x="400" y="332"/>
                    <a:pt x="374" y="307"/>
                    <a:pt x="344" y="307"/>
                  </a:cubicBezTo>
                  <a:close/>
                  <a:moveTo>
                    <a:pt x="402" y="414"/>
                  </a:moveTo>
                  <a:cubicBezTo>
                    <a:pt x="405" y="414"/>
                    <a:pt x="406" y="415"/>
                    <a:pt x="407" y="415"/>
                  </a:cubicBezTo>
                  <a:cubicBezTo>
                    <a:pt x="431" y="413"/>
                    <a:pt x="454" y="411"/>
                    <a:pt x="478" y="409"/>
                  </a:cubicBezTo>
                  <a:cubicBezTo>
                    <a:pt x="482" y="408"/>
                    <a:pt x="484" y="407"/>
                    <a:pt x="485" y="403"/>
                  </a:cubicBezTo>
                  <a:cubicBezTo>
                    <a:pt x="495" y="363"/>
                    <a:pt x="472" y="324"/>
                    <a:pt x="434" y="311"/>
                  </a:cubicBezTo>
                  <a:cubicBezTo>
                    <a:pt x="423" y="307"/>
                    <a:pt x="415" y="309"/>
                    <a:pt x="408" y="318"/>
                  </a:cubicBezTo>
                  <a:cubicBezTo>
                    <a:pt x="428" y="351"/>
                    <a:pt x="426" y="383"/>
                    <a:pt x="402" y="414"/>
                  </a:cubicBezTo>
                  <a:close/>
                  <a:moveTo>
                    <a:pt x="351" y="283"/>
                  </a:moveTo>
                  <a:cubicBezTo>
                    <a:pt x="364" y="288"/>
                    <a:pt x="376" y="292"/>
                    <a:pt x="387" y="298"/>
                  </a:cubicBezTo>
                  <a:cubicBezTo>
                    <a:pt x="391" y="300"/>
                    <a:pt x="393" y="300"/>
                    <a:pt x="397" y="298"/>
                  </a:cubicBezTo>
                  <a:cubicBezTo>
                    <a:pt x="426" y="279"/>
                    <a:pt x="430" y="236"/>
                    <a:pt x="404" y="212"/>
                  </a:cubicBezTo>
                  <a:cubicBezTo>
                    <a:pt x="387" y="197"/>
                    <a:pt x="361" y="193"/>
                    <a:pt x="343" y="204"/>
                  </a:cubicBezTo>
                  <a:cubicBezTo>
                    <a:pt x="357" y="230"/>
                    <a:pt x="360" y="256"/>
                    <a:pt x="351" y="283"/>
                  </a:cubicBezTo>
                  <a:close/>
                  <a:moveTo>
                    <a:pt x="267" y="352"/>
                  </a:moveTo>
                  <a:cubicBezTo>
                    <a:pt x="254" y="350"/>
                    <a:pt x="241" y="348"/>
                    <a:pt x="228" y="347"/>
                  </a:cubicBezTo>
                  <a:cubicBezTo>
                    <a:pt x="226" y="346"/>
                    <a:pt x="224" y="347"/>
                    <a:pt x="223" y="348"/>
                  </a:cubicBezTo>
                  <a:cubicBezTo>
                    <a:pt x="207" y="364"/>
                    <a:pt x="200" y="382"/>
                    <a:pt x="204" y="405"/>
                  </a:cubicBezTo>
                  <a:cubicBezTo>
                    <a:pt x="204" y="406"/>
                    <a:pt x="207" y="408"/>
                    <a:pt x="208" y="408"/>
                  </a:cubicBezTo>
                  <a:cubicBezTo>
                    <a:pt x="219" y="410"/>
                    <a:pt x="230" y="411"/>
                    <a:pt x="240" y="412"/>
                  </a:cubicBezTo>
                  <a:cubicBezTo>
                    <a:pt x="242" y="412"/>
                    <a:pt x="244" y="411"/>
                    <a:pt x="246" y="410"/>
                  </a:cubicBezTo>
                  <a:cubicBezTo>
                    <a:pt x="254" y="402"/>
                    <a:pt x="263" y="394"/>
                    <a:pt x="271" y="386"/>
                  </a:cubicBezTo>
                  <a:cubicBezTo>
                    <a:pt x="270" y="375"/>
                    <a:pt x="268" y="363"/>
                    <a:pt x="267" y="352"/>
                  </a:cubicBezTo>
                  <a:close/>
                  <a:moveTo>
                    <a:pt x="607" y="417"/>
                  </a:moveTo>
                  <a:cubicBezTo>
                    <a:pt x="625" y="417"/>
                    <a:pt x="640" y="402"/>
                    <a:pt x="641" y="384"/>
                  </a:cubicBezTo>
                  <a:cubicBezTo>
                    <a:pt x="641" y="367"/>
                    <a:pt x="627" y="352"/>
                    <a:pt x="609" y="351"/>
                  </a:cubicBezTo>
                  <a:cubicBezTo>
                    <a:pt x="591" y="350"/>
                    <a:pt x="576" y="365"/>
                    <a:pt x="575" y="383"/>
                  </a:cubicBezTo>
                  <a:cubicBezTo>
                    <a:pt x="574" y="400"/>
                    <a:pt x="589" y="416"/>
                    <a:pt x="607" y="417"/>
                  </a:cubicBezTo>
                  <a:close/>
                  <a:moveTo>
                    <a:pt x="115" y="570"/>
                  </a:moveTo>
                  <a:cubicBezTo>
                    <a:pt x="115" y="587"/>
                    <a:pt x="129" y="602"/>
                    <a:pt x="147" y="603"/>
                  </a:cubicBezTo>
                  <a:cubicBezTo>
                    <a:pt x="165" y="603"/>
                    <a:pt x="180" y="588"/>
                    <a:pt x="180" y="570"/>
                  </a:cubicBezTo>
                  <a:cubicBezTo>
                    <a:pt x="181" y="552"/>
                    <a:pt x="165" y="537"/>
                    <a:pt x="148" y="537"/>
                  </a:cubicBezTo>
                  <a:cubicBezTo>
                    <a:pt x="130" y="537"/>
                    <a:pt x="115" y="552"/>
                    <a:pt x="115" y="570"/>
                  </a:cubicBezTo>
                  <a:close/>
                  <a:moveTo>
                    <a:pt x="159" y="132"/>
                  </a:moveTo>
                  <a:cubicBezTo>
                    <a:pt x="159" y="120"/>
                    <a:pt x="148" y="110"/>
                    <a:pt x="137" y="110"/>
                  </a:cubicBezTo>
                  <a:cubicBezTo>
                    <a:pt x="125" y="110"/>
                    <a:pt x="115" y="120"/>
                    <a:pt x="115" y="132"/>
                  </a:cubicBezTo>
                  <a:cubicBezTo>
                    <a:pt x="115" y="143"/>
                    <a:pt x="125" y="153"/>
                    <a:pt x="137" y="154"/>
                  </a:cubicBezTo>
                  <a:cubicBezTo>
                    <a:pt x="148" y="154"/>
                    <a:pt x="158" y="143"/>
                    <a:pt x="159" y="132"/>
                  </a:cubicBezTo>
                  <a:close/>
                  <a:moveTo>
                    <a:pt x="531" y="154"/>
                  </a:moveTo>
                  <a:cubicBezTo>
                    <a:pt x="543" y="154"/>
                    <a:pt x="553" y="144"/>
                    <a:pt x="553" y="132"/>
                  </a:cubicBezTo>
                  <a:cubicBezTo>
                    <a:pt x="553" y="120"/>
                    <a:pt x="543" y="110"/>
                    <a:pt x="531" y="110"/>
                  </a:cubicBezTo>
                  <a:cubicBezTo>
                    <a:pt x="520" y="110"/>
                    <a:pt x="509" y="120"/>
                    <a:pt x="509" y="132"/>
                  </a:cubicBezTo>
                  <a:cubicBezTo>
                    <a:pt x="509" y="143"/>
                    <a:pt x="519" y="153"/>
                    <a:pt x="531" y="154"/>
                  </a:cubicBezTo>
                  <a:close/>
                  <a:moveTo>
                    <a:pt x="93" y="263"/>
                  </a:moveTo>
                  <a:cubicBezTo>
                    <a:pt x="81" y="263"/>
                    <a:pt x="71" y="274"/>
                    <a:pt x="71" y="285"/>
                  </a:cubicBezTo>
                  <a:cubicBezTo>
                    <a:pt x="71" y="297"/>
                    <a:pt x="81" y="307"/>
                    <a:pt x="93" y="307"/>
                  </a:cubicBezTo>
                  <a:cubicBezTo>
                    <a:pt x="105" y="307"/>
                    <a:pt x="115" y="296"/>
                    <a:pt x="115" y="285"/>
                  </a:cubicBezTo>
                  <a:cubicBezTo>
                    <a:pt x="114" y="273"/>
                    <a:pt x="104" y="263"/>
                    <a:pt x="93" y="263"/>
                  </a:cubicBezTo>
                  <a:close/>
                  <a:moveTo>
                    <a:pt x="421" y="459"/>
                  </a:moveTo>
                  <a:cubicBezTo>
                    <a:pt x="440" y="456"/>
                    <a:pt x="456" y="448"/>
                    <a:pt x="469" y="432"/>
                  </a:cubicBezTo>
                  <a:cubicBezTo>
                    <a:pt x="450" y="434"/>
                    <a:pt x="433" y="435"/>
                    <a:pt x="416" y="437"/>
                  </a:cubicBezTo>
                  <a:cubicBezTo>
                    <a:pt x="418" y="445"/>
                    <a:pt x="419" y="451"/>
                    <a:pt x="421" y="459"/>
                  </a:cubicBezTo>
                  <a:close/>
                  <a:moveTo>
                    <a:pt x="50" y="316"/>
                  </a:moveTo>
                  <a:cubicBezTo>
                    <a:pt x="49" y="315"/>
                    <a:pt x="49" y="314"/>
                    <a:pt x="48" y="314"/>
                  </a:cubicBezTo>
                  <a:cubicBezTo>
                    <a:pt x="42" y="320"/>
                    <a:pt x="35" y="326"/>
                    <a:pt x="30" y="332"/>
                  </a:cubicBezTo>
                  <a:cubicBezTo>
                    <a:pt x="26" y="337"/>
                    <a:pt x="26" y="342"/>
                    <a:pt x="30" y="348"/>
                  </a:cubicBezTo>
                  <a:cubicBezTo>
                    <a:pt x="34" y="355"/>
                    <a:pt x="41" y="361"/>
                    <a:pt x="50" y="365"/>
                  </a:cubicBezTo>
                  <a:cubicBezTo>
                    <a:pt x="50" y="348"/>
                    <a:pt x="50" y="332"/>
                    <a:pt x="50" y="316"/>
                  </a:cubicBezTo>
                  <a:close/>
                  <a:moveTo>
                    <a:pt x="655" y="354"/>
                  </a:moveTo>
                  <a:cubicBezTo>
                    <a:pt x="659" y="349"/>
                    <a:pt x="664" y="344"/>
                    <a:pt x="662" y="337"/>
                  </a:cubicBezTo>
                  <a:cubicBezTo>
                    <a:pt x="659" y="326"/>
                    <a:pt x="650" y="320"/>
                    <a:pt x="641" y="315"/>
                  </a:cubicBezTo>
                  <a:cubicBezTo>
                    <a:pt x="641" y="323"/>
                    <a:pt x="640" y="330"/>
                    <a:pt x="641" y="337"/>
                  </a:cubicBezTo>
                  <a:cubicBezTo>
                    <a:pt x="641" y="338"/>
                    <a:pt x="642" y="340"/>
                    <a:pt x="643" y="342"/>
                  </a:cubicBezTo>
                  <a:cubicBezTo>
                    <a:pt x="647" y="346"/>
                    <a:pt x="650" y="350"/>
                    <a:pt x="655" y="354"/>
                  </a:cubicBezTo>
                  <a:close/>
                  <a:moveTo>
                    <a:pt x="597" y="493"/>
                  </a:moveTo>
                  <a:cubicBezTo>
                    <a:pt x="597" y="488"/>
                    <a:pt x="591" y="482"/>
                    <a:pt x="586" y="482"/>
                  </a:cubicBezTo>
                  <a:cubicBezTo>
                    <a:pt x="580" y="483"/>
                    <a:pt x="575" y="488"/>
                    <a:pt x="575" y="494"/>
                  </a:cubicBezTo>
                  <a:cubicBezTo>
                    <a:pt x="575" y="499"/>
                    <a:pt x="580" y="504"/>
                    <a:pt x="586" y="504"/>
                  </a:cubicBezTo>
                  <a:cubicBezTo>
                    <a:pt x="591" y="504"/>
                    <a:pt x="597" y="498"/>
                    <a:pt x="597" y="493"/>
                  </a:cubicBezTo>
                  <a:close/>
                  <a:moveTo>
                    <a:pt x="227" y="446"/>
                  </a:moveTo>
                  <a:cubicBezTo>
                    <a:pt x="229" y="441"/>
                    <a:pt x="230" y="437"/>
                    <a:pt x="232" y="433"/>
                  </a:cubicBezTo>
                  <a:cubicBezTo>
                    <a:pt x="226" y="433"/>
                    <a:pt x="221" y="432"/>
                    <a:pt x="213" y="432"/>
                  </a:cubicBezTo>
                  <a:cubicBezTo>
                    <a:pt x="219" y="437"/>
                    <a:pt x="223" y="441"/>
                    <a:pt x="227" y="446"/>
                  </a:cubicBezTo>
                  <a:close/>
                  <a:moveTo>
                    <a:pt x="282" y="406"/>
                  </a:moveTo>
                  <a:cubicBezTo>
                    <a:pt x="279" y="409"/>
                    <a:pt x="276" y="411"/>
                    <a:pt x="273" y="414"/>
                  </a:cubicBezTo>
                  <a:cubicBezTo>
                    <a:pt x="279" y="414"/>
                    <a:pt x="283" y="415"/>
                    <a:pt x="289" y="415"/>
                  </a:cubicBezTo>
                  <a:cubicBezTo>
                    <a:pt x="287" y="412"/>
                    <a:pt x="285" y="409"/>
                    <a:pt x="282" y="406"/>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5">
              <a:extLst>
                <a:ext uri="{FF2B5EF4-FFF2-40B4-BE49-F238E27FC236}">
                  <a16:creationId xmlns:a16="http://schemas.microsoft.com/office/drawing/2014/main" id="{EE6FDAE9-77A1-4FD8-9778-8CB8CF132B15}"/>
                </a:ext>
              </a:extLst>
            </p:cNvPr>
            <p:cNvSpPr>
              <a:spLocks/>
            </p:cNvSpPr>
            <p:nvPr/>
          </p:nvSpPr>
          <p:spPr bwMode="auto">
            <a:xfrm>
              <a:off x="4133850" y="2614613"/>
              <a:ext cx="407987" cy="407987"/>
            </a:xfrm>
            <a:custGeom>
              <a:avLst/>
              <a:gdLst>
                <a:gd name="T0" fmla="*/ 108 w 108"/>
                <a:gd name="T1" fmla="*/ 65 h 108"/>
                <a:gd name="T2" fmla="*/ 65 w 108"/>
                <a:gd name="T3" fmla="*/ 65 h 108"/>
                <a:gd name="T4" fmla="*/ 65 w 108"/>
                <a:gd name="T5" fmla="*/ 108 h 108"/>
                <a:gd name="T6" fmla="*/ 43 w 108"/>
                <a:gd name="T7" fmla="*/ 108 h 108"/>
                <a:gd name="T8" fmla="*/ 43 w 108"/>
                <a:gd name="T9" fmla="*/ 65 h 108"/>
                <a:gd name="T10" fmla="*/ 0 w 108"/>
                <a:gd name="T11" fmla="*/ 65 h 108"/>
                <a:gd name="T12" fmla="*/ 0 w 108"/>
                <a:gd name="T13" fmla="*/ 43 h 108"/>
                <a:gd name="T14" fmla="*/ 43 w 108"/>
                <a:gd name="T15" fmla="*/ 43 h 108"/>
                <a:gd name="T16" fmla="*/ 43 w 108"/>
                <a:gd name="T17" fmla="*/ 0 h 108"/>
                <a:gd name="T18" fmla="*/ 65 w 108"/>
                <a:gd name="T19" fmla="*/ 0 h 108"/>
                <a:gd name="T20" fmla="*/ 65 w 108"/>
                <a:gd name="T21" fmla="*/ 43 h 108"/>
                <a:gd name="T22" fmla="*/ 108 w 108"/>
                <a:gd name="T23" fmla="*/ 43 h 108"/>
                <a:gd name="T24" fmla="*/ 108 w 108"/>
                <a:gd name="T25" fmla="*/ 6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8" h="108">
                  <a:moveTo>
                    <a:pt x="108" y="65"/>
                  </a:moveTo>
                  <a:cubicBezTo>
                    <a:pt x="94" y="65"/>
                    <a:pt x="80" y="65"/>
                    <a:pt x="65" y="65"/>
                  </a:cubicBezTo>
                  <a:cubicBezTo>
                    <a:pt x="65" y="80"/>
                    <a:pt x="65" y="94"/>
                    <a:pt x="65" y="108"/>
                  </a:cubicBezTo>
                  <a:cubicBezTo>
                    <a:pt x="58" y="108"/>
                    <a:pt x="51" y="108"/>
                    <a:pt x="43" y="108"/>
                  </a:cubicBezTo>
                  <a:cubicBezTo>
                    <a:pt x="43" y="94"/>
                    <a:pt x="43" y="80"/>
                    <a:pt x="43" y="65"/>
                  </a:cubicBezTo>
                  <a:cubicBezTo>
                    <a:pt x="29" y="65"/>
                    <a:pt x="14" y="65"/>
                    <a:pt x="0" y="65"/>
                  </a:cubicBezTo>
                  <a:cubicBezTo>
                    <a:pt x="0" y="58"/>
                    <a:pt x="0" y="51"/>
                    <a:pt x="0" y="43"/>
                  </a:cubicBezTo>
                  <a:cubicBezTo>
                    <a:pt x="14" y="43"/>
                    <a:pt x="28" y="43"/>
                    <a:pt x="43" y="43"/>
                  </a:cubicBezTo>
                  <a:cubicBezTo>
                    <a:pt x="43" y="29"/>
                    <a:pt x="43" y="15"/>
                    <a:pt x="43" y="0"/>
                  </a:cubicBezTo>
                  <a:cubicBezTo>
                    <a:pt x="50" y="0"/>
                    <a:pt x="57" y="0"/>
                    <a:pt x="65" y="0"/>
                  </a:cubicBezTo>
                  <a:cubicBezTo>
                    <a:pt x="65" y="14"/>
                    <a:pt x="65" y="28"/>
                    <a:pt x="65" y="43"/>
                  </a:cubicBezTo>
                  <a:cubicBezTo>
                    <a:pt x="80" y="43"/>
                    <a:pt x="94" y="43"/>
                    <a:pt x="108" y="43"/>
                  </a:cubicBezTo>
                  <a:cubicBezTo>
                    <a:pt x="108" y="50"/>
                    <a:pt x="108" y="57"/>
                    <a:pt x="108" y="65"/>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6">
              <a:extLst>
                <a:ext uri="{FF2B5EF4-FFF2-40B4-BE49-F238E27FC236}">
                  <a16:creationId xmlns:a16="http://schemas.microsoft.com/office/drawing/2014/main" id="{5A6FE7FA-EDE6-4E73-A01B-859CFFDCC2ED}"/>
                </a:ext>
              </a:extLst>
            </p:cNvPr>
            <p:cNvSpPr>
              <a:spLocks/>
            </p:cNvSpPr>
            <p:nvPr/>
          </p:nvSpPr>
          <p:spPr bwMode="auto">
            <a:xfrm>
              <a:off x="4549775" y="2116138"/>
              <a:ext cx="242887" cy="82550"/>
            </a:xfrm>
            <a:custGeom>
              <a:avLst/>
              <a:gdLst>
                <a:gd name="T0" fmla="*/ 64 w 64"/>
                <a:gd name="T1" fmla="*/ 0 h 22"/>
                <a:gd name="T2" fmla="*/ 64 w 64"/>
                <a:gd name="T3" fmla="*/ 22 h 22"/>
                <a:gd name="T4" fmla="*/ 0 w 64"/>
                <a:gd name="T5" fmla="*/ 22 h 22"/>
                <a:gd name="T6" fmla="*/ 0 w 64"/>
                <a:gd name="T7" fmla="*/ 0 h 22"/>
                <a:gd name="T8" fmla="*/ 64 w 64"/>
                <a:gd name="T9" fmla="*/ 0 h 22"/>
              </a:gdLst>
              <a:ahLst/>
              <a:cxnLst>
                <a:cxn ang="0">
                  <a:pos x="T0" y="T1"/>
                </a:cxn>
                <a:cxn ang="0">
                  <a:pos x="T2" y="T3"/>
                </a:cxn>
                <a:cxn ang="0">
                  <a:pos x="T4" y="T5"/>
                </a:cxn>
                <a:cxn ang="0">
                  <a:pos x="T6" y="T7"/>
                </a:cxn>
                <a:cxn ang="0">
                  <a:pos x="T8" y="T9"/>
                </a:cxn>
              </a:cxnLst>
              <a:rect l="0" t="0" r="r" b="b"/>
              <a:pathLst>
                <a:path w="64" h="22">
                  <a:moveTo>
                    <a:pt x="64" y="0"/>
                  </a:moveTo>
                  <a:cubicBezTo>
                    <a:pt x="64" y="8"/>
                    <a:pt x="64" y="14"/>
                    <a:pt x="64" y="22"/>
                  </a:cubicBezTo>
                  <a:cubicBezTo>
                    <a:pt x="43" y="22"/>
                    <a:pt x="21" y="22"/>
                    <a:pt x="0" y="22"/>
                  </a:cubicBezTo>
                  <a:cubicBezTo>
                    <a:pt x="0" y="15"/>
                    <a:pt x="0" y="8"/>
                    <a:pt x="0" y="0"/>
                  </a:cubicBezTo>
                  <a:cubicBezTo>
                    <a:pt x="21" y="0"/>
                    <a:pt x="42" y="0"/>
                    <a:pt x="64" y="0"/>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7">
              <a:extLst>
                <a:ext uri="{FF2B5EF4-FFF2-40B4-BE49-F238E27FC236}">
                  <a16:creationId xmlns:a16="http://schemas.microsoft.com/office/drawing/2014/main" id="{7E271ECC-0BDD-4573-A04D-8F5D91620C7F}"/>
                </a:ext>
              </a:extLst>
            </p:cNvPr>
            <p:cNvSpPr>
              <a:spLocks/>
            </p:cNvSpPr>
            <p:nvPr/>
          </p:nvSpPr>
          <p:spPr bwMode="auto">
            <a:xfrm>
              <a:off x="5045075" y="4103688"/>
              <a:ext cx="246062" cy="79375"/>
            </a:xfrm>
            <a:custGeom>
              <a:avLst/>
              <a:gdLst>
                <a:gd name="T0" fmla="*/ 0 w 65"/>
                <a:gd name="T1" fmla="*/ 21 h 21"/>
                <a:gd name="T2" fmla="*/ 0 w 65"/>
                <a:gd name="T3" fmla="*/ 0 h 21"/>
                <a:gd name="T4" fmla="*/ 65 w 65"/>
                <a:gd name="T5" fmla="*/ 0 h 21"/>
                <a:gd name="T6" fmla="*/ 65 w 65"/>
                <a:gd name="T7" fmla="*/ 21 h 21"/>
                <a:gd name="T8" fmla="*/ 0 w 65"/>
                <a:gd name="T9" fmla="*/ 21 h 21"/>
              </a:gdLst>
              <a:ahLst/>
              <a:cxnLst>
                <a:cxn ang="0">
                  <a:pos x="T0" y="T1"/>
                </a:cxn>
                <a:cxn ang="0">
                  <a:pos x="T2" y="T3"/>
                </a:cxn>
                <a:cxn ang="0">
                  <a:pos x="T4" y="T5"/>
                </a:cxn>
                <a:cxn ang="0">
                  <a:pos x="T6" y="T7"/>
                </a:cxn>
                <a:cxn ang="0">
                  <a:pos x="T8" y="T9"/>
                </a:cxn>
              </a:cxnLst>
              <a:rect l="0" t="0" r="r" b="b"/>
              <a:pathLst>
                <a:path w="65" h="21">
                  <a:moveTo>
                    <a:pt x="0" y="21"/>
                  </a:moveTo>
                  <a:cubicBezTo>
                    <a:pt x="0" y="14"/>
                    <a:pt x="0" y="7"/>
                    <a:pt x="0" y="0"/>
                  </a:cubicBezTo>
                  <a:cubicBezTo>
                    <a:pt x="21" y="0"/>
                    <a:pt x="43" y="0"/>
                    <a:pt x="65" y="0"/>
                  </a:cubicBezTo>
                  <a:cubicBezTo>
                    <a:pt x="65" y="7"/>
                    <a:pt x="65" y="14"/>
                    <a:pt x="65" y="21"/>
                  </a:cubicBezTo>
                  <a:cubicBezTo>
                    <a:pt x="43" y="21"/>
                    <a:pt x="22" y="21"/>
                    <a:pt x="0" y="21"/>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8">
              <a:extLst>
                <a:ext uri="{FF2B5EF4-FFF2-40B4-BE49-F238E27FC236}">
                  <a16:creationId xmlns:a16="http://schemas.microsoft.com/office/drawing/2014/main" id="{BBC45146-D8E4-4936-BD77-1A6441DDA25F}"/>
                </a:ext>
              </a:extLst>
            </p:cNvPr>
            <p:cNvSpPr>
              <a:spLocks/>
            </p:cNvSpPr>
            <p:nvPr/>
          </p:nvSpPr>
          <p:spPr bwMode="auto">
            <a:xfrm>
              <a:off x="4546600" y="3109913"/>
              <a:ext cx="246062" cy="244475"/>
            </a:xfrm>
            <a:custGeom>
              <a:avLst/>
              <a:gdLst>
                <a:gd name="T0" fmla="*/ 0 w 65"/>
                <a:gd name="T1" fmla="*/ 44 h 65"/>
                <a:gd name="T2" fmla="*/ 0 w 65"/>
                <a:gd name="T3" fmla="*/ 22 h 65"/>
                <a:gd name="T4" fmla="*/ 22 w 65"/>
                <a:gd name="T5" fmla="*/ 22 h 65"/>
                <a:gd name="T6" fmla="*/ 22 w 65"/>
                <a:gd name="T7" fmla="*/ 0 h 65"/>
                <a:gd name="T8" fmla="*/ 44 w 65"/>
                <a:gd name="T9" fmla="*/ 0 h 65"/>
                <a:gd name="T10" fmla="*/ 44 w 65"/>
                <a:gd name="T11" fmla="*/ 22 h 65"/>
                <a:gd name="T12" fmla="*/ 65 w 65"/>
                <a:gd name="T13" fmla="*/ 22 h 65"/>
                <a:gd name="T14" fmla="*/ 65 w 65"/>
                <a:gd name="T15" fmla="*/ 44 h 65"/>
                <a:gd name="T16" fmla="*/ 44 w 65"/>
                <a:gd name="T17" fmla="*/ 44 h 65"/>
                <a:gd name="T18" fmla="*/ 44 w 65"/>
                <a:gd name="T19" fmla="*/ 65 h 65"/>
                <a:gd name="T20" fmla="*/ 22 w 65"/>
                <a:gd name="T21" fmla="*/ 65 h 65"/>
                <a:gd name="T22" fmla="*/ 22 w 65"/>
                <a:gd name="T23" fmla="*/ 44 h 65"/>
                <a:gd name="T24" fmla="*/ 0 w 65"/>
                <a:gd name="T25" fmla="*/ 4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 h="65">
                  <a:moveTo>
                    <a:pt x="0" y="44"/>
                  </a:moveTo>
                  <a:cubicBezTo>
                    <a:pt x="0" y="36"/>
                    <a:pt x="0" y="30"/>
                    <a:pt x="0" y="22"/>
                  </a:cubicBezTo>
                  <a:cubicBezTo>
                    <a:pt x="7" y="22"/>
                    <a:pt x="14" y="22"/>
                    <a:pt x="22" y="22"/>
                  </a:cubicBezTo>
                  <a:cubicBezTo>
                    <a:pt x="22" y="14"/>
                    <a:pt x="22" y="7"/>
                    <a:pt x="22" y="0"/>
                  </a:cubicBezTo>
                  <a:cubicBezTo>
                    <a:pt x="29" y="0"/>
                    <a:pt x="36" y="0"/>
                    <a:pt x="44" y="0"/>
                  </a:cubicBezTo>
                  <a:cubicBezTo>
                    <a:pt x="44" y="7"/>
                    <a:pt x="44" y="14"/>
                    <a:pt x="44" y="22"/>
                  </a:cubicBezTo>
                  <a:cubicBezTo>
                    <a:pt x="51" y="22"/>
                    <a:pt x="58" y="22"/>
                    <a:pt x="65" y="22"/>
                  </a:cubicBezTo>
                  <a:cubicBezTo>
                    <a:pt x="65" y="29"/>
                    <a:pt x="65" y="36"/>
                    <a:pt x="65" y="44"/>
                  </a:cubicBezTo>
                  <a:cubicBezTo>
                    <a:pt x="58" y="44"/>
                    <a:pt x="52" y="44"/>
                    <a:pt x="44" y="44"/>
                  </a:cubicBezTo>
                  <a:cubicBezTo>
                    <a:pt x="44" y="51"/>
                    <a:pt x="44" y="58"/>
                    <a:pt x="44" y="65"/>
                  </a:cubicBezTo>
                  <a:cubicBezTo>
                    <a:pt x="36" y="65"/>
                    <a:pt x="30" y="65"/>
                    <a:pt x="22" y="65"/>
                  </a:cubicBezTo>
                  <a:cubicBezTo>
                    <a:pt x="22" y="58"/>
                    <a:pt x="22" y="51"/>
                    <a:pt x="22" y="44"/>
                  </a:cubicBezTo>
                  <a:cubicBezTo>
                    <a:pt x="14" y="44"/>
                    <a:pt x="8" y="44"/>
                    <a:pt x="0" y="44"/>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12" name="Elipse 11">
            <a:extLst>
              <a:ext uri="{FF2B5EF4-FFF2-40B4-BE49-F238E27FC236}">
                <a16:creationId xmlns:a16="http://schemas.microsoft.com/office/drawing/2014/main" id="{0BC5AC61-F83A-4B83-B692-845B3521D3B9}"/>
              </a:ext>
            </a:extLst>
          </p:cNvPr>
          <p:cNvSpPr/>
          <p:nvPr/>
        </p:nvSpPr>
        <p:spPr>
          <a:xfrm>
            <a:off x="3496962" y="4491750"/>
            <a:ext cx="2347784" cy="1982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0"/>
        <p:cNvGrpSpPr/>
        <p:nvPr/>
      </p:nvGrpSpPr>
      <p:grpSpPr>
        <a:xfrm>
          <a:off x="0" y="0"/>
          <a:ext cx="0" cy="0"/>
          <a:chOff x="0" y="0"/>
          <a:chExt cx="0" cy="0"/>
        </a:xfrm>
      </p:grpSpPr>
      <p:sp>
        <p:nvSpPr>
          <p:cNvPr id="721" name="Google Shape;721;p66"/>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PHASE 1</a:t>
            </a:r>
            <a:endParaRPr/>
          </a:p>
        </p:txBody>
      </p:sp>
      <p:sp>
        <p:nvSpPr>
          <p:cNvPr id="722" name="Google Shape;722;p66"/>
          <p:cNvSpPr/>
          <p:nvPr/>
        </p:nvSpPr>
        <p:spPr>
          <a:xfrm>
            <a:off x="5806350" y="3132893"/>
            <a:ext cx="2536700" cy="1381145"/>
          </a:xfrm>
          <a:custGeom>
            <a:avLst/>
            <a:gdLst/>
            <a:ahLst/>
            <a:cxnLst/>
            <a:rect l="l" t="t" r="r" b="b"/>
            <a:pathLst>
              <a:path w="101468" h="114215" extrusionOk="0">
                <a:moveTo>
                  <a:pt x="16572" y="0"/>
                </a:moveTo>
                <a:lnTo>
                  <a:pt x="0" y="0"/>
                </a:lnTo>
                <a:lnTo>
                  <a:pt x="0" y="114215"/>
                </a:lnTo>
                <a:lnTo>
                  <a:pt x="101468" y="114215"/>
                </a:lnTo>
                <a:lnTo>
                  <a:pt x="101468" y="255"/>
                </a:lnTo>
                <a:lnTo>
                  <a:pt x="86681" y="255"/>
                </a:lnTo>
              </a:path>
            </a:pathLst>
          </a:custGeom>
          <a:noFill/>
          <a:ln w="9525" cap="flat" cmpd="sng">
            <a:solidFill>
              <a:schemeClr val="dk1"/>
            </a:solidFill>
            <a:prstDash val="solid"/>
            <a:round/>
            <a:headEnd type="none" w="med" len="med"/>
            <a:tailEnd type="none" w="med" len="med"/>
          </a:ln>
        </p:spPr>
      </p:sp>
      <p:grpSp>
        <p:nvGrpSpPr>
          <p:cNvPr id="723" name="Google Shape;723;p66"/>
          <p:cNvGrpSpPr/>
          <p:nvPr/>
        </p:nvGrpSpPr>
        <p:grpSpPr>
          <a:xfrm>
            <a:off x="2712957" y="3314962"/>
            <a:ext cx="251061" cy="250003"/>
            <a:chOff x="3287350" y="1858450"/>
            <a:chExt cx="699725" cy="696775"/>
          </a:xfrm>
        </p:grpSpPr>
        <p:sp>
          <p:nvSpPr>
            <p:cNvPr id="724" name="Google Shape;724;p66"/>
            <p:cNvSpPr/>
            <p:nvPr/>
          </p:nvSpPr>
          <p:spPr>
            <a:xfrm>
              <a:off x="3631500" y="1963475"/>
              <a:ext cx="189400" cy="117350"/>
            </a:xfrm>
            <a:custGeom>
              <a:avLst/>
              <a:gdLst/>
              <a:ahLst/>
              <a:cxnLst/>
              <a:rect l="l" t="t" r="r" b="b"/>
              <a:pathLst>
                <a:path w="7576" h="4694" extrusionOk="0">
                  <a:moveTo>
                    <a:pt x="1763" y="0"/>
                  </a:moveTo>
                  <a:cubicBezTo>
                    <a:pt x="1319" y="0"/>
                    <a:pt x="869" y="94"/>
                    <a:pt x="442" y="290"/>
                  </a:cubicBezTo>
                  <a:cubicBezTo>
                    <a:pt x="1" y="486"/>
                    <a:pt x="203" y="1084"/>
                    <a:pt x="586" y="1084"/>
                  </a:cubicBezTo>
                  <a:cubicBezTo>
                    <a:pt x="648" y="1084"/>
                    <a:pt x="715" y="1068"/>
                    <a:pt x="785" y="1032"/>
                  </a:cubicBezTo>
                  <a:cubicBezTo>
                    <a:pt x="1099" y="891"/>
                    <a:pt x="1429" y="824"/>
                    <a:pt x="1753" y="824"/>
                  </a:cubicBezTo>
                  <a:cubicBezTo>
                    <a:pt x="2576" y="824"/>
                    <a:pt x="3365" y="1255"/>
                    <a:pt x="3795" y="2002"/>
                  </a:cubicBezTo>
                  <a:cubicBezTo>
                    <a:pt x="3210" y="2672"/>
                    <a:pt x="3067" y="3614"/>
                    <a:pt x="3438" y="4427"/>
                  </a:cubicBezTo>
                  <a:cubicBezTo>
                    <a:pt x="3513" y="4616"/>
                    <a:pt x="3660" y="4694"/>
                    <a:pt x="3808" y="4694"/>
                  </a:cubicBezTo>
                  <a:cubicBezTo>
                    <a:pt x="4085" y="4694"/>
                    <a:pt x="4366" y="4420"/>
                    <a:pt x="4180" y="4085"/>
                  </a:cubicBezTo>
                  <a:cubicBezTo>
                    <a:pt x="3880" y="3371"/>
                    <a:pt x="4194" y="2558"/>
                    <a:pt x="4879" y="2244"/>
                  </a:cubicBezTo>
                  <a:cubicBezTo>
                    <a:pt x="5076" y="2152"/>
                    <a:pt x="5282" y="2108"/>
                    <a:pt x="5486" y="2108"/>
                  </a:cubicBezTo>
                  <a:cubicBezTo>
                    <a:pt x="6005" y="2108"/>
                    <a:pt x="6502" y="2394"/>
                    <a:pt x="6748" y="2886"/>
                  </a:cubicBezTo>
                  <a:cubicBezTo>
                    <a:pt x="6809" y="3040"/>
                    <a:pt x="6952" y="3128"/>
                    <a:pt x="7106" y="3128"/>
                  </a:cubicBezTo>
                  <a:cubicBezTo>
                    <a:pt x="7167" y="3128"/>
                    <a:pt x="7230" y="3114"/>
                    <a:pt x="7290" y="3086"/>
                  </a:cubicBezTo>
                  <a:cubicBezTo>
                    <a:pt x="7490" y="2986"/>
                    <a:pt x="7575" y="2744"/>
                    <a:pt x="7490" y="2544"/>
                  </a:cubicBezTo>
                  <a:cubicBezTo>
                    <a:pt x="7114" y="1732"/>
                    <a:pt x="6313" y="1260"/>
                    <a:pt x="5481" y="1260"/>
                  </a:cubicBezTo>
                  <a:cubicBezTo>
                    <a:pt x="5144" y="1260"/>
                    <a:pt x="4801" y="1338"/>
                    <a:pt x="4480" y="1503"/>
                  </a:cubicBezTo>
                  <a:cubicBezTo>
                    <a:pt x="3874" y="545"/>
                    <a:pt x="2834" y="0"/>
                    <a:pt x="17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66"/>
            <p:cNvSpPr/>
            <p:nvPr/>
          </p:nvSpPr>
          <p:spPr>
            <a:xfrm>
              <a:off x="3396525" y="2053325"/>
              <a:ext cx="159025" cy="90950"/>
            </a:xfrm>
            <a:custGeom>
              <a:avLst/>
              <a:gdLst/>
              <a:ahLst/>
              <a:cxnLst/>
              <a:rect l="l" t="t" r="r" b="b"/>
              <a:pathLst>
                <a:path w="6361" h="3638" extrusionOk="0">
                  <a:moveTo>
                    <a:pt x="4906" y="1"/>
                  </a:moveTo>
                  <a:cubicBezTo>
                    <a:pt x="3993" y="1"/>
                    <a:pt x="3113" y="509"/>
                    <a:pt x="2680" y="1375"/>
                  </a:cubicBezTo>
                  <a:cubicBezTo>
                    <a:pt x="2380" y="1283"/>
                    <a:pt x="2069" y="1237"/>
                    <a:pt x="1757" y="1237"/>
                  </a:cubicBezTo>
                  <a:cubicBezTo>
                    <a:pt x="1298" y="1237"/>
                    <a:pt x="837" y="1337"/>
                    <a:pt x="412" y="1532"/>
                  </a:cubicBezTo>
                  <a:cubicBezTo>
                    <a:pt x="0" y="1732"/>
                    <a:pt x="199" y="2313"/>
                    <a:pt x="590" y="2313"/>
                  </a:cubicBezTo>
                  <a:cubicBezTo>
                    <a:pt x="646" y="2313"/>
                    <a:pt x="706" y="2301"/>
                    <a:pt x="769" y="2274"/>
                  </a:cubicBezTo>
                  <a:cubicBezTo>
                    <a:pt x="1093" y="2121"/>
                    <a:pt x="1435" y="2049"/>
                    <a:pt x="1771" y="2049"/>
                  </a:cubicBezTo>
                  <a:cubicBezTo>
                    <a:pt x="2661" y="2049"/>
                    <a:pt x="3513" y="2556"/>
                    <a:pt x="3907" y="3415"/>
                  </a:cubicBezTo>
                  <a:cubicBezTo>
                    <a:pt x="3995" y="3571"/>
                    <a:pt x="4131" y="3637"/>
                    <a:pt x="4264" y="3637"/>
                  </a:cubicBezTo>
                  <a:cubicBezTo>
                    <a:pt x="4522" y="3637"/>
                    <a:pt x="4771" y="3392"/>
                    <a:pt x="4649" y="3073"/>
                  </a:cubicBezTo>
                  <a:cubicBezTo>
                    <a:pt x="4392" y="2516"/>
                    <a:pt x="3964" y="2031"/>
                    <a:pt x="3436" y="1718"/>
                  </a:cubicBezTo>
                  <a:cubicBezTo>
                    <a:pt x="3733" y="1144"/>
                    <a:pt x="4309" y="821"/>
                    <a:pt x="4911" y="821"/>
                  </a:cubicBezTo>
                  <a:cubicBezTo>
                    <a:pt x="5148" y="821"/>
                    <a:pt x="5389" y="871"/>
                    <a:pt x="5619" y="976"/>
                  </a:cubicBezTo>
                  <a:cubicBezTo>
                    <a:pt x="5678" y="1000"/>
                    <a:pt x="5735" y="1011"/>
                    <a:pt x="5788" y="1011"/>
                  </a:cubicBezTo>
                  <a:cubicBezTo>
                    <a:pt x="6169" y="1011"/>
                    <a:pt x="6360" y="447"/>
                    <a:pt x="5947" y="234"/>
                  </a:cubicBezTo>
                  <a:cubicBezTo>
                    <a:pt x="5611" y="76"/>
                    <a:pt x="5256" y="1"/>
                    <a:pt x="49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66"/>
            <p:cNvSpPr/>
            <p:nvPr/>
          </p:nvSpPr>
          <p:spPr>
            <a:xfrm>
              <a:off x="3706375" y="2151075"/>
              <a:ext cx="101625" cy="42650"/>
            </a:xfrm>
            <a:custGeom>
              <a:avLst/>
              <a:gdLst/>
              <a:ahLst/>
              <a:cxnLst/>
              <a:rect l="l" t="t" r="r" b="b"/>
              <a:pathLst>
                <a:path w="4065" h="1706" extrusionOk="0">
                  <a:moveTo>
                    <a:pt x="1799" y="0"/>
                  </a:moveTo>
                  <a:cubicBezTo>
                    <a:pt x="1292" y="0"/>
                    <a:pt x="782" y="154"/>
                    <a:pt x="343" y="475"/>
                  </a:cubicBezTo>
                  <a:cubicBezTo>
                    <a:pt x="0" y="736"/>
                    <a:pt x="246" y="1212"/>
                    <a:pt x="592" y="1212"/>
                  </a:cubicBezTo>
                  <a:cubicBezTo>
                    <a:pt x="663" y="1212"/>
                    <a:pt x="739" y="1192"/>
                    <a:pt x="814" y="1146"/>
                  </a:cubicBezTo>
                  <a:cubicBezTo>
                    <a:pt x="1114" y="925"/>
                    <a:pt x="1460" y="819"/>
                    <a:pt x="1803" y="819"/>
                  </a:cubicBezTo>
                  <a:cubicBezTo>
                    <a:pt x="2326" y="819"/>
                    <a:pt x="2841" y="1066"/>
                    <a:pt x="3168" y="1531"/>
                  </a:cubicBezTo>
                  <a:cubicBezTo>
                    <a:pt x="3259" y="1654"/>
                    <a:pt x="3377" y="1705"/>
                    <a:pt x="3491" y="1705"/>
                  </a:cubicBezTo>
                  <a:cubicBezTo>
                    <a:pt x="3787" y="1705"/>
                    <a:pt x="4065" y="1365"/>
                    <a:pt x="3838" y="1046"/>
                  </a:cubicBezTo>
                  <a:cubicBezTo>
                    <a:pt x="3346" y="363"/>
                    <a:pt x="2576" y="0"/>
                    <a:pt x="1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66"/>
            <p:cNvSpPr/>
            <p:nvPr/>
          </p:nvSpPr>
          <p:spPr>
            <a:xfrm>
              <a:off x="3563650" y="2100775"/>
              <a:ext cx="87325" cy="65200"/>
            </a:xfrm>
            <a:custGeom>
              <a:avLst/>
              <a:gdLst/>
              <a:ahLst/>
              <a:cxnLst/>
              <a:rect l="l" t="t" r="r" b="b"/>
              <a:pathLst>
                <a:path w="3493" h="2608" extrusionOk="0">
                  <a:moveTo>
                    <a:pt x="3015" y="1"/>
                  </a:moveTo>
                  <a:cubicBezTo>
                    <a:pt x="2827" y="1"/>
                    <a:pt x="2640" y="117"/>
                    <a:pt x="2614" y="376"/>
                  </a:cubicBezTo>
                  <a:cubicBezTo>
                    <a:pt x="2472" y="1202"/>
                    <a:pt x="1747" y="1794"/>
                    <a:pt x="934" y="1794"/>
                  </a:cubicBezTo>
                  <a:cubicBezTo>
                    <a:pt x="848" y="1794"/>
                    <a:pt x="761" y="1788"/>
                    <a:pt x="674" y="1774"/>
                  </a:cubicBezTo>
                  <a:cubicBezTo>
                    <a:pt x="635" y="1765"/>
                    <a:pt x="598" y="1761"/>
                    <a:pt x="563" y="1761"/>
                  </a:cubicBezTo>
                  <a:cubicBezTo>
                    <a:pt x="87" y="1761"/>
                    <a:pt x="0" y="2520"/>
                    <a:pt x="532" y="2573"/>
                  </a:cubicBezTo>
                  <a:cubicBezTo>
                    <a:pt x="671" y="2596"/>
                    <a:pt x="810" y="2607"/>
                    <a:pt x="947" y="2607"/>
                  </a:cubicBezTo>
                  <a:cubicBezTo>
                    <a:pt x="2155" y="2607"/>
                    <a:pt x="3221" y="1734"/>
                    <a:pt x="3413" y="504"/>
                  </a:cubicBezTo>
                  <a:cubicBezTo>
                    <a:pt x="3493" y="186"/>
                    <a:pt x="3253" y="1"/>
                    <a:pt x="30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66"/>
            <p:cNvSpPr/>
            <p:nvPr/>
          </p:nvSpPr>
          <p:spPr>
            <a:xfrm>
              <a:off x="3287350" y="1858450"/>
              <a:ext cx="699725" cy="696775"/>
            </a:xfrm>
            <a:custGeom>
              <a:avLst/>
              <a:gdLst/>
              <a:ahLst/>
              <a:cxnLst/>
              <a:rect l="l" t="t" r="r" b="b"/>
              <a:pathLst>
                <a:path w="27989" h="27871" extrusionOk="0">
                  <a:moveTo>
                    <a:pt x="12661" y="1"/>
                  </a:moveTo>
                  <a:cubicBezTo>
                    <a:pt x="11881" y="1"/>
                    <a:pt x="11078" y="284"/>
                    <a:pt x="10485" y="839"/>
                  </a:cubicBezTo>
                  <a:cubicBezTo>
                    <a:pt x="10121" y="662"/>
                    <a:pt x="9715" y="577"/>
                    <a:pt x="9303" y="577"/>
                  </a:cubicBezTo>
                  <a:cubicBezTo>
                    <a:pt x="8357" y="577"/>
                    <a:pt x="7376" y="1020"/>
                    <a:pt x="6790" y="1795"/>
                  </a:cubicBezTo>
                  <a:cubicBezTo>
                    <a:pt x="6690" y="1781"/>
                    <a:pt x="6589" y="1775"/>
                    <a:pt x="6488" y="1775"/>
                  </a:cubicBezTo>
                  <a:cubicBezTo>
                    <a:pt x="5210" y="1775"/>
                    <a:pt x="3914" y="2833"/>
                    <a:pt x="3623" y="4234"/>
                  </a:cubicBezTo>
                  <a:cubicBezTo>
                    <a:pt x="2211" y="4548"/>
                    <a:pt x="1255" y="6246"/>
                    <a:pt x="1626" y="7801"/>
                  </a:cubicBezTo>
                  <a:cubicBezTo>
                    <a:pt x="228" y="8543"/>
                    <a:pt x="0" y="10739"/>
                    <a:pt x="1156" y="12109"/>
                  </a:cubicBezTo>
                  <a:cubicBezTo>
                    <a:pt x="877" y="13880"/>
                    <a:pt x="2181" y="15561"/>
                    <a:pt x="3663" y="15561"/>
                  </a:cubicBezTo>
                  <a:cubicBezTo>
                    <a:pt x="3852" y="15561"/>
                    <a:pt x="4045" y="15534"/>
                    <a:pt x="4237" y="15475"/>
                  </a:cubicBezTo>
                  <a:cubicBezTo>
                    <a:pt x="4616" y="15965"/>
                    <a:pt x="5395" y="16318"/>
                    <a:pt x="6132" y="16318"/>
                  </a:cubicBezTo>
                  <a:cubicBezTo>
                    <a:pt x="6253" y="16318"/>
                    <a:pt x="6374" y="16309"/>
                    <a:pt x="6491" y="16289"/>
                  </a:cubicBezTo>
                  <a:cubicBezTo>
                    <a:pt x="7643" y="18672"/>
                    <a:pt x="9350" y="19669"/>
                    <a:pt x="11605" y="19669"/>
                  </a:cubicBezTo>
                  <a:cubicBezTo>
                    <a:pt x="12197" y="19669"/>
                    <a:pt x="12827" y="19600"/>
                    <a:pt x="13495" y="19470"/>
                  </a:cubicBezTo>
                  <a:cubicBezTo>
                    <a:pt x="13766" y="20440"/>
                    <a:pt x="14465" y="21638"/>
                    <a:pt x="16149" y="22608"/>
                  </a:cubicBezTo>
                  <a:cubicBezTo>
                    <a:pt x="18845" y="24163"/>
                    <a:pt x="20129" y="25390"/>
                    <a:pt x="20314" y="26574"/>
                  </a:cubicBezTo>
                  <a:cubicBezTo>
                    <a:pt x="20453" y="27345"/>
                    <a:pt x="21119" y="27870"/>
                    <a:pt x="21865" y="27870"/>
                  </a:cubicBezTo>
                  <a:cubicBezTo>
                    <a:pt x="21960" y="27870"/>
                    <a:pt x="22057" y="27861"/>
                    <a:pt x="22154" y="27844"/>
                  </a:cubicBezTo>
                  <a:cubicBezTo>
                    <a:pt x="23010" y="27687"/>
                    <a:pt x="23581" y="26859"/>
                    <a:pt x="23424" y="26003"/>
                  </a:cubicBezTo>
                  <a:lnTo>
                    <a:pt x="22368" y="21182"/>
                  </a:lnTo>
                  <a:cubicBezTo>
                    <a:pt x="23467" y="20939"/>
                    <a:pt x="24208" y="20069"/>
                    <a:pt x="24365" y="19270"/>
                  </a:cubicBezTo>
                  <a:cubicBezTo>
                    <a:pt x="24437" y="18557"/>
                    <a:pt x="24722" y="18229"/>
                    <a:pt x="24394" y="17401"/>
                  </a:cubicBezTo>
                  <a:cubicBezTo>
                    <a:pt x="26049" y="17273"/>
                    <a:pt x="27233" y="15418"/>
                    <a:pt x="26848" y="13764"/>
                  </a:cubicBezTo>
                  <a:cubicBezTo>
                    <a:pt x="27975" y="12594"/>
                    <a:pt x="27989" y="10540"/>
                    <a:pt x="26819" y="9555"/>
                  </a:cubicBezTo>
                  <a:cubicBezTo>
                    <a:pt x="27019" y="8257"/>
                    <a:pt x="26163" y="6831"/>
                    <a:pt x="24893" y="6331"/>
                  </a:cubicBezTo>
                  <a:cubicBezTo>
                    <a:pt x="24936" y="5818"/>
                    <a:pt x="24822" y="5319"/>
                    <a:pt x="24579" y="4876"/>
                  </a:cubicBezTo>
                  <a:cubicBezTo>
                    <a:pt x="24491" y="4757"/>
                    <a:pt x="24372" y="4706"/>
                    <a:pt x="24254" y="4706"/>
                  </a:cubicBezTo>
                  <a:cubicBezTo>
                    <a:pt x="23991" y="4706"/>
                    <a:pt x="23738" y="4960"/>
                    <a:pt x="23866" y="5276"/>
                  </a:cubicBezTo>
                  <a:cubicBezTo>
                    <a:pt x="24080" y="5632"/>
                    <a:pt x="24137" y="6075"/>
                    <a:pt x="24037" y="6488"/>
                  </a:cubicBezTo>
                  <a:cubicBezTo>
                    <a:pt x="23980" y="6717"/>
                    <a:pt x="24109" y="6959"/>
                    <a:pt x="24337" y="7002"/>
                  </a:cubicBezTo>
                  <a:cubicBezTo>
                    <a:pt x="25464" y="7273"/>
                    <a:pt x="26263" y="8585"/>
                    <a:pt x="25977" y="9627"/>
                  </a:cubicBezTo>
                  <a:cubicBezTo>
                    <a:pt x="25935" y="9798"/>
                    <a:pt x="26006" y="9983"/>
                    <a:pt x="26163" y="10083"/>
                  </a:cubicBezTo>
                  <a:cubicBezTo>
                    <a:pt x="26890" y="10540"/>
                    <a:pt x="27133" y="11795"/>
                    <a:pt x="26576" y="12794"/>
                  </a:cubicBezTo>
                  <a:cubicBezTo>
                    <a:pt x="26348" y="12266"/>
                    <a:pt x="25992" y="11781"/>
                    <a:pt x="25549" y="11410"/>
                  </a:cubicBezTo>
                  <a:cubicBezTo>
                    <a:pt x="25462" y="11334"/>
                    <a:pt x="25369" y="11302"/>
                    <a:pt x="25280" y="11302"/>
                  </a:cubicBezTo>
                  <a:cubicBezTo>
                    <a:pt x="24953" y="11302"/>
                    <a:pt x="24693" y="11742"/>
                    <a:pt x="25007" y="12023"/>
                  </a:cubicBezTo>
                  <a:cubicBezTo>
                    <a:pt x="25535" y="12465"/>
                    <a:pt x="25892" y="13065"/>
                    <a:pt x="26020" y="13735"/>
                  </a:cubicBezTo>
                  <a:lnTo>
                    <a:pt x="26020" y="13792"/>
                  </a:lnTo>
                  <a:cubicBezTo>
                    <a:pt x="26455" y="15073"/>
                    <a:pt x="25384" y="16624"/>
                    <a:pt x="24252" y="16624"/>
                  </a:cubicBezTo>
                  <a:cubicBezTo>
                    <a:pt x="24085" y="16624"/>
                    <a:pt x="23917" y="16590"/>
                    <a:pt x="23752" y="16517"/>
                  </a:cubicBezTo>
                  <a:cubicBezTo>
                    <a:pt x="23742" y="16512"/>
                    <a:pt x="23733" y="16511"/>
                    <a:pt x="23723" y="16511"/>
                  </a:cubicBezTo>
                  <a:cubicBezTo>
                    <a:pt x="23704" y="16511"/>
                    <a:pt x="23685" y="16517"/>
                    <a:pt x="23666" y="16517"/>
                  </a:cubicBezTo>
                  <a:cubicBezTo>
                    <a:pt x="23381" y="16331"/>
                    <a:pt x="23067" y="16232"/>
                    <a:pt x="22725" y="16217"/>
                  </a:cubicBezTo>
                  <a:lnTo>
                    <a:pt x="20728" y="16217"/>
                  </a:lnTo>
                  <a:cubicBezTo>
                    <a:pt x="20514" y="16217"/>
                    <a:pt x="20328" y="16388"/>
                    <a:pt x="20314" y="16602"/>
                  </a:cubicBezTo>
                  <a:cubicBezTo>
                    <a:pt x="20300" y="16845"/>
                    <a:pt x="20485" y="17030"/>
                    <a:pt x="20713" y="17030"/>
                  </a:cubicBezTo>
                  <a:lnTo>
                    <a:pt x="22739" y="17030"/>
                  </a:lnTo>
                  <a:cubicBezTo>
                    <a:pt x="23410" y="17030"/>
                    <a:pt x="23895" y="17658"/>
                    <a:pt x="23738" y="18314"/>
                  </a:cubicBezTo>
                  <a:cubicBezTo>
                    <a:pt x="23738" y="18329"/>
                    <a:pt x="23695" y="18485"/>
                    <a:pt x="23581" y="19113"/>
                  </a:cubicBezTo>
                  <a:cubicBezTo>
                    <a:pt x="23367" y="19898"/>
                    <a:pt x="22654" y="20454"/>
                    <a:pt x="21826" y="20454"/>
                  </a:cubicBezTo>
                  <a:lnTo>
                    <a:pt x="19230" y="20454"/>
                  </a:lnTo>
                  <a:cubicBezTo>
                    <a:pt x="18417" y="20454"/>
                    <a:pt x="17689" y="19898"/>
                    <a:pt x="17489" y="19113"/>
                  </a:cubicBezTo>
                  <a:cubicBezTo>
                    <a:pt x="17375" y="18485"/>
                    <a:pt x="17347" y="18329"/>
                    <a:pt x="17333" y="18314"/>
                  </a:cubicBezTo>
                  <a:cubicBezTo>
                    <a:pt x="17176" y="17658"/>
                    <a:pt x="17661" y="17030"/>
                    <a:pt x="18317" y="17030"/>
                  </a:cubicBezTo>
                  <a:lnTo>
                    <a:pt x="18973" y="17030"/>
                  </a:lnTo>
                  <a:cubicBezTo>
                    <a:pt x="19201" y="17030"/>
                    <a:pt x="19387" y="16845"/>
                    <a:pt x="19372" y="16602"/>
                  </a:cubicBezTo>
                  <a:cubicBezTo>
                    <a:pt x="19358" y="16388"/>
                    <a:pt x="19173" y="16217"/>
                    <a:pt x="18959" y="16217"/>
                  </a:cubicBezTo>
                  <a:lnTo>
                    <a:pt x="18317" y="16217"/>
                  </a:lnTo>
                  <a:cubicBezTo>
                    <a:pt x="17119" y="16217"/>
                    <a:pt x="16248" y="17344"/>
                    <a:pt x="16534" y="18500"/>
                  </a:cubicBezTo>
                  <a:cubicBezTo>
                    <a:pt x="16648" y="19085"/>
                    <a:pt x="16676" y="19270"/>
                    <a:pt x="16691" y="19299"/>
                  </a:cubicBezTo>
                  <a:cubicBezTo>
                    <a:pt x="16976" y="20454"/>
                    <a:pt x="18032" y="21267"/>
                    <a:pt x="19230" y="21267"/>
                  </a:cubicBezTo>
                  <a:lnTo>
                    <a:pt x="21569" y="21267"/>
                  </a:lnTo>
                  <a:lnTo>
                    <a:pt x="22639" y="26175"/>
                  </a:lnTo>
                  <a:cubicBezTo>
                    <a:pt x="22739" y="26602"/>
                    <a:pt x="22468" y="27016"/>
                    <a:pt x="22040" y="27087"/>
                  </a:cubicBezTo>
                  <a:cubicBezTo>
                    <a:pt x="21991" y="27097"/>
                    <a:pt x="21942" y="27102"/>
                    <a:pt x="21893" y="27102"/>
                  </a:cubicBezTo>
                  <a:cubicBezTo>
                    <a:pt x="21524" y="27102"/>
                    <a:pt x="21206" y="26824"/>
                    <a:pt x="21156" y="26446"/>
                  </a:cubicBezTo>
                  <a:cubicBezTo>
                    <a:pt x="20927" y="24962"/>
                    <a:pt x="19558" y="23607"/>
                    <a:pt x="16591" y="21895"/>
                  </a:cubicBezTo>
                  <a:cubicBezTo>
                    <a:pt x="14579" y="20739"/>
                    <a:pt x="13966" y="19056"/>
                    <a:pt x="14208" y="17615"/>
                  </a:cubicBezTo>
                  <a:lnTo>
                    <a:pt x="14208" y="17615"/>
                  </a:lnTo>
                  <a:cubicBezTo>
                    <a:pt x="14950" y="17958"/>
                    <a:pt x="14836" y="18314"/>
                    <a:pt x="15221" y="18314"/>
                  </a:cubicBezTo>
                  <a:cubicBezTo>
                    <a:pt x="15549" y="18314"/>
                    <a:pt x="15749" y="17929"/>
                    <a:pt x="15549" y="17658"/>
                  </a:cubicBezTo>
                  <a:cubicBezTo>
                    <a:pt x="15221" y="17216"/>
                    <a:pt x="14736" y="16888"/>
                    <a:pt x="14194" y="16759"/>
                  </a:cubicBezTo>
                  <a:cubicBezTo>
                    <a:pt x="14151" y="16717"/>
                    <a:pt x="14123" y="16660"/>
                    <a:pt x="14080" y="16645"/>
                  </a:cubicBezTo>
                  <a:cubicBezTo>
                    <a:pt x="14027" y="16625"/>
                    <a:pt x="13974" y="16615"/>
                    <a:pt x="13924" y="16615"/>
                  </a:cubicBezTo>
                  <a:cubicBezTo>
                    <a:pt x="13866" y="16615"/>
                    <a:pt x="13812" y="16629"/>
                    <a:pt x="13766" y="16660"/>
                  </a:cubicBezTo>
                  <a:cubicBezTo>
                    <a:pt x="13669" y="16648"/>
                    <a:pt x="13572" y="16643"/>
                    <a:pt x="13476" y="16643"/>
                  </a:cubicBezTo>
                  <a:cubicBezTo>
                    <a:pt x="12965" y="16643"/>
                    <a:pt x="12474" y="16799"/>
                    <a:pt x="12054" y="17087"/>
                  </a:cubicBezTo>
                  <a:cubicBezTo>
                    <a:pt x="11683" y="17343"/>
                    <a:pt x="11935" y="17845"/>
                    <a:pt x="12281" y="17845"/>
                  </a:cubicBezTo>
                  <a:cubicBezTo>
                    <a:pt x="12360" y="17845"/>
                    <a:pt x="12443" y="17819"/>
                    <a:pt x="12525" y="17758"/>
                  </a:cubicBezTo>
                  <a:cubicBezTo>
                    <a:pt x="12782" y="17587"/>
                    <a:pt x="13096" y="17487"/>
                    <a:pt x="13410" y="17487"/>
                  </a:cubicBezTo>
                  <a:cubicBezTo>
                    <a:pt x="13352" y="17872"/>
                    <a:pt x="13338" y="18271"/>
                    <a:pt x="13381" y="18671"/>
                  </a:cubicBezTo>
                  <a:cubicBezTo>
                    <a:pt x="12754" y="18793"/>
                    <a:pt x="12177" y="18855"/>
                    <a:pt x="11646" y="18855"/>
                  </a:cubicBezTo>
                  <a:cubicBezTo>
                    <a:pt x="9506" y="18855"/>
                    <a:pt x="8107" y="17846"/>
                    <a:pt x="7147" y="15675"/>
                  </a:cubicBezTo>
                  <a:cubicBezTo>
                    <a:pt x="7047" y="15261"/>
                    <a:pt x="6947" y="14605"/>
                    <a:pt x="7033" y="14320"/>
                  </a:cubicBezTo>
                  <a:cubicBezTo>
                    <a:pt x="7138" y="13996"/>
                    <a:pt x="6888" y="13779"/>
                    <a:pt x="6640" y="13779"/>
                  </a:cubicBezTo>
                  <a:cubicBezTo>
                    <a:pt x="6484" y="13779"/>
                    <a:pt x="6329" y="13865"/>
                    <a:pt x="6263" y="14063"/>
                  </a:cubicBezTo>
                  <a:cubicBezTo>
                    <a:pt x="6134" y="14477"/>
                    <a:pt x="6191" y="15062"/>
                    <a:pt x="6263" y="15475"/>
                  </a:cubicBezTo>
                  <a:cubicBezTo>
                    <a:pt x="6214" y="15479"/>
                    <a:pt x="6166" y="15481"/>
                    <a:pt x="6119" y="15481"/>
                  </a:cubicBezTo>
                  <a:cubicBezTo>
                    <a:pt x="5420" y="15481"/>
                    <a:pt x="4901" y="15100"/>
                    <a:pt x="4808" y="14819"/>
                  </a:cubicBezTo>
                  <a:cubicBezTo>
                    <a:pt x="4765" y="14719"/>
                    <a:pt x="4679" y="14634"/>
                    <a:pt x="4565" y="14591"/>
                  </a:cubicBezTo>
                  <a:cubicBezTo>
                    <a:pt x="4509" y="14567"/>
                    <a:pt x="4461" y="14557"/>
                    <a:pt x="4417" y="14557"/>
                  </a:cubicBezTo>
                  <a:cubicBezTo>
                    <a:pt x="4280" y="14557"/>
                    <a:pt x="4181" y="14651"/>
                    <a:pt x="4009" y="14705"/>
                  </a:cubicBezTo>
                  <a:cubicBezTo>
                    <a:pt x="3904" y="14733"/>
                    <a:pt x="3799" y="14747"/>
                    <a:pt x="3696" y="14747"/>
                  </a:cubicBezTo>
                  <a:cubicBezTo>
                    <a:pt x="2644" y="14747"/>
                    <a:pt x="1713" y="13366"/>
                    <a:pt x="2012" y="12080"/>
                  </a:cubicBezTo>
                  <a:cubicBezTo>
                    <a:pt x="2111" y="11667"/>
                    <a:pt x="1612" y="11667"/>
                    <a:pt x="1341" y="10697"/>
                  </a:cubicBezTo>
                  <a:cubicBezTo>
                    <a:pt x="1056" y="9669"/>
                    <a:pt x="1469" y="8657"/>
                    <a:pt x="2254" y="8443"/>
                  </a:cubicBezTo>
                  <a:cubicBezTo>
                    <a:pt x="2482" y="8371"/>
                    <a:pt x="2611" y="8129"/>
                    <a:pt x="2525" y="7901"/>
                  </a:cubicBezTo>
                  <a:cubicBezTo>
                    <a:pt x="2040" y="6645"/>
                    <a:pt x="2882" y="5047"/>
                    <a:pt x="4023" y="5005"/>
                  </a:cubicBezTo>
                  <a:cubicBezTo>
                    <a:pt x="4223" y="5005"/>
                    <a:pt x="4394" y="4848"/>
                    <a:pt x="4408" y="4634"/>
                  </a:cubicBezTo>
                  <a:cubicBezTo>
                    <a:pt x="4509" y="3537"/>
                    <a:pt x="5534" y="2585"/>
                    <a:pt x="6510" y="2585"/>
                  </a:cubicBezTo>
                  <a:cubicBezTo>
                    <a:pt x="6638" y="2585"/>
                    <a:pt x="6766" y="2602"/>
                    <a:pt x="6890" y="2637"/>
                  </a:cubicBezTo>
                  <a:cubicBezTo>
                    <a:pt x="6930" y="2650"/>
                    <a:pt x="6970" y="2656"/>
                    <a:pt x="7010" y="2656"/>
                  </a:cubicBezTo>
                  <a:cubicBezTo>
                    <a:pt x="7143" y="2656"/>
                    <a:pt x="7270" y="2586"/>
                    <a:pt x="7347" y="2465"/>
                  </a:cubicBezTo>
                  <a:cubicBezTo>
                    <a:pt x="7746" y="1800"/>
                    <a:pt x="8552" y="1393"/>
                    <a:pt x="9320" y="1393"/>
                  </a:cubicBezTo>
                  <a:cubicBezTo>
                    <a:pt x="9539" y="1393"/>
                    <a:pt x="9755" y="1426"/>
                    <a:pt x="9957" y="1495"/>
                  </a:cubicBezTo>
                  <a:cubicBezTo>
                    <a:pt x="9786" y="1752"/>
                    <a:pt x="9672" y="2052"/>
                    <a:pt x="9643" y="2366"/>
                  </a:cubicBezTo>
                  <a:cubicBezTo>
                    <a:pt x="9558" y="2380"/>
                    <a:pt x="9458" y="2394"/>
                    <a:pt x="9387" y="2408"/>
                  </a:cubicBezTo>
                  <a:cubicBezTo>
                    <a:pt x="9002" y="2551"/>
                    <a:pt x="8659" y="2751"/>
                    <a:pt x="8360" y="3022"/>
                  </a:cubicBezTo>
                  <a:cubicBezTo>
                    <a:pt x="8063" y="3318"/>
                    <a:pt x="8333" y="3733"/>
                    <a:pt x="8648" y="3733"/>
                  </a:cubicBezTo>
                  <a:cubicBezTo>
                    <a:pt x="8743" y="3733"/>
                    <a:pt x="8841" y="3695"/>
                    <a:pt x="8930" y="3607"/>
                  </a:cubicBezTo>
                  <a:cubicBezTo>
                    <a:pt x="8968" y="3578"/>
                    <a:pt x="9440" y="3122"/>
                    <a:pt x="10073" y="3122"/>
                  </a:cubicBezTo>
                  <a:cubicBezTo>
                    <a:pt x="10399" y="3122"/>
                    <a:pt x="10768" y="3243"/>
                    <a:pt x="11141" y="3607"/>
                  </a:cubicBezTo>
                  <a:cubicBezTo>
                    <a:pt x="11230" y="3695"/>
                    <a:pt x="11329" y="3733"/>
                    <a:pt x="11423" y="3733"/>
                  </a:cubicBezTo>
                  <a:cubicBezTo>
                    <a:pt x="11739" y="3733"/>
                    <a:pt x="12008" y="3318"/>
                    <a:pt x="11712" y="3022"/>
                  </a:cubicBezTo>
                  <a:cubicBezTo>
                    <a:pt x="11370" y="2679"/>
                    <a:pt x="10942" y="2437"/>
                    <a:pt x="10457" y="2337"/>
                  </a:cubicBezTo>
                  <a:cubicBezTo>
                    <a:pt x="10542" y="2080"/>
                    <a:pt x="10685" y="1838"/>
                    <a:pt x="10870" y="1652"/>
                  </a:cubicBezTo>
                  <a:lnTo>
                    <a:pt x="10870" y="1624"/>
                  </a:lnTo>
                  <a:cubicBezTo>
                    <a:pt x="11386" y="1065"/>
                    <a:pt x="12056" y="816"/>
                    <a:pt x="12674" y="816"/>
                  </a:cubicBezTo>
                  <a:cubicBezTo>
                    <a:pt x="13289" y="816"/>
                    <a:pt x="13853" y="1062"/>
                    <a:pt x="14166" y="1495"/>
                  </a:cubicBezTo>
                  <a:cubicBezTo>
                    <a:pt x="14223" y="1595"/>
                    <a:pt x="14337" y="1652"/>
                    <a:pt x="14451" y="1667"/>
                  </a:cubicBezTo>
                  <a:cubicBezTo>
                    <a:pt x="14466" y="1668"/>
                    <a:pt x="14480" y="1669"/>
                    <a:pt x="14495" y="1669"/>
                  </a:cubicBezTo>
                  <a:cubicBezTo>
                    <a:pt x="14594" y="1669"/>
                    <a:pt x="14690" y="1629"/>
                    <a:pt x="14765" y="1567"/>
                  </a:cubicBezTo>
                  <a:cubicBezTo>
                    <a:pt x="15151" y="1215"/>
                    <a:pt x="15676" y="1050"/>
                    <a:pt x="16200" y="1050"/>
                  </a:cubicBezTo>
                  <a:cubicBezTo>
                    <a:pt x="16974" y="1050"/>
                    <a:pt x="17745" y="1411"/>
                    <a:pt x="18060" y="2066"/>
                  </a:cubicBezTo>
                  <a:cubicBezTo>
                    <a:pt x="18131" y="2208"/>
                    <a:pt x="18280" y="2291"/>
                    <a:pt x="18435" y="2291"/>
                  </a:cubicBezTo>
                  <a:cubicBezTo>
                    <a:pt x="18467" y="2291"/>
                    <a:pt x="18499" y="2287"/>
                    <a:pt x="18531" y="2280"/>
                  </a:cubicBezTo>
                  <a:cubicBezTo>
                    <a:pt x="18700" y="2234"/>
                    <a:pt x="18875" y="2212"/>
                    <a:pt x="19050" y="2212"/>
                  </a:cubicBezTo>
                  <a:cubicBezTo>
                    <a:pt x="20013" y="2212"/>
                    <a:pt x="20995" y="2868"/>
                    <a:pt x="21213" y="3749"/>
                  </a:cubicBezTo>
                  <a:cubicBezTo>
                    <a:pt x="21253" y="3939"/>
                    <a:pt x="21423" y="4064"/>
                    <a:pt x="21623" y="4064"/>
                  </a:cubicBezTo>
                  <a:cubicBezTo>
                    <a:pt x="21633" y="4064"/>
                    <a:pt x="21644" y="4064"/>
                    <a:pt x="21655" y="4063"/>
                  </a:cubicBezTo>
                  <a:cubicBezTo>
                    <a:pt x="21712" y="4058"/>
                    <a:pt x="21769" y="4056"/>
                    <a:pt x="21827" y="4056"/>
                  </a:cubicBezTo>
                  <a:cubicBezTo>
                    <a:pt x="22115" y="4056"/>
                    <a:pt x="22409" y="4115"/>
                    <a:pt x="22682" y="4234"/>
                  </a:cubicBezTo>
                  <a:cubicBezTo>
                    <a:pt x="22746" y="4264"/>
                    <a:pt x="22808" y="4277"/>
                    <a:pt x="22865" y="4277"/>
                  </a:cubicBezTo>
                  <a:cubicBezTo>
                    <a:pt x="23252" y="4277"/>
                    <a:pt x="23445" y="3679"/>
                    <a:pt x="23010" y="3493"/>
                  </a:cubicBezTo>
                  <a:cubicBezTo>
                    <a:pt x="22668" y="3336"/>
                    <a:pt x="22283" y="3250"/>
                    <a:pt x="21897" y="3236"/>
                  </a:cubicBezTo>
                  <a:cubicBezTo>
                    <a:pt x="21450" y="2148"/>
                    <a:pt x="20244" y="1394"/>
                    <a:pt x="19044" y="1394"/>
                  </a:cubicBezTo>
                  <a:cubicBezTo>
                    <a:pt x="18905" y="1394"/>
                    <a:pt x="18767" y="1403"/>
                    <a:pt x="18631" y="1424"/>
                  </a:cubicBezTo>
                  <a:cubicBezTo>
                    <a:pt x="18103" y="655"/>
                    <a:pt x="17143" y="233"/>
                    <a:pt x="16181" y="233"/>
                  </a:cubicBezTo>
                  <a:cubicBezTo>
                    <a:pt x="15609" y="233"/>
                    <a:pt x="15035" y="383"/>
                    <a:pt x="14551" y="697"/>
                  </a:cubicBezTo>
                  <a:cubicBezTo>
                    <a:pt x="14051" y="230"/>
                    <a:pt x="13365" y="1"/>
                    <a:pt x="126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9" name="Google Shape;729;p66"/>
          <p:cNvGrpSpPr/>
          <p:nvPr/>
        </p:nvGrpSpPr>
        <p:grpSpPr>
          <a:xfrm>
            <a:off x="1780755" y="3314480"/>
            <a:ext cx="287790" cy="247965"/>
            <a:chOff x="235275" y="2293100"/>
            <a:chExt cx="703300" cy="605975"/>
          </a:xfrm>
        </p:grpSpPr>
        <p:sp>
          <p:nvSpPr>
            <p:cNvPr id="730" name="Google Shape;730;p66"/>
            <p:cNvSpPr/>
            <p:nvPr/>
          </p:nvSpPr>
          <p:spPr>
            <a:xfrm>
              <a:off x="404650" y="2621675"/>
              <a:ext cx="370225" cy="277400"/>
            </a:xfrm>
            <a:custGeom>
              <a:avLst/>
              <a:gdLst/>
              <a:ahLst/>
              <a:cxnLst/>
              <a:rect l="l" t="t" r="r" b="b"/>
              <a:pathLst>
                <a:path w="14809" h="11096" extrusionOk="0">
                  <a:moveTo>
                    <a:pt x="7275" y="0"/>
                  </a:moveTo>
                  <a:cubicBezTo>
                    <a:pt x="6830" y="0"/>
                    <a:pt x="6385" y="175"/>
                    <a:pt x="6049" y="524"/>
                  </a:cubicBezTo>
                  <a:cubicBezTo>
                    <a:pt x="3639" y="3064"/>
                    <a:pt x="1171" y="2892"/>
                    <a:pt x="1085" y="2907"/>
                  </a:cubicBezTo>
                  <a:cubicBezTo>
                    <a:pt x="543" y="2907"/>
                    <a:pt x="543" y="3734"/>
                    <a:pt x="1085" y="3734"/>
                  </a:cubicBezTo>
                  <a:cubicBezTo>
                    <a:pt x="1427" y="3734"/>
                    <a:pt x="1770" y="3705"/>
                    <a:pt x="2098" y="3648"/>
                  </a:cubicBezTo>
                  <a:lnTo>
                    <a:pt x="2098" y="3648"/>
                  </a:lnTo>
                  <a:cubicBezTo>
                    <a:pt x="2041" y="4119"/>
                    <a:pt x="1827" y="4775"/>
                    <a:pt x="1142" y="4932"/>
                  </a:cubicBezTo>
                  <a:cubicBezTo>
                    <a:pt x="667" y="5051"/>
                    <a:pt x="766" y="5745"/>
                    <a:pt x="1214" y="5745"/>
                  </a:cubicBezTo>
                  <a:cubicBezTo>
                    <a:pt x="1250" y="5745"/>
                    <a:pt x="1288" y="5741"/>
                    <a:pt x="1328" y="5731"/>
                  </a:cubicBezTo>
                  <a:cubicBezTo>
                    <a:pt x="2526" y="5460"/>
                    <a:pt x="2897" y="4262"/>
                    <a:pt x="2925" y="3463"/>
                  </a:cubicBezTo>
                  <a:cubicBezTo>
                    <a:pt x="3268" y="3349"/>
                    <a:pt x="3610" y="3235"/>
                    <a:pt x="3924" y="3078"/>
                  </a:cubicBezTo>
                  <a:cubicBezTo>
                    <a:pt x="3924" y="3078"/>
                    <a:pt x="4623" y="2721"/>
                    <a:pt x="4723" y="2664"/>
                  </a:cubicBezTo>
                  <a:cubicBezTo>
                    <a:pt x="4963" y="6451"/>
                    <a:pt x="4974" y="6715"/>
                    <a:pt x="4976" y="6715"/>
                  </a:cubicBezTo>
                  <a:cubicBezTo>
                    <a:pt x="4977" y="6715"/>
                    <a:pt x="4977" y="6708"/>
                    <a:pt x="4977" y="6708"/>
                  </a:cubicBezTo>
                  <a:cubicBezTo>
                    <a:pt x="4978" y="6708"/>
                    <a:pt x="4979" y="6710"/>
                    <a:pt x="4980" y="6715"/>
                  </a:cubicBezTo>
                  <a:cubicBezTo>
                    <a:pt x="5179" y="8627"/>
                    <a:pt x="1727" y="10310"/>
                    <a:pt x="1727" y="10310"/>
                  </a:cubicBezTo>
                  <a:lnTo>
                    <a:pt x="415" y="10310"/>
                  </a:lnTo>
                  <a:cubicBezTo>
                    <a:pt x="186" y="10310"/>
                    <a:pt x="1" y="10496"/>
                    <a:pt x="15" y="10724"/>
                  </a:cubicBezTo>
                  <a:cubicBezTo>
                    <a:pt x="29" y="10938"/>
                    <a:pt x="215" y="11095"/>
                    <a:pt x="429" y="11095"/>
                  </a:cubicBezTo>
                  <a:lnTo>
                    <a:pt x="1727" y="11095"/>
                  </a:lnTo>
                  <a:cubicBezTo>
                    <a:pt x="1727" y="11095"/>
                    <a:pt x="6021" y="9055"/>
                    <a:pt x="5821" y="6658"/>
                  </a:cubicBezTo>
                  <a:lnTo>
                    <a:pt x="5536" y="2093"/>
                  </a:lnTo>
                  <a:cubicBezTo>
                    <a:pt x="5935" y="1794"/>
                    <a:pt x="6306" y="1452"/>
                    <a:pt x="6663" y="1081"/>
                  </a:cubicBezTo>
                  <a:cubicBezTo>
                    <a:pt x="6810" y="920"/>
                    <a:pt x="7019" y="822"/>
                    <a:pt x="7245" y="822"/>
                  </a:cubicBezTo>
                  <a:cubicBezTo>
                    <a:pt x="7260" y="822"/>
                    <a:pt x="7275" y="823"/>
                    <a:pt x="7291" y="824"/>
                  </a:cubicBezTo>
                  <a:cubicBezTo>
                    <a:pt x="7890" y="824"/>
                    <a:pt x="7818" y="1180"/>
                    <a:pt x="9102" y="2151"/>
                  </a:cubicBezTo>
                  <a:lnTo>
                    <a:pt x="8803" y="6658"/>
                  </a:lnTo>
                  <a:cubicBezTo>
                    <a:pt x="8717" y="7800"/>
                    <a:pt x="9102" y="8927"/>
                    <a:pt x="9873" y="9783"/>
                  </a:cubicBezTo>
                  <a:cubicBezTo>
                    <a:pt x="10646" y="10612"/>
                    <a:pt x="11724" y="11095"/>
                    <a:pt x="12862" y="11095"/>
                  </a:cubicBezTo>
                  <a:cubicBezTo>
                    <a:pt x="12878" y="11095"/>
                    <a:pt x="12895" y="11095"/>
                    <a:pt x="12911" y="11095"/>
                  </a:cubicBezTo>
                  <a:lnTo>
                    <a:pt x="14380" y="11095"/>
                  </a:lnTo>
                  <a:cubicBezTo>
                    <a:pt x="14389" y="11095"/>
                    <a:pt x="14397" y="11096"/>
                    <a:pt x="14405" y="11096"/>
                  </a:cubicBezTo>
                  <a:cubicBezTo>
                    <a:pt x="14622" y="11096"/>
                    <a:pt x="14794" y="10915"/>
                    <a:pt x="14780" y="10695"/>
                  </a:cubicBezTo>
                  <a:cubicBezTo>
                    <a:pt x="14808" y="10467"/>
                    <a:pt x="14395" y="10282"/>
                    <a:pt x="14395" y="10282"/>
                  </a:cubicBezTo>
                  <a:lnTo>
                    <a:pt x="12925" y="10282"/>
                  </a:lnTo>
                  <a:cubicBezTo>
                    <a:pt x="12925" y="10282"/>
                    <a:pt x="11128" y="9911"/>
                    <a:pt x="10500" y="9212"/>
                  </a:cubicBezTo>
                  <a:cubicBezTo>
                    <a:pt x="9858" y="8541"/>
                    <a:pt x="9544" y="7628"/>
                    <a:pt x="9630" y="6701"/>
                  </a:cubicBezTo>
                  <a:lnTo>
                    <a:pt x="9887" y="2693"/>
                  </a:lnTo>
                  <a:cubicBezTo>
                    <a:pt x="10030" y="2778"/>
                    <a:pt x="10186" y="2850"/>
                    <a:pt x="10343" y="2921"/>
                  </a:cubicBezTo>
                  <a:cubicBezTo>
                    <a:pt x="10729" y="3149"/>
                    <a:pt x="11156" y="3320"/>
                    <a:pt x="11584" y="3449"/>
                  </a:cubicBezTo>
                  <a:cubicBezTo>
                    <a:pt x="11627" y="4262"/>
                    <a:pt x="11984" y="5460"/>
                    <a:pt x="13196" y="5731"/>
                  </a:cubicBezTo>
                  <a:cubicBezTo>
                    <a:pt x="13237" y="5741"/>
                    <a:pt x="13275" y="5745"/>
                    <a:pt x="13310" y="5745"/>
                  </a:cubicBezTo>
                  <a:cubicBezTo>
                    <a:pt x="13760" y="5745"/>
                    <a:pt x="13871" y="5051"/>
                    <a:pt x="13382" y="4932"/>
                  </a:cubicBezTo>
                  <a:cubicBezTo>
                    <a:pt x="12683" y="4775"/>
                    <a:pt x="12483" y="4105"/>
                    <a:pt x="12426" y="3634"/>
                  </a:cubicBezTo>
                  <a:lnTo>
                    <a:pt x="12426" y="3634"/>
                  </a:lnTo>
                  <a:cubicBezTo>
                    <a:pt x="12768" y="3691"/>
                    <a:pt x="13111" y="3720"/>
                    <a:pt x="13453" y="3734"/>
                  </a:cubicBezTo>
                  <a:cubicBezTo>
                    <a:pt x="14010" y="3734"/>
                    <a:pt x="14010" y="2907"/>
                    <a:pt x="13453" y="2907"/>
                  </a:cubicBezTo>
                  <a:cubicBezTo>
                    <a:pt x="11599" y="2892"/>
                    <a:pt x="9830" y="1922"/>
                    <a:pt x="8489" y="524"/>
                  </a:cubicBezTo>
                  <a:cubicBezTo>
                    <a:pt x="8161" y="175"/>
                    <a:pt x="7719" y="0"/>
                    <a:pt x="7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66"/>
            <p:cNvSpPr/>
            <p:nvPr/>
          </p:nvSpPr>
          <p:spPr>
            <a:xfrm>
              <a:off x="607225" y="2293100"/>
              <a:ext cx="331350" cy="605950"/>
            </a:xfrm>
            <a:custGeom>
              <a:avLst/>
              <a:gdLst/>
              <a:ahLst/>
              <a:cxnLst/>
              <a:rect l="l" t="t" r="r" b="b"/>
              <a:pathLst>
                <a:path w="13254" h="24238" extrusionOk="0">
                  <a:moveTo>
                    <a:pt x="437" y="0"/>
                  </a:moveTo>
                  <a:cubicBezTo>
                    <a:pt x="430" y="0"/>
                    <a:pt x="422" y="1"/>
                    <a:pt x="414" y="1"/>
                  </a:cubicBezTo>
                  <a:cubicBezTo>
                    <a:pt x="200" y="1"/>
                    <a:pt x="15" y="186"/>
                    <a:pt x="1" y="415"/>
                  </a:cubicBezTo>
                  <a:lnTo>
                    <a:pt x="1" y="9644"/>
                  </a:lnTo>
                  <a:cubicBezTo>
                    <a:pt x="15" y="10087"/>
                    <a:pt x="143" y="10529"/>
                    <a:pt x="372" y="10914"/>
                  </a:cubicBezTo>
                  <a:cubicBezTo>
                    <a:pt x="671" y="11385"/>
                    <a:pt x="999" y="11841"/>
                    <a:pt x="1370" y="12269"/>
                  </a:cubicBezTo>
                  <a:cubicBezTo>
                    <a:pt x="1884" y="12883"/>
                    <a:pt x="2497" y="13396"/>
                    <a:pt x="3196" y="13781"/>
                  </a:cubicBezTo>
                  <a:cubicBezTo>
                    <a:pt x="3225" y="13796"/>
                    <a:pt x="3253" y="13824"/>
                    <a:pt x="3282" y="13838"/>
                  </a:cubicBezTo>
                  <a:cubicBezTo>
                    <a:pt x="3325" y="13867"/>
                    <a:pt x="3367" y="13896"/>
                    <a:pt x="3424" y="13910"/>
                  </a:cubicBezTo>
                  <a:cubicBezTo>
                    <a:pt x="4038" y="14209"/>
                    <a:pt x="4708" y="14395"/>
                    <a:pt x="5393" y="14409"/>
                  </a:cubicBezTo>
                  <a:cubicBezTo>
                    <a:pt x="5450" y="14409"/>
                    <a:pt x="5507" y="14381"/>
                    <a:pt x="5550" y="14352"/>
                  </a:cubicBezTo>
                  <a:cubicBezTo>
                    <a:pt x="5593" y="14323"/>
                    <a:pt x="5650" y="14323"/>
                    <a:pt x="5678" y="14295"/>
                  </a:cubicBezTo>
                  <a:cubicBezTo>
                    <a:pt x="5935" y="14038"/>
                    <a:pt x="5764" y="13596"/>
                    <a:pt x="5393" y="13596"/>
                  </a:cubicBezTo>
                  <a:cubicBezTo>
                    <a:pt x="5208" y="13582"/>
                    <a:pt x="5008" y="13553"/>
                    <a:pt x="4808" y="13510"/>
                  </a:cubicBezTo>
                  <a:cubicBezTo>
                    <a:pt x="5279" y="13182"/>
                    <a:pt x="5621" y="12683"/>
                    <a:pt x="5764" y="12127"/>
                  </a:cubicBezTo>
                  <a:cubicBezTo>
                    <a:pt x="5849" y="11810"/>
                    <a:pt x="5597" y="11602"/>
                    <a:pt x="5350" y="11602"/>
                  </a:cubicBezTo>
                  <a:cubicBezTo>
                    <a:pt x="5185" y="11602"/>
                    <a:pt x="5022" y="11695"/>
                    <a:pt x="4965" y="11913"/>
                  </a:cubicBezTo>
                  <a:cubicBezTo>
                    <a:pt x="4822" y="12555"/>
                    <a:pt x="4309" y="13025"/>
                    <a:pt x="3667" y="13111"/>
                  </a:cubicBezTo>
                  <a:cubicBezTo>
                    <a:pt x="3082" y="12783"/>
                    <a:pt x="2554" y="12355"/>
                    <a:pt x="2098" y="11856"/>
                  </a:cubicBezTo>
                  <a:lnTo>
                    <a:pt x="2269" y="9901"/>
                  </a:lnTo>
                  <a:cubicBezTo>
                    <a:pt x="2369" y="8703"/>
                    <a:pt x="4480" y="7690"/>
                    <a:pt x="5750" y="7690"/>
                  </a:cubicBezTo>
                  <a:cubicBezTo>
                    <a:pt x="6220" y="7690"/>
                    <a:pt x="6691" y="7833"/>
                    <a:pt x="7076" y="8090"/>
                  </a:cubicBezTo>
                  <a:cubicBezTo>
                    <a:pt x="10743" y="10515"/>
                    <a:pt x="11541" y="16378"/>
                    <a:pt x="12355" y="22597"/>
                  </a:cubicBezTo>
                  <a:lnTo>
                    <a:pt x="12369" y="22697"/>
                  </a:lnTo>
                  <a:cubicBezTo>
                    <a:pt x="12397" y="22883"/>
                    <a:pt x="12340" y="23068"/>
                    <a:pt x="12226" y="23197"/>
                  </a:cubicBezTo>
                  <a:cubicBezTo>
                    <a:pt x="12098" y="23339"/>
                    <a:pt x="11927" y="23425"/>
                    <a:pt x="11741" y="23425"/>
                  </a:cubicBezTo>
                  <a:lnTo>
                    <a:pt x="8089" y="23425"/>
                  </a:lnTo>
                  <a:cubicBezTo>
                    <a:pt x="7861" y="23425"/>
                    <a:pt x="7690" y="23610"/>
                    <a:pt x="7675" y="23838"/>
                  </a:cubicBezTo>
                  <a:cubicBezTo>
                    <a:pt x="7675" y="24067"/>
                    <a:pt x="7861" y="24238"/>
                    <a:pt x="8089" y="24238"/>
                  </a:cubicBezTo>
                  <a:lnTo>
                    <a:pt x="11727" y="24238"/>
                  </a:lnTo>
                  <a:cubicBezTo>
                    <a:pt x="12155" y="24238"/>
                    <a:pt x="12554" y="24067"/>
                    <a:pt x="12840" y="23739"/>
                  </a:cubicBezTo>
                  <a:cubicBezTo>
                    <a:pt x="13125" y="23425"/>
                    <a:pt x="13253" y="22997"/>
                    <a:pt x="13196" y="22583"/>
                  </a:cubicBezTo>
                  <a:lnTo>
                    <a:pt x="13182" y="22483"/>
                  </a:lnTo>
                  <a:cubicBezTo>
                    <a:pt x="12326" y="16092"/>
                    <a:pt x="11513" y="10044"/>
                    <a:pt x="7533" y="7405"/>
                  </a:cubicBezTo>
                  <a:cubicBezTo>
                    <a:pt x="7005" y="7062"/>
                    <a:pt x="6392" y="6877"/>
                    <a:pt x="5750" y="6877"/>
                  </a:cubicBezTo>
                  <a:cubicBezTo>
                    <a:pt x="4109" y="6877"/>
                    <a:pt x="1584" y="8118"/>
                    <a:pt x="1441" y="9830"/>
                  </a:cubicBezTo>
                  <a:lnTo>
                    <a:pt x="1356" y="10928"/>
                  </a:lnTo>
                  <a:cubicBezTo>
                    <a:pt x="1056" y="10486"/>
                    <a:pt x="828" y="10172"/>
                    <a:pt x="814" y="9644"/>
                  </a:cubicBezTo>
                  <a:lnTo>
                    <a:pt x="814" y="415"/>
                  </a:lnTo>
                  <a:cubicBezTo>
                    <a:pt x="828" y="194"/>
                    <a:pt x="655" y="0"/>
                    <a:pt x="4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66"/>
            <p:cNvSpPr/>
            <p:nvPr/>
          </p:nvSpPr>
          <p:spPr>
            <a:xfrm>
              <a:off x="235275" y="2293125"/>
              <a:ext cx="331325" cy="605950"/>
            </a:xfrm>
            <a:custGeom>
              <a:avLst/>
              <a:gdLst/>
              <a:ahLst/>
              <a:cxnLst/>
              <a:rect l="l" t="t" r="r" b="b"/>
              <a:pathLst>
                <a:path w="13253" h="24238" extrusionOk="0">
                  <a:moveTo>
                    <a:pt x="12824" y="0"/>
                  </a:moveTo>
                  <a:cubicBezTo>
                    <a:pt x="12610" y="0"/>
                    <a:pt x="12425" y="185"/>
                    <a:pt x="12425" y="414"/>
                  </a:cubicBezTo>
                  <a:lnTo>
                    <a:pt x="12425" y="9643"/>
                  </a:lnTo>
                  <a:cubicBezTo>
                    <a:pt x="12411" y="10086"/>
                    <a:pt x="12240" y="10485"/>
                    <a:pt x="11954" y="10813"/>
                  </a:cubicBezTo>
                  <a:lnTo>
                    <a:pt x="11869" y="9829"/>
                  </a:lnTo>
                  <a:cubicBezTo>
                    <a:pt x="11726" y="8103"/>
                    <a:pt x="9187" y="6862"/>
                    <a:pt x="7561" y="6862"/>
                  </a:cubicBezTo>
                  <a:cubicBezTo>
                    <a:pt x="6919" y="6862"/>
                    <a:pt x="6305" y="7047"/>
                    <a:pt x="5777" y="7404"/>
                  </a:cubicBezTo>
                  <a:cubicBezTo>
                    <a:pt x="1555" y="10200"/>
                    <a:pt x="856" y="17104"/>
                    <a:pt x="114" y="22582"/>
                  </a:cubicBezTo>
                  <a:cubicBezTo>
                    <a:pt x="1" y="23459"/>
                    <a:pt x="672" y="24237"/>
                    <a:pt x="1559" y="24237"/>
                  </a:cubicBezTo>
                  <a:cubicBezTo>
                    <a:pt x="1567" y="24237"/>
                    <a:pt x="1575" y="24237"/>
                    <a:pt x="1583" y="24237"/>
                  </a:cubicBezTo>
                  <a:lnTo>
                    <a:pt x="4836" y="24237"/>
                  </a:lnTo>
                  <a:cubicBezTo>
                    <a:pt x="4844" y="24237"/>
                    <a:pt x="4852" y="24238"/>
                    <a:pt x="4860" y="24238"/>
                  </a:cubicBezTo>
                  <a:cubicBezTo>
                    <a:pt x="5077" y="24238"/>
                    <a:pt x="5250" y="24057"/>
                    <a:pt x="5250" y="23837"/>
                  </a:cubicBezTo>
                  <a:cubicBezTo>
                    <a:pt x="5250" y="23609"/>
                    <a:pt x="5064" y="23424"/>
                    <a:pt x="4836" y="23424"/>
                  </a:cubicBezTo>
                  <a:lnTo>
                    <a:pt x="1583" y="23424"/>
                  </a:lnTo>
                  <a:cubicBezTo>
                    <a:pt x="1398" y="23424"/>
                    <a:pt x="1212" y="23352"/>
                    <a:pt x="1098" y="23196"/>
                  </a:cubicBezTo>
                  <a:cubicBezTo>
                    <a:pt x="956" y="23024"/>
                    <a:pt x="899" y="22796"/>
                    <a:pt x="956" y="22582"/>
                  </a:cubicBezTo>
                  <a:cubicBezTo>
                    <a:pt x="1783" y="16377"/>
                    <a:pt x="2568" y="10514"/>
                    <a:pt x="6248" y="8089"/>
                  </a:cubicBezTo>
                  <a:cubicBezTo>
                    <a:pt x="6633" y="7832"/>
                    <a:pt x="7090" y="7689"/>
                    <a:pt x="7561" y="7689"/>
                  </a:cubicBezTo>
                  <a:cubicBezTo>
                    <a:pt x="8830" y="7689"/>
                    <a:pt x="10956" y="8702"/>
                    <a:pt x="11056" y="9900"/>
                  </a:cubicBezTo>
                  <a:lnTo>
                    <a:pt x="11212" y="11798"/>
                  </a:lnTo>
                  <a:cubicBezTo>
                    <a:pt x="11070" y="11954"/>
                    <a:pt x="10913" y="12083"/>
                    <a:pt x="10770" y="12225"/>
                  </a:cubicBezTo>
                  <a:cubicBezTo>
                    <a:pt x="10528" y="12497"/>
                    <a:pt x="10242" y="12725"/>
                    <a:pt x="9929" y="12896"/>
                  </a:cubicBezTo>
                  <a:cubicBezTo>
                    <a:pt x="9829" y="12967"/>
                    <a:pt x="9715" y="13053"/>
                    <a:pt x="9600" y="13110"/>
                  </a:cubicBezTo>
                  <a:cubicBezTo>
                    <a:pt x="8944" y="13039"/>
                    <a:pt x="8416" y="12554"/>
                    <a:pt x="8260" y="11912"/>
                  </a:cubicBezTo>
                  <a:cubicBezTo>
                    <a:pt x="8208" y="11694"/>
                    <a:pt x="8046" y="11601"/>
                    <a:pt x="7881" y="11601"/>
                  </a:cubicBezTo>
                  <a:cubicBezTo>
                    <a:pt x="7635" y="11601"/>
                    <a:pt x="7381" y="11809"/>
                    <a:pt x="7475" y="12126"/>
                  </a:cubicBezTo>
                  <a:cubicBezTo>
                    <a:pt x="7603" y="12682"/>
                    <a:pt x="7946" y="13181"/>
                    <a:pt x="8416" y="13509"/>
                  </a:cubicBezTo>
                  <a:cubicBezTo>
                    <a:pt x="8231" y="13552"/>
                    <a:pt x="8046" y="13581"/>
                    <a:pt x="7860" y="13595"/>
                  </a:cubicBezTo>
                  <a:cubicBezTo>
                    <a:pt x="7503" y="13595"/>
                    <a:pt x="7332" y="14023"/>
                    <a:pt x="7575" y="14280"/>
                  </a:cubicBezTo>
                  <a:cubicBezTo>
                    <a:pt x="7603" y="14308"/>
                    <a:pt x="7646" y="14308"/>
                    <a:pt x="7675" y="14322"/>
                  </a:cubicBezTo>
                  <a:cubicBezTo>
                    <a:pt x="7732" y="14365"/>
                    <a:pt x="7803" y="14394"/>
                    <a:pt x="7874" y="14408"/>
                  </a:cubicBezTo>
                  <a:cubicBezTo>
                    <a:pt x="8602" y="14351"/>
                    <a:pt x="9301" y="14166"/>
                    <a:pt x="9957" y="13852"/>
                  </a:cubicBezTo>
                  <a:cubicBezTo>
                    <a:pt x="11212" y="13196"/>
                    <a:pt x="12225" y="11983"/>
                    <a:pt x="12896" y="10899"/>
                  </a:cubicBezTo>
                  <a:cubicBezTo>
                    <a:pt x="13124" y="10528"/>
                    <a:pt x="13238" y="10086"/>
                    <a:pt x="13252" y="9629"/>
                  </a:cubicBezTo>
                  <a:lnTo>
                    <a:pt x="13252" y="414"/>
                  </a:lnTo>
                  <a:cubicBezTo>
                    <a:pt x="13238" y="185"/>
                    <a:pt x="13053" y="0"/>
                    <a:pt x="128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3" name="Google Shape;733;p66"/>
          <p:cNvGrpSpPr/>
          <p:nvPr/>
        </p:nvGrpSpPr>
        <p:grpSpPr>
          <a:xfrm>
            <a:off x="945521" y="3323332"/>
            <a:ext cx="217121" cy="242273"/>
            <a:chOff x="312650" y="724500"/>
            <a:chExt cx="628425" cy="701225"/>
          </a:xfrm>
        </p:grpSpPr>
        <p:sp>
          <p:nvSpPr>
            <p:cNvPr id="734" name="Google Shape;734;p66"/>
            <p:cNvSpPr/>
            <p:nvPr/>
          </p:nvSpPr>
          <p:spPr>
            <a:xfrm>
              <a:off x="312650" y="898100"/>
              <a:ext cx="280075" cy="526625"/>
            </a:xfrm>
            <a:custGeom>
              <a:avLst/>
              <a:gdLst/>
              <a:ahLst/>
              <a:cxnLst/>
              <a:rect l="l" t="t" r="r" b="b"/>
              <a:pathLst>
                <a:path w="11203" h="21065" extrusionOk="0">
                  <a:moveTo>
                    <a:pt x="3200" y="0"/>
                  </a:moveTo>
                  <a:cubicBezTo>
                    <a:pt x="3070" y="0"/>
                    <a:pt x="2939" y="62"/>
                    <a:pt x="2854" y="209"/>
                  </a:cubicBezTo>
                  <a:cubicBezTo>
                    <a:pt x="2140" y="1692"/>
                    <a:pt x="1769" y="3319"/>
                    <a:pt x="1769" y="4973"/>
                  </a:cubicBezTo>
                  <a:cubicBezTo>
                    <a:pt x="1798" y="5630"/>
                    <a:pt x="1855" y="6286"/>
                    <a:pt x="1955" y="6928"/>
                  </a:cubicBezTo>
                  <a:lnTo>
                    <a:pt x="471" y="9553"/>
                  </a:lnTo>
                  <a:cubicBezTo>
                    <a:pt x="0" y="10380"/>
                    <a:pt x="371" y="11436"/>
                    <a:pt x="1256" y="11792"/>
                  </a:cubicBezTo>
                  <a:lnTo>
                    <a:pt x="2882" y="12463"/>
                  </a:lnTo>
                  <a:lnTo>
                    <a:pt x="2882" y="15344"/>
                  </a:lnTo>
                  <a:cubicBezTo>
                    <a:pt x="2882" y="16671"/>
                    <a:pt x="5279" y="17755"/>
                    <a:pt x="5279" y="17755"/>
                  </a:cubicBezTo>
                  <a:lnTo>
                    <a:pt x="7447" y="17755"/>
                  </a:lnTo>
                  <a:lnTo>
                    <a:pt x="7447" y="20637"/>
                  </a:lnTo>
                  <a:cubicBezTo>
                    <a:pt x="7447" y="20865"/>
                    <a:pt x="7618" y="21051"/>
                    <a:pt x="7846" y="21065"/>
                  </a:cubicBezTo>
                  <a:cubicBezTo>
                    <a:pt x="8075" y="21065"/>
                    <a:pt x="8274" y="20879"/>
                    <a:pt x="8274" y="20651"/>
                  </a:cubicBezTo>
                  <a:lnTo>
                    <a:pt x="8274" y="17727"/>
                  </a:lnTo>
                  <a:cubicBezTo>
                    <a:pt x="8874" y="17670"/>
                    <a:pt x="10058" y="17470"/>
                    <a:pt x="10856" y="16757"/>
                  </a:cubicBezTo>
                  <a:cubicBezTo>
                    <a:pt x="11202" y="16478"/>
                    <a:pt x="10937" y="16024"/>
                    <a:pt x="10607" y="16024"/>
                  </a:cubicBezTo>
                  <a:cubicBezTo>
                    <a:pt x="10516" y="16024"/>
                    <a:pt x="10419" y="16059"/>
                    <a:pt x="10329" y="16143"/>
                  </a:cubicBezTo>
                  <a:cubicBezTo>
                    <a:pt x="9444" y="16914"/>
                    <a:pt x="7875" y="16928"/>
                    <a:pt x="7861" y="16928"/>
                  </a:cubicBezTo>
                  <a:lnTo>
                    <a:pt x="5279" y="16928"/>
                  </a:lnTo>
                  <a:cubicBezTo>
                    <a:pt x="5279" y="16928"/>
                    <a:pt x="3695" y="16200"/>
                    <a:pt x="3695" y="15344"/>
                  </a:cubicBezTo>
                  <a:lnTo>
                    <a:pt x="3695" y="12192"/>
                  </a:lnTo>
                  <a:cubicBezTo>
                    <a:pt x="3695" y="12021"/>
                    <a:pt x="3595" y="11864"/>
                    <a:pt x="3438" y="11807"/>
                  </a:cubicBezTo>
                  <a:lnTo>
                    <a:pt x="1570" y="11036"/>
                  </a:lnTo>
                  <a:cubicBezTo>
                    <a:pt x="1142" y="10865"/>
                    <a:pt x="956" y="10352"/>
                    <a:pt x="1184" y="9952"/>
                  </a:cubicBezTo>
                  <a:cubicBezTo>
                    <a:pt x="2782" y="7070"/>
                    <a:pt x="2825" y="7199"/>
                    <a:pt x="2796" y="6942"/>
                  </a:cubicBezTo>
                  <a:cubicBezTo>
                    <a:pt x="2697" y="6286"/>
                    <a:pt x="2625" y="5630"/>
                    <a:pt x="2597" y="4973"/>
                  </a:cubicBezTo>
                  <a:cubicBezTo>
                    <a:pt x="2597" y="3447"/>
                    <a:pt x="2939" y="1935"/>
                    <a:pt x="3595" y="565"/>
                  </a:cubicBezTo>
                  <a:cubicBezTo>
                    <a:pt x="3719" y="251"/>
                    <a:pt x="3461" y="0"/>
                    <a:pt x="32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66"/>
            <p:cNvSpPr/>
            <p:nvPr/>
          </p:nvSpPr>
          <p:spPr>
            <a:xfrm>
              <a:off x="405175" y="724500"/>
              <a:ext cx="535900" cy="701225"/>
            </a:xfrm>
            <a:custGeom>
              <a:avLst/>
              <a:gdLst/>
              <a:ahLst/>
              <a:cxnLst/>
              <a:rect l="l" t="t" r="r" b="b"/>
              <a:pathLst>
                <a:path w="21436" h="28049" extrusionOk="0">
                  <a:moveTo>
                    <a:pt x="20753" y="1"/>
                  </a:moveTo>
                  <a:cubicBezTo>
                    <a:pt x="20692" y="1"/>
                    <a:pt x="20629" y="16"/>
                    <a:pt x="20565" y="49"/>
                  </a:cubicBezTo>
                  <a:lnTo>
                    <a:pt x="15016" y="2745"/>
                  </a:lnTo>
                  <a:cubicBezTo>
                    <a:pt x="13168" y="1533"/>
                    <a:pt x="11085" y="951"/>
                    <a:pt x="9023" y="951"/>
                  </a:cubicBezTo>
                  <a:cubicBezTo>
                    <a:pt x="5671" y="951"/>
                    <a:pt x="2374" y="2490"/>
                    <a:pt x="237" y="5370"/>
                  </a:cubicBezTo>
                  <a:cubicBezTo>
                    <a:pt x="0" y="5688"/>
                    <a:pt x="275" y="6029"/>
                    <a:pt x="570" y="6029"/>
                  </a:cubicBezTo>
                  <a:cubicBezTo>
                    <a:pt x="684" y="6029"/>
                    <a:pt x="801" y="5978"/>
                    <a:pt x="893" y="5855"/>
                  </a:cubicBezTo>
                  <a:cubicBezTo>
                    <a:pt x="2863" y="3201"/>
                    <a:pt x="5912" y="1771"/>
                    <a:pt x="9021" y="1771"/>
                  </a:cubicBezTo>
                  <a:cubicBezTo>
                    <a:pt x="10776" y="1771"/>
                    <a:pt x="12549" y="2226"/>
                    <a:pt x="14160" y="3173"/>
                  </a:cubicBezTo>
                  <a:cubicBezTo>
                    <a:pt x="14145" y="3173"/>
                    <a:pt x="14160" y="3187"/>
                    <a:pt x="14145" y="3201"/>
                  </a:cubicBezTo>
                  <a:cubicBezTo>
                    <a:pt x="14046" y="3258"/>
                    <a:pt x="13974" y="3373"/>
                    <a:pt x="13974" y="3487"/>
                  </a:cubicBezTo>
                  <a:cubicBezTo>
                    <a:pt x="13960" y="3644"/>
                    <a:pt x="14031" y="3772"/>
                    <a:pt x="14160" y="3858"/>
                  </a:cubicBezTo>
                  <a:lnTo>
                    <a:pt x="16114" y="5113"/>
                  </a:lnTo>
                  <a:lnTo>
                    <a:pt x="12648" y="8151"/>
                  </a:lnTo>
                  <a:cubicBezTo>
                    <a:pt x="12405" y="8337"/>
                    <a:pt x="12462" y="8708"/>
                    <a:pt x="12747" y="8822"/>
                  </a:cubicBezTo>
                  <a:cubicBezTo>
                    <a:pt x="12801" y="8847"/>
                    <a:pt x="12833" y="8865"/>
                    <a:pt x="12891" y="8865"/>
                  </a:cubicBezTo>
                  <a:cubicBezTo>
                    <a:pt x="13128" y="8865"/>
                    <a:pt x="13787" y="8561"/>
                    <a:pt x="17997" y="7196"/>
                  </a:cubicBezTo>
                  <a:lnTo>
                    <a:pt x="17997" y="7196"/>
                  </a:lnTo>
                  <a:cubicBezTo>
                    <a:pt x="20237" y="11447"/>
                    <a:pt x="19167" y="16696"/>
                    <a:pt x="15458" y="19735"/>
                  </a:cubicBezTo>
                  <a:cubicBezTo>
                    <a:pt x="14588" y="20448"/>
                    <a:pt x="14088" y="21518"/>
                    <a:pt x="14103" y="22645"/>
                  </a:cubicBezTo>
                  <a:lnTo>
                    <a:pt x="14103" y="27609"/>
                  </a:lnTo>
                  <a:cubicBezTo>
                    <a:pt x="14088" y="27902"/>
                    <a:pt x="14302" y="28048"/>
                    <a:pt x="14515" y="28048"/>
                  </a:cubicBezTo>
                  <a:cubicBezTo>
                    <a:pt x="14727" y="28048"/>
                    <a:pt x="14937" y="27902"/>
                    <a:pt x="14916" y="27609"/>
                  </a:cubicBezTo>
                  <a:lnTo>
                    <a:pt x="14916" y="22645"/>
                  </a:lnTo>
                  <a:cubicBezTo>
                    <a:pt x="14916" y="21775"/>
                    <a:pt x="15315" y="20933"/>
                    <a:pt x="15986" y="20391"/>
                  </a:cubicBezTo>
                  <a:cubicBezTo>
                    <a:pt x="19966" y="17124"/>
                    <a:pt x="21136" y="11518"/>
                    <a:pt x="18767" y="6953"/>
                  </a:cubicBezTo>
                  <a:lnTo>
                    <a:pt x="21064" y="6183"/>
                  </a:lnTo>
                  <a:cubicBezTo>
                    <a:pt x="21378" y="6069"/>
                    <a:pt x="21435" y="5669"/>
                    <a:pt x="21178" y="5470"/>
                  </a:cubicBezTo>
                  <a:lnTo>
                    <a:pt x="21178" y="5455"/>
                  </a:lnTo>
                  <a:lnTo>
                    <a:pt x="20437" y="4913"/>
                  </a:lnTo>
                  <a:cubicBezTo>
                    <a:pt x="20357" y="4862"/>
                    <a:pt x="20277" y="4840"/>
                    <a:pt x="20202" y="4840"/>
                  </a:cubicBezTo>
                  <a:cubicBezTo>
                    <a:pt x="19862" y="4840"/>
                    <a:pt x="19624" y="5300"/>
                    <a:pt x="19951" y="5569"/>
                  </a:cubicBezTo>
                  <a:lnTo>
                    <a:pt x="20051" y="5655"/>
                  </a:lnTo>
                  <a:lnTo>
                    <a:pt x="18068" y="6311"/>
                  </a:lnTo>
                  <a:lnTo>
                    <a:pt x="14730" y="7424"/>
                  </a:lnTo>
                  <a:lnTo>
                    <a:pt x="17070" y="5384"/>
                  </a:lnTo>
                  <a:cubicBezTo>
                    <a:pt x="17284" y="5198"/>
                    <a:pt x="17255" y="4870"/>
                    <a:pt x="17027" y="4728"/>
                  </a:cubicBezTo>
                  <a:lnTo>
                    <a:pt x="15215" y="3558"/>
                  </a:lnTo>
                  <a:lnTo>
                    <a:pt x="19395" y="1532"/>
                  </a:lnTo>
                  <a:lnTo>
                    <a:pt x="19395" y="1532"/>
                  </a:lnTo>
                  <a:cubicBezTo>
                    <a:pt x="17897" y="3601"/>
                    <a:pt x="17755" y="3558"/>
                    <a:pt x="17797" y="3858"/>
                  </a:cubicBezTo>
                  <a:cubicBezTo>
                    <a:pt x="17840" y="4129"/>
                    <a:pt x="18068" y="4171"/>
                    <a:pt x="18454" y="4485"/>
                  </a:cubicBezTo>
                  <a:cubicBezTo>
                    <a:pt x="18540" y="4555"/>
                    <a:pt x="18629" y="4584"/>
                    <a:pt x="18712" y="4584"/>
                  </a:cubicBezTo>
                  <a:cubicBezTo>
                    <a:pt x="19058" y="4584"/>
                    <a:pt x="19315" y="4082"/>
                    <a:pt x="18924" y="3829"/>
                  </a:cubicBezTo>
                  <a:lnTo>
                    <a:pt x="18782" y="3715"/>
                  </a:lnTo>
                  <a:lnTo>
                    <a:pt x="21078" y="662"/>
                  </a:lnTo>
                  <a:cubicBezTo>
                    <a:pt x="21293" y="376"/>
                    <a:pt x="21060" y="1"/>
                    <a:pt x="207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66"/>
            <p:cNvSpPr/>
            <p:nvPr/>
          </p:nvSpPr>
          <p:spPr>
            <a:xfrm>
              <a:off x="684275" y="907200"/>
              <a:ext cx="65900" cy="72525"/>
            </a:xfrm>
            <a:custGeom>
              <a:avLst/>
              <a:gdLst/>
              <a:ahLst/>
              <a:cxnLst/>
              <a:rect l="l" t="t" r="r" b="b"/>
              <a:pathLst>
                <a:path w="2636" h="2901" extrusionOk="0">
                  <a:moveTo>
                    <a:pt x="446" y="1"/>
                  </a:moveTo>
                  <a:cubicBezTo>
                    <a:pt x="229" y="1"/>
                    <a:pt x="57" y="181"/>
                    <a:pt x="43" y="401"/>
                  </a:cubicBezTo>
                  <a:cubicBezTo>
                    <a:pt x="0" y="1885"/>
                    <a:pt x="699" y="2784"/>
                    <a:pt x="2026" y="2898"/>
                  </a:cubicBezTo>
                  <a:cubicBezTo>
                    <a:pt x="2044" y="2900"/>
                    <a:pt x="2062" y="2900"/>
                    <a:pt x="2079" y="2900"/>
                  </a:cubicBezTo>
                  <a:cubicBezTo>
                    <a:pt x="2586" y="2900"/>
                    <a:pt x="2635" y="2112"/>
                    <a:pt x="2097" y="2070"/>
                  </a:cubicBezTo>
                  <a:lnTo>
                    <a:pt x="2097" y="2070"/>
                  </a:lnTo>
                  <a:lnTo>
                    <a:pt x="2097" y="2085"/>
                  </a:lnTo>
                  <a:cubicBezTo>
                    <a:pt x="1498" y="2027"/>
                    <a:pt x="813" y="1785"/>
                    <a:pt x="870" y="430"/>
                  </a:cubicBezTo>
                  <a:cubicBezTo>
                    <a:pt x="870" y="201"/>
                    <a:pt x="699" y="2"/>
                    <a:pt x="471" y="2"/>
                  </a:cubicBezTo>
                  <a:cubicBezTo>
                    <a:pt x="462" y="1"/>
                    <a:pt x="454" y="1"/>
                    <a:pt x="4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7" name="Google Shape;737;p66"/>
          <p:cNvGrpSpPr/>
          <p:nvPr/>
        </p:nvGrpSpPr>
        <p:grpSpPr>
          <a:xfrm>
            <a:off x="906372" y="4034961"/>
            <a:ext cx="295420" cy="221457"/>
            <a:chOff x="2559100" y="3158575"/>
            <a:chExt cx="715650" cy="536475"/>
          </a:xfrm>
        </p:grpSpPr>
        <p:sp>
          <p:nvSpPr>
            <p:cNvPr id="738" name="Google Shape;738;p66"/>
            <p:cNvSpPr/>
            <p:nvPr/>
          </p:nvSpPr>
          <p:spPr>
            <a:xfrm>
              <a:off x="2559100" y="3158575"/>
              <a:ext cx="715650" cy="536475"/>
            </a:xfrm>
            <a:custGeom>
              <a:avLst/>
              <a:gdLst/>
              <a:ahLst/>
              <a:cxnLst/>
              <a:rect l="l" t="t" r="r" b="b"/>
              <a:pathLst>
                <a:path w="28626" h="21459" extrusionOk="0">
                  <a:moveTo>
                    <a:pt x="11890" y="0"/>
                  </a:moveTo>
                  <a:cubicBezTo>
                    <a:pt x="11613" y="0"/>
                    <a:pt x="11335" y="11"/>
                    <a:pt x="11056" y="33"/>
                  </a:cubicBezTo>
                  <a:cubicBezTo>
                    <a:pt x="10512" y="46"/>
                    <a:pt x="10538" y="852"/>
                    <a:pt x="11050" y="852"/>
                  </a:cubicBezTo>
                  <a:cubicBezTo>
                    <a:pt x="11074" y="852"/>
                    <a:pt x="11100" y="850"/>
                    <a:pt x="11127" y="846"/>
                  </a:cubicBezTo>
                  <a:cubicBezTo>
                    <a:pt x="11378" y="827"/>
                    <a:pt x="11629" y="817"/>
                    <a:pt x="11877" y="817"/>
                  </a:cubicBezTo>
                  <a:cubicBezTo>
                    <a:pt x="16273" y="817"/>
                    <a:pt x="20196" y="3757"/>
                    <a:pt x="21384" y="8064"/>
                  </a:cubicBezTo>
                  <a:cubicBezTo>
                    <a:pt x="21256" y="8264"/>
                    <a:pt x="21084" y="8435"/>
                    <a:pt x="20885" y="8578"/>
                  </a:cubicBezTo>
                  <a:cubicBezTo>
                    <a:pt x="20571" y="8802"/>
                    <a:pt x="20241" y="8895"/>
                    <a:pt x="19903" y="8895"/>
                  </a:cubicBezTo>
                  <a:cubicBezTo>
                    <a:pt x="19316" y="8895"/>
                    <a:pt x="18705" y="8617"/>
                    <a:pt x="18117" y="8264"/>
                  </a:cubicBezTo>
                  <a:cubicBezTo>
                    <a:pt x="17589" y="7094"/>
                    <a:pt x="18231" y="6395"/>
                    <a:pt x="18274" y="6352"/>
                  </a:cubicBezTo>
                  <a:cubicBezTo>
                    <a:pt x="18551" y="6053"/>
                    <a:pt x="18286" y="5659"/>
                    <a:pt x="17966" y="5659"/>
                  </a:cubicBezTo>
                  <a:cubicBezTo>
                    <a:pt x="17874" y="5659"/>
                    <a:pt x="17778" y="5691"/>
                    <a:pt x="17689" y="5767"/>
                  </a:cubicBezTo>
                  <a:cubicBezTo>
                    <a:pt x="17247" y="6267"/>
                    <a:pt x="17033" y="6937"/>
                    <a:pt x="17090" y="7608"/>
                  </a:cubicBezTo>
                  <a:cubicBezTo>
                    <a:pt x="16598" y="7312"/>
                    <a:pt x="16041" y="7091"/>
                    <a:pt x="15036" y="7091"/>
                  </a:cubicBezTo>
                  <a:cubicBezTo>
                    <a:pt x="14877" y="7091"/>
                    <a:pt x="14706" y="7097"/>
                    <a:pt x="14522" y="7108"/>
                  </a:cubicBezTo>
                  <a:cubicBezTo>
                    <a:pt x="13990" y="7150"/>
                    <a:pt x="14035" y="7922"/>
                    <a:pt x="14551" y="7922"/>
                  </a:cubicBezTo>
                  <a:cubicBezTo>
                    <a:pt x="14561" y="7922"/>
                    <a:pt x="14570" y="7922"/>
                    <a:pt x="14579" y="7921"/>
                  </a:cubicBezTo>
                  <a:cubicBezTo>
                    <a:pt x="14748" y="7911"/>
                    <a:pt x="14902" y="7906"/>
                    <a:pt x="15044" y="7906"/>
                  </a:cubicBezTo>
                  <a:cubicBezTo>
                    <a:pt x="16433" y="7906"/>
                    <a:pt x="16671" y="8388"/>
                    <a:pt x="17589" y="8906"/>
                  </a:cubicBezTo>
                  <a:cubicBezTo>
                    <a:pt x="18367" y="9379"/>
                    <a:pt x="19162" y="9707"/>
                    <a:pt x="19925" y="9707"/>
                  </a:cubicBezTo>
                  <a:cubicBezTo>
                    <a:pt x="20520" y="9707"/>
                    <a:pt x="21095" y="9507"/>
                    <a:pt x="21626" y="9020"/>
                  </a:cubicBezTo>
                  <a:cubicBezTo>
                    <a:pt x="21912" y="10660"/>
                    <a:pt x="21783" y="11188"/>
                    <a:pt x="21669" y="12030"/>
                  </a:cubicBezTo>
                  <a:cubicBezTo>
                    <a:pt x="20842" y="12144"/>
                    <a:pt x="20043" y="12372"/>
                    <a:pt x="19273" y="12672"/>
                  </a:cubicBezTo>
                  <a:cubicBezTo>
                    <a:pt x="18174" y="13100"/>
                    <a:pt x="17176" y="13699"/>
                    <a:pt x="16305" y="14469"/>
                  </a:cubicBezTo>
                  <a:cubicBezTo>
                    <a:pt x="15535" y="13870"/>
                    <a:pt x="15678" y="12814"/>
                    <a:pt x="15692" y="12757"/>
                  </a:cubicBezTo>
                  <a:cubicBezTo>
                    <a:pt x="15724" y="12470"/>
                    <a:pt x="15502" y="12308"/>
                    <a:pt x="15280" y="12308"/>
                  </a:cubicBezTo>
                  <a:cubicBezTo>
                    <a:pt x="15104" y="12308"/>
                    <a:pt x="14929" y="12409"/>
                    <a:pt x="14879" y="12629"/>
                  </a:cubicBezTo>
                  <a:cubicBezTo>
                    <a:pt x="14865" y="12700"/>
                    <a:pt x="14651" y="14127"/>
                    <a:pt x="15692" y="15040"/>
                  </a:cubicBezTo>
                  <a:cubicBezTo>
                    <a:pt x="15421" y="15339"/>
                    <a:pt x="15179" y="15653"/>
                    <a:pt x="14950" y="15981"/>
                  </a:cubicBezTo>
                  <a:cubicBezTo>
                    <a:pt x="14747" y="16297"/>
                    <a:pt x="15022" y="16612"/>
                    <a:pt x="15310" y="16612"/>
                  </a:cubicBezTo>
                  <a:cubicBezTo>
                    <a:pt x="15427" y="16612"/>
                    <a:pt x="15545" y="16561"/>
                    <a:pt x="15635" y="16438"/>
                  </a:cubicBezTo>
                  <a:cubicBezTo>
                    <a:pt x="16049" y="15824"/>
                    <a:pt x="16562" y="15282"/>
                    <a:pt x="17161" y="14826"/>
                  </a:cubicBezTo>
                  <a:lnTo>
                    <a:pt x="17161" y="14826"/>
                  </a:lnTo>
                  <a:cubicBezTo>
                    <a:pt x="17090" y="15568"/>
                    <a:pt x="17261" y="16295"/>
                    <a:pt x="17632" y="16937"/>
                  </a:cubicBezTo>
                  <a:cubicBezTo>
                    <a:pt x="17721" y="17064"/>
                    <a:pt x="17841" y="17117"/>
                    <a:pt x="17959" y="17117"/>
                  </a:cubicBezTo>
                  <a:cubicBezTo>
                    <a:pt x="18240" y="17117"/>
                    <a:pt x="18512" y="16816"/>
                    <a:pt x="18331" y="16495"/>
                  </a:cubicBezTo>
                  <a:cubicBezTo>
                    <a:pt x="18288" y="16438"/>
                    <a:pt x="17561" y="15240"/>
                    <a:pt x="18260" y="14070"/>
                  </a:cubicBezTo>
                  <a:cubicBezTo>
                    <a:pt x="19287" y="13499"/>
                    <a:pt x="20400" y="13100"/>
                    <a:pt x="21541" y="12871"/>
                  </a:cubicBezTo>
                  <a:lnTo>
                    <a:pt x="21541" y="12871"/>
                  </a:lnTo>
                  <a:cubicBezTo>
                    <a:pt x="20454" y="17746"/>
                    <a:pt x="16204" y="20627"/>
                    <a:pt x="11851" y="20627"/>
                  </a:cubicBezTo>
                  <a:cubicBezTo>
                    <a:pt x="9121" y="20627"/>
                    <a:pt x="6350" y="19494"/>
                    <a:pt x="4294" y="17008"/>
                  </a:cubicBezTo>
                  <a:cubicBezTo>
                    <a:pt x="4893" y="16780"/>
                    <a:pt x="5435" y="16238"/>
                    <a:pt x="5877" y="15411"/>
                  </a:cubicBezTo>
                  <a:cubicBezTo>
                    <a:pt x="6029" y="15089"/>
                    <a:pt x="5753" y="14823"/>
                    <a:pt x="5483" y="14823"/>
                  </a:cubicBezTo>
                  <a:cubicBezTo>
                    <a:pt x="5347" y="14823"/>
                    <a:pt x="5212" y="14891"/>
                    <a:pt x="5136" y="15054"/>
                  </a:cubicBezTo>
                  <a:cubicBezTo>
                    <a:pt x="4708" y="15839"/>
                    <a:pt x="4208" y="16281"/>
                    <a:pt x="3709" y="16295"/>
                  </a:cubicBezTo>
                  <a:cubicBezTo>
                    <a:pt x="3081" y="15396"/>
                    <a:pt x="2639" y="14384"/>
                    <a:pt x="2368" y="13328"/>
                  </a:cubicBezTo>
                  <a:lnTo>
                    <a:pt x="2368" y="13328"/>
                  </a:lnTo>
                  <a:cubicBezTo>
                    <a:pt x="2440" y="13357"/>
                    <a:pt x="2525" y="13371"/>
                    <a:pt x="2596" y="13371"/>
                  </a:cubicBezTo>
                  <a:cubicBezTo>
                    <a:pt x="3367" y="13371"/>
                    <a:pt x="3980" y="12187"/>
                    <a:pt x="3980" y="10717"/>
                  </a:cubicBezTo>
                  <a:cubicBezTo>
                    <a:pt x="3980" y="9262"/>
                    <a:pt x="3367" y="8064"/>
                    <a:pt x="2596" y="8064"/>
                  </a:cubicBezTo>
                  <a:cubicBezTo>
                    <a:pt x="2525" y="8078"/>
                    <a:pt x="2440" y="8093"/>
                    <a:pt x="2368" y="8121"/>
                  </a:cubicBezTo>
                  <a:cubicBezTo>
                    <a:pt x="2625" y="7051"/>
                    <a:pt x="3096" y="6053"/>
                    <a:pt x="3738" y="5168"/>
                  </a:cubicBezTo>
                  <a:cubicBezTo>
                    <a:pt x="4865" y="5268"/>
                    <a:pt x="6077" y="7536"/>
                    <a:pt x="6063" y="10732"/>
                  </a:cubicBezTo>
                  <a:cubicBezTo>
                    <a:pt x="6063" y="11616"/>
                    <a:pt x="5963" y="12515"/>
                    <a:pt x="5749" y="13385"/>
                  </a:cubicBezTo>
                  <a:cubicBezTo>
                    <a:pt x="5682" y="13687"/>
                    <a:pt x="5920" y="13875"/>
                    <a:pt x="6157" y="13875"/>
                  </a:cubicBezTo>
                  <a:cubicBezTo>
                    <a:pt x="6323" y="13875"/>
                    <a:pt x="6489" y="13782"/>
                    <a:pt x="6548" y="13571"/>
                  </a:cubicBezTo>
                  <a:cubicBezTo>
                    <a:pt x="6776" y="12643"/>
                    <a:pt x="6876" y="11687"/>
                    <a:pt x="6876" y="10732"/>
                  </a:cubicBezTo>
                  <a:cubicBezTo>
                    <a:pt x="6876" y="9105"/>
                    <a:pt x="6591" y="7551"/>
                    <a:pt x="6034" y="6366"/>
                  </a:cubicBezTo>
                  <a:cubicBezTo>
                    <a:pt x="5564" y="5354"/>
                    <a:pt x="4936" y="4697"/>
                    <a:pt x="4251" y="4455"/>
                  </a:cubicBezTo>
                  <a:cubicBezTo>
                    <a:pt x="5535" y="2857"/>
                    <a:pt x="7304" y="1716"/>
                    <a:pt x="9287" y="1174"/>
                  </a:cubicBezTo>
                  <a:cubicBezTo>
                    <a:pt x="9772" y="1043"/>
                    <a:pt x="9631" y="358"/>
                    <a:pt x="9195" y="358"/>
                  </a:cubicBezTo>
                  <a:cubicBezTo>
                    <a:pt x="9157" y="358"/>
                    <a:pt x="9116" y="363"/>
                    <a:pt x="9073" y="375"/>
                  </a:cubicBezTo>
                  <a:cubicBezTo>
                    <a:pt x="6691" y="1031"/>
                    <a:pt x="4622" y="2472"/>
                    <a:pt x="3196" y="4483"/>
                  </a:cubicBezTo>
                  <a:cubicBezTo>
                    <a:pt x="3167" y="4498"/>
                    <a:pt x="3153" y="4498"/>
                    <a:pt x="3139" y="4512"/>
                  </a:cubicBezTo>
                  <a:cubicBezTo>
                    <a:pt x="2953" y="4754"/>
                    <a:pt x="2825" y="5026"/>
                    <a:pt x="2682" y="5268"/>
                  </a:cubicBezTo>
                  <a:cubicBezTo>
                    <a:pt x="2482" y="5596"/>
                    <a:pt x="2325" y="5767"/>
                    <a:pt x="1897" y="6894"/>
                  </a:cubicBezTo>
                  <a:cubicBezTo>
                    <a:pt x="1869" y="6937"/>
                    <a:pt x="1855" y="6980"/>
                    <a:pt x="1826" y="7037"/>
                  </a:cubicBezTo>
                  <a:cubicBezTo>
                    <a:pt x="14" y="8406"/>
                    <a:pt x="0" y="13014"/>
                    <a:pt x="1826" y="14412"/>
                  </a:cubicBezTo>
                  <a:cubicBezTo>
                    <a:pt x="3295" y="18464"/>
                    <a:pt x="7047" y="21231"/>
                    <a:pt x="11341" y="21445"/>
                  </a:cubicBezTo>
                  <a:cubicBezTo>
                    <a:pt x="11520" y="21454"/>
                    <a:pt x="11699" y="21458"/>
                    <a:pt x="11877" y="21458"/>
                  </a:cubicBezTo>
                  <a:cubicBezTo>
                    <a:pt x="15979" y="21458"/>
                    <a:pt x="19736" y="19115"/>
                    <a:pt x="21527" y="15396"/>
                  </a:cubicBezTo>
                  <a:cubicBezTo>
                    <a:pt x="21569" y="15368"/>
                    <a:pt x="21598" y="15382"/>
                    <a:pt x="21641" y="15354"/>
                  </a:cubicBezTo>
                  <a:cubicBezTo>
                    <a:pt x="21665" y="15329"/>
                    <a:pt x="24315" y="12859"/>
                    <a:pt x="26727" y="12859"/>
                  </a:cubicBezTo>
                  <a:cubicBezTo>
                    <a:pt x="27115" y="12859"/>
                    <a:pt x="27497" y="12923"/>
                    <a:pt x="27860" y="13071"/>
                  </a:cubicBezTo>
                  <a:cubicBezTo>
                    <a:pt x="27916" y="13092"/>
                    <a:pt x="27969" y="13101"/>
                    <a:pt x="28019" y="13101"/>
                  </a:cubicBezTo>
                  <a:cubicBezTo>
                    <a:pt x="28417" y="13101"/>
                    <a:pt x="28605" y="12505"/>
                    <a:pt x="28174" y="12315"/>
                  </a:cubicBezTo>
                  <a:cubicBezTo>
                    <a:pt x="27704" y="12122"/>
                    <a:pt x="27217" y="12040"/>
                    <a:pt x="26729" y="12040"/>
                  </a:cubicBezTo>
                  <a:cubicBezTo>
                    <a:pt x="24983" y="12040"/>
                    <a:pt x="23222" y="13093"/>
                    <a:pt x="22140" y="13884"/>
                  </a:cubicBezTo>
                  <a:cubicBezTo>
                    <a:pt x="22768" y="11830"/>
                    <a:pt x="22768" y="9619"/>
                    <a:pt x="22140" y="7565"/>
                  </a:cubicBezTo>
                  <a:lnTo>
                    <a:pt x="22140" y="7565"/>
                  </a:lnTo>
                  <a:cubicBezTo>
                    <a:pt x="23462" y="8537"/>
                    <a:pt x="25144" y="9418"/>
                    <a:pt x="26743" y="9418"/>
                  </a:cubicBezTo>
                  <a:cubicBezTo>
                    <a:pt x="27232" y="9418"/>
                    <a:pt x="27713" y="9335"/>
                    <a:pt x="28174" y="9148"/>
                  </a:cubicBezTo>
                  <a:cubicBezTo>
                    <a:pt x="28625" y="8960"/>
                    <a:pt x="28438" y="8354"/>
                    <a:pt x="28048" y="8354"/>
                  </a:cubicBezTo>
                  <a:cubicBezTo>
                    <a:pt x="27994" y="8354"/>
                    <a:pt x="27936" y="8366"/>
                    <a:pt x="27875" y="8392"/>
                  </a:cubicBezTo>
                  <a:cubicBezTo>
                    <a:pt x="27511" y="8540"/>
                    <a:pt x="27129" y="8604"/>
                    <a:pt x="26741" y="8604"/>
                  </a:cubicBezTo>
                  <a:cubicBezTo>
                    <a:pt x="24329" y="8604"/>
                    <a:pt x="21678" y="6134"/>
                    <a:pt x="21641" y="6110"/>
                  </a:cubicBezTo>
                  <a:cubicBezTo>
                    <a:pt x="21612" y="6081"/>
                    <a:pt x="21569" y="6095"/>
                    <a:pt x="21541" y="6067"/>
                  </a:cubicBezTo>
                  <a:cubicBezTo>
                    <a:pt x="19737" y="2339"/>
                    <a:pt x="15981" y="0"/>
                    <a:pt x="118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66"/>
            <p:cNvSpPr/>
            <p:nvPr/>
          </p:nvSpPr>
          <p:spPr>
            <a:xfrm>
              <a:off x="2939550" y="3403975"/>
              <a:ext cx="88725" cy="38300"/>
            </a:xfrm>
            <a:custGeom>
              <a:avLst/>
              <a:gdLst/>
              <a:ahLst/>
              <a:cxnLst/>
              <a:rect l="l" t="t" r="r" b="b"/>
              <a:pathLst>
                <a:path w="3549" h="1532" extrusionOk="0">
                  <a:moveTo>
                    <a:pt x="1410" y="0"/>
                  </a:moveTo>
                  <a:cubicBezTo>
                    <a:pt x="1054" y="0"/>
                    <a:pt x="686" y="97"/>
                    <a:pt x="331" y="345"/>
                  </a:cubicBezTo>
                  <a:cubicBezTo>
                    <a:pt x="0" y="605"/>
                    <a:pt x="248" y="1082"/>
                    <a:pt x="586" y="1082"/>
                  </a:cubicBezTo>
                  <a:cubicBezTo>
                    <a:pt x="656" y="1082"/>
                    <a:pt x="729" y="1062"/>
                    <a:pt x="802" y="1016"/>
                  </a:cubicBezTo>
                  <a:cubicBezTo>
                    <a:pt x="1005" y="873"/>
                    <a:pt x="1217" y="819"/>
                    <a:pt x="1421" y="819"/>
                  </a:cubicBezTo>
                  <a:cubicBezTo>
                    <a:pt x="2078" y="819"/>
                    <a:pt x="2667" y="1382"/>
                    <a:pt x="2699" y="1415"/>
                  </a:cubicBezTo>
                  <a:cubicBezTo>
                    <a:pt x="2788" y="1497"/>
                    <a:pt x="2884" y="1531"/>
                    <a:pt x="2976" y="1531"/>
                  </a:cubicBezTo>
                  <a:cubicBezTo>
                    <a:pt x="3286" y="1531"/>
                    <a:pt x="3548" y="1138"/>
                    <a:pt x="3284" y="830"/>
                  </a:cubicBezTo>
                  <a:cubicBezTo>
                    <a:pt x="2921" y="476"/>
                    <a:pt x="2198" y="0"/>
                    <a:pt x="14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66"/>
            <p:cNvSpPr/>
            <p:nvPr/>
          </p:nvSpPr>
          <p:spPr>
            <a:xfrm>
              <a:off x="2892225" y="3208650"/>
              <a:ext cx="145400" cy="83825"/>
            </a:xfrm>
            <a:custGeom>
              <a:avLst/>
              <a:gdLst/>
              <a:ahLst/>
              <a:cxnLst/>
              <a:rect l="l" t="t" r="r" b="b"/>
              <a:pathLst>
                <a:path w="5816" h="3353" extrusionOk="0">
                  <a:moveTo>
                    <a:pt x="593" y="0"/>
                  </a:moveTo>
                  <a:cubicBezTo>
                    <a:pt x="299" y="0"/>
                    <a:pt x="1" y="318"/>
                    <a:pt x="242" y="654"/>
                  </a:cubicBezTo>
                  <a:cubicBezTo>
                    <a:pt x="798" y="1567"/>
                    <a:pt x="1754" y="2138"/>
                    <a:pt x="2824" y="2209"/>
                  </a:cubicBezTo>
                  <a:cubicBezTo>
                    <a:pt x="3622" y="2266"/>
                    <a:pt x="4379" y="2609"/>
                    <a:pt x="4935" y="3194"/>
                  </a:cubicBezTo>
                  <a:cubicBezTo>
                    <a:pt x="5025" y="3306"/>
                    <a:pt x="5134" y="3353"/>
                    <a:pt x="5241" y="3353"/>
                  </a:cubicBezTo>
                  <a:cubicBezTo>
                    <a:pt x="5540" y="3353"/>
                    <a:pt x="5815" y="2985"/>
                    <a:pt x="5563" y="2680"/>
                  </a:cubicBezTo>
                  <a:cubicBezTo>
                    <a:pt x="4864" y="1910"/>
                    <a:pt x="3908" y="1453"/>
                    <a:pt x="2866" y="1396"/>
                  </a:cubicBezTo>
                  <a:cubicBezTo>
                    <a:pt x="2082" y="1339"/>
                    <a:pt x="1369" y="926"/>
                    <a:pt x="955" y="255"/>
                  </a:cubicBezTo>
                  <a:cubicBezTo>
                    <a:pt x="876" y="74"/>
                    <a:pt x="735" y="0"/>
                    <a:pt x="5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66"/>
            <p:cNvSpPr/>
            <p:nvPr/>
          </p:nvSpPr>
          <p:spPr>
            <a:xfrm>
              <a:off x="2852600" y="3590850"/>
              <a:ext cx="112725" cy="58225"/>
            </a:xfrm>
            <a:custGeom>
              <a:avLst/>
              <a:gdLst/>
              <a:ahLst/>
              <a:cxnLst/>
              <a:rect l="l" t="t" r="r" b="b"/>
              <a:pathLst>
                <a:path w="4509" h="2329" extrusionOk="0">
                  <a:moveTo>
                    <a:pt x="4045" y="1"/>
                  </a:moveTo>
                  <a:cubicBezTo>
                    <a:pt x="3887" y="1"/>
                    <a:pt x="3732" y="97"/>
                    <a:pt x="3667" y="260"/>
                  </a:cubicBezTo>
                  <a:cubicBezTo>
                    <a:pt x="3640" y="314"/>
                    <a:pt x="3098" y="1526"/>
                    <a:pt x="833" y="1526"/>
                  </a:cubicBezTo>
                  <a:cubicBezTo>
                    <a:pt x="713" y="1526"/>
                    <a:pt x="587" y="1522"/>
                    <a:pt x="457" y="1515"/>
                  </a:cubicBezTo>
                  <a:cubicBezTo>
                    <a:pt x="447" y="1514"/>
                    <a:pt x="438" y="1514"/>
                    <a:pt x="428" y="1514"/>
                  </a:cubicBezTo>
                  <a:cubicBezTo>
                    <a:pt x="213" y="1514"/>
                    <a:pt x="43" y="1667"/>
                    <a:pt x="29" y="1886"/>
                  </a:cubicBezTo>
                  <a:cubicBezTo>
                    <a:pt x="1" y="2114"/>
                    <a:pt x="172" y="2299"/>
                    <a:pt x="414" y="2314"/>
                  </a:cubicBezTo>
                  <a:cubicBezTo>
                    <a:pt x="571" y="2328"/>
                    <a:pt x="728" y="2328"/>
                    <a:pt x="871" y="2328"/>
                  </a:cubicBezTo>
                  <a:cubicBezTo>
                    <a:pt x="3695" y="2328"/>
                    <a:pt x="4394" y="645"/>
                    <a:pt x="4423" y="573"/>
                  </a:cubicBezTo>
                  <a:cubicBezTo>
                    <a:pt x="4508" y="359"/>
                    <a:pt x="4409" y="117"/>
                    <a:pt x="4195" y="31"/>
                  </a:cubicBezTo>
                  <a:cubicBezTo>
                    <a:pt x="4146" y="11"/>
                    <a:pt x="4095" y="1"/>
                    <a:pt x="40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2" name="Google Shape;742;p66"/>
          <p:cNvSpPr/>
          <p:nvPr/>
        </p:nvSpPr>
        <p:spPr>
          <a:xfrm>
            <a:off x="1799112" y="4024475"/>
            <a:ext cx="251077" cy="253786"/>
          </a:xfrm>
          <a:custGeom>
            <a:avLst/>
            <a:gdLst/>
            <a:ahLst/>
            <a:cxnLst/>
            <a:rect l="l" t="t" r="r" b="b"/>
            <a:pathLst>
              <a:path w="27644" h="27950" extrusionOk="0">
                <a:moveTo>
                  <a:pt x="6606" y="4382"/>
                </a:moveTo>
                <a:lnTo>
                  <a:pt x="6606" y="4382"/>
                </a:lnTo>
                <a:cubicBezTo>
                  <a:pt x="5350" y="5695"/>
                  <a:pt x="5621" y="7849"/>
                  <a:pt x="7191" y="8790"/>
                </a:cubicBezTo>
                <a:cubicBezTo>
                  <a:pt x="7019" y="8890"/>
                  <a:pt x="6848" y="9019"/>
                  <a:pt x="6705" y="9147"/>
                </a:cubicBezTo>
                <a:cubicBezTo>
                  <a:pt x="5750" y="6451"/>
                  <a:pt x="5022" y="6522"/>
                  <a:pt x="5393" y="5638"/>
                </a:cubicBezTo>
                <a:cubicBezTo>
                  <a:pt x="5636" y="5081"/>
                  <a:pt x="6064" y="4639"/>
                  <a:pt x="6606" y="4382"/>
                </a:cubicBezTo>
                <a:close/>
                <a:moveTo>
                  <a:pt x="22069" y="10645"/>
                </a:moveTo>
                <a:cubicBezTo>
                  <a:pt x="22041" y="11002"/>
                  <a:pt x="22012" y="11358"/>
                  <a:pt x="21998" y="11729"/>
                </a:cubicBezTo>
                <a:cubicBezTo>
                  <a:pt x="21813" y="11529"/>
                  <a:pt x="21613" y="11372"/>
                  <a:pt x="21399" y="11230"/>
                </a:cubicBezTo>
                <a:lnTo>
                  <a:pt x="21385" y="11230"/>
                </a:lnTo>
                <a:cubicBezTo>
                  <a:pt x="21641" y="11073"/>
                  <a:pt x="21870" y="10873"/>
                  <a:pt x="22069" y="10645"/>
                </a:cubicBezTo>
                <a:close/>
                <a:moveTo>
                  <a:pt x="20222" y="4135"/>
                </a:moveTo>
                <a:cubicBezTo>
                  <a:pt x="21723" y="4135"/>
                  <a:pt x="22987" y="5461"/>
                  <a:pt x="22640" y="7022"/>
                </a:cubicBezTo>
                <a:cubicBezTo>
                  <a:pt x="22597" y="7221"/>
                  <a:pt x="22554" y="7421"/>
                  <a:pt x="22512" y="7606"/>
                </a:cubicBezTo>
                <a:cubicBezTo>
                  <a:pt x="22041" y="6594"/>
                  <a:pt x="21028" y="5952"/>
                  <a:pt x="19915" y="5952"/>
                </a:cubicBezTo>
                <a:cubicBezTo>
                  <a:pt x="19359" y="5952"/>
                  <a:pt x="19359" y="6779"/>
                  <a:pt x="19915" y="6779"/>
                </a:cubicBezTo>
                <a:cubicBezTo>
                  <a:pt x="19933" y="6779"/>
                  <a:pt x="19950" y="6778"/>
                  <a:pt x="19967" y="6778"/>
                </a:cubicBezTo>
                <a:cubicBezTo>
                  <a:pt x="21085" y="6778"/>
                  <a:pt x="21998" y="7681"/>
                  <a:pt x="21998" y="8790"/>
                </a:cubicBezTo>
                <a:cubicBezTo>
                  <a:pt x="21998" y="9914"/>
                  <a:pt x="21085" y="10817"/>
                  <a:pt x="19967" y="10817"/>
                </a:cubicBezTo>
                <a:cubicBezTo>
                  <a:pt x="19950" y="10817"/>
                  <a:pt x="19933" y="10817"/>
                  <a:pt x="19915" y="10816"/>
                </a:cubicBezTo>
                <a:lnTo>
                  <a:pt x="19872" y="10816"/>
                </a:lnTo>
                <a:cubicBezTo>
                  <a:pt x="19533" y="10844"/>
                  <a:pt x="17448" y="11314"/>
                  <a:pt x="14440" y="11314"/>
                </a:cubicBezTo>
                <a:cubicBezTo>
                  <a:pt x="12891" y="11314"/>
                  <a:pt x="11098" y="11189"/>
                  <a:pt x="9173" y="10816"/>
                </a:cubicBezTo>
                <a:cubicBezTo>
                  <a:pt x="9142" y="10810"/>
                  <a:pt x="9113" y="10808"/>
                  <a:pt x="9084" y="10808"/>
                </a:cubicBezTo>
                <a:cubicBezTo>
                  <a:pt x="8628" y="10808"/>
                  <a:pt x="8506" y="11522"/>
                  <a:pt x="9016" y="11629"/>
                </a:cubicBezTo>
                <a:cubicBezTo>
                  <a:pt x="10800" y="11972"/>
                  <a:pt x="12611" y="12143"/>
                  <a:pt x="14423" y="12143"/>
                </a:cubicBezTo>
                <a:lnTo>
                  <a:pt x="14466" y="12143"/>
                </a:lnTo>
                <a:cubicBezTo>
                  <a:pt x="16306" y="12143"/>
                  <a:pt x="18132" y="11972"/>
                  <a:pt x="19944" y="11644"/>
                </a:cubicBezTo>
                <a:cubicBezTo>
                  <a:pt x="21071" y="11644"/>
                  <a:pt x="21969" y="12557"/>
                  <a:pt x="21955" y="13683"/>
                </a:cubicBezTo>
                <a:cubicBezTo>
                  <a:pt x="21941" y="14787"/>
                  <a:pt x="21042" y="15681"/>
                  <a:pt x="19941" y="15681"/>
                </a:cubicBezTo>
                <a:cubicBezTo>
                  <a:pt x="19933" y="15681"/>
                  <a:pt x="19924" y="15681"/>
                  <a:pt x="19915" y="15681"/>
                </a:cubicBezTo>
                <a:cubicBezTo>
                  <a:pt x="19649" y="15681"/>
                  <a:pt x="17836" y="16182"/>
                  <a:pt x="14742" y="16182"/>
                </a:cubicBezTo>
                <a:cubicBezTo>
                  <a:pt x="13195" y="16182"/>
                  <a:pt x="11327" y="16056"/>
                  <a:pt x="9173" y="15681"/>
                </a:cubicBezTo>
                <a:cubicBezTo>
                  <a:pt x="9139" y="15674"/>
                  <a:pt x="9106" y="15670"/>
                  <a:pt x="9074" y="15670"/>
                </a:cubicBezTo>
                <a:cubicBezTo>
                  <a:pt x="8600" y="15670"/>
                  <a:pt x="8496" y="16428"/>
                  <a:pt x="9031" y="16508"/>
                </a:cubicBezTo>
                <a:cubicBezTo>
                  <a:pt x="10900" y="16836"/>
                  <a:pt x="12783" y="17007"/>
                  <a:pt x="14680" y="17007"/>
                </a:cubicBezTo>
                <a:cubicBezTo>
                  <a:pt x="16449" y="17007"/>
                  <a:pt x="18218" y="16850"/>
                  <a:pt x="19958" y="16508"/>
                </a:cubicBezTo>
                <a:cubicBezTo>
                  <a:pt x="20728" y="16494"/>
                  <a:pt x="21456" y="16180"/>
                  <a:pt x="21984" y="15624"/>
                </a:cubicBezTo>
                <a:lnTo>
                  <a:pt x="21984" y="15624"/>
                </a:lnTo>
                <a:cubicBezTo>
                  <a:pt x="22012" y="16351"/>
                  <a:pt x="22098" y="17250"/>
                  <a:pt x="21570" y="18391"/>
                </a:cubicBezTo>
                <a:cubicBezTo>
                  <a:pt x="21342" y="18605"/>
                  <a:pt x="20001" y="18933"/>
                  <a:pt x="17191" y="19076"/>
                </a:cubicBezTo>
                <a:cubicBezTo>
                  <a:pt x="16508" y="19108"/>
                  <a:pt x="15806" y="19123"/>
                  <a:pt x="15107" y="19123"/>
                </a:cubicBezTo>
                <a:cubicBezTo>
                  <a:pt x="13308" y="19123"/>
                  <a:pt x="11532" y="19022"/>
                  <a:pt x="10186" y="18848"/>
                </a:cubicBezTo>
                <a:cubicBezTo>
                  <a:pt x="8203" y="18577"/>
                  <a:pt x="7847" y="18220"/>
                  <a:pt x="7790" y="18149"/>
                </a:cubicBezTo>
                <a:cubicBezTo>
                  <a:pt x="7832" y="16879"/>
                  <a:pt x="7804" y="15595"/>
                  <a:pt x="7718" y="14325"/>
                </a:cubicBezTo>
                <a:cubicBezTo>
                  <a:pt x="8037" y="14154"/>
                  <a:pt x="8265" y="14097"/>
                  <a:pt x="8616" y="14097"/>
                </a:cubicBezTo>
                <a:cubicBezTo>
                  <a:pt x="9318" y="14097"/>
                  <a:pt x="10510" y="14325"/>
                  <a:pt x="13895" y="14325"/>
                </a:cubicBezTo>
                <a:cubicBezTo>
                  <a:pt x="14063" y="14328"/>
                  <a:pt x="14237" y="14329"/>
                  <a:pt x="14414" y="14329"/>
                </a:cubicBezTo>
                <a:cubicBezTo>
                  <a:pt x="16612" y="14329"/>
                  <a:pt x="19381" y="14172"/>
                  <a:pt x="19658" y="14040"/>
                </a:cubicBezTo>
                <a:cubicBezTo>
                  <a:pt x="20059" y="13847"/>
                  <a:pt x="19912" y="13253"/>
                  <a:pt x="19488" y="13253"/>
                </a:cubicBezTo>
                <a:cubicBezTo>
                  <a:pt x="19474" y="13253"/>
                  <a:pt x="19459" y="13254"/>
                  <a:pt x="19444" y="13256"/>
                </a:cubicBezTo>
                <a:cubicBezTo>
                  <a:pt x="17576" y="13427"/>
                  <a:pt x="15721" y="13498"/>
                  <a:pt x="13881" y="13498"/>
                </a:cubicBezTo>
                <a:cubicBezTo>
                  <a:pt x="11056" y="13455"/>
                  <a:pt x="8802" y="13256"/>
                  <a:pt x="8660" y="13256"/>
                </a:cubicBezTo>
                <a:cubicBezTo>
                  <a:pt x="8275" y="13256"/>
                  <a:pt x="7904" y="13141"/>
                  <a:pt x="7576" y="12927"/>
                </a:cubicBezTo>
                <a:cubicBezTo>
                  <a:pt x="7447" y="11972"/>
                  <a:pt x="7262" y="11016"/>
                  <a:pt x="7005" y="10074"/>
                </a:cubicBezTo>
                <a:cubicBezTo>
                  <a:pt x="7376" y="9547"/>
                  <a:pt x="7975" y="9218"/>
                  <a:pt x="8631" y="9204"/>
                </a:cubicBezTo>
                <a:cubicBezTo>
                  <a:pt x="10529" y="9575"/>
                  <a:pt x="12469" y="9761"/>
                  <a:pt x="14409" y="9761"/>
                </a:cubicBezTo>
                <a:cubicBezTo>
                  <a:pt x="16520" y="9761"/>
                  <a:pt x="18631" y="9461"/>
                  <a:pt x="19587" y="9190"/>
                </a:cubicBezTo>
                <a:cubicBezTo>
                  <a:pt x="20055" y="9043"/>
                  <a:pt x="19922" y="8382"/>
                  <a:pt x="19480" y="8382"/>
                </a:cubicBezTo>
                <a:cubicBezTo>
                  <a:pt x="19450" y="8382"/>
                  <a:pt x="19420" y="8385"/>
                  <a:pt x="19387" y="8391"/>
                </a:cubicBezTo>
                <a:cubicBezTo>
                  <a:pt x="17566" y="8797"/>
                  <a:pt x="15829" y="8933"/>
                  <a:pt x="14302" y="8933"/>
                </a:cubicBezTo>
                <a:cubicBezTo>
                  <a:pt x="11213" y="8933"/>
                  <a:pt x="8984" y="8377"/>
                  <a:pt x="8660" y="8377"/>
                </a:cubicBezTo>
                <a:cubicBezTo>
                  <a:pt x="7547" y="8377"/>
                  <a:pt x="6634" y="7478"/>
                  <a:pt x="6634" y="6351"/>
                </a:cubicBezTo>
                <a:cubicBezTo>
                  <a:pt x="6634" y="5238"/>
                  <a:pt x="7547" y="4340"/>
                  <a:pt x="8660" y="4340"/>
                </a:cubicBezTo>
                <a:lnTo>
                  <a:pt x="8688" y="4340"/>
                </a:lnTo>
                <a:lnTo>
                  <a:pt x="8760" y="4368"/>
                </a:lnTo>
                <a:cubicBezTo>
                  <a:pt x="10394" y="5122"/>
                  <a:pt x="12156" y="5510"/>
                  <a:pt x="13943" y="5510"/>
                </a:cubicBezTo>
                <a:cubicBezTo>
                  <a:pt x="14387" y="5510"/>
                  <a:pt x="14833" y="5486"/>
                  <a:pt x="15279" y="5438"/>
                </a:cubicBezTo>
                <a:lnTo>
                  <a:pt x="15279" y="5438"/>
                </a:lnTo>
                <a:cubicBezTo>
                  <a:pt x="14780" y="5895"/>
                  <a:pt x="14138" y="6166"/>
                  <a:pt x="13453" y="6208"/>
                </a:cubicBezTo>
                <a:cubicBezTo>
                  <a:pt x="12055" y="6166"/>
                  <a:pt x="10614" y="6080"/>
                  <a:pt x="9131" y="5937"/>
                </a:cubicBezTo>
                <a:cubicBezTo>
                  <a:pt x="9117" y="5936"/>
                  <a:pt x="9104" y="5936"/>
                  <a:pt x="9090" y="5936"/>
                </a:cubicBezTo>
                <a:cubicBezTo>
                  <a:pt x="8585" y="5936"/>
                  <a:pt x="8517" y="6723"/>
                  <a:pt x="9059" y="6765"/>
                </a:cubicBezTo>
                <a:cubicBezTo>
                  <a:pt x="10920" y="6947"/>
                  <a:pt x="12792" y="7042"/>
                  <a:pt x="14669" y="7042"/>
                </a:cubicBezTo>
                <a:cubicBezTo>
                  <a:pt x="15727" y="7042"/>
                  <a:pt x="16787" y="7012"/>
                  <a:pt x="17847" y="6950"/>
                </a:cubicBezTo>
                <a:cubicBezTo>
                  <a:pt x="18375" y="6909"/>
                  <a:pt x="18348" y="6121"/>
                  <a:pt x="17831" y="6121"/>
                </a:cubicBezTo>
                <a:cubicBezTo>
                  <a:pt x="17817" y="6121"/>
                  <a:pt x="17804" y="6122"/>
                  <a:pt x="17790" y="6123"/>
                </a:cubicBezTo>
                <a:cubicBezTo>
                  <a:pt x="17091" y="6166"/>
                  <a:pt x="16377" y="6194"/>
                  <a:pt x="15650" y="6208"/>
                </a:cubicBezTo>
                <a:cubicBezTo>
                  <a:pt x="16007" y="5923"/>
                  <a:pt x="16320" y="5595"/>
                  <a:pt x="16591" y="5224"/>
                </a:cubicBezTo>
                <a:cubicBezTo>
                  <a:pt x="17462" y="5024"/>
                  <a:pt x="18318" y="4739"/>
                  <a:pt x="19145" y="4368"/>
                </a:cubicBezTo>
                <a:cubicBezTo>
                  <a:pt x="19505" y="4208"/>
                  <a:pt x="19870" y="4135"/>
                  <a:pt x="20222" y="4135"/>
                </a:cubicBezTo>
                <a:close/>
                <a:moveTo>
                  <a:pt x="20210" y="0"/>
                </a:moveTo>
                <a:cubicBezTo>
                  <a:pt x="19309" y="0"/>
                  <a:pt x="18378" y="185"/>
                  <a:pt x="17462" y="588"/>
                </a:cubicBezTo>
                <a:cubicBezTo>
                  <a:pt x="16285" y="1116"/>
                  <a:pt x="15122" y="1380"/>
                  <a:pt x="13958" y="1380"/>
                </a:cubicBezTo>
                <a:cubicBezTo>
                  <a:pt x="12793" y="1380"/>
                  <a:pt x="11627" y="1116"/>
                  <a:pt x="10443" y="588"/>
                </a:cubicBezTo>
                <a:cubicBezTo>
                  <a:pt x="9569" y="203"/>
                  <a:pt x="8635" y="10"/>
                  <a:pt x="7698" y="10"/>
                </a:cubicBezTo>
                <a:cubicBezTo>
                  <a:pt x="6861" y="10"/>
                  <a:pt x="6023" y="164"/>
                  <a:pt x="5222" y="474"/>
                </a:cubicBezTo>
                <a:cubicBezTo>
                  <a:pt x="1884" y="1800"/>
                  <a:pt x="1" y="5681"/>
                  <a:pt x="1955" y="8762"/>
                </a:cubicBezTo>
                <a:cubicBezTo>
                  <a:pt x="2526" y="9718"/>
                  <a:pt x="2939" y="10745"/>
                  <a:pt x="3182" y="11829"/>
                </a:cubicBezTo>
                <a:cubicBezTo>
                  <a:pt x="3223" y="12072"/>
                  <a:pt x="3398" y="12177"/>
                  <a:pt x="3575" y="12177"/>
                </a:cubicBezTo>
                <a:cubicBezTo>
                  <a:pt x="3825" y="12177"/>
                  <a:pt x="4081" y="11969"/>
                  <a:pt x="3981" y="11644"/>
                </a:cubicBezTo>
                <a:cubicBezTo>
                  <a:pt x="3724" y="10474"/>
                  <a:pt x="3282" y="9347"/>
                  <a:pt x="2654" y="8320"/>
                </a:cubicBezTo>
                <a:cubicBezTo>
                  <a:pt x="567" y="5015"/>
                  <a:pt x="3706" y="823"/>
                  <a:pt x="7701" y="823"/>
                </a:cubicBezTo>
                <a:cubicBezTo>
                  <a:pt x="8484" y="823"/>
                  <a:pt x="9299" y="984"/>
                  <a:pt x="10115" y="1344"/>
                </a:cubicBezTo>
                <a:cubicBezTo>
                  <a:pt x="11406" y="1922"/>
                  <a:pt x="12679" y="2211"/>
                  <a:pt x="13954" y="2211"/>
                </a:cubicBezTo>
                <a:cubicBezTo>
                  <a:pt x="15229" y="2211"/>
                  <a:pt x="16506" y="1922"/>
                  <a:pt x="17804" y="1344"/>
                </a:cubicBezTo>
                <a:cubicBezTo>
                  <a:pt x="18606" y="989"/>
                  <a:pt x="19422" y="826"/>
                  <a:pt x="20213" y="826"/>
                </a:cubicBezTo>
                <a:cubicBezTo>
                  <a:pt x="23710" y="826"/>
                  <a:pt x="26713" y="4005"/>
                  <a:pt x="25864" y="7763"/>
                </a:cubicBezTo>
                <a:cubicBezTo>
                  <a:pt x="25336" y="10089"/>
                  <a:pt x="25165" y="12770"/>
                  <a:pt x="25308" y="15966"/>
                </a:cubicBezTo>
                <a:cubicBezTo>
                  <a:pt x="25493" y="19261"/>
                  <a:pt x="23653" y="22328"/>
                  <a:pt x="20657" y="23712"/>
                </a:cubicBezTo>
                <a:cubicBezTo>
                  <a:pt x="20357" y="23855"/>
                  <a:pt x="20457" y="23940"/>
                  <a:pt x="19616" y="26480"/>
                </a:cubicBezTo>
                <a:cubicBezTo>
                  <a:pt x="19502" y="26708"/>
                  <a:pt x="19316" y="27121"/>
                  <a:pt x="19088" y="27121"/>
                </a:cubicBezTo>
                <a:cubicBezTo>
                  <a:pt x="18945" y="27121"/>
                  <a:pt x="18931" y="27121"/>
                  <a:pt x="18803" y="26907"/>
                </a:cubicBezTo>
                <a:cubicBezTo>
                  <a:pt x="18432" y="26223"/>
                  <a:pt x="18375" y="25695"/>
                  <a:pt x="18104" y="24768"/>
                </a:cubicBezTo>
                <a:cubicBezTo>
                  <a:pt x="17747" y="23441"/>
                  <a:pt x="18375" y="22057"/>
                  <a:pt x="19616" y="21458"/>
                </a:cubicBezTo>
                <a:cubicBezTo>
                  <a:pt x="21684" y="20502"/>
                  <a:pt x="22954" y="18377"/>
                  <a:pt x="22840" y="16094"/>
                </a:cubicBezTo>
                <a:cubicBezTo>
                  <a:pt x="22668" y="12671"/>
                  <a:pt x="22868" y="9761"/>
                  <a:pt x="23439" y="7221"/>
                </a:cubicBezTo>
                <a:cubicBezTo>
                  <a:pt x="23926" y="5100"/>
                  <a:pt x="22227" y="3308"/>
                  <a:pt x="20219" y="3308"/>
                </a:cubicBezTo>
                <a:cubicBezTo>
                  <a:pt x="19755" y="3308"/>
                  <a:pt x="19276" y="3404"/>
                  <a:pt x="18803" y="3612"/>
                </a:cubicBezTo>
                <a:cubicBezTo>
                  <a:pt x="17198" y="4325"/>
                  <a:pt x="15579" y="4682"/>
                  <a:pt x="13958" y="4682"/>
                </a:cubicBezTo>
                <a:cubicBezTo>
                  <a:pt x="12337" y="4682"/>
                  <a:pt x="10714" y="4325"/>
                  <a:pt x="9102" y="3612"/>
                </a:cubicBezTo>
                <a:cubicBezTo>
                  <a:pt x="8628" y="3402"/>
                  <a:pt x="8155" y="3310"/>
                  <a:pt x="7703" y="3310"/>
                </a:cubicBezTo>
                <a:cubicBezTo>
                  <a:pt x="5511" y="3310"/>
                  <a:pt x="3796" y="5480"/>
                  <a:pt x="4765" y="6993"/>
                </a:cubicBezTo>
                <a:cubicBezTo>
                  <a:pt x="5365" y="7963"/>
                  <a:pt x="5835" y="9019"/>
                  <a:pt x="6149" y="10131"/>
                </a:cubicBezTo>
                <a:cubicBezTo>
                  <a:pt x="6149" y="10131"/>
                  <a:pt x="6149" y="10131"/>
                  <a:pt x="6149" y="10146"/>
                </a:cubicBezTo>
                <a:cubicBezTo>
                  <a:pt x="7276" y="13940"/>
                  <a:pt x="7062" y="18662"/>
                  <a:pt x="6677" y="22585"/>
                </a:cubicBezTo>
                <a:cubicBezTo>
                  <a:pt x="6545" y="23167"/>
                  <a:pt x="6045" y="23577"/>
                  <a:pt x="5461" y="23577"/>
                </a:cubicBezTo>
                <a:cubicBezTo>
                  <a:pt x="5415" y="23577"/>
                  <a:pt x="5369" y="23575"/>
                  <a:pt x="5322" y="23569"/>
                </a:cubicBezTo>
                <a:cubicBezTo>
                  <a:pt x="4694" y="23512"/>
                  <a:pt x="4209" y="22985"/>
                  <a:pt x="4195" y="22343"/>
                </a:cubicBezTo>
                <a:cubicBezTo>
                  <a:pt x="4452" y="19846"/>
                  <a:pt x="4680" y="16594"/>
                  <a:pt x="4323" y="13612"/>
                </a:cubicBezTo>
                <a:cubicBezTo>
                  <a:pt x="4297" y="13359"/>
                  <a:pt x="4111" y="13241"/>
                  <a:pt x="3922" y="13241"/>
                </a:cubicBezTo>
                <a:cubicBezTo>
                  <a:pt x="3696" y="13241"/>
                  <a:pt x="3465" y="13409"/>
                  <a:pt x="3496" y="13712"/>
                </a:cubicBezTo>
                <a:cubicBezTo>
                  <a:pt x="3852" y="16608"/>
                  <a:pt x="3610" y="19803"/>
                  <a:pt x="3367" y="22257"/>
                </a:cubicBezTo>
                <a:cubicBezTo>
                  <a:pt x="3296" y="23384"/>
                  <a:pt x="4123" y="24354"/>
                  <a:pt x="5236" y="24468"/>
                </a:cubicBezTo>
                <a:cubicBezTo>
                  <a:pt x="5307" y="24475"/>
                  <a:pt x="5378" y="24479"/>
                  <a:pt x="5448" y="24479"/>
                </a:cubicBezTo>
                <a:cubicBezTo>
                  <a:pt x="6475" y="24479"/>
                  <a:pt x="7370" y="23712"/>
                  <a:pt x="7490" y="22671"/>
                </a:cubicBezTo>
                <a:cubicBezTo>
                  <a:pt x="7618" y="21387"/>
                  <a:pt x="7718" y="20203"/>
                  <a:pt x="7761" y="19104"/>
                </a:cubicBezTo>
                <a:cubicBezTo>
                  <a:pt x="8560" y="19461"/>
                  <a:pt x="9972" y="19646"/>
                  <a:pt x="10842" y="19746"/>
                </a:cubicBezTo>
                <a:cubicBezTo>
                  <a:pt x="12084" y="19875"/>
                  <a:pt x="13567" y="19932"/>
                  <a:pt x="15065" y="19932"/>
                </a:cubicBezTo>
                <a:cubicBezTo>
                  <a:pt x="16049" y="19932"/>
                  <a:pt x="17048" y="19903"/>
                  <a:pt x="17961" y="19846"/>
                </a:cubicBezTo>
                <a:cubicBezTo>
                  <a:pt x="18931" y="19789"/>
                  <a:pt x="19901" y="19675"/>
                  <a:pt x="20857" y="19489"/>
                </a:cubicBezTo>
                <a:lnTo>
                  <a:pt x="20857" y="19489"/>
                </a:lnTo>
                <a:cubicBezTo>
                  <a:pt x="20386" y="20032"/>
                  <a:pt x="19815" y="20460"/>
                  <a:pt x="19159" y="20759"/>
                </a:cubicBezTo>
                <a:cubicBezTo>
                  <a:pt x="17619" y="21544"/>
                  <a:pt x="16848" y="23298"/>
                  <a:pt x="17305" y="24967"/>
                </a:cubicBezTo>
                <a:cubicBezTo>
                  <a:pt x="17561" y="25866"/>
                  <a:pt x="17633" y="26494"/>
                  <a:pt x="18075" y="27293"/>
                </a:cubicBezTo>
                <a:cubicBezTo>
                  <a:pt x="18246" y="27606"/>
                  <a:pt x="18474" y="27935"/>
                  <a:pt x="19045" y="27949"/>
                </a:cubicBezTo>
                <a:cubicBezTo>
                  <a:pt x="19063" y="27950"/>
                  <a:pt x="19081" y="27950"/>
                  <a:pt x="19098" y="27950"/>
                </a:cubicBezTo>
                <a:cubicBezTo>
                  <a:pt x="19734" y="27950"/>
                  <a:pt x="20066" y="27448"/>
                  <a:pt x="20357" y="26879"/>
                </a:cubicBezTo>
                <a:cubicBezTo>
                  <a:pt x="20443" y="26708"/>
                  <a:pt x="20286" y="27121"/>
                  <a:pt x="21156" y="24397"/>
                </a:cubicBezTo>
                <a:cubicBezTo>
                  <a:pt x="24366" y="22828"/>
                  <a:pt x="26335" y="19504"/>
                  <a:pt x="26149" y="15923"/>
                </a:cubicBezTo>
                <a:cubicBezTo>
                  <a:pt x="25992" y="12813"/>
                  <a:pt x="26163" y="10203"/>
                  <a:pt x="26677" y="7949"/>
                </a:cubicBezTo>
                <a:cubicBezTo>
                  <a:pt x="27644" y="3651"/>
                  <a:pt x="24217" y="0"/>
                  <a:pt x="202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66"/>
          <p:cNvSpPr/>
          <p:nvPr/>
        </p:nvSpPr>
        <p:spPr>
          <a:xfrm>
            <a:off x="2704000" y="4050807"/>
            <a:ext cx="268974" cy="212040"/>
          </a:xfrm>
          <a:custGeom>
            <a:avLst/>
            <a:gdLst/>
            <a:ahLst/>
            <a:cxnLst/>
            <a:rect l="l" t="t" r="r" b="b"/>
            <a:pathLst>
              <a:path w="28261" h="22279" extrusionOk="0">
                <a:moveTo>
                  <a:pt x="16791" y="5129"/>
                </a:moveTo>
                <a:cubicBezTo>
                  <a:pt x="16791" y="5129"/>
                  <a:pt x="16762" y="6370"/>
                  <a:pt x="16762" y="7012"/>
                </a:cubicBezTo>
                <a:lnTo>
                  <a:pt x="16762" y="12361"/>
                </a:lnTo>
                <a:cubicBezTo>
                  <a:pt x="16762" y="12690"/>
                  <a:pt x="16862" y="13003"/>
                  <a:pt x="17047" y="13274"/>
                </a:cubicBezTo>
                <a:cubicBezTo>
                  <a:pt x="16648" y="13403"/>
                  <a:pt x="16277" y="13603"/>
                  <a:pt x="15935" y="13845"/>
                </a:cubicBezTo>
                <a:cubicBezTo>
                  <a:pt x="15892" y="5585"/>
                  <a:pt x="15949" y="5742"/>
                  <a:pt x="15721" y="5143"/>
                </a:cubicBezTo>
                <a:lnTo>
                  <a:pt x="16791" y="5129"/>
                </a:lnTo>
                <a:close/>
                <a:moveTo>
                  <a:pt x="13752" y="1"/>
                </a:moveTo>
                <a:cubicBezTo>
                  <a:pt x="13515" y="1"/>
                  <a:pt x="13278" y="187"/>
                  <a:pt x="13353" y="493"/>
                </a:cubicBezTo>
                <a:lnTo>
                  <a:pt x="14137" y="4187"/>
                </a:lnTo>
                <a:lnTo>
                  <a:pt x="12739" y="4187"/>
                </a:lnTo>
                <a:lnTo>
                  <a:pt x="12012" y="792"/>
                </a:lnTo>
                <a:cubicBezTo>
                  <a:pt x="11958" y="565"/>
                  <a:pt x="11786" y="466"/>
                  <a:pt x="11614" y="466"/>
                </a:cubicBezTo>
                <a:cubicBezTo>
                  <a:pt x="11374" y="466"/>
                  <a:pt x="11132" y="657"/>
                  <a:pt x="11199" y="963"/>
                </a:cubicBezTo>
                <a:lnTo>
                  <a:pt x="11898" y="4187"/>
                </a:lnTo>
                <a:lnTo>
                  <a:pt x="5878" y="4187"/>
                </a:lnTo>
                <a:cubicBezTo>
                  <a:pt x="2639" y="4202"/>
                  <a:pt x="0" y="6826"/>
                  <a:pt x="15" y="10079"/>
                </a:cubicBezTo>
                <a:lnTo>
                  <a:pt x="15" y="15186"/>
                </a:lnTo>
                <a:cubicBezTo>
                  <a:pt x="2" y="16937"/>
                  <a:pt x="1434" y="18304"/>
                  <a:pt x="3115" y="18304"/>
                </a:cubicBezTo>
                <a:cubicBezTo>
                  <a:pt x="3325" y="18304"/>
                  <a:pt x="3538" y="18283"/>
                  <a:pt x="3752" y="18239"/>
                </a:cubicBezTo>
                <a:lnTo>
                  <a:pt x="4308" y="18139"/>
                </a:lnTo>
                <a:cubicBezTo>
                  <a:pt x="4836" y="18060"/>
                  <a:pt x="4730" y="17310"/>
                  <a:pt x="4260" y="17310"/>
                </a:cubicBezTo>
                <a:cubicBezTo>
                  <a:pt x="4221" y="17310"/>
                  <a:pt x="4180" y="17315"/>
                  <a:pt x="4137" y="17326"/>
                </a:cubicBezTo>
                <a:lnTo>
                  <a:pt x="3595" y="17440"/>
                </a:lnTo>
                <a:cubicBezTo>
                  <a:pt x="3434" y="17473"/>
                  <a:pt x="3274" y="17489"/>
                  <a:pt x="3117" y="17489"/>
                </a:cubicBezTo>
                <a:cubicBezTo>
                  <a:pt x="1871" y="17489"/>
                  <a:pt x="813" y="16478"/>
                  <a:pt x="813" y="15186"/>
                </a:cubicBezTo>
                <a:lnTo>
                  <a:pt x="813" y="10079"/>
                </a:lnTo>
                <a:cubicBezTo>
                  <a:pt x="1270" y="5000"/>
                  <a:pt x="5863" y="5000"/>
                  <a:pt x="5863" y="5000"/>
                </a:cubicBezTo>
                <a:lnTo>
                  <a:pt x="14209" y="5000"/>
                </a:lnTo>
                <a:cubicBezTo>
                  <a:pt x="14209" y="5000"/>
                  <a:pt x="15122" y="5428"/>
                  <a:pt x="15093" y="5928"/>
                </a:cubicBezTo>
                <a:lnTo>
                  <a:pt x="15093" y="14130"/>
                </a:lnTo>
                <a:cubicBezTo>
                  <a:pt x="15107" y="14487"/>
                  <a:pt x="14936" y="14829"/>
                  <a:pt x="14651" y="15058"/>
                </a:cubicBezTo>
                <a:cubicBezTo>
                  <a:pt x="14251" y="15386"/>
                  <a:pt x="15150" y="15072"/>
                  <a:pt x="6234" y="16898"/>
                </a:cubicBezTo>
                <a:cubicBezTo>
                  <a:pt x="5737" y="17005"/>
                  <a:pt x="5847" y="17720"/>
                  <a:pt x="6314" y="17720"/>
                </a:cubicBezTo>
                <a:cubicBezTo>
                  <a:pt x="6343" y="17720"/>
                  <a:pt x="6374" y="17717"/>
                  <a:pt x="6405" y="17711"/>
                </a:cubicBezTo>
                <a:lnTo>
                  <a:pt x="12682" y="16441"/>
                </a:lnTo>
                <a:lnTo>
                  <a:pt x="12682" y="16441"/>
                </a:lnTo>
                <a:cubicBezTo>
                  <a:pt x="12796" y="17811"/>
                  <a:pt x="12668" y="19437"/>
                  <a:pt x="11998" y="20322"/>
                </a:cubicBezTo>
                <a:cubicBezTo>
                  <a:pt x="11758" y="20634"/>
                  <a:pt x="12043" y="20984"/>
                  <a:pt x="12342" y="20984"/>
                </a:cubicBezTo>
                <a:cubicBezTo>
                  <a:pt x="12453" y="20984"/>
                  <a:pt x="12565" y="20936"/>
                  <a:pt x="12654" y="20821"/>
                </a:cubicBezTo>
                <a:cubicBezTo>
                  <a:pt x="13638" y="19523"/>
                  <a:pt x="13595" y="17326"/>
                  <a:pt x="13510" y="16270"/>
                </a:cubicBezTo>
                <a:cubicBezTo>
                  <a:pt x="14180" y="16127"/>
                  <a:pt x="14451" y="16127"/>
                  <a:pt x="14851" y="15914"/>
                </a:cubicBezTo>
                <a:lnTo>
                  <a:pt x="14851" y="15914"/>
                </a:lnTo>
                <a:cubicBezTo>
                  <a:pt x="15036" y="17811"/>
                  <a:pt x="14893" y="20122"/>
                  <a:pt x="13738" y="21648"/>
                </a:cubicBezTo>
                <a:cubicBezTo>
                  <a:pt x="13539" y="21952"/>
                  <a:pt x="13801" y="22279"/>
                  <a:pt x="14084" y="22279"/>
                </a:cubicBezTo>
                <a:cubicBezTo>
                  <a:pt x="14187" y="22279"/>
                  <a:pt x="14293" y="22236"/>
                  <a:pt x="14380" y="22133"/>
                </a:cubicBezTo>
                <a:cubicBezTo>
                  <a:pt x="15778" y="20307"/>
                  <a:pt x="15935" y="17454"/>
                  <a:pt x="15578" y="15215"/>
                </a:cubicBezTo>
                <a:lnTo>
                  <a:pt x="15578" y="15200"/>
                </a:lnTo>
                <a:cubicBezTo>
                  <a:pt x="16163" y="14687"/>
                  <a:pt x="16862" y="13931"/>
                  <a:pt x="18017" y="13916"/>
                </a:cubicBezTo>
                <a:cubicBezTo>
                  <a:pt x="18132" y="13959"/>
                  <a:pt x="18246" y="13973"/>
                  <a:pt x="18360" y="13988"/>
                </a:cubicBezTo>
                <a:cubicBezTo>
                  <a:pt x="18659" y="13988"/>
                  <a:pt x="18945" y="13902"/>
                  <a:pt x="19202" y="13759"/>
                </a:cubicBezTo>
                <a:lnTo>
                  <a:pt x="26648" y="9366"/>
                </a:lnTo>
                <a:cubicBezTo>
                  <a:pt x="27732" y="8738"/>
                  <a:pt x="28260" y="7454"/>
                  <a:pt x="27932" y="6242"/>
                </a:cubicBezTo>
                <a:cubicBezTo>
                  <a:pt x="27604" y="5029"/>
                  <a:pt x="26505" y="4202"/>
                  <a:pt x="25250" y="4202"/>
                </a:cubicBezTo>
                <a:lnTo>
                  <a:pt x="25236" y="4202"/>
                </a:lnTo>
                <a:cubicBezTo>
                  <a:pt x="24694" y="4202"/>
                  <a:pt x="24694" y="5015"/>
                  <a:pt x="25236" y="5015"/>
                </a:cubicBezTo>
                <a:cubicBezTo>
                  <a:pt x="27219" y="5029"/>
                  <a:pt x="27932" y="7640"/>
                  <a:pt x="26234" y="8667"/>
                </a:cubicBezTo>
                <a:lnTo>
                  <a:pt x="18774" y="13046"/>
                </a:lnTo>
                <a:cubicBezTo>
                  <a:pt x="18702" y="13089"/>
                  <a:pt x="18627" y="13107"/>
                  <a:pt x="18552" y="13107"/>
                </a:cubicBezTo>
                <a:cubicBezTo>
                  <a:pt x="18072" y="13107"/>
                  <a:pt x="17561" y="12361"/>
                  <a:pt x="17561" y="12361"/>
                </a:cubicBezTo>
                <a:lnTo>
                  <a:pt x="17561" y="5428"/>
                </a:lnTo>
                <a:cubicBezTo>
                  <a:pt x="17561" y="5186"/>
                  <a:pt x="17761" y="5000"/>
                  <a:pt x="17989" y="5000"/>
                </a:cubicBezTo>
                <a:lnTo>
                  <a:pt x="23510" y="5000"/>
                </a:lnTo>
                <a:cubicBezTo>
                  <a:pt x="23538" y="5000"/>
                  <a:pt x="23567" y="4986"/>
                  <a:pt x="23581" y="4972"/>
                </a:cubicBezTo>
                <a:cubicBezTo>
                  <a:pt x="23938" y="4615"/>
                  <a:pt x="23695" y="4187"/>
                  <a:pt x="23353" y="4187"/>
                </a:cubicBezTo>
                <a:lnTo>
                  <a:pt x="21841" y="4187"/>
                </a:lnTo>
                <a:lnTo>
                  <a:pt x="22540" y="963"/>
                </a:lnTo>
                <a:cubicBezTo>
                  <a:pt x="22606" y="657"/>
                  <a:pt x="22364" y="466"/>
                  <a:pt x="22125" y="466"/>
                </a:cubicBezTo>
                <a:cubicBezTo>
                  <a:pt x="21952" y="466"/>
                  <a:pt x="21780" y="565"/>
                  <a:pt x="21726" y="792"/>
                </a:cubicBezTo>
                <a:lnTo>
                  <a:pt x="21013" y="4187"/>
                </a:lnTo>
                <a:lnTo>
                  <a:pt x="19601" y="4187"/>
                </a:lnTo>
                <a:lnTo>
                  <a:pt x="20386" y="493"/>
                </a:lnTo>
                <a:cubicBezTo>
                  <a:pt x="20460" y="187"/>
                  <a:pt x="20223" y="1"/>
                  <a:pt x="19986" y="1"/>
                </a:cubicBezTo>
                <a:cubicBezTo>
                  <a:pt x="19814" y="1"/>
                  <a:pt x="19641" y="99"/>
                  <a:pt x="19587" y="321"/>
                </a:cubicBezTo>
                <a:lnTo>
                  <a:pt x="18745" y="4316"/>
                </a:lnTo>
                <a:cubicBezTo>
                  <a:pt x="18602" y="4359"/>
                  <a:pt x="18474" y="4416"/>
                  <a:pt x="18346" y="4487"/>
                </a:cubicBezTo>
                <a:lnTo>
                  <a:pt x="15122" y="4487"/>
                </a:lnTo>
                <a:cubicBezTo>
                  <a:pt x="15093" y="4458"/>
                  <a:pt x="15050" y="4430"/>
                  <a:pt x="15022" y="4401"/>
                </a:cubicBezTo>
                <a:lnTo>
                  <a:pt x="14152" y="321"/>
                </a:lnTo>
                <a:cubicBezTo>
                  <a:pt x="14098" y="99"/>
                  <a:pt x="13925" y="1"/>
                  <a:pt x="137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66"/>
          <p:cNvSpPr txBox="1"/>
          <p:nvPr/>
        </p:nvSpPr>
        <p:spPr>
          <a:xfrm>
            <a:off x="3520750" y="3003691"/>
            <a:ext cx="2102400" cy="448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a:solidFill>
                  <a:schemeClr val="dk1"/>
                </a:solidFill>
                <a:latin typeface="Didact Gothic"/>
                <a:ea typeface="Didact Gothic"/>
                <a:cs typeface="Didact Gothic"/>
                <a:sym typeface="Didact Gothic"/>
              </a:rPr>
              <a:t>Subtherapeutic, with ascending doses</a:t>
            </a:r>
            <a:endParaRPr>
              <a:solidFill>
                <a:schemeClr val="dk1"/>
              </a:solidFill>
              <a:latin typeface="Didact Gothic"/>
              <a:ea typeface="Didact Gothic"/>
              <a:cs typeface="Didact Gothic"/>
              <a:sym typeface="Didact Gothic"/>
            </a:endParaRPr>
          </a:p>
        </p:txBody>
      </p:sp>
      <p:sp>
        <p:nvSpPr>
          <p:cNvPr id="745" name="Google Shape;745;p66"/>
          <p:cNvSpPr txBox="1"/>
          <p:nvPr/>
        </p:nvSpPr>
        <p:spPr>
          <a:xfrm>
            <a:off x="3754412" y="2725071"/>
            <a:ext cx="1635000" cy="38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a:solidFill>
                  <a:schemeClr val="accent2"/>
                </a:solidFill>
                <a:latin typeface="Raleway"/>
                <a:ea typeface="Raleway"/>
                <a:cs typeface="Raleway"/>
                <a:sym typeface="Raleway"/>
              </a:rPr>
              <a:t>DOSE</a:t>
            </a:r>
            <a:endParaRPr sz="1600" b="1">
              <a:solidFill>
                <a:schemeClr val="accent2"/>
              </a:solidFill>
              <a:latin typeface="Raleway"/>
              <a:ea typeface="Raleway"/>
              <a:cs typeface="Raleway"/>
              <a:sym typeface="Raleway"/>
            </a:endParaRPr>
          </a:p>
        </p:txBody>
      </p:sp>
      <p:sp>
        <p:nvSpPr>
          <p:cNvPr id="746" name="Google Shape;746;p66"/>
          <p:cNvSpPr txBox="1"/>
          <p:nvPr/>
        </p:nvSpPr>
        <p:spPr>
          <a:xfrm>
            <a:off x="671125" y="1516450"/>
            <a:ext cx="2536800" cy="1177200"/>
          </a:xfrm>
          <a:prstGeom prst="rect">
            <a:avLst/>
          </a:prstGeom>
          <a:noFill/>
          <a:ln>
            <a:noFill/>
          </a:ln>
        </p:spPr>
        <p:txBody>
          <a:bodyPr spcFirstLastPara="1" wrap="square" lIns="91425" tIns="91425" rIns="0" bIns="0" anchor="t" anchorCtr="0">
            <a:noAutofit/>
          </a:bodyPr>
          <a:lstStyle/>
          <a:p>
            <a:pPr marL="274320" lvl="0" indent="-226059" algn="l" rtl="0">
              <a:lnSpc>
                <a:spcPct val="115000"/>
              </a:lnSpc>
              <a:spcBef>
                <a:spcPts val="0"/>
              </a:spcBef>
              <a:spcAft>
                <a:spcPts val="0"/>
              </a:spcAft>
              <a:buClr>
                <a:schemeClr val="accent2"/>
              </a:buClr>
              <a:buSzPts val="1400"/>
              <a:buFont typeface="Didact Gothic"/>
              <a:buChar char="■"/>
            </a:pPr>
            <a:r>
              <a:rPr lang="en">
                <a:solidFill>
                  <a:schemeClr val="dk1"/>
                </a:solidFill>
                <a:latin typeface="Didact Gothic"/>
                <a:ea typeface="Didact Gothic"/>
                <a:cs typeface="Didact Gothic"/>
                <a:sym typeface="Didact Gothic"/>
              </a:rPr>
              <a:t>Young healthy people</a:t>
            </a:r>
            <a:endParaRPr>
              <a:solidFill>
                <a:schemeClr val="dk1"/>
              </a:solidFill>
              <a:latin typeface="Didact Gothic"/>
              <a:ea typeface="Didact Gothic"/>
              <a:cs typeface="Didact Gothic"/>
              <a:sym typeface="Didact Gothic"/>
            </a:endParaRPr>
          </a:p>
          <a:p>
            <a:pPr marL="274320" lvl="0" indent="-226059" algn="l" rtl="0">
              <a:lnSpc>
                <a:spcPct val="115000"/>
              </a:lnSpc>
              <a:spcBef>
                <a:spcPts val="0"/>
              </a:spcBef>
              <a:spcAft>
                <a:spcPts val="0"/>
              </a:spcAft>
              <a:buClr>
                <a:schemeClr val="accent2"/>
              </a:buClr>
              <a:buSzPts val="1400"/>
              <a:buFont typeface="Didact Gothic"/>
              <a:buChar char="■"/>
            </a:pPr>
            <a:r>
              <a:rPr lang="en">
                <a:solidFill>
                  <a:schemeClr val="dk1"/>
                </a:solidFill>
                <a:latin typeface="Didact Gothic"/>
                <a:ea typeface="Didact Gothic"/>
                <a:cs typeface="Didact Gothic"/>
                <a:sym typeface="Didact Gothic"/>
              </a:rPr>
              <a:t>20 - 80 participants</a:t>
            </a:r>
            <a:endParaRPr>
              <a:solidFill>
                <a:schemeClr val="dk1"/>
              </a:solidFill>
              <a:latin typeface="Didact Gothic"/>
              <a:ea typeface="Didact Gothic"/>
              <a:cs typeface="Didact Gothic"/>
              <a:sym typeface="Didact Gothic"/>
            </a:endParaRPr>
          </a:p>
          <a:p>
            <a:pPr marL="274320" lvl="0" indent="-226059" algn="l" rtl="0">
              <a:lnSpc>
                <a:spcPct val="115000"/>
              </a:lnSpc>
              <a:spcBef>
                <a:spcPts val="0"/>
              </a:spcBef>
              <a:spcAft>
                <a:spcPts val="0"/>
              </a:spcAft>
              <a:buClr>
                <a:schemeClr val="accent2"/>
              </a:buClr>
              <a:buSzPts val="1400"/>
              <a:buFont typeface="Didact Gothic"/>
              <a:buChar char="■"/>
            </a:pPr>
            <a:r>
              <a:rPr lang="en">
                <a:solidFill>
                  <a:schemeClr val="dk1"/>
                </a:solidFill>
                <a:latin typeface="Didact Gothic"/>
                <a:ea typeface="Didact Gothic"/>
                <a:cs typeface="Didact Gothic"/>
                <a:sym typeface="Didact Gothic"/>
              </a:rPr>
              <a:t>Not expected to benefit from the medicine</a:t>
            </a:r>
            <a:endParaRPr>
              <a:solidFill>
                <a:schemeClr val="dk1"/>
              </a:solidFill>
              <a:latin typeface="Didact Gothic"/>
              <a:ea typeface="Didact Gothic"/>
              <a:cs typeface="Didact Gothic"/>
              <a:sym typeface="Didact Gothic"/>
            </a:endParaRPr>
          </a:p>
        </p:txBody>
      </p:sp>
      <p:sp>
        <p:nvSpPr>
          <p:cNvPr id="747" name="Google Shape;747;p66"/>
          <p:cNvSpPr txBox="1"/>
          <p:nvPr/>
        </p:nvSpPr>
        <p:spPr>
          <a:xfrm>
            <a:off x="5919900" y="3207712"/>
            <a:ext cx="2331300" cy="1276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a:solidFill>
                  <a:schemeClr val="dk1"/>
                </a:solidFill>
                <a:latin typeface="Didact Gothic"/>
                <a:ea typeface="Didact Gothic"/>
                <a:cs typeface="Didact Gothic"/>
                <a:sym typeface="Didact Gothic"/>
              </a:rPr>
              <a:t>Venus has a beautiful name and is the second planet from the Sun. It’s terribly hot and its atmosphere is extremely poisonous</a:t>
            </a:r>
            <a:endParaRPr>
              <a:solidFill>
                <a:schemeClr val="dk1"/>
              </a:solidFill>
              <a:latin typeface="Didact Gothic"/>
              <a:ea typeface="Didact Gothic"/>
              <a:cs typeface="Didact Gothic"/>
              <a:sym typeface="Didact Gothic"/>
            </a:endParaRPr>
          </a:p>
        </p:txBody>
      </p:sp>
      <p:sp>
        <p:nvSpPr>
          <p:cNvPr id="748" name="Google Shape;748;p66"/>
          <p:cNvSpPr txBox="1"/>
          <p:nvPr/>
        </p:nvSpPr>
        <p:spPr>
          <a:xfrm>
            <a:off x="6085525" y="2875812"/>
            <a:ext cx="2000100" cy="38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a:solidFill>
                  <a:schemeClr val="dk1"/>
                </a:solidFill>
                <a:latin typeface="Raleway"/>
                <a:ea typeface="Raleway"/>
                <a:cs typeface="Raleway"/>
                <a:sym typeface="Raleway"/>
              </a:rPr>
              <a:t>RESULTS</a:t>
            </a:r>
            <a:endParaRPr sz="1600" b="1">
              <a:solidFill>
                <a:schemeClr val="dk1"/>
              </a:solidFill>
              <a:latin typeface="Raleway"/>
              <a:ea typeface="Raleway"/>
              <a:cs typeface="Raleway"/>
              <a:sym typeface="Raleway"/>
            </a:endParaRPr>
          </a:p>
        </p:txBody>
      </p:sp>
      <p:sp>
        <p:nvSpPr>
          <p:cNvPr id="749" name="Google Shape;749;p66"/>
          <p:cNvSpPr txBox="1"/>
          <p:nvPr/>
        </p:nvSpPr>
        <p:spPr>
          <a:xfrm>
            <a:off x="636930" y="2800286"/>
            <a:ext cx="2615700" cy="38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a:solidFill>
                  <a:schemeClr val="dk1"/>
                </a:solidFill>
                <a:latin typeface="Raleway"/>
                <a:ea typeface="Raleway"/>
                <a:cs typeface="Raleway"/>
                <a:sym typeface="Raleway"/>
              </a:rPr>
              <a:t>SECONDARY EFFECTS</a:t>
            </a:r>
            <a:endParaRPr sz="1600" b="1">
              <a:solidFill>
                <a:schemeClr val="dk1"/>
              </a:solidFill>
              <a:latin typeface="Raleway"/>
              <a:ea typeface="Raleway"/>
              <a:cs typeface="Raleway"/>
              <a:sym typeface="Raleway"/>
            </a:endParaRPr>
          </a:p>
        </p:txBody>
      </p:sp>
      <p:sp>
        <p:nvSpPr>
          <p:cNvPr id="750" name="Google Shape;750;p66"/>
          <p:cNvSpPr txBox="1"/>
          <p:nvPr/>
        </p:nvSpPr>
        <p:spPr>
          <a:xfrm>
            <a:off x="939475" y="1159948"/>
            <a:ext cx="2000100" cy="38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a:solidFill>
                  <a:schemeClr val="dk1"/>
                </a:solidFill>
                <a:latin typeface="Raleway"/>
                <a:ea typeface="Raleway"/>
                <a:cs typeface="Raleway"/>
                <a:sym typeface="Raleway"/>
              </a:rPr>
              <a:t>SAMPLE SIZE</a:t>
            </a:r>
            <a:endParaRPr sz="1600" b="1">
              <a:solidFill>
                <a:schemeClr val="dk1"/>
              </a:solidFill>
              <a:latin typeface="Raleway"/>
              <a:ea typeface="Raleway"/>
              <a:cs typeface="Raleway"/>
              <a:sym typeface="Raleway"/>
            </a:endParaRPr>
          </a:p>
        </p:txBody>
      </p:sp>
      <p:sp>
        <p:nvSpPr>
          <p:cNvPr id="751" name="Google Shape;751;p66"/>
          <p:cNvSpPr txBox="1"/>
          <p:nvPr/>
        </p:nvSpPr>
        <p:spPr>
          <a:xfrm>
            <a:off x="6419775" y="1819200"/>
            <a:ext cx="1331700" cy="682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a:solidFill>
                  <a:schemeClr val="dk1"/>
                </a:solidFill>
                <a:latin typeface="Raleway"/>
                <a:ea typeface="Raleway"/>
                <a:cs typeface="Raleway"/>
                <a:sym typeface="Raleway"/>
              </a:rPr>
              <a:t>SUCCESS RATE</a:t>
            </a:r>
            <a:endParaRPr sz="1600" b="1">
              <a:solidFill>
                <a:schemeClr val="dk1"/>
              </a:solidFill>
              <a:latin typeface="Raleway"/>
              <a:ea typeface="Raleway"/>
              <a:cs typeface="Raleway"/>
              <a:sym typeface="Raleway"/>
            </a:endParaRPr>
          </a:p>
        </p:txBody>
      </p:sp>
      <p:sp>
        <p:nvSpPr>
          <p:cNvPr id="752" name="Google Shape;752;p66"/>
          <p:cNvSpPr txBox="1"/>
          <p:nvPr/>
        </p:nvSpPr>
        <p:spPr>
          <a:xfrm>
            <a:off x="6224725" y="1213753"/>
            <a:ext cx="1721700" cy="52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500" b="1">
                <a:solidFill>
                  <a:schemeClr val="accent2"/>
                </a:solidFill>
                <a:latin typeface="Raleway"/>
                <a:ea typeface="Raleway"/>
                <a:cs typeface="Raleway"/>
                <a:sym typeface="Raleway"/>
              </a:rPr>
              <a:t>80%</a:t>
            </a:r>
            <a:endParaRPr sz="5500" b="1">
              <a:solidFill>
                <a:schemeClr val="accent2"/>
              </a:solidFill>
              <a:latin typeface="Raleway"/>
              <a:ea typeface="Raleway"/>
              <a:cs typeface="Raleway"/>
              <a:sym typeface="Raleway"/>
            </a:endParaRPr>
          </a:p>
        </p:txBody>
      </p:sp>
      <p:sp>
        <p:nvSpPr>
          <p:cNvPr id="753" name="Google Shape;753;p66"/>
          <p:cNvSpPr txBox="1"/>
          <p:nvPr/>
        </p:nvSpPr>
        <p:spPr>
          <a:xfrm>
            <a:off x="3520750" y="4282595"/>
            <a:ext cx="2102400" cy="4488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a:solidFill>
                  <a:schemeClr val="dk1"/>
                </a:solidFill>
                <a:latin typeface="Didact Gothic"/>
                <a:ea typeface="Didact Gothic"/>
                <a:cs typeface="Didact Gothic"/>
                <a:sym typeface="Didact Gothic"/>
              </a:rPr>
              <a:t>Experimentation time</a:t>
            </a:r>
            <a:endParaRPr>
              <a:solidFill>
                <a:schemeClr val="dk1"/>
              </a:solidFill>
              <a:latin typeface="Didact Gothic"/>
              <a:ea typeface="Didact Gothic"/>
              <a:cs typeface="Didact Gothic"/>
              <a:sym typeface="Didact Gothic"/>
            </a:endParaRPr>
          </a:p>
        </p:txBody>
      </p:sp>
      <p:sp>
        <p:nvSpPr>
          <p:cNvPr id="754" name="Google Shape;754;p66"/>
          <p:cNvSpPr txBox="1"/>
          <p:nvPr/>
        </p:nvSpPr>
        <p:spPr>
          <a:xfrm>
            <a:off x="3754412" y="4003975"/>
            <a:ext cx="1635000" cy="38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a:solidFill>
                  <a:schemeClr val="accent2"/>
                </a:solidFill>
                <a:latin typeface="Raleway"/>
                <a:ea typeface="Raleway"/>
                <a:cs typeface="Raleway"/>
                <a:sym typeface="Raleway"/>
              </a:rPr>
              <a:t>6 MONTHS</a:t>
            </a:r>
            <a:endParaRPr sz="1600" b="1">
              <a:solidFill>
                <a:schemeClr val="accent2"/>
              </a:solidFill>
              <a:latin typeface="Raleway"/>
              <a:ea typeface="Raleway"/>
              <a:cs typeface="Raleway"/>
              <a:sym typeface="Raleway"/>
            </a:endParaRPr>
          </a:p>
        </p:txBody>
      </p:sp>
      <p:sp>
        <p:nvSpPr>
          <p:cNvPr id="755" name="Google Shape;755;p66"/>
          <p:cNvSpPr txBox="1"/>
          <p:nvPr/>
        </p:nvSpPr>
        <p:spPr>
          <a:xfrm>
            <a:off x="644732" y="3593925"/>
            <a:ext cx="818700" cy="28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a:solidFill>
                  <a:schemeClr val="dk1"/>
                </a:solidFill>
                <a:latin typeface="Didact Gothic"/>
                <a:ea typeface="Didact Gothic"/>
                <a:cs typeface="Didact Gothic"/>
                <a:sym typeface="Didact Gothic"/>
              </a:rPr>
              <a:t>Mars</a:t>
            </a:r>
            <a:endParaRPr>
              <a:solidFill>
                <a:schemeClr val="dk1"/>
              </a:solidFill>
              <a:latin typeface="Didact Gothic"/>
              <a:ea typeface="Didact Gothic"/>
              <a:cs typeface="Didact Gothic"/>
              <a:sym typeface="Didact Gothic"/>
            </a:endParaRPr>
          </a:p>
        </p:txBody>
      </p:sp>
      <p:sp>
        <p:nvSpPr>
          <p:cNvPr id="756" name="Google Shape;756;p66"/>
          <p:cNvSpPr txBox="1"/>
          <p:nvPr/>
        </p:nvSpPr>
        <p:spPr>
          <a:xfrm>
            <a:off x="1500750" y="3593925"/>
            <a:ext cx="847800" cy="28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a:solidFill>
                  <a:schemeClr val="dk1"/>
                </a:solidFill>
                <a:latin typeface="Didact Gothic"/>
                <a:ea typeface="Didact Gothic"/>
                <a:cs typeface="Didact Gothic"/>
                <a:sym typeface="Didact Gothic"/>
              </a:rPr>
              <a:t>Venus</a:t>
            </a:r>
            <a:endParaRPr>
              <a:solidFill>
                <a:schemeClr val="dk1"/>
              </a:solidFill>
              <a:latin typeface="Didact Gothic"/>
              <a:ea typeface="Didact Gothic"/>
              <a:cs typeface="Didact Gothic"/>
              <a:sym typeface="Didact Gothic"/>
            </a:endParaRPr>
          </a:p>
        </p:txBody>
      </p:sp>
      <p:sp>
        <p:nvSpPr>
          <p:cNvPr id="757" name="Google Shape;757;p66"/>
          <p:cNvSpPr txBox="1"/>
          <p:nvPr/>
        </p:nvSpPr>
        <p:spPr>
          <a:xfrm>
            <a:off x="2414588" y="3593925"/>
            <a:ext cx="847800" cy="28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a:solidFill>
                  <a:schemeClr val="dk1"/>
                </a:solidFill>
                <a:latin typeface="Didact Gothic"/>
                <a:ea typeface="Didact Gothic"/>
                <a:cs typeface="Didact Gothic"/>
                <a:sym typeface="Didact Gothic"/>
              </a:rPr>
              <a:t>Mercury</a:t>
            </a:r>
            <a:endParaRPr>
              <a:solidFill>
                <a:schemeClr val="dk1"/>
              </a:solidFill>
              <a:latin typeface="Didact Gothic"/>
              <a:ea typeface="Didact Gothic"/>
              <a:cs typeface="Didact Gothic"/>
              <a:sym typeface="Didact Gothic"/>
            </a:endParaRPr>
          </a:p>
        </p:txBody>
      </p:sp>
      <p:sp>
        <p:nvSpPr>
          <p:cNvPr id="758" name="Google Shape;758;p66"/>
          <p:cNvSpPr txBox="1"/>
          <p:nvPr/>
        </p:nvSpPr>
        <p:spPr>
          <a:xfrm>
            <a:off x="1500750" y="4247454"/>
            <a:ext cx="847800" cy="28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a:solidFill>
                  <a:schemeClr val="dk1"/>
                </a:solidFill>
                <a:latin typeface="Didact Gothic"/>
                <a:ea typeface="Didact Gothic"/>
                <a:cs typeface="Didact Gothic"/>
                <a:sym typeface="Didact Gothic"/>
              </a:rPr>
              <a:t>Saturn</a:t>
            </a:r>
            <a:endParaRPr>
              <a:solidFill>
                <a:schemeClr val="dk1"/>
              </a:solidFill>
              <a:latin typeface="Didact Gothic"/>
              <a:ea typeface="Didact Gothic"/>
              <a:cs typeface="Didact Gothic"/>
              <a:sym typeface="Didact Gothic"/>
            </a:endParaRPr>
          </a:p>
        </p:txBody>
      </p:sp>
      <p:sp>
        <p:nvSpPr>
          <p:cNvPr id="759" name="Google Shape;759;p66"/>
          <p:cNvSpPr txBox="1"/>
          <p:nvPr/>
        </p:nvSpPr>
        <p:spPr>
          <a:xfrm>
            <a:off x="2414588" y="4247454"/>
            <a:ext cx="847800" cy="28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a:solidFill>
                  <a:schemeClr val="dk1"/>
                </a:solidFill>
                <a:latin typeface="Didact Gothic"/>
                <a:ea typeface="Didact Gothic"/>
                <a:cs typeface="Didact Gothic"/>
                <a:sym typeface="Didact Gothic"/>
              </a:rPr>
              <a:t>Neptune</a:t>
            </a:r>
            <a:endParaRPr>
              <a:solidFill>
                <a:schemeClr val="dk1"/>
              </a:solidFill>
              <a:latin typeface="Didact Gothic"/>
              <a:ea typeface="Didact Gothic"/>
              <a:cs typeface="Didact Gothic"/>
              <a:sym typeface="Didact Gothic"/>
            </a:endParaRPr>
          </a:p>
        </p:txBody>
      </p:sp>
      <p:grpSp>
        <p:nvGrpSpPr>
          <p:cNvPr id="760" name="Google Shape;760;p66"/>
          <p:cNvGrpSpPr/>
          <p:nvPr/>
        </p:nvGrpSpPr>
        <p:grpSpPr>
          <a:xfrm>
            <a:off x="4484567" y="3729808"/>
            <a:ext cx="213147" cy="268605"/>
            <a:chOff x="2194250" y="4349100"/>
            <a:chExt cx="523575" cy="659800"/>
          </a:xfrm>
        </p:grpSpPr>
        <p:sp>
          <p:nvSpPr>
            <p:cNvPr id="761" name="Google Shape;761;p66"/>
            <p:cNvSpPr/>
            <p:nvPr/>
          </p:nvSpPr>
          <p:spPr>
            <a:xfrm>
              <a:off x="2320150" y="4349100"/>
              <a:ext cx="352725" cy="409800"/>
            </a:xfrm>
            <a:custGeom>
              <a:avLst/>
              <a:gdLst/>
              <a:ahLst/>
              <a:cxnLst/>
              <a:rect l="l" t="t" r="r" b="b"/>
              <a:pathLst>
                <a:path w="14109" h="16392" extrusionOk="0">
                  <a:moveTo>
                    <a:pt x="5193" y="843"/>
                  </a:moveTo>
                  <a:lnTo>
                    <a:pt x="5193" y="3938"/>
                  </a:lnTo>
                  <a:lnTo>
                    <a:pt x="2668" y="3938"/>
                  </a:lnTo>
                  <a:lnTo>
                    <a:pt x="2668" y="843"/>
                  </a:lnTo>
                  <a:close/>
                  <a:moveTo>
                    <a:pt x="6363" y="4766"/>
                  </a:moveTo>
                  <a:lnTo>
                    <a:pt x="6363" y="13239"/>
                  </a:lnTo>
                  <a:lnTo>
                    <a:pt x="1541" y="13239"/>
                  </a:lnTo>
                  <a:lnTo>
                    <a:pt x="1541" y="4766"/>
                  </a:lnTo>
                  <a:close/>
                  <a:moveTo>
                    <a:pt x="2668" y="14095"/>
                  </a:moveTo>
                  <a:lnTo>
                    <a:pt x="2668" y="15550"/>
                  </a:lnTo>
                  <a:lnTo>
                    <a:pt x="1826" y="15550"/>
                  </a:lnTo>
                  <a:lnTo>
                    <a:pt x="1826" y="14095"/>
                  </a:lnTo>
                  <a:close/>
                  <a:moveTo>
                    <a:pt x="6035" y="14095"/>
                  </a:moveTo>
                  <a:lnTo>
                    <a:pt x="6035" y="15550"/>
                  </a:lnTo>
                  <a:lnTo>
                    <a:pt x="5193" y="15550"/>
                  </a:lnTo>
                  <a:lnTo>
                    <a:pt x="5193" y="14095"/>
                  </a:lnTo>
                  <a:close/>
                  <a:moveTo>
                    <a:pt x="2240" y="1"/>
                  </a:moveTo>
                  <a:cubicBezTo>
                    <a:pt x="1997" y="1"/>
                    <a:pt x="1812" y="186"/>
                    <a:pt x="1812" y="429"/>
                  </a:cubicBezTo>
                  <a:lnTo>
                    <a:pt x="1812" y="3938"/>
                  </a:lnTo>
                  <a:lnTo>
                    <a:pt x="1127" y="3938"/>
                  </a:lnTo>
                  <a:cubicBezTo>
                    <a:pt x="899" y="3938"/>
                    <a:pt x="714" y="4124"/>
                    <a:pt x="714" y="4352"/>
                  </a:cubicBezTo>
                  <a:lnTo>
                    <a:pt x="714" y="13254"/>
                  </a:lnTo>
                  <a:lnTo>
                    <a:pt x="471" y="13254"/>
                  </a:lnTo>
                  <a:cubicBezTo>
                    <a:pt x="462" y="13253"/>
                    <a:pt x="453" y="13253"/>
                    <a:pt x="444" y="13253"/>
                  </a:cubicBezTo>
                  <a:cubicBezTo>
                    <a:pt x="242" y="13253"/>
                    <a:pt x="70" y="13405"/>
                    <a:pt x="29" y="13610"/>
                  </a:cubicBezTo>
                  <a:cubicBezTo>
                    <a:pt x="0" y="13867"/>
                    <a:pt x="200" y="14081"/>
                    <a:pt x="457" y="14081"/>
                  </a:cubicBezTo>
                  <a:lnTo>
                    <a:pt x="457" y="14095"/>
                  </a:lnTo>
                  <a:lnTo>
                    <a:pt x="985" y="14095"/>
                  </a:lnTo>
                  <a:lnTo>
                    <a:pt x="985" y="15964"/>
                  </a:lnTo>
                  <a:cubicBezTo>
                    <a:pt x="985" y="16206"/>
                    <a:pt x="1170" y="16392"/>
                    <a:pt x="1413" y="16392"/>
                  </a:cubicBezTo>
                  <a:lnTo>
                    <a:pt x="3096" y="16392"/>
                  </a:lnTo>
                  <a:cubicBezTo>
                    <a:pt x="3324" y="16392"/>
                    <a:pt x="3510" y="16206"/>
                    <a:pt x="3510" y="15964"/>
                  </a:cubicBezTo>
                  <a:lnTo>
                    <a:pt x="3510" y="14095"/>
                  </a:lnTo>
                  <a:lnTo>
                    <a:pt x="4351" y="14095"/>
                  </a:lnTo>
                  <a:lnTo>
                    <a:pt x="4351" y="15964"/>
                  </a:lnTo>
                  <a:cubicBezTo>
                    <a:pt x="4351" y="16206"/>
                    <a:pt x="4537" y="16392"/>
                    <a:pt x="4779" y="16392"/>
                  </a:cubicBezTo>
                  <a:lnTo>
                    <a:pt x="6463" y="16392"/>
                  </a:lnTo>
                  <a:cubicBezTo>
                    <a:pt x="6691" y="16392"/>
                    <a:pt x="6876" y="16206"/>
                    <a:pt x="6876" y="15964"/>
                  </a:cubicBezTo>
                  <a:lnTo>
                    <a:pt x="6876" y="14095"/>
                  </a:lnTo>
                  <a:lnTo>
                    <a:pt x="7404" y="14095"/>
                  </a:lnTo>
                  <a:cubicBezTo>
                    <a:pt x="7618" y="14095"/>
                    <a:pt x="7804" y="13938"/>
                    <a:pt x="7832" y="13724"/>
                  </a:cubicBezTo>
                  <a:cubicBezTo>
                    <a:pt x="7861" y="13467"/>
                    <a:pt x="7675" y="13254"/>
                    <a:pt x="7418" y="13254"/>
                  </a:cubicBezTo>
                  <a:lnTo>
                    <a:pt x="7219" y="13254"/>
                  </a:lnTo>
                  <a:lnTo>
                    <a:pt x="7219" y="7362"/>
                  </a:lnTo>
                  <a:lnTo>
                    <a:pt x="8346" y="7362"/>
                  </a:lnTo>
                  <a:lnTo>
                    <a:pt x="12012" y="9445"/>
                  </a:lnTo>
                  <a:cubicBezTo>
                    <a:pt x="12739" y="9930"/>
                    <a:pt x="13210" y="10743"/>
                    <a:pt x="13267" y="11627"/>
                  </a:cubicBezTo>
                  <a:lnTo>
                    <a:pt x="13267" y="14452"/>
                  </a:lnTo>
                  <a:cubicBezTo>
                    <a:pt x="13253" y="14666"/>
                    <a:pt x="13410" y="14851"/>
                    <a:pt x="13638" y="14894"/>
                  </a:cubicBezTo>
                  <a:cubicBezTo>
                    <a:pt x="13654" y="14896"/>
                    <a:pt x="13669" y="14897"/>
                    <a:pt x="13684" y="14897"/>
                  </a:cubicBezTo>
                  <a:cubicBezTo>
                    <a:pt x="13909" y="14897"/>
                    <a:pt x="14109" y="14706"/>
                    <a:pt x="14109" y="14466"/>
                  </a:cubicBezTo>
                  <a:lnTo>
                    <a:pt x="14109" y="11613"/>
                  </a:lnTo>
                  <a:cubicBezTo>
                    <a:pt x="14109" y="10529"/>
                    <a:pt x="13367" y="9259"/>
                    <a:pt x="12425" y="8717"/>
                  </a:cubicBezTo>
                  <a:lnTo>
                    <a:pt x="8674" y="6563"/>
                  </a:lnTo>
                  <a:cubicBezTo>
                    <a:pt x="8602" y="6520"/>
                    <a:pt x="8531" y="6506"/>
                    <a:pt x="8460" y="6506"/>
                  </a:cubicBezTo>
                  <a:lnTo>
                    <a:pt x="7204" y="6506"/>
                  </a:lnTo>
                  <a:lnTo>
                    <a:pt x="7204" y="4352"/>
                  </a:lnTo>
                  <a:cubicBezTo>
                    <a:pt x="7204" y="4124"/>
                    <a:pt x="7019" y="3938"/>
                    <a:pt x="6776" y="3938"/>
                  </a:cubicBezTo>
                  <a:lnTo>
                    <a:pt x="6077" y="3938"/>
                  </a:lnTo>
                  <a:lnTo>
                    <a:pt x="6077" y="429"/>
                  </a:lnTo>
                  <a:cubicBezTo>
                    <a:pt x="6077" y="186"/>
                    <a:pt x="5892" y="1"/>
                    <a:pt x="5664" y="1"/>
                  </a:cubicBezTo>
                  <a:close/>
                </a:path>
              </a:pathLst>
            </a:cu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62" name="Google Shape;762;p66"/>
            <p:cNvSpPr/>
            <p:nvPr/>
          </p:nvSpPr>
          <p:spPr>
            <a:xfrm>
              <a:off x="2194250" y="4609350"/>
              <a:ext cx="523575" cy="399550"/>
            </a:xfrm>
            <a:custGeom>
              <a:avLst/>
              <a:gdLst/>
              <a:ahLst/>
              <a:cxnLst/>
              <a:rect l="l" t="t" r="r" b="b"/>
              <a:pathLst>
                <a:path w="20943" h="15982" extrusionOk="0">
                  <a:moveTo>
                    <a:pt x="18716" y="6142"/>
                  </a:moveTo>
                  <a:cubicBezTo>
                    <a:pt x="19376" y="6142"/>
                    <a:pt x="20015" y="6656"/>
                    <a:pt x="20015" y="7437"/>
                  </a:cubicBezTo>
                  <a:cubicBezTo>
                    <a:pt x="20015" y="8136"/>
                    <a:pt x="19444" y="8721"/>
                    <a:pt x="18731" y="8721"/>
                  </a:cubicBezTo>
                  <a:cubicBezTo>
                    <a:pt x="17576" y="8721"/>
                    <a:pt x="17005" y="7337"/>
                    <a:pt x="17818" y="6524"/>
                  </a:cubicBezTo>
                  <a:cubicBezTo>
                    <a:pt x="18077" y="6260"/>
                    <a:pt x="18399" y="6142"/>
                    <a:pt x="18716" y="6142"/>
                  </a:cubicBezTo>
                  <a:close/>
                  <a:moveTo>
                    <a:pt x="13518" y="1"/>
                  </a:moveTo>
                  <a:cubicBezTo>
                    <a:pt x="13150" y="1"/>
                    <a:pt x="12928" y="530"/>
                    <a:pt x="13296" y="775"/>
                  </a:cubicBezTo>
                  <a:lnTo>
                    <a:pt x="14937" y="1702"/>
                  </a:lnTo>
                  <a:lnTo>
                    <a:pt x="14937" y="6995"/>
                  </a:lnTo>
                  <a:lnTo>
                    <a:pt x="5493" y="6995"/>
                  </a:lnTo>
                  <a:cubicBezTo>
                    <a:pt x="5250" y="6995"/>
                    <a:pt x="5065" y="7180"/>
                    <a:pt x="5065" y="7408"/>
                  </a:cubicBezTo>
                  <a:lnTo>
                    <a:pt x="5065" y="9092"/>
                  </a:lnTo>
                  <a:cubicBezTo>
                    <a:pt x="5065" y="9320"/>
                    <a:pt x="5250" y="9520"/>
                    <a:pt x="5493" y="9520"/>
                  </a:cubicBezTo>
                  <a:lnTo>
                    <a:pt x="13638" y="9520"/>
                  </a:lnTo>
                  <a:cubicBezTo>
                    <a:pt x="13852" y="9520"/>
                    <a:pt x="14038" y="9363"/>
                    <a:pt x="14081" y="9149"/>
                  </a:cubicBezTo>
                  <a:cubicBezTo>
                    <a:pt x="14109" y="8892"/>
                    <a:pt x="13909" y="8678"/>
                    <a:pt x="13653" y="8678"/>
                  </a:cubicBezTo>
                  <a:lnTo>
                    <a:pt x="5907" y="8678"/>
                  </a:lnTo>
                  <a:lnTo>
                    <a:pt x="5907" y="7836"/>
                  </a:lnTo>
                  <a:lnTo>
                    <a:pt x="14937" y="7836"/>
                  </a:lnTo>
                  <a:lnTo>
                    <a:pt x="14937" y="10575"/>
                  </a:lnTo>
                  <a:lnTo>
                    <a:pt x="4066" y="10575"/>
                  </a:lnTo>
                  <a:cubicBezTo>
                    <a:pt x="2882" y="10632"/>
                    <a:pt x="1841" y="11317"/>
                    <a:pt x="1327" y="12387"/>
                  </a:cubicBezTo>
                  <a:lnTo>
                    <a:pt x="43" y="15369"/>
                  </a:lnTo>
                  <a:cubicBezTo>
                    <a:pt x="15" y="15454"/>
                    <a:pt x="1" y="15540"/>
                    <a:pt x="15" y="15625"/>
                  </a:cubicBezTo>
                  <a:cubicBezTo>
                    <a:pt x="43" y="15825"/>
                    <a:pt x="229" y="15968"/>
                    <a:pt x="429" y="15982"/>
                  </a:cubicBezTo>
                  <a:lnTo>
                    <a:pt x="18731" y="15982"/>
                  </a:lnTo>
                  <a:cubicBezTo>
                    <a:pt x="18959" y="15982"/>
                    <a:pt x="19145" y="15782"/>
                    <a:pt x="19145" y="15554"/>
                  </a:cubicBezTo>
                  <a:lnTo>
                    <a:pt x="19145" y="9520"/>
                  </a:lnTo>
                  <a:cubicBezTo>
                    <a:pt x="20215" y="9306"/>
                    <a:pt x="20942" y="8307"/>
                    <a:pt x="20842" y="7223"/>
                  </a:cubicBezTo>
                  <a:cubicBezTo>
                    <a:pt x="20728" y="6139"/>
                    <a:pt x="19815" y="5311"/>
                    <a:pt x="18731" y="5311"/>
                  </a:cubicBezTo>
                  <a:lnTo>
                    <a:pt x="18731" y="5297"/>
                  </a:lnTo>
                  <a:cubicBezTo>
                    <a:pt x="17633" y="5297"/>
                    <a:pt x="16720" y="6125"/>
                    <a:pt x="16606" y="7209"/>
                  </a:cubicBezTo>
                  <a:cubicBezTo>
                    <a:pt x="16506" y="8307"/>
                    <a:pt x="17233" y="9291"/>
                    <a:pt x="18303" y="9505"/>
                  </a:cubicBezTo>
                  <a:lnTo>
                    <a:pt x="18303" y="15126"/>
                  </a:lnTo>
                  <a:lnTo>
                    <a:pt x="1042" y="15126"/>
                  </a:lnTo>
                  <a:lnTo>
                    <a:pt x="2069" y="12715"/>
                  </a:lnTo>
                  <a:cubicBezTo>
                    <a:pt x="2440" y="11959"/>
                    <a:pt x="3196" y="11460"/>
                    <a:pt x="4038" y="11417"/>
                  </a:cubicBezTo>
                  <a:lnTo>
                    <a:pt x="17034" y="11417"/>
                  </a:lnTo>
                  <a:cubicBezTo>
                    <a:pt x="17043" y="11418"/>
                    <a:pt x="17052" y="11418"/>
                    <a:pt x="17061" y="11418"/>
                  </a:cubicBezTo>
                  <a:cubicBezTo>
                    <a:pt x="17263" y="11418"/>
                    <a:pt x="17434" y="11265"/>
                    <a:pt x="17461" y="11060"/>
                  </a:cubicBezTo>
                  <a:cubicBezTo>
                    <a:pt x="17490" y="10804"/>
                    <a:pt x="17305" y="10575"/>
                    <a:pt x="17048" y="10575"/>
                  </a:cubicBezTo>
                  <a:lnTo>
                    <a:pt x="15778" y="10575"/>
                  </a:lnTo>
                  <a:lnTo>
                    <a:pt x="15778" y="1460"/>
                  </a:lnTo>
                  <a:cubicBezTo>
                    <a:pt x="15778" y="1303"/>
                    <a:pt x="15707" y="1174"/>
                    <a:pt x="15564" y="1089"/>
                  </a:cubicBezTo>
                  <a:lnTo>
                    <a:pt x="13710" y="47"/>
                  </a:lnTo>
                  <a:cubicBezTo>
                    <a:pt x="13643" y="15"/>
                    <a:pt x="13579" y="1"/>
                    <a:pt x="13518" y="1"/>
                  </a:cubicBezTo>
                  <a:close/>
                </a:path>
              </a:pathLst>
            </a:cu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763" name="Google Shape;763;p66"/>
          <p:cNvSpPr txBox="1"/>
          <p:nvPr/>
        </p:nvSpPr>
        <p:spPr>
          <a:xfrm>
            <a:off x="3520750" y="1714370"/>
            <a:ext cx="2102400" cy="448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a:solidFill>
                  <a:schemeClr val="dk1"/>
                </a:solidFill>
                <a:latin typeface="Didact Gothic"/>
                <a:ea typeface="Didact Gothic"/>
                <a:cs typeface="Didact Gothic"/>
                <a:sym typeface="Didact Gothic"/>
              </a:rPr>
              <a:t>Study the safety of medication</a:t>
            </a:r>
            <a:endParaRPr>
              <a:solidFill>
                <a:schemeClr val="dk1"/>
              </a:solidFill>
              <a:latin typeface="Didact Gothic"/>
              <a:ea typeface="Didact Gothic"/>
              <a:cs typeface="Didact Gothic"/>
              <a:sym typeface="Didact Gothic"/>
            </a:endParaRPr>
          </a:p>
        </p:txBody>
      </p:sp>
      <p:sp>
        <p:nvSpPr>
          <p:cNvPr id="764" name="Google Shape;764;p66"/>
          <p:cNvSpPr txBox="1"/>
          <p:nvPr/>
        </p:nvSpPr>
        <p:spPr>
          <a:xfrm>
            <a:off x="3754412" y="1435750"/>
            <a:ext cx="1635000" cy="38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a:solidFill>
                  <a:schemeClr val="accent2"/>
                </a:solidFill>
                <a:latin typeface="Raleway"/>
                <a:ea typeface="Raleway"/>
                <a:cs typeface="Raleway"/>
                <a:sym typeface="Raleway"/>
              </a:rPr>
              <a:t>GOAL</a:t>
            </a:r>
            <a:endParaRPr sz="1600" b="1">
              <a:solidFill>
                <a:schemeClr val="accent2"/>
              </a:solidFill>
              <a:latin typeface="Raleway"/>
              <a:ea typeface="Raleway"/>
              <a:cs typeface="Raleway"/>
              <a:sym typeface="Raleway"/>
            </a:endParaRPr>
          </a:p>
        </p:txBody>
      </p:sp>
      <p:sp>
        <p:nvSpPr>
          <p:cNvPr id="765" name="Google Shape;765;p66"/>
          <p:cNvSpPr/>
          <p:nvPr/>
        </p:nvSpPr>
        <p:spPr>
          <a:xfrm>
            <a:off x="4447075" y="1128435"/>
            <a:ext cx="325839" cy="325493"/>
          </a:xfrm>
          <a:custGeom>
            <a:avLst/>
            <a:gdLst/>
            <a:ahLst/>
            <a:cxnLst/>
            <a:rect l="l" t="t" r="r" b="b"/>
            <a:pathLst>
              <a:path w="11264" h="11253" extrusionOk="0">
                <a:moveTo>
                  <a:pt x="9847" y="548"/>
                </a:moveTo>
                <a:lnTo>
                  <a:pt x="9847" y="1203"/>
                </a:lnTo>
                <a:cubicBezTo>
                  <a:pt x="9847" y="1299"/>
                  <a:pt x="9930" y="1370"/>
                  <a:pt x="10014" y="1370"/>
                </a:cubicBezTo>
                <a:lnTo>
                  <a:pt x="10669" y="1370"/>
                </a:lnTo>
                <a:lnTo>
                  <a:pt x="9252" y="2811"/>
                </a:lnTo>
                <a:lnTo>
                  <a:pt x="8656" y="2811"/>
                </a:lnTo>
                <a:lnTo>
                  <a:pt x="9609" y="1858"/>
                </a:lnTo>
                <a:cubicBezTo>
                  <a:pt x="9668" y="1799"/>
                  <a:pt x="9668" y="1703"/>
                  <a:pt x="9609" y="1620"/>
                </a:cubicBezTo>
                <a:cubicBezTo>
                  <a:pt x="9579" y="1590"/>
                  <a:pt x="9537" y="1575"/>
                  <a:pt x="9494" y="1575"/>
                </a:cubicBezTo>
                <a:cubicBezTo>
                  <a:pt x="9451" y="1575"/>
                  <a:pt x="9406" y="1590"/>
                  <a:pt x="9371" y="1620"/>
                </a:cubicBezTo>
                <a:lnTo>
                  <a:pt x="8418" y="2572"/>
                </a:lnTo>
                <a:lnTo>
                  <a:pt x="8418" y="1977"/>
                </a:lnTo>
                <a:lnTo>
                  <a:pt x="9847" y="548"/>
                </a:lnTo>
                <a:close/>
                <a:moveTo>
                  <a:pt x="4549" y="2442"/>
                </a:moveTo>
                <a:cubicBezTo>
                  <a:pt x="5668" y="2442"/>
                  <a:pt x="6680" y="2870"/>
                  <a:pt x="7430" y="3573"/>
                </a:cubicBezTo>
                <a:lnTo>
                  <a:pt x="4430" y="6561"/>
                </a:lnTo>
                <a:cubicBezTo>
                  <a:pt x="4370" y="6621"/>
                  <a:pt x="4370" y="6728"/>
                  <a:pt x="4430" y="6799"/>
                </a:cubicBezTo>
                <a:cubicBezTo>
                  <a:pt x="4465" y="6835"/>
                  <a:pt x="4513" y="6847"/>
                  <a:pt x="4549" y="6847"/>
                </a:cubicBezTo>
                <a:cubicBezTo>
                  <a:pt x="4596" y="6847"/>
                  <a:pt x="4644" y="6835"/>
                  <a:pt x="4668" y="6799"/>
                </a:cubicBezTo>
                <a:lnTo>
                  <a:pt x="5418" y="6061"/>
                </a:lnTo>
                <a:cubicBezTo>
                  <a:pt x="5549" y="6240"/>
                  <a:pt x="5620" y="6466"/>
                  <a:pt x="5620" y="6680"/>
                </a:cubicBezTo>
                <a:cubicBezTo>
                  <a:pt x="5620" y="7275"/>
                  <a:pt x="5144" y="7752"/>
                  <a:pt x="4549" y="7752"/>
                </a:cubicBezTo>
                <a:cubicBezTo>
                  <a:pt x="3953" y="7752"/>
                  <a:pt x="3477" y="7275"/>
                  <a:pt x="3477" y="6680"/>
                </a:cubicBezTo>
                <a:cubicBezTo>
                  <a:pt x="3477" y="6085"/>
                  <a:pt x="3953" y="5609"/>
                  <a:pt x="4549" y="5609"/>
                </a:cubicBezTo>
                <a:cubicBezTo>
                  <a:pt x="4608" y="5609"/>
                  <a:pt x="4680" y="5609"/>
                  <a:pt x="4739" y="5632"/>
                </a:cubicBezTo>
                <a:cubicBezTo>
                  <a:pt x="4747" y="5633"/>
                  <a:pt x="4755" y="5634"/>
                  <a:pt x="4763" y="5634"/>
                </a:cubicBezTo>
                <a:cubicBezTo>
                  <a:pt x="4848" y="5634"/>
                  <a:pt x="4920" y="5577"/>
                  <a:pt x="4942" y="5490"/>
                </a:cubicBezTo>
                <a:cubicBezTo>
                  <a:pt x="4954" y="5406"/>
                  <a:pt x="4894" y="5311"/>
                  <a:pt x="4799" y="5299"/>
                </a:cubicBezTo>
                <a:cubicBezTo>
                  <a:pt x="4715" y="5287"/>
                  <a:pt x="4620" y="5275"/>
                  <a:pt x="4549" y="5275"/>
                </a:cubicBezTo>
                <a:cubicBezTo>
                  <a:pt x="3775" y="5275"/>
                  <a:pt x="3156" y="5894"/>
                  <a:pt x="3156" y="6668"/>
                </a:cubicBezTo>
                <a:cubicBezTo>
                  <a:pt x="3156" y="7442"/>
                  <a:pt x="3775" y="8073"/>
                  <a:pt x="4549" y="8073"/>
                </a:cubicBezTo>
                <a:cubicBezTo>
                  <a:pt x="5323" y="8073"/>
                  <a:pt x="5954" y="7442"/>
                  <a:pt x="5954" y="6668"/>
                </a:cubicBezTo>
                <a:cubicBezTo>
                  <a:pt x="5954" y="6359"/>
                  <a:pt x="5847" y="6049"/>
                  <a:pt x="5656" y="5811"/>
                </a:cubicBezTo>
                <a:lnTo>
                  <a:pt x="6168" y="5287"/>
                </a:lnTo>
                <a:cubicBezTo>
                  <a:pt x="6501" y="5668"/>
                  <a:pt x="6680" y="6168"/>
                  <a:pt x="6680" y="6668"/>
                </a:cubicBezTo>
                <a:cubicBezTo>
                  <a:pt x="6680" y="7847"/>
                  <a:pt x="5727" y="8799"/>
                  <a:pt x="4549" y="8799"/>
                </a:cubicBezTo>
                <a:cubicBezTo>
                  <a:pt x="3370" y="8799"/>
                  <a:pt x="2418" y="7847"/>
                  <a:pt x="2418" y="6668"/>
                </a:cubicBezTo>
                <a:cubicBezTo>
                  <a:pt x="2418" y="5490"/>
                  <a:pt x="3370" y="4537"/>
                  <a:pt x="4549" y="4537"/>
                </a:cubicBezTo>
                <a:cubicBezTo>
                  <a:pt x="4906" y="4537"/>
                  <a:pt x="5251" y="4632"/>
                  <a:pt x="5561" y="4799"/>
                </a:cubicBezTo>
                <a:cubicBezTo>
                  <a:pt x="5583" y="4810"/>
                  <a:pt x="5608" y="4815"/>
                  <a:pt x="5635" y="4815"/>
                </a:cubicBezTo>
                <a:cubicBezTo>
                  <a:pt x="5693" y="4815"/>
                  <a:pt x="5754" y="4789"/>
                  <a:pt x="5787" y="4739"/>
                </a:cubicBezTo>
                <a:cubicBezTo>
                  <a:pt x="5835" y="4656"/>
                  <a:pt x="5799" y="4561"/>
                  <a:pt x="5727" y="4513"/>
                </a:cubicBezTo>
                <a:cubicBezTo>
                  <a:pt x="5370" y="4323"/>
                  <a:pt x="4965" y="4216"/>
                  <a:pt x="4561" y="4216"/>
                </a:cubicBezTo>
                <a:cubicBezTo>
                  <a:pt x="3215" y="4216"/>
                  <a:pt x="2108" y="5311"/>
                  <a:pt x="2108" y="6668"/>
                </a:cubicBezTo>
                <a:cubicBezTo>
                  <a:pt x="2108" y="8026"/>
                  <a:pt x="3215" y="9121"/>
                  <a:pt x="4561" y="9121"/>
                </a:cubicBezTo>
                <a:cubicBezTo>
                  <a:pt x="5918" y="9121"/>
                  <a:pt x="7025" y="8026"/>
                  <a:pt x="7025" y="6668"/>
                </a:cubicBezTo>
                <a:cubicBezTo>
                  <a:pt x="7025" y="6073"/>
                  <a:pt x="6811" y="5490"/>
                  <a:pt x="6406" y="5049"/>
                </a:cubicBezTo>
                <a:lnTo>
                  <a:pt x="6930" y="4525"/>
                </a:lnTo>
                <a:cubicBezTo>
                  <a:pt x="7466" y="5109"/>
                  <a:pt x="7752" y="5871"/>
                  <a:pt x="7752" y="6656"/>
                </a:cubicBezTo>
                <a:cubicBezTo>
                  <a:pt x="7752" y="8407"/>
                  <a:pt x="6323" y="9835"/>
                  <a:pt x="4561" y="9835"/>
                </a:cubicBezTo>
                <a:cubicBezTo>
                  <a:pt x="2810" y="9835"/>
                  <a:pt x="1382" y="8407"/>
                  <a:pt x="1382" y="6656"/>
                </a:cubicBezTo>
                <a:cubicBezTo>
                  <a:pt x="1382" y="4894"/>
                  <a:pt x="2810" y="3465"/>
                  <a:pt x="4561" y="3465"/>
                </a:cubicBezTo>
                <a:cubicBezTo>
                  <a:pt x="5180" y="3465"/>
                  <a:pt x="5775" y="3644"/>
                  <a:pt x="6275" y="3977"/>
                </a:cubicBezTo>
                <a:cubicBezTo>
                  <a:pt x="6300" y="3994"/>
                  <a:pt x="6330" y="4002"/>
                  <a:pt x="6360" y="4002"/>
                </a:cubicBezTo>
                <a:cubicBezTo>
                  <a:pt x="6415" y="4002"/>
                  <a:pt x="6471" y="3976"/>
                  <a:pt x="6501" y="3930"/>
                </a:cubicBezTo>
                <a:cubicBezTo>
                  <a:pt x="6549" y="3858"/>
                  <a:pt x="6525" y="3751"/>
                  <a:pt x="6454" y="3704"/>
                </a:cubicBezTo>
                <a:cubicBezTo>
                  <a:pt x="5894" y="3346"/>
                  <a:pt x="5239" y="3156"/>
                  <a:pt x="4561" y="3156"/>
                </a:cubicBezTo>
                <a:cubicBezTo>
                  <a:pt x="2632" y="3156"/>
                  <a:pt x="1048" y="4739"/>
                  <a:pt x="1048" y="6668"/>
                </a:cubicBezTo>
                <a:cubicBezTo>
                  <a:pt x="1048" y="8609"/>
                  <a:pt x="2632" y="10181"/>
                  <a:pt x="4561" y="10181"/>
                </a:cubicBezTo>
                <a:cubicBezTo>
                  <a:pt x="6501" y="10181"/>
                  <a:pt x="8073" y="8609"/>
                  <a:pt x="8073" y="6668"/>
                </a:cubicBezTo>
                <a:cubicBezTo>
                  <a:pt x="8073" y="5787"/>
                  <a:pt x="7752" y="4954"/>
                  <a:pt x="7156" y="4299"/>
                </a:cubicBezTo>
                <a:lnTo>
                  <a:pt x="7680" y="3787"/>
                </a:lnTo>
                <a:cubicBezTo>
                  <a:pt x="8383" y="4561"/>
                  <a:pt x="8799" y="5573"/>
                  <a:pt x="8799" y="6680"/>
                </a:cubicBezTo>
                <a:cubicBezTo>
                  <a:pt x="8799" y="9026"/>
                  <a:pt x="6894" y="10931"/>
                  <a:pt x="4549" y="10931"/>
                </a:cubicBezTo>
                <a:cubicBezTo>
                  <a:pt x="2215" y="10931"/>
                  <a:pt x="310" y="9026"/>
                  <a:pt x="310" y="6680"/>
                </a:cubicBezTo>
                <a:cubicBezTo>
                  <a:pt x="310" y="4347"/>
                  <a:pt x="2215" y="2442"/>
                  <a:pt x="4549" y="2442"/>
                </a:cubicBezTo>
                <a:close/>
                <a:moveTo>
                  <a:pt x="10023" y="1"/>
                </a:moveTo>
                <a:cubicBezTo>
                  <a:pt x="9981" y="1"/>
                  <a:pt x="9938" y="17"/>
                  <a:pt x="9907" y="48"/>
                </a:cubicBezTo>
                <a:lnTo>
                  <a:pt x="8156" y="1799"/>
                </a:lnTo>
                <a:cubicBezTo>
                  <a:pt x="8121" y="1834"/>
                  <a:pt x="8109" y="1882"/>
                  <a:pt x="8109" y="1918"/>
                </a:cubicBezTo>
                <a:lnTo>
                  <a:pt x="8109" y="2906"/>
                </a:lnTo>
                <a:lnTo>
                  <a:pt x="7680" y="3334"/>
                </a:lnTo>
                <a:cubicBezTo>
                  <a:pt x="6859" y="2572"/>
                  <a:pt x="5775" y="2120"/>
                  <a:pt x="4573" y="2120"/>
                </a:cubicBezTo>
                <a:cubicBezTo>
                  <a:pt x="2048" y="2120"/>
                  <a:pt x="1" y="4168"/>
                  <a:pt x="1" y="6680"/>
                </a:cubicBezTo>
                <a:cubicBezTo>
                  <a:pt x="1" y="9204"/>
                  <a:pt x="2048" y="11252"/>
                  <a:pt x="4573" y="11252"/>
                </a:cubicBezTo>
                <a:cubicBezTo>
                  <a:pt x="7085" y="11252"/>
                  <a:pt x="9133" y="9204"/>
                  <a:pt x="9133" y="6680"/>
                </a:cubicBezTo>
                <a:cubicBezTo>
                  <a:pt x="9133" y="5478"/>
                  <a:pt x="8680" y="4394"/>
                  <a:pt x="7918" y="3573"/>
                </a:cubicBezTo>
                <a:lnTo>
                  <a:pt x="8347" y="3144"/>
                </a:lnTo>
                <a:lnTo>
                  <a:pt x="9335" y="3144"/>
                </a:lnTo>
                <a:cubicBezTo>
                  <a:pt x="9371" y="3144"/>
                  <a:pt x="9418" y="3132"/>
                  <a:pt x="9454" y="3096"/>
                </a:cubicBezTo>
                <a:lnTo>
                  <a:pt x="11204" y="1346"/>
                </a:lnTo>
                <a:cubicBezTo>
                  <a:pt x="11252" y="1287"/>
                  <a:pt x="11264" y="1227"/>
                  <a:pt x="11240" y="1168"/>
                </a:cubicBezTo>
                <a:cubicBezTo>
                  <a:pt x="11204" y="1108"/>
                  <a:pt x="11145" y="1060"/>
                  <a:pt x="11085" y="1060"/>
                </a:cubicBezTo>
                <a:lnTo>
                  <a:pt x="10192" y="1060"/>
                </a:lnTo>
                <a:lnTo>
                  <a:pt x="10192" y="167"/>
                </a:lnTo>
                <a:cubicBezTo>
                  <a:pt x="10192" y="108"/>
                  <a:pt x="10145" y="36"/>
                  <a:pt x="10085" y="13"/>
                </a:cubicBezTo>
                <a:cubicBezTo>
                  <a:pt x="10065" y="5"/>
                  <a:pt x="10044" y="1"/>
                  <a:pt x="10023"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766" name="Google Shape;766;p66"/>
          <p:cNvGrpSpPr/>
          <p:nvPr/>
        </p:nvGrpSpPr>
        <p:grpSpPr>
          <a:xfrm>
            <a:off x="4489560" y="2478377"/>
            <a:ext cx="162454" cy="259363"/>
            <a:chOff x="5829984" y="3350032"/>
            <a:chExt cx="220755" cy="352348"/>
          </a:xfrm>
        </p:grpSpPr>
        <p:sp>
          <p:nvSpPr>
            <p:cNvPr id="767" name="Google Shape;767;p66"/>
            <p:cNvSpPr/>
            <p:nvPr/>
          </p:nvSpPr>
          <p:spPr>
            <a:xfrm>
              <a:off x="5829984" y="3350032"/>
              <a:ext cx="220755" cy="352348"/>
            </a:xfrm>
            <a:custGeom>
              <a:avLst/>
              <a:gdLst/>
              <a:ahLst/>
              <a:cxnLst/>
              <a:rect l="l" t="t" r="r" b="b"/>
              <a:pathLst>
                <a:path w="6930" h="11061" extrusionOk="0">
                  <a:moveTo>
                    <a:pt x="1989" y="333"/>
                  </a:moveTo>
                  <a:lnTo>
                    <a:pt x="1989" y="2060"/>
                  </a:lnTo>
                  <a:lnTo>
                    <a:pt x="1072" y="2060"/>
                  </a:lnTo>
                  <a:lnTo>
                    <a:pt x="1072" y="333"/>
                  </a:lnTo>
                  <a:close/>
                  <a:moveTo>
                    <a:pt x="3299" y="333"/>
                  </a:moveTo>
                  <a:lnTo>
                    <a:pt x="3299" y="2060"/>
                  </a:lnTo>
                  <a:lnTo>
                    <a:pt x="2322" y="2060"/>
                  </a:lnTo>
                  <a:lnTo>
                    <a:pt x="2322" y="333"/>
                  </a:lnTo>
                  <a:close/>
                  <a:moveTo>
                    <a:pt x="4608" y="333"/>
                  </a:moveTo>
                  <a:lnTo>
                    <a:pt x="4608" y="2060"/>
                  </a:lnTo>
                  <a:lnTo>
                    <a:pt x="3632" y="2060"/>
                  </a:lnTo>
                  <a:lnTo>
                    <a:pt x="3632" y="333"/>
                  </a:lnTo>
                  <a:close/>
                  <a:moveTo>
                    <a:pt x="5108" y="2381"/>
                  </a:moveTo>
                  <a:lnTo>
                    <a:pt x="5108" y="2774"/>
                  </a:lnTo>
                  <a:lnTo>
                    <a:pt x="1810" y="2774"/>
                  </a:lnTo>
                  <a:lnTo>
                    <a:pt x="1810" y="2381"/>
                  </a:lnTo>
                  <a:close/>
                  <a:moveTo>
                    <a:pt x="6085" y="3084"/>
                  </a:moveTo>
                  <a:cubicBezTo>
                    <a:pt x="6370" y="3084"/>
                    <a:pt x="6609" y="3322"/>
                    <a:pt x="6609" y="3608"/>
                  </a:cubicBezTo>
                  <a:lnTo>
                    <a:pt x="6609" y="10216"/>
                  </a:lnTo>
                  <a:cubicBezTo>
                    <a:pt x="6609" y="10489"/>
                    <a:pt x="6370" y="10728"/>
                    <a:pt x="6085" y="10728"/>
                  </a:cubicBezTo>
                  <a:lnTo>
                    <a:pt x="846" y="10728"/>
                  </a:lnTo>
                  <a:cubicBezTo>
                    <a:pt x="560" y="10728"/>
                    <a:pt x="322" y="10489"/>
                    <a:pt x="322" y="10216"/>
                  </a:cubicBezTo>
                  <a:lnTo>
                    <a:pt x="322" y="3608"/>
                  </a:lnTo>
                  <a:cubicBezTo>
                    <a:pt x="322" y="3322"/>
                    <a:pt x="560" y="3084"/>
                    <a:pt x="846" y="3084"/>
                  </a:cubicBezTo>
                  <a:close/>
                  <a:moveTo>
                    <a:pt x="905" y="0"/>
                  </a:moveTo>
                  <a:cubicBezTo>
                    <a:pt x="822" y="0"/>
                    <a:pt x="739" y="71"/>
                    <a:pt x="739" y="167"/>
                  </a:cubicBezTo>
                  <a:lnTo>
                    <a:pt x="739" y="2215"/>
                  </a:lnTo>
                  <a:cubicBezTo>
                    <a:pt x="739" y="2310"/>
                    <a:pt x="822" y="2381"/>
                    <a:pt x="905" y="2381"/>
                  </a:cubicBezTo>
                  <a:lnTo>
                    <a:pt x="1501" y="2381"/>
                  </a:lnTo>
                  <a:lnTo>
                    <a:pt x="1501" y="2762"/>
                  </a:lnTo>
                  <a:lnTo>
                    <a:pt x="846" y="2762"/>
                  </a:lnTo>
                  <a:cubicBezTo>
                    <a:pt x="382" y="2762"/>
                    <a:pt x="1" y="3143"/>
                    <a:pt x="1" y="3620"/>
                  </a:cubicBezTo>
                  <a:lnTo>
                    <a:pt x="1" y="10216"/>
                  </a:lnTo>
                  <a:cubicBezTo>
                    <a:pt x="1" y="10668"/>
                    <a:pt x="370" y="11061"/>
                    <a:pt x="846" y="11061"/>
                  </a:cubicBezTo>
                  <a:lnTo>
                    <a:pt x="6085" y="11061"/>
                  </a:lnTo>
                  <a:cubicBezTo>
                    <a:pt x="6549" y="11061"/>
                    <a:pt x="6930" y="10692"/>
                    <a:pt x="6930" y="10216"/>
                  </a:cubicBezTo>
                  <a:lnTo>
                    <a:pt x="6930" y="3608"/>
                  </a:lnTo>
                  <a:cubicBezTo>
                    <a:pt x="6930" y="3143"/>
                    <a:pt x="6549" y="2774"/>
                    <a:pt x="6085" y="2774"/>
                  </a:cubicBezTo>
                  <a:lnTo>
                    <a:pt x="5430" y="2774"/>
                  </a:lnTo>
                  <a:lnTo>
                    <a:pt x="5430" y="2381"/>
                  </a:lnTo>
                  <a:lnTo>
                    <a:pt x="6025" y="2381"/>
                  </a:lnTo>
                  <a:cubicBezTo>
                    <a:pt x="6108" y="2381"/>
                    <a:pt x="6192" y="2310"/>
                    <a:pt x="6192" y="2215"/>
                  </a:cubicBezTo>
                  <a:lnTo>
                    <a:pt x="6192" y="1191"/>
                  </a:lnTo>
                  <a:cubicBezTo>
                    <a:pt x="6192" y="1095"/>
                    <a:pt x="6108" y="1024"/>
                    <a:pt x="6025" y="1024"/>
                  </a:cubicBezTo>
                  <a:cubicBezTo>
                    <a:pt x="5942" y="1024"/>
                    <a:pt x="5858" y="1095"/>
                    <a:pt x="5858" y="1191"/>
                  </a:cubicBezTo>
                  <a:lnTo>
                    <a:pt x="5858" y="2048"/>
                  </a:lnTo>
                  <a:lnTo>
                    <a:pt x="4942" y="2048"/>
                  </a:lnTo>
                  <a:lnTo>
                    <a:pt x="4942" y="321"/>
                  </a:lnTo>
                  <a:lnTo>
                    <a:pt x="5858" y="321"/>
                  </a:lnTo>
                  <a:lnTo>
                    <a:pt x="5858" y="524"/>
                  </a:lnTo>
                  <a:cubicBezTo>
                    <a:pt x="5858" y="607"/>
                    <a:pt x="5942" y="679"/>
                    <a:pt x="6025" y="679"/>
                  </a:cubicBezTo>
                  <a:cubicBezTo>
                    <a:pt x="6108" y="679"/>
                    <a:pt x="6192" y="607"/>
                    <a:pt x="6192" y="524"/>
                  </a:cubicBezTo>
                  <a:lnTo>
                    <a:pt x="6192" y="167"/>
                  </a:lnTo>
                  <a:cubicBezTo>
                    <a:pt x="6192" y="71"/>
                    <a:pt x="6108" y="0"/>
                    <a:pt x="6025" y="0"/>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68" name="Google Shape;768;p66"/>
            <p:cNvSpPr/>
            <p:nvPr/>
          </p:nvSpPr>
          <p:spPr>
            <a:xfrm>
              <a:off x="5912297" y="3541927"/>
              <a:ext cx="56160" cy="56160"/>
            </a:xfrm>
            <a:custGeom>
              <a:avLst/>
              <a:gdLst/>
              <a:ahLst/>
              <a:cxnLst/>
              <a:rect l="l" t="t" r="r" b="b"/>
              <a:pathLst>
                <a:path w="1763" h="1763" extrusionOk="0">
                  <a:moveTo>
                    <a:pt x="881" y="1"/>
                  </a:moveTo>
                  <a:cubicBezTo>
                    <a:pt x="798" y="1"/>
                    <a:pt x="715" y="72"/>
                    <a:pt x="715" y="167"/>
                  </a:cubicBezTo>
                  <a:lnTo>
                    <a:pt x="715" y="715"/>
                  </a:lnTo>
                  <a:lnTo>
                    <a:pt x="167" y="715"/>
                  </a:lnTo>
                  <a:cubicBezTo>
                    <a:pt x="84" y="715"/>
                    <a:pt x="0" y="798"/>
                    <a:pt x="0" y="882"/>
                  </a:cubicBezTo>
                  <a:cubicBezTo>
                    <a:pt x="0" y="977"/>
                    <a:pt x="84" y="1048"/>
                    <a:pt x="167" y="1048"/>
                  </a:cubicBezTo>
                  <a:lnTo>
                    <a:pt x="715" y="1048"/>
                  </a:lnTo>
                  <a:lnTo>
                    <a:pt x="715" y="1596"/>
                  </a:lnTo>
                  <a:cubicBezTo>
                    <a:pt x="715" y="1691"/>
                    <a:pt x="798" y="1763"/>
                    <a:pt x="881" y="1763"/>
                  </a:cubicBezTo>
                  <a:cubicBezTo>
                    <a:pt x="965" y="1763"/>
                    <a:pt x="1048" y="1691"/>
                    <a:pt x="1048" y="1596"/>
                  </a:cubicBezTo>
                  <a:lnTo>
                    <a:pt x="1048" y="1048"/>
                  </a:lnTo>
                  <a:lnTo>
                    <a:pt x="1596" y="1048"/>
                  </a:lnTo>
                  <a:cubicBezTo>
                    <a:pt x="1679" y="1048"/>
                    <a:pt x="1762" y="977"/>
                    <a:pt x="1762" y="882"/>
                  </a:cubicBezTo>
                  <a:cubicBezTo>
                    <a:pt x="1762" y="798"/>
                    <a:pt x="1679" y="715"/>
                    <a:pt x="1596" y="715"/>
                  </a:cubicBezTo>
                  <a:lnTo>
                    <a:pt x="1048" y="715"/>
                  </a:lnTo>
                  <a:lnTo>
                    <a:pt x="1048" y="167"/>
                  </a:lnTo>
                  <a:cubicBezTo>
                    <a:pt x="1048" y="72"/>
                    <a:pt x="965" y="1"/>
                    <a:pt x="881"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69" name="Google Shape;769;p66"/>
            <p:cNvSpPr/>
            <p:nvPr/>
          </p:nvSpPr>
          <p:spPr>
            <a:xfrm>
              <a:off x="5885730" y="3515391"/>
              <a:ext cx="109263" cy="109263"/>
            </a:xfrm>
            <a:custGeom>
              <a:avLst/>
              <a:gdLst/>
              <a:ahLst/>
              <a:cxnLst/>
              <a:rect l="l" t="t" r="r" b="b"/>
              <a:pathLst>
                <a:path w="3430" h="3430" extrusionOk="0">
                  <a:moveTo>
                    <a:pt x="1715" y="345"/>
                  </a:moveTo>
                  <a:cubicBezTo>
                    <a:pt x="2477" y="345"/>
                    <a:pt x="3096" y="976"/>
                    <a:pt x="3096" y="1727"/>
                  </a:cubicBezTo>
                  <a:cubicBezTo>
                    <a:pt x="3096" y="2489"/>
                    <a:pt x="2477" y="3120"/>
                    <a:pt x="1715" y="3120"/>
                  </a:cubicBezTo>
                  <a:cubicBezTo>
                    <a:pt x="953" y="3120"/>
                    <a:pt x="334" y="2489"/>
                    <a:pt x="334" y="1727"/>
                  </a:cubicBezTo>
                  <a:cubicBezTo>
                    <a:pt x="334" y="976"/>
                    <a:pt x="953" y="345"/>
                    <a:pt x="1715" y="345"/>
                  </a:cubicBezTo>
                  <a:close/>
                  <a:moveTo>
                    <a:pt x="1715" y="0"/>
                  </a:moveTo>
                  <a:cubicBezTo>
                    <a:pt x="775" y="0"/>
                    <a:pt x="1" y="762"/>
                    <a:pt x="1" y="1715"/>
                  </a:cubicBezTo>
                  <a:cubicBezTo>
                    <a:pt x="1" y="2667"/>
                    <a:pt x="775" y="3429"/>
                    <a:pt x="1715" y="3429"/>
                  </a:cubicBezTo>
                  <a:cubicBezTo>
                    <a:pt x="2656" y="3429"/>
                    <a:pt x="3430" y="2667"/>
                    <a:pt x="3430" y="1715"/>
                  </a:cubicBezTo>
                  <a:cubicBezTo>
                    <a:pt x="3430" y="774"/>
                    <a:pt x="2668" y="0"/>
                    <a:pt x="1715" y="0"/>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70" name="Google Shape;770;p66"/>
            <p:cNvSpPr/>
            <p:nvPr/>
          </p:nvSpPr>
          <p:spPr>
            <a:xfrm>
              <a:off x="5862986" y="3476305"/>
              <a:ext cx="154783" cy="188167"/>
            </a:xfrm>
            <a:custGeom>
              <a:avLst/>
              <a:gdLst/>
              <a:ahLst/>
              <a:cxnLst/>
              <a:rect l="l" t="t" r="r" b="b"/>
              <a:pathLst>
                <a:path w="4859" h="5907" extrusionOk="0">
                  <a:moveTo>
                    <a:pt x="167" y="1"/>
                  </a:moveTo>
                  <a:cubicBezTo>
                    <a:pt x="84" y="1"/>
                    <a:pt x="0" y="72"/>
                    <a:pt x="0" y="156"/>
                  </a:cubicBezTo>
                  <a:lnTo>
                    <a:pt x="0" y="5740"/>
                  </a:lnTo>
                  <a:cubicBezTo>
                    <a:pt x="0" y="5835"/>
                    <a:pt x="84" y="5906"/>
                    <a:pt x="167" y="5906"/>
                  </a:cubicBezTo>
                  <a:lnTo>
                    <a:pt x="4691" y="5906"/>
                  </a:lnTo>
                  <a:cubicBezTo>
                    <a:pt x="4787" y="5906"/>
                    <a:pt x="4858" y="5835"/>
                    <a:pt x="4858" y="5740"/>
                  </a:cubicBezTo>
                  <a:lnTo>
                    <a:pt x="4858" y="156"/>
                  </a:lnTo>
                  <a:cubicBezTo>
                    <a:pt x="4858" y="72"/>
                    <a:pt x="4775" y="1"/>
                    <a:pt x="4691" y="1"/>
                  </a:cubicBezTo>
                  <a:lnTo>
                    <a:pt x="1715" y="1"/>
                  </a:lnTo>
                  <a:cubicBezTo>
                    <a:pt x="1632" y="1"/>
                    <a:pt x="1548" y="72"/>
                    <a:pt x="1548" y="156"/>
                  </a:cubicBezTo>
                  <a:cubicBezTo>
                    <a:pt x="1548" y="251"/>
                    <a:pt x="1632" y="322"/>
                    <a:pt x="1715" y="322"/>
                  </a:cubicBezTo>
                  <a:lnTo>
                    <a:pt x="4525" y="322"/>
                  </a:lnTo>
                  <a:lnTo>
                    <a:pt x="4525" y="5597"/>
                  </a:lnTo>
                  <a:lnTo>
                    <a:pt x="334" y="5597"/>
                  </a:lnTo>
                  <a:lnTo>
                    <a:pt x="334" y="322"/>
                  </a:lnTo>
                  <a:lnTo>
                    <a:pt x="881" y="322"/>
                  </a:lnTo>
                  <a:cubicBezTo>
                    <a:pt x="977" y="322"/>
                    <a:pt x="1048" y="251"/>
                    <a:pt x="1048" y="156"/>
                  </a:cubicBezTo>
                  <a:cubicBezTo>
                    <a:pt x="1048" y="72"/>
                    <a:pt x="977" y="1"/>
                    <a:pt x="881" y="1"/>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771" name="Google Shape;771;p66"/>
          <p:cNvSpPr txBox="1"/>
          <p:nvPr/>
        </p:nvSpPr>
        <p:spPr>
          <a:xfrm>
            <a:off x="644732" y="4247454"/>
            <a:ext cx="818700" cy="28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a:solidFill>
                  <a:schemeClr val="dk1"/>
                </a:solidFill>
                <a:latin typeface="Didact Gothic"/>
                <a:ea typeface="Didact Gothic"/>
                <a:cs typeface="Didact Gothic"/>
                <a:sym typeface="Didact Gothic"/>
              </a:rPr>
              <a:t>Jupiter</a:t>
            </a:r>
            <a:endParaRPr>
              <a:solidFill>
                <a:schemeClr val="dk1"/>
              </a:solidFill>
              <a:latin typeface="Didact Gothic"/>
              <a:ea typeface="Didact Gothic"/>
              <a:cs typeface="Didact Gothic"/>
              <a:sym typeface="Didact Gothic"/>
            </a:endParaRPr>
          </a:p>
        </p:txBody>
      </p:sp>
      <p:pic>
        <p:nvPicPr>
          <p:cNvPr id="54" name="Picture 2" descr="Ilustraciones gratis de Adelfano">
            <a:extLst>
              <a:ext uri="{FF2B5EF4-FFF2-40B4-BE49-F238E27FC236}">
                <a16:creationId xmlns:a16="http://schemas.microsoft.com/office/drawing/2014/main" id="{01B079AE-A2F1-4800-B7A5-14381131E2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H="1">
            <a:off x="0" y="4030435"/>
            <a:ext cx="1796976" cy="1113658"/>
          </a:xfrm>
          <a:prstGeom prst="rect">
            <a:avLst/>
          </a:prstGeom>
          <a:noFill/>
          <a:extLst>
            <a:ext uri="{909E8E84-426E-40DD-AFC4-6F175D3DCCD1}">
              <a14:hiddenFill xmlns:a14="http://schemas.microsoft.com/office/drawing/2010/main">
                <a:solidFill>
                  <a:srgbClr val="FFFFFF"/>
                </a:solidFill>
              </a14:hiddenFill>
            </a:ext>
          </a:extLst>
        </p:spPr>
      </p:pic>
      <p:grpSp>
        <p:nvGrpSpPr>
          <p:cNvPr id="55" name="Grupo 54">
            <a:extLst>
              <a:ext uri="{FF2B5EF4-FFF2-40B4-BE49-F238E27FC236}">
                <a16:creationId xmlns:a16="http://schemas.microsoft.com/office/drawing/2014/main" id="{AA6BFE7A-86B2-4CDB-816E-4F2378DF7A6C}"/>
              </a:ext>
            </a:extLst>
          </p:cNvPr>
          <p:cNvGrpSpPr/>
          <p:nvPr/>
        </p:nvGrpSpPr>
        <p:grpSpPr>
          <a:xfrm>
            <a:off x="161591" y="415840"/>
            <a:ext cx="8820667" cy="911984"/>
            <a:chOff x="246304" y="429207"/>
            <a:chExt cx="8820667" cy="911984"/>
          </a:xfrm>
        </p:grpSpPr>
        <p:sp>
          <p:nvSpPr>
            <p:cNvPr id="56" name="Rectángulo 55">
              <a:extLst>
                <a:ext uri="{FF2B5EF4-FFF2-40B4-BE49-F238E27FC236}">
                  <a16:creationId xmlns:a16="http://schemas.microsoft.com/office/drawing/2014/main" id="{158C1390-423C-4157-B38E-5AE54505F6EE}"/>
                </a:ext>
              </a:extLst>
            </p:cNvPr>
            <p:cNvSpPr/>
            <p:nvPr/>
          </p:nvSpPr>
          <p:spPr>
            <a:xfrm>
              <a:off x="331488" y="885199"/>
              <a:ext cx="7995025" cy="457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7" name="Elipse 56">
              <a:extLst>
                <a:ext uri="{FF2B5EF4-FFF2-40B4-BE49-F238E27FC236}">
                  <a16:creationId xmlns:a16="http://schemas.microsoft.com/office/drawing/2014/main" id="{3952BB8E-5A4C-41E9-931A-9611CB084867}"/>
                </a:ext>
              </a:extLst>
            </p:cNvPr>
            <p:cNvSpPr/>
            <p:nvPr/>
          </p:nvSpPr>
          <p:spPr>
            <a:xfrm>
              <a:off x="246304" y="768186"/>
              <a:ext cx="279744" cy="2797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58" name="Grupo 57">
              <a:extLst>
                <a:ext uri="{FF2B5EF4-FFF2-40B4-BE49-F238E27FC236}">
                  <a16:creationId xmlns:a16="http://schemas.microsoft.com/office/drawing/2014/main" id="{2021EF4A-4485-41F7-8F75-9DFFE711E93C}"/>
                </a:ext>
              </a:extLst>
            </p:cNvPr>
            <p:cNvGrpSpPr/>
            <p:nvPr/>
          </p:nvGrpSpPr>
          <p:grpSpPr>
            <a:xfrm>
              <a:off x="8154987" y="429207"/>
              <a:ext cx="911984" cy="911984"/>
              <a:chOff x="8118682" y="320468"/>
              <a:chExt cx="1104780" cy="1104780"/>
            </a:xfrm>
          </p:grpSpPr>
          <p:sp>
            <p:nvSpPr>
              <p:cNvPr id="59" name="Elipse 58">
                <a:extLst>
                  <a:ext uri="{FF2B5EF4-FFF2-40B4-BE49-F238E27FC236}">
                    <a16:creationId xmlns:a16="http://schemas.microsoft.com/office/drawing/2014/main" id="{72CAFF0C-8FE7-4908-9DD0-486018A1BA7F}"/>
                  </a:ext>
                </a:extLst>
              </p:cNvPr>
              <p:cNvSpPr/>
              <p:nvPr/>
            </p:nvSpPr>
            <p:spPr>
              <a:xfrm>
                <a:off x="8515328" y="718383"/>
                <a:ext cx="333632" cy="3336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0" name="Elipse 59">
                <a:extLst>
                  <a:ext uri="{FF2B5EF4-FFF2-40B4-BE49-F238E27FC236}">
                    <a16:creationId xmlns:a16="http://schemas.microsoft.com/office/drawing/2014/main" id="{0B686796-351F-4836-8DA4-E713E980BF46}"/>
                  </a:ext>
                </a:extLst>
              </p:cNvPr>
              <p:cNvSpPr/>
              <p:nvPr/>
            </p:nvSpPr>
            <p:spPr>
              <a:xfrm>
                <a:off x="8326513" y="518363"/>
                <a:ext cx="711262" cy="7112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1" name="Elipse 60">
                <a:extLst>
                  <a:ext uri="{FF2B5EF4-FFF2-40B4-BE49-F238E27FC236}">
                    <a16:creationId xmlns:a16="http://schemas.microsoft.com/office/drawing/2014/main" id="{4A776F4E-C8A3-4033-8225-F3CD7C38F625}"/>
                  </a:ext>
                </a:extLst>
              </p:cNvPr>
              <p:cNvSpPr/>
              <p:nvPr/>
            </p:nvSpPr>
            <p:spPr>
              <a:xfrm>
                <a:off x="8118682" y="320468"/>
                <a:ext cx="1104780" cy="11047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2" name="Elipse 61">
                <a:extLst>
                  <a:ext uri="{FF2B5EF4-FFF2-40B4-BE49-F238E27FC236}">
                    <a16:creationId xmlns:a16="http://schemas.microsoft.com/office/drawing/2014/main" id="{F66AC09B-0CEA-4922-B087-B8B7EB87FB1B}"/>
                  </a:ext>
                </a:extLst>
              </p:cNvPr>
              <p:cNvSpPr/>
              <p:nvPr/>
            </p:nvSpPr>
            <p:spPr>
              <a:xfrm>
                <a:off x="8224993" y="1180167"/>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3" name="Elipse 62">
                <a:extLst>
                  <a:ext uri="{FF2B5EF4-FFF2-40B4-BE49-F238E27FC236}">
                    <a16:creationId xmlns:a16="http://schemas.microsoft.com/office/drawing/2014/main" id="{DF3D6CAE-5F71-4739-8DCC-2A4B07B2BBA0}"/>
                  </a:ext>
                </a:extLst>
              </p:cNvPr>
              <p:cNvSpPr/>
              <p:nvPr/>
            </p:nvSpPr>
            <p:spPr>
              <a:xfrm>
                <a:off x="8515328" y="393745"/>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pic>
        <p:nvPicPr>
          <p:cNvPr id="64" name="Picture 2" descr="Ilustraciones gratis de Adelfano">
            <a:extLst>
              <a:ext uri="{FF2B5EF4-FFF2-40B4-BE49-F238E27FC236}">
                <a16:creationId xmlns:a16="http://schemas.microsoft.com/office/drawing/2014/main" id="{EF1219CA-E874-4A22-871A-16888A8913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7315892" y="4019861"/>
            <a:ext cx="1844837" cy="11136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75"/>
        <p:cNvGrpSpPr/>
        <p:nvPr/>
      </p:nvGrpSpPr>
      <p:grpSpPr>
        <a:xfrm>
          <a:off x="0" y="0"/>
          <a:ext cx="0" cy="0"/>
          <a:chOff x="0" y="0"/>
          <a:chExt cx="0" cy="0"/>
        </a:xfrm>
      </p:grpSpPr>
      <p:sp>
        <p:nvSpPr>
          <p:cNvPr id="776" name="Google Shape;776;p67"/>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TRIAL TIMELINE</a:t>
            </a:r>
            <a:endParaRPr/>
          </a:p>
        </p:txBody>
      </p:sp>
      <p:sp>
        <p:nvSpPr>
          <p:cNvPr id="777" name="Google Shape;777;p67"/>
          <p:cNvSpPr txBox="1"/>
          <p:nvPr/>
        </p:nvSpPr>
        <p:spPr>
          <a:xfrm>
            <a:off x="701100" y="1572800"/>
            <a:ext cx="1869300" cy="719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dk1"/>
                </a:solidFill>
                <a:latin typeface="Didact Gothic"/>
                <a:ea typeface="Didact Gothic"/>
                <a:cs typeface="Didact Gothic"/>
                <a:sym typeface="Didact Gothic"/>
              </a:rPr>
              <a:t>Mercury is the closest planet to the Sun</a:t>
            </a:r>
            <a:endParaRPr>
              <a:solidFill>
                <a:schemeClr val="dk1"/>
              </a:solidFill>
              <a:latin typeface="Didact Gothic"/>
              <a:ea typeface="Didact Gothic"/>
              <a:cs typeface="Didact Gothic"/>
              <a:sym typeface="Didact Gothic"/>
            </a:endParaRPr>
          </a:p>
        </p:txBody>
      </p:sp>
      <p:sp>
        <p:nvSpPr>
          <p:cNvPr id="778" name="Google Shape;778;p67"/>
          <p:cNvSpPr txBox="1"/>
          <p:nvPr/>
        </p:nvSpPr>
        <p:spPr>
          <a:xfrm>
            <a:off x="701125" y="1278175"/>
            <a:ext cx="2372100" cy="38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chemeClr val="dk1"/>
                </a:solidFill>
                <a:latin typeface="Raleway"/>
                <a:ea typeface="Raleway"/>
                <a:cs typeface="Raleway"/>
                <a:sym typeface="Raleway"/>
              </a:rPr>
              <a:t>RESEARCH</a:t>
            </a:r>
            <a:endParaRPr sz="1600" b="1">
              <a:solidFill>
                <a:schemeClr val="dk1"/>
              </a:solidFill>
              <a:latin typeface="Raleway"/>
              <a:ea typeface="Raleway"/>
              <a:cs typeface="Raleway"/>
              <a:sym typeface="Raleway"/>
            </a:endParaRPr>
          </a:p>
        </p:txBody>
      </p:sp>
      <p:sp>
        <p:nvSpPr>
          <p:cNvPr id="779" name="Google Shape;779;p67"/>
          <p:cNvSpPr/>
          <p:nvPr/>
        </p:nvSpPr>
        <p:spPr>
          <a:xfrm>
            <a:off x="254686" y="2382875"/>
            <a:ext cx="510000" cy="5100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67"/>
          <p:cNvSpPr/>
          <p:nvPr/>
        </p:nvSpPr>
        <p:spPr>
          <a:xfrm>
            <a:off x="1596221" y="2892875"/>
            <a:ext cx="510000" cy="5100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67"/>
          <p:cNvSpPr txBox="1"/>
          <p:nvPr/>
        </p:nvSpPr>
        <p:spPr>
          <a:xfrm>
            <a:off x="2038499" y="3905825"/>
            <a:ext cx="1869300" cy="719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dk1"/>
                </a:solidFill>
                <a:latin typeface="Didact Gothic"/>
                <a:ea typeface="Didact Gothic"/>
                <a:cs typeface="Didact Gothic"/>
                <a:sym typeface="Didact Gothic"/>
              </a:rPr>
              <a:t>Despite being red, Mars is a cold place</a:t>
            </a:r>
            <a:endParaRPr>
              <a:solidFill>
                <a:schemeClr val="dk1"/>
              </a:solidFill>
              <a:latin typeface="Didact Gothic"/>
              <a:ea typeface="Didact Gothic"/>
              <a:cs typeface="Didact Gothic"/>
              <a:sym typeface="Didact Gothic"/>
            </a:endParaRPr>
          </a:p>
        </p:txBody>
      </p:sp>
      <p:sp>
        <p:nvSpPr>
          <p:cNvPr id="782" name="Google Shape;782;p67"/>
          <p:cNvSpPr txBox="1"/>
          <p:nvPr/>
        </p:nvSpPr>
        <p:spPr>
          <a:xfrm>
            <a:off x="2038525" y="3611200"/>
            <a:ext cx="2372100" cy="38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chemeClr val="dk1"/>
                </a:solidFill>
                <a:latin typeface="Raleway"/>
                <a:ea typeface="Raleway"/>
                <a:cs typeface="Raleway"/>
                <a:sym typeface="Raleway"/>
              </a:rPr>
              <a:t>EXPERIMENTATION</a:t>
            </a:r>
            <a:endParaRPr sz="1600" b="1">
              <a:solidFill>
                <a:schemeClr val="dk1"/>
              </a:solidFill>
              <a:latin typeface="Raleway"/>
              <a:ea typeface="Raleway"/>
              <a:cs typeface="Raleway"/>
              <a:sym typeface="Raleway"/>
            </a:endParaRPr>
          </a:p>
        </p:txBody>
      </p:sp>
      <p:sp>
        <p:nvSpPr>
          <p:cNvPr id="783" name="Google Shape;783;p67"/>
          <p:cNvSpPr txBox="1"/>
          <p:nvPr/>
        </p:nvSpPr>
        <p:spPr>
          <a:xfrm>
            <a:off x="3414100" y="1572800"/>
            <a:ext cx="1869300" cy="719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dk1"/>
                </a:solidFill>
                <a:latin typeface="Didact Gothic"/>
                <a:ea typeface="Didact Gothic"/>
                <a:cs typeface="Didact Gothic"/>
                <a:sym typeface="Didact Gothic"/>
              </a:rPr>
              <a:t>Saturn is the ringed one and a gas giant</a:t>
            </a:r>
            <a:endParaRPr>
              <a:solidFill>
                <a:schemeClr val="dk1"/>
              </a:solidFill>
              <a:latin typeface="Didact Gothic"/>
              <a:ea typeface="Didact Gothic"/>
              <a:cs typeface="Didact Gothic"/>
              <a:sym typeface="Didact Gothic"/>
            </a:endParaRPr>
          </a:p>
        </p:txBody>
      </p:sp>
      <p:sp>
        <p:nvSpPr>
          <p:cNvPr id="784" name="Google Shape;784;p67"/>
          <p:cNvSpPr txBox="1"/>
          <p:nvPr/>
        </p:nvSpPr>
        <p:spPr>
          <a:xfrm>
            <a:off x="3421400" y="1278175"/>
            <a:ext cx="2372100" cy="38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chemeClr val="dk1"/>
                </a:solidFill>
                <a:latin typeface="Raleway"/>
                <a:ea typeface="Raleway"/>
                <a:cs typeface="Raleway"/>
                <a:sym typeface="Raleway"/>
              </a:rPr>
              <a:t>CONCLUSIONS</a:t>
            </a:r>
            <a:endParaRPr sz="1600" b="1">
              <a:solidFill>
                <a:schemeClr val="dk1"/>
              </a:solidFill>
              <a:latin typeface="Raleway"/>
              <a:ea typeface="Raleway"/>
              <a:cs typeface="Raleway"/>
              <a:sym typeface="Raleway"/>
            </a:endParaRPr>
          </a:p>
        </p:txBody>
      </p:sp>
      <p:sp>
        <p:nvSpPr>
          <p:cNvPr id="785" name="Google Shape;785;p67"/>
          <p:cNvSpPr/>
          <p:nvPr/>
        </p:nvSpPr>
        <p:spPr>
          <a:xfrm>
            <a:off x="2944462" y="2382875"/>
            <a:ext cx="510000" cy="5100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67"/>
          <p:cNvSpPr/>
          <p:nvPr/>
        </p:nvSpPr>
        <p:spPr>
          <a:xfrm>
            <a:off x="4292286" y="2892875"/>
            <a:ext cx="510000" cy="5100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67"/>
          <p:cNvSpPr txBox="1"/>
          <p:nvPr/>
        </p:nvSpPr>
        <p:spPr>
          <a:xfrm>
            <a:off x="4744825" y="3905825"/>
            <a:ext cx="1869300" cy="719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dk1"/>
                </a:solidFill>
                <a:latin typeface="Didact Gothic"/>
                <a:ea typeface="Didact Gothic"/>
                <a:cs typeface="Didact Gothic"/>
                <a:sym typeface="Didact Gothic"/>
              </a:rPr>
              <a:t>It’s the farthest planet from the Sun</a:t>
            </a:r>
            <a:endParaRPr>
              <a:solidFill>
                <a:schemeClr val="dk1"/>
              </a:solidFill>
              <a:latin typeface="Didact Gothic"/>
              <a:ea typeface="Didact Gothic"/>
              <a:cs typeface="Didact Gothic"/>
              <a:sym typeface="Didact Gothic"/>
            </a:endParaRPr>
          </a:p>
        </p:txBody>
      </p:sp>
      <p:sp>
        <p:nvSpPr>
          <p:cNvPr id="788" name="Google Shape;788;p67"/>
          <p:cNvSpPr txBox="1"/>
          <p:nvPr/>
        </p:nvSpPr>
        <p:spPr>
          <a:xfrm>
            <a:off x="4744825" y="3611200"/>
            <a:ext cx="2372100" cy="38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chemeClr val="dk1"/>
                </a:solidFill>
                <a:latin typeface="Raleway"/>
                <a:ea typeface="Raleway"/>
                <a:cs typeface="Raleway"/>
                <a:sym typeface="Raleway"/>
              </a:rPr>
              <a:t>RESULTS</a:t>
            </a:r>
            <a:endParaRPr sz="1600" b="1">
              <a:solidFill>
                <a:schemeClr val="dk1"/>
              </a:solidFill>
              <a:latin typeface="Raleway"/>
              <a:ea typeface="Raleway"/>
              <a:cs typeface="Raleway"/>
              <a:sym typeface="Raleway"/>
            </a:endParaRPr>
          </a:p>
        </p:txBody>
      </p:sp>
      <p:sp>
        <p:nvSpPr>
          <p:cNvPr id="789" name="Google Shape;789;p67"/>
          <p:cNvSpPr txBox="1"/>
          <p:nvPr/>
        </p:nvSpPr>
        <p:spPr>
          <a:xfrm>
            <a:off x="6095676" y="1572800"/>
            <a:ext cx="1869300" cy="719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dk1"/>
                </a:solidFill>
                <a:latin typeface="Didact Gothic"/>
                <a:ea typeface="Didact Gothic"/>
                <a:cs typeface="Didact Gothic"/>
                <a:sym typeface="Didact Gothic"/>
              </a:rPr>
              <a:t>The Moon is an astronomical body</a:t>
            </a:r>
            <a:endParaRPr>
              <a:solidFill>
                <a:schemeClr val="dk1"/>
              </a:solidFill>
              <a:latin typeface="Didact Gothic"/>
              <a:ea typeface="Didact Gothic"/>
              <a:cs typeface="Didact Gothic"/>
              <a:sym typeface="Didact Gothic"/>
            </a:endParaRPr>
          </a:p>
        </p:txBody>
      </p:sp>
      <p:sp>
        <p:nvSpPr>
          <p:cNvPr id="790" name="Google Shape;790;p67"/>
          <p:cNvSpPr txBox="1"/>
          <p:nvPr/>
        </p:nvSpPr>
        <p:spPr>
          <a:xfrm>
            <a:off x="6092025" y="1278175"/>
            <a:ext cx="2372100" cy="38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chemeClr val="dk1"/>
                </a:solidFill>
                <a:latin typeface="Raleway"/>
                <a:ea typeface="Raleway"/>
                <a:cs typeface="Raleway"/>
                <a:sym typeface="Raleway"/>
              </a:rPr>
              <a:t>PRECLINICAL</a:t>
            </a:r>
            <a:endParaRPr sz="1600" b="1">
              <a:solidFill>
                <a:schemeClr val="dk1"/>
              </a:solidFill>
              <a:latin typeface="Raleway"/>
              <a:ea typeface="Raleway"/>
              <a:cs typeface="Raleway"/>
              <a:sym typeface="Raleway"/>
            </a:endParaRPr>
          </a:p>
        </p:txBody>
      </p:sp>
      <p:sp>
        <p:nvSpPr>
          <p:cNvPr id="791" name="Google Shape;791;p67"/>
          <p:cNvSpPr/>
          <p:nvPr/>
        </p:nvSpPr>
        <p:spPr>
          <a:xfrm>
            <a:off x="5642130" y="2382875"/>
            <a:ext cx="510000" cy="5100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67"/>
          <p:cNvSpPr txBox="1"/>
          <p:nvPr/>
        </p:nvSpPr>
        <p:spPr>
          <a:xfrm>
            <a:off x="331488" y="2440663"/>
            <a:ext cx="356400" cy="38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2"/>
                </a:solidFill>
                <a:latin typeface="Raleway"/>
                <a:ea typeface="Raleway"/>
                <a:cs typeface="Raleway"/>
                <a:sym typeface="Raleway"/>
              </a:rPr>
              <a:t>1</a:t>
            </a:r>
            <a:endParaRPr sz="1800" b="1">
              <a:solidFill>
                <a:schemeClr val="accent2"/>
              </a:solidFill>
              <a:latin typeface="Raleway"/>
              <a:ea typeface="Raleway"/>
              <a:cs typeface="Raleway"/>
              <a:sym typeface="Raleway"/>
            </a:endParaRPr>
          </a:p>
        </p:txBody>
      </p:sp>
      <p:sp>
        <p:nvSpPr>
          <p:cNvPr id="793" name="Google Shape;793;p67"/>
          <p:cNvSpPr txBox="1"/>
          <p:nvPr/>
        </p:nvSpPr>
        <p:spPr>
          <a:xfrm>
            <a:off x="3019364" y="2424764"/>
            <a:ext cx="356400" cy="38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2"/>
                </a:solidFill>
                <a:latin typeface="Raleway"/>
                <a:ea typeface="Raleway"/>
                <a:cs typeface="Raleway"/>
                <a:sym typeface="Raleway"/>
              </a:rPr>
              <a:t>3</a:t>
            </a:r>
            <a:endParaRPr sz="1800" b="1">
              <a:solidFill>
                <a:schemeClr val="accent2"/>
              </a:solidFill>
              <a:latin typeface="Raleway"/>
              <a:ea typeface="Raleway"/>
              <a:cs typeface="Raleway"/>
              <a:sym typeface="Raleway"/>
            </a:endParaRPr>
          </a:p>
        </p:txBody>
      </p:sp>
      <p:sp>
        <p:nvSpPr>
          <p:cNvPr id="794" name="Google Shape;794;p67"/>
          <p:cNvSpPr txBox="1"/>
          <p:nvPr/>
        </p:nvSpPr>
        <p:spPr>
          <a:xfrm>
            <a:off x="5718927" y="2424764"/>
            <a:ext cx="356400" cy="38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2"/>
                </a:solidFill>
                <a:latin typeface="Raleway"/>
                <a:ea typeface="Raleway"/>
                <a:cs typeface="Raleway"/>
                <a:sym typeface="Raleway"/>
              </a:rPr>
              <a:t>5</a:t>
            </a:r>
            <a:endParaRPr sz="1800" b="1">
              <a:solidFill>
                <a:schemeClr val="accent2"/>
              </a:solidFill>
              <a:latin typeface="Raleway"/>
              <a:ea typeface="Raleway"/>
              <a:cs typeface="Raleway"/>
              <a:sym typeface="Raleway"/>
            </a:endParaRPr>
          </a:p>
        </p:txBody>
      </p:sp>
      <p:sp>
        <p:nvSpPr>
          <p:cNvPr id="795" name="Google Shape;795;p67"/>
          <p:cNvSpPr txBox="1"/>
          <p:nvPr/>
        </p:nvSpPr>
        <p:spPr>
          <a:xfrm>
            <a:off x="4369085" y="2925239"/>
            <a:ext cx="356400" cy="38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2"/>
                </a:solidFill>
                <a:latin typeface="Raleway"/>
                <a:ea typeface="Raleway"/>
                <a:cs typeface="Raleway"/>
                <a:sym typeface="Raleway"/>
              </a:rPr>
              <a:t>4</a:t>
            </a:r>
            <a:endParaRPr sz="1800" b="1">
              <a:solidFill>
                <a:schemeClr val="accent2"/>
              </a:solidFill>
              <a:latin typeface="Raleway"/>
              <a:ea typeface="Raleway"/>
              <a:cs typeface="Raleway"/>
              <a:sym typeface="Raleway"/>
            </a:endParaRPr>
          </a:p>
        </p:txBody>
      </p:sp>
      <p:sp>
        <p:nvSpPr>
          <p:cNvPr id="796" name="Google Shape;796;p67"/>
          <p:cNvSpPr txBox="1"/>
          <p:nvPr/>
        </p:nvSpPr>
        <p:spPr>
          <a:xfrm>
            <a:off x="1673017" y="2946250"/>
            <a:ext cx="356400" cy="38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accent2"/>
                </a:solidFill>
                <a:latin typeface="Raleway"/>
                <a:ea typeface="Raleway"/>
                <a:cs typeface="Raleway"/>
                <a:sym typeface="Raleway"/>
              </a:rPr>
              <a:t>2</a:t>
            </a:r>
            <a:endParaRPr sz="1800" b="1">
              <a:solidFill>
                <a:schemeClr val="accent2"/>
              </a:solidFill>
              <a:latin typeface="Raleway"/>
              <a:ea typeface="Raleway"/>
              <a:cs typeface="Raleway"/>
              <a:sym typeface="Raleway"/>
            </a:endParaRPr>
          </a:p>
        </p:txBody>
      </p:sp>
      <p:sp>
        <p:nvSpPr>
          <p:cNvPr id="797" name="Google Shape;797;p67"/>
          <p:cNvSpPr/>
          <p:nvPr/>
        </p:nvSpPr>
        <p:spPr>
          <a:xfrm>
            <a:off x="502239" y="1465925"/>
            <a:ext cx="152950" cy="916987"/>
          </a:xfrm>
          <a:custGeom>
            <a:avLst/>
            <a:gdLst/>
            <a:ahLst/>
            <a:cxnLst/>
            <a:rect l="l" t="t" r="r" b="b"/>
            <a:pathLst>
              <a:path w="6118" h="32633" extrusionOk="0">
                <a:moveTo>
                  <a:pt x="6118" y="0"/>
                </a:moveTo>
                <a:lnTo>
                  <a:pt x="0" y="0"/>
                </a:lnTo>
                <a:lnTo>
                  <a:pt x="0" y="32633"/>
                </a:lnTo>
              </a:path>
            </a:pathLst>
          </a:custGeom>
          <a:noFill/>
          <a:ln w="9525" cap="flat" cmpd="sng">
            <a:solidFill>
              <a:schemeClr val="dk1"/>
            </a:solidFill>
            <a:prstDash val="solid"/>
            <a:round/>
            <a:headEnd type="none" w="med" len="med"/>
            <a:tailEnd type="none" w="med" len="med"/>
          </a:ln>
        </p:spPr>
      </p:sp>
      <p:sp>
        <p:nvSpPr>
          <p:cNvPr id="798" name="Google Shape;798;p67"/>
          <p:cNvSpPr/>
          <p:nvPr/>
        </p:nvSpPr>
        <p:spPr>
          <a:xfrm>
            <a:off x="3211937" y="1465925"/>
            <a:ext cx="152950" cy="916987"/>
          </a:xfrm>
          <a:custGeom>
            <a:avLst/>
            <a:gdLst/>
            <a:ahLst/>
            <a:cxnLst/>
            <a:rect l="l" t="t" r="r" b="b"/>
            <a:pathLst>
              <a:path w="6118" h="32633" extrusionOk="0">
                <a:moveTo>
                  <a:pt x="6118" y="0"/>
                </a:moveTo>
                <a:lnTo>
                  <a:pt x="0" y="0"/>
                </a:lnTo>
                <a:lnTo>
                  <a:pt x="0" y="32633"/>
                </a:lnTo>
              </a:path>
            </a:pathLst>
          </a:custGeom>
          <a:noFill/>
          <a:ln w="9525" cap="flat" cmpd="sng">
            <a:solidFill>
              <a:schemeClr val="dk1"/>
            </a:solidFill>
            <a:prstDash val="solid"/>
            <a:round/>
            <a:headEnd type="none" w="med" len="med"/>
            <a:tailEnd type="none" w="med" len="med"/>
          </a:ln>
        </p:spPr>
      </p:sp>
      <p:sp>
        <p:nvSpPr>
          <p:cNvPr id="799" name="Google Shape;799;p67"/>
          <p:cNvSpPr/>
          <p:nvPr/>
        </p:nvSpPr>
        <p:spPr>
          <a:xfrm>
            <a:off x="5890245" y="1465925"/>
            <a:ext cx="152950" cy="916987"/>
          </a:xfrm>
          <a:custGeom>
            <a:avLst/>
            <a:gdLst/>
            <a:ahLst/>
            <a:cxnLst/>
            <a:rect l="l" t="t" r="r" b="b"/>
            <a:pathLst>
              <a:path w="6118" h="32633" extrusionOk="0">
                <a:moveTo>
                  <a:pt x="6118" y="0"/>
                </a:moveTo>
                <a:lnTo>
                  <a:pt x="0" y="0"/>
                </a:lnTo>
                <a:lnTo>
                  <a:pt x="0" y="32633"/>
                </a:lnTo>
              </a:path>
            </a:pathLst>
          </a:custGeom>
          <a:noFill/>
          <a:ln w="9525" cap="flat" cmpd="sng">
            <a:solidFill>
              <a:schemeClr val="dk1"/>
            </a:solidFill>
            <a:prstDash val="solid"/>
            <a:round/>
            <a:headEnd type="none" w="med" len="med"/>
            <a:tailEnd type="none" w="med" len="med"/>
          </a:ln>
        </p:spPr>
      </p:sp>
      <p:sp>
        <p:nvSpPr>
          <p:cNvPr id="800" name="Google Shape;800;p67"/>
          <p:cNvSpPr/>
          <p:nvPr/>
        </p:nvSpPr>
        <p:spPr>
          <a:xfrm rot="10800000" flipH="1">
            <a:off x="1836364" y="3409851"/>
            <a:ext cx="152950" cy="399999"/>
          </a:xfrm>
          <a:custGeom>
            <a:avLst/>
            <a:gdLst/>
            <a:ahLst/>
            <a:cxnLst/>
            <a:rect l="l" t="t" r="r" b="b"/>
            <a:pathLst>
              <a:path w="6118" h="32633" extrusionOk="0">
                <a:moveTo>
                  <a:pt x="6118" y="0"/>
                </a:moveTo>
                <a:lnTo>
                  <a:pt x="0" y="0"/>
                </a:lnTo>
                <a:lnTo>
                  <a:pt x="0" y="32633"/>
                </a:lnTo>
              </a:path>
            </a:pathLst>
          </a:custGeom>
          <a:noFill/>
          <a:ln w="9525" cap="flat" cmpd="sng">
            <a:solidFill>
              <a:schemeClr val="dk1"/>
            </a:solidFill>
            <a:prstDash val="solid"/>
            <a:round/>
            <a:headEnd type="none" w="med" len="med"/>
            <a:tailEnd type="none" w="med" len="med"/>
          </a:ln>
        </p:spPr>
      </p:sp>
      <p:sp>
        <p:nvSpPr>
          <p:cNvPr id="801" name="Google Shape;801;p67"/>
          <p:cNvSpPr/>
          <p:nvPr/>
        </p:nvSpPr>
        <p:spPr>
          <a:xfrm rot="10800000" flipH="1">
            <a:off x="4542980" y="3409851"/>
            <a:ext cx="152950" cy="399999"/>
          </a:xfrm>
          <a:custGeom>
            <a:avLst/>
            <a:gdLst/>
            <a:ahLst/>
            <a:cxnLst/>
            <a:rect l="l" t="t" r="r" b="b"/>
            <a:pathLst>
              <a:path w="6118" h="32633" extrusionOk="0">
                <a:moveTo>
                  <a:pt x="6118" y="0"/>
                </a:moveTo>
                <a:lnTo>
                  <a:pt x="0" y="0"/>
                </a:lnTo>
                <a:lnTo>
                  <a:pt x="0" y="32633"/>
                </a:lnTo>
              </a:path>
            </a:pathLst>
          </a:custGeom>
          <a:noFill/>
          <a:ln w="9525" cap="flat" cmpd="sng">
            <a:solidFill>
              <a:schemeClr val="dk1"/>
            </a:solidFill>
            <a:prstDash val="solid"/>
            <a:round/>
            <a:headEnd type="none" w="med" len="med"/>
            <a:tailEnd type="none" w="med" len="med"/>
          </a:ln>
        </p:spPr>
      </p:sp>
      <p:pic>
        <p:nvPicPr>
          <p:cNvPr id="29" name="Picture 2" descr="Ilustraciones gratis de Adelfano">
            <a:extLst>
              <a:ext uri="{FF2B5EF4-FFF2-40B4-BE49-F238E27FC236}">
                <a16:creationId xmlns:a16="http://schemas.microsoft.com/office/drawing/2014/main" id="{22D0217C-781F-414F-BE74-0E9EA2A04A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H="1">
            <a:off x="0" y="4030435"/>
            <a:ext cx="1796976" cy="1113658"/>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upo 1">
            <a:extLst>
              <a:ext uri="{FF2B5EF4-FFF2-40B4-BE49-F238E27FC236}">
                <a16:creationId xmlns:a16="http://schemas.microsoft.com/office/drawing/2014/main" id="{7D32A50D-E5A1-516C-161D-74E890628F95}"/>
              </a:ext>
            </a:extLst>
          </p:cNvPr>
          <p:cNvGrpSpPr/>
          <p:nvPr/>
        </p:nvGrpSpPr>
        <p:grpSpPr>
          <a:xfrm>
            <a:off x="6772276" y="2738438"/>
            <a:ext cx="2171699" cy="2216149"/>
            <a:chOff x="6772276" y="2738438"/>
            <a:chExt cx="2171699" cy="2216149"/>
          </a:xfrm>
        </p:grpSpPr>
        <p:sp>
          <p:nvSpPr>
            <p:cNvPr id="6" name="Freeform 4">
              <a:extLst>
                <a:ext uri="{FF2B5EF4-FFF2-40B4-BE49-F238E27FC236}">
                  <a16:creationId xmlns:a16="http://schemas.microsoft.com/office/drawing/2014/main" id="{8D917DC4-4B82-42DF-8A6A-6AB545D5C8C3}"/>
                </a:ext>
              </a:extLst>
            </p:cNvPr>
            <p:cNvSpPr>
              <a:spLocks noEditPoints="1"/>
            </p:cNvSpPr>
            <p:nvPr/>
          </p:nvSpPr>
          <p:spPr bwMode="auto">
            <a:xfrm>
              <a:off x="6772276" y="2738438"/>
              <a:ext cx="2171699" cy="2216149"/>
            </a:xfrm>
            <a:custGeom>
              <a:avLst/>
              <a:gdLst>
                <a:gd name="T0" fmla="*/ 1 w 245"/>
                <a:gd name="T1" fmla="*/ 129 h 250"/>
                <a:gd name="T2" fmla="*/ 8 w 245"/>
                <a:gd name="T3" fmla="*/ 92 h 250"/>
                <a:gd name="T4" fmla="*/ 7 w 245"/>
                <a:gd name="T5" fmla="*/ 84 h 250"/>
                <a:gd name="T6" fmla="*/ 6 w 245"/>
                <a:gd name="T7" fmla="*/ 57 h 250"/>
                <a:gd name="T8" fmla="*/ 30 w 245"/>
                <a:gd name="T9" fmla="*/ 47 h 250"/>
                <a:gd name="T10" fmla="*/ 39 w 245"/>
                <a:gd name="T11" fmla="*/ 43 h 250"/>
                <a:gd name="T12" fmla="*/ 177 w 245"/>
                <a:gd name="T13" fmla="*/ 26 h 250"/>
                <a:gd name="T14" fmla="*/ 199 w 245"/>
                <a:gd name="T15" fmla="*/ 41 h 250"/>
                <a:gd name="T16" fmla="*/ 208 w 245"/>
                <a:gd name="T17" fmla="*/ 43 h 250"/>
                <a:gd name="T18" fmla="*/ 233 w 245"/>
                <a:gd name="T19" fmla="*/ 53 h 250"/>
                <a:gd name="T20" fmla="*/ 232 w 245"/>
                <a:gd name="T21" fmla="*/ 80 h 250"/>
                <a:gd name="T22" fmla="*/ 232 w 245"/>
                <a:gd name="T23" fmla="*/ 88 h 250"/>
                <a:gd name="T24" fmla="*/ 217 w 245"/>
                <a:gd name="T25" fmla="*/ 198 h 250"/>
                <a:gd name="T26" fmla="*/ 215 w 245"/>
                <a:gd name="T27" fmla="*/ 207 h 250"/>
                <a:gd name="T28" fmla="*/ 209 w 245"/>
                <a:gd name="T29" fmla="*/ 233 h 250"/>
                <a:gd name="T30" fmla="*/ 182 w 245"/>
                <a:gd name="T31" fmla="*/ 235 h 250"/>
                <a:gd name="T32" fmla="*/ 173 w 245"/>
                <a:gd name="T33" fmla="*/ 234 h 250"/>
                <a:gd name="T34" fmla="*/ 88 w 245"/>
                <a:gd name="T35" fmla="*/ 242 h 250"/>
                <a:gd name="T36" fmla="*/ 35 w 245"/>
                <a:gd name="T37" fmla="*/ 210 h 250"/>
                <a:gd name="T38" fmla="*/ 1 w 245"/>
                <a:gd name="T39" fmla="*/ 129 h 250"/>
                <a:gd name="T40" fmla="*/ 120 w 245"/>
                <a:gd name="T41" fmla="*/ 22 h 250"/>
                <a:gd name="T42" fmla="*/ 48 w 245"/>
                <a:gd name="T43" fmla="*/ 51 h 250"/>
                <a:gd name="T44" fmla="*/ 46 w 245"/>
                <a:gd name="T45" fmla="*/ 59 h 250"/>
                <a:gd name="T46" fmla="*/ 26 w 245"/>
                <a:gd name="T47" fmla="*/ 93 h 250"/>
                <a:gd name="T48" fmla="*/ 18 w 245"/>
                <a:gd name="T49" fmla="*/ 99 h 250"/>
                <a:gd name="T50" fmla="*/ 78 w 245"/>
                <a:gd name="T51" fmla="*/ 227 h 250"/>
                <a:gd name="T52" fmla="*/ 137 w 245"/>
                <a:gd name="T53" fmla="*/ 234 h 250"/>
                <a:gd name="T54" fmla="*/ 166 w 245"/>
                <a:gd name="T55" fmla="*/ 226 h 250"/>
                <a:gd name="T56" fmla="*/ 171 w 245"/>
                <a:gd name="T57" fmla="*/ 218 h 250"/>
                <a:gd name="T58" fmla="*/ 201 w 245"/>
                <a:gd name="T59" fmla="*/ 193 h 250"/>
                <a:gd name="T60" fmla="*/ 208 w 245"/>
                <a:gd name="T61" fmla="*/ 190 h 250"/>
                <a:gd name="T62" fmla="*/ 221 w 245"/>
                <a:gd name="T63" fmla="*/ 94 h 250"/>
                <a:gd name="T64" fmla="*/ 214 w 245"/>
                <a:gd name="T65" fmla="*/ 89 h 250"/>
                <a:gd name="T66" fmla="*/ 192 w 245"/>
                <a:gd name="T67" fmla="*/ 57 h 250"/>
                <a:gd name="T68" fmla="*/ 189 w 245"/>
                <a:gd name="T69" fmla="*/ 47 h 250"/>
                <a:gd name="T70" fmla="*/ 120 w 245"/>
                <a:gd name="T71" fmla="*/ 22 h 250"/>
                <a:gd name="T72" fmla="*/ 226 w 245"/>
                <a:gd name="T73" fmla="*/ 66 h 250"/>
                <a:gd name="T74" fmla="*/ 214 w 245"/>
                <a:gd name="T75" fmla="*/ 54 h 250"/>
                <a:gd name="T76" fmla="*/ 202 w 245"/>
                <a:gd name="T77" fmla="*/ 65 h 250"/>
                <a:gd name="T78" fmla="*/ 213 w 245"/>
                <a:gd name="T79" fmla="*/ 78 h 250"/>
                <a:gd name="T80" fmla="*/ 226 w 245"/>
                <a:gd name="T81" fmla="*/ 66 h 250"/>
                <a:gd name="T82" fmla="*/ 38 w 245"/>
                <a:gd name="T83" fmla="*/ 70 h 250"/>
                <a:gd name="T84" fmla="*/ 26 w 245"/>
                <a:gd name="T85" fmla="*/ 58 h 250"/>
                <a:gd name="T86" fmla="*/ 14 w 245"/>
                <a:gd name="T87" fmla="*/ 69 h 250"/>
                <a:gd name="T88" fmla="*/ 26 w 245"/>
                <a:gd name="T89" fmla="*/ 82 h 250"/>
                <a:gd name="T90" fmla="*/ 38 w 245"/>
                <a:gd name="T91" fmla="*/ 70 h 250"/>
                <a:gd name="T92" fmla="*/ 193 w 245"/>
                <a:gd name="T93" fmla="*/ 227 h 250"/>
                <a:gd name="T94" fmla="*/ 205 w 245"/>
                <a:gd name="T95" fmla="*/ 215 h 250"/>
                <a:gd name="T96" fmla="*/ 194 w 245"/>
                <a:gd name="T97" fmla="*/ 203 h 250"/>
                <a:gd name="T98" fmla="*/ 182 w 245"/>
                <a:gd name="T99" fmla="*/ 214 h 250"/>
                <a:gd name="T100" fmla="*/ 193 w 245"/>
                <a:gd name="T101" fmla="*/ 227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5" h="250">
                  <a:moveTo>
                    <a:pt x="1" y="129"/>
                  </a:moveTo>
                  <a:cubicBezTo>
                    <a:pt x="3" y="117"/>
                    <a:pt x="6" y="104"/>
                    <a:pt x="8" y="92"/>
                  </a:cubicBezTo>
                  <a:cubicBezTo>
                    <a:pt x="8" y="89"/>
                    <a:pt x="8" y="86"/>
                    <a:pt x="7" y="84"/>
                  </a:cubicBezTo>
                  <a:cubicBezTo>
                    <a:pt x="1" y="75"/>
                    <a:pt x="0" y="66"/>
                    <a:pt x="6" y="57"/>
                  </a:cubicBezTo>
                  <a:cubicBezTo>
                    <a:pt x="11" y="49"/>
                    <a:pt x="20" y="45"/>
                    <a:pt x="30" y="47"/>
                  </a:cubicBezTo>
                  <a:cubicBezTo>
                    <a:pt x="34" y="48"/>
                    <a:pt x="36" y="46"/>
                    <a:pt x="39" y="43"/>
                  </a:cubicBezTo>
                  <a:cubicBezTo>
                    <a:pt x="77" y="8"/>
                    <a:pt x="132" y="0"/>
                    <a:pt x="177" y="26"/>
                  </a:cubicBezTo>
                  <a:cubicBezTo>
                    <a:pt x="185" y="30"/>
                    <a:pt x="192" y="35"/>
                    <a:pt x="199" y="41"/>
                  </a:cubicBezTo>
                  <a:cubicBezTo>
                    <a:pt x="202" y="43"/>
                    <a:pt x="204" y="44"/>
                    <a:pt x="208" y="43"/>
                  </a:cubicBezTo>
                  <a:cubicBezTo>
                    <a:pt x="218" y="40"/>
                    <a:pt x="228" y="45"/>
                    <a:pt x="233" y="53"/>
                  </a:cubicBezTo>
                  <a:cubicBezTo>
                    <a:pt x="239" y="61"/>
                    <a:pt x="238" y="71"/>
                    <a:pt x="232" y="80"/>
                  </a:cubicBezTo>
                  <a:cubicBezTo>
                    <a:pt x="231" y="82"/>
                    <a:pt x="231" y="86"/>
                    <a:pt x="232" y="88"/>
                  </a:cubicBezTo>
                  <a:cubicBezTo>
                    <a:pt x="245" y="127"/>
                    <a:pt x="240" y="164"/>
                    <a:pt x="217" y="198"/>
                  </a:cubicBezTo>
                  <a:cubicBezTo>
                    <a:pt x="215" y="201"/>
                    <a:pt x="214" y="203"/>
                    <a:pt x="215" y="207"/>
                  </a:cubicBezTo>
                  <a:cubicBezTo>
                    <a:pt x="219" y="216"/>
                    <a:pt x="216" y="226"/>
                    <a:pt x="209" y="233"/>
                  </a:cubicBezTo>
                  <a:cubicBezTo>
                    <a:pt x="201" y="239"/>
                    <a:pt x="191" y="240"/>
                    <a:pt x="182" y="235"/>
                  </a:cubicBezTo>
                  <a:cubicBezTo>
                    <a:pt x="179" y="233"/>
                    <a:pt x="176" y="233"/>
                    <a:pt x="173" y="234"/>
                  </a:cubicBezTo>
                  <a:cubicBezTo>
                    <a:pt x="146" y="248"/>
                    <a:pt x="117" y="250"/>
                    <a:pt x="88" y="242"/>
                  </a:cubicBezTo>
                  <a:cubicBezTo>
                    <a:pt x="67" y="237"/>
                    <a:pt x="49" y="226"/>
                    <a:pt x="35" y="210"/>
                  </a:cubicBezTo>
                  <a:cubicBezTo>
                    <a:pt x="16" y="190"/>
                    <a:pt x="3" y="167"/>
                    <a:pt x="1" y="129"/>
                  </a:cubicBezTo>
                  <a:close/>
                  <a:moveTo>
                    <a:pt x="120" y="22"/>
                  </a:moveTo>
                  <a:cubicBezTo>
                    <a:pt x="94" y="22"/>
                    <a:pt x="69" y="32"/>
                    <a:pt x="48" y="51"/>
                  </a:cubicBezTo>
                  <a:cubicBezTo>
                    <a:pt x="45" y="53"/>
                    <a:pt x="45" y="55"/>
                    <a:pt x="46" y="59"/>
                  </a:cubicBezTo>
                  <a:cubicBezTo>
                    <a:pt x="54" y="75"/>
                    <a:pt x="44" y="93"/>
                    <a:pt x="26" y="93"/>
                  </a:cubicBezTo>
                  <a:cubicBezTo>
                    <a:pt x="20" y="93"/>
                    <a:pt x="19" y="95"/>
                    <a:pt x="18" y="99"/>
                  </a:cubicBezTo>
                  <a:cubicBezTo>
                    <a:pt x="4" y="147"/>
                    <a:pt x="26" y="205"/>
                    <a:pt x="78" y="227"/>
                  </a:cubicBezTo>
                  <a:cubicBezTo>
                    <a:pt x="97" y="235"/>
                    <a:pt x="117" y="239"/>
                    <a:pt x="137" y="234"/>
                  </a:cubicBezTo>
                  <a:cubicBezTo>
                    <a:pt x="147" y="232"/>
                    <a:pt x="157" y="229"/>
                    <a:pt x="166" y="226"/>
                  </a:cubicBezTo>
                  <a:cubicBezTo>
                    <a:pt x="170" y="225"/>
                    <a:pt x="172" y="223"/>
                    <a:pt x="171" y="218"/>
                  </a:cubicBezTo>
                  <a:cubicBezTo>
                    <a:pt x="169" y="199"/>
                    <a:pt x="183" y="188"/>
                    <a:pt x="201" y="193"/>
                  </a:cubicBezTo>
                  <a:cubicBezTo>
                    <a:pt x="205" y="194"/>
                    <a:pt x="206" y="193"/>
                    <a:pt x="208" y="190"/>
                  </a:cubicBezTo>
                  <a:cubicBezTo>
                    <a:pt x="228" y="160"/>
                    <a:pt x="232" y="128"/>
                    <a:pt x="221" y="94"/>
                  </a:cubicBezTo>
                  <a:cubicBezTo>
                    <a:pt x="220" y="90"/>
                    <a:pt x="219" y="89"/>
                    <a:pt x="214" y="89"/>
                  </a:cubicBezTo>
                  <a:cubicBezTo>
                    <a:pt x="197" y="90"/>
                    <a:pt x="185" y="73"/>
                    <a:pt x="192" y="57"/>
                  </a:cubicBezTo>
                  <a:cubicBezTo>
                    <a:pt x="194" y="52"/>
                    <a:pt x="192" y="50"/>
                    <a:pt x="189" y="47"/>
                  </a:cubicBezTo>
                  <a:cubicBezTo>
                    <a:pt x="170" y="31"/>
                    <a:pt x="147" y="23"/>
                    <a:pt x="120" y="22"/>
                  </a:cubicBezTo>
                  <a:close/>
                  <a:moveTo>
                    <a:pt x="226" y="66"/>
                  </a:moveTo>
                  <a:cubicBezTo>
                    <a:pt x="226" y="60"/>
                    <a:pt x="220" y="54"/>
                    <a:pt x="214" y="54"/>
                  </a:cubicBezTo>
                  <a:cubicBezTo>
                    <a:pt x="207" y="54"/>
                    <a:pt x="202" y="59"/>
                    <a:pt x="202" y="65"/>
                  </a:cubicBezTo>
                  <a:cubicBezTo>
                    <a:pt x="201" y="72"/>
                    <a:pt x="206" y="77"/>
                    <a:pt x="213" y="78"/>
                  </a:cubicBezTo>
                  <a:cubicBezTo>
                    <a:pt x="220" y="78"/>
                    <a:pt x="225" y="73"/>
                    <a:pt x="226" y="66"/>
                  </a:cubicBezTo>
                  <a:close/>
                  <a:moveTo>
                    <a:pt x="38" y="70"/>
                  </a:moveTo>
                  <a:cubicBezTo>
                    <a:pt x="38" y="64"/>
                    <a:pt x="32" y="58"/>
                    <a:pt x="26" y="58"/>
                  </a:cubicBezTo>
                  <a:cubicBezTo>
                    <a:pt x="19" y="58"/>
                    <a:pt x="14" y="63"/>
                    <a:pt x="14" y="69"/>
                  </a:cubicBezTo>
                  <a:cubicBezTo>
                    <a:pt x="13" y="76"/>
                    <a:pt x="19" y="82"/>
                    <a:pt x="26" y="82"/>
                  </a:cubicBezTo>
                  <a:cubicBezTo>
                    <a:pt x="32" y="82"/>
                    <a:pt x="38" y="77"/>
                    <a:pt x="38" y="70"/>
                  </a:cubicBezTo>
                  <a:close/>
                  <a:moveTo>
                    <a:pt x="193" y="227"/>
                  </a:moveTo>
                  <a:cubicBezTo>
                    <a:pt x="200" y="227"/>
                    <a:pt x="205" y="222"/>
                    <a:pt x="205" y="215"/>
                  </a:cubicBezTo>
                  <a:cubicBezTo>
                    <a:pt x="206" y="208"/>
                    <a:pt x="201" y="203"/>
                    <a:pt x="194" y="203"/>
                  </a:cubicBezTo>
                  <a:cubicBezTo>
                    <a:pt x="187" y="203"/>
                    <a:pt x="182" y="208"/>
                    <a:pt x="182" y="214"/>
                  </a:cubicBezTo>
                  <a:cubicBezTo>
                    <a:pt x="181" y="222"/>
                    <a:pt x="185" y="226"/>
                    <a:pt x="193" y="227"/>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5">
              <a:extLst>
                <a:ext uri="{FF2B5EF4-FFF2-40B4-BE49-F238E27FC236}">
                  <a16:creationId xmlns:a16="http://schemas.microsoft.com/office/drawing/2014/main" id="{3E786589-8FEC-4DCF-B7C9-839DF57E32DB}"/>
                </a:ext>
              </a:extLst>
            </p:cNvPr>
            <p:cNvSpPr>
              <a:spLocks noEditPoints="1"/>
            </p:cNvSpPr>
            <p:nvPr/>
          </p:nvSpPr>
          <p:spPr bwMode="auto">
            <a:xfrm>
              <a:off x="7073900" y="3048000"/>
              <a:ext cx="1497012" cy="1525587"/>
            </a:xfrm>
            <a:custGeom>
              <a:avLst/>
              <a:gdLst>
                <a:gd name="T0" fmla="*/ 86 w 169"/>
                <a:gd name="T1" fmla="*/ 172 h 172"/>
                <a:gd name="T2" fmla="*/ 55 w 169"/>
                <a:gd name="T3" fmla="*/ 164 h 172"/>
                <a:gd name="T4" fmla="*/ 46 w 169"/>
                <a:gd name="T5" fmla="*/ 165 h 172"/>
                <a:gd name="T6" fmla="*/ 19 w 169"/>
                <a:gd name="T7" fmla="*/ 160 h 172"/>
                <a:gd name="T8" fmla="*/ 15 w 169"/>
                <a:gd name="T9" fmla="*/ 133 h 172"/>
                <a:gd name="T10" fmla="*/ 15 w 169"/>
                <a:gd name="T11" fmla="*/ 123 h 172"/>
                <a:gd name="T12" fmla="*/ 58 w 169"/>
                <a:gd name="T13" fmla="*/ 23 h 172"/>
                <a:gd name="T14" fmla="*/ 64 w 169"/>
                <a:gd name="T15" fmla="*/ 16 h 172"/>
                <a:gd name="T16" fmla="*/ 86 w 169"/>
                <a:gd name="T17" fmla="*/ 0 h 172"/>
                <a:gd name="T18" fmla="*/ 109 w 169"/>
                <a:gd name="T19" fmla="*/ 16 h 172"/>
                <a:gd name="T20" fmla="*/ 116 w 169"/>
                <a:gd name="T21" fmla="*/ 23 h 172"/>
                <a:gd name="T22" fmla="*/ 162 w 169"/>
                <a:gd name="T23" fmla="*/ 110 h 172"/>
                <a:gd name="T24" fmla="*/ 86 w 169"/>
                <a:gd name="T25" fmla="*/ 171 h 172"/>
                <a:gd name="T26" fmla="*/ 86 w 169"/>
                <a:gd name="T27" fmla="*/ 172 h 172"/>
                <a:gd name="T28" fmla="*/ 86 w 169"/>
                <a:gd name="T29" fmla="*/ 160 h 172"/>
                <a:gd name="T30" fmla="*/ 150 w 169"/>
                <a:gd name="T31" fmla="*/ 108 h 172"/>
                <a:gd name="T32" fmla="*/ 113 w 169"/>
                <a:gd name="T33" fmla="*/ 35 h 172"/>
                <a:gd name="T34" fmla="*/ 106 w 169"/>
                <a:gd name="T35" fmla="*/ 36 h 172"/>
                <a:gd name="T36" fmla="*/ 67 w 169"/>
                <a:gd name="T37" fmla="*/ 36 h 172"/>
                <a:gd name="T38" fmla="*/ 60 w 169"/>
                <a:gd name="T39" fmla="*/ 35 h 172"/>
                <a:gd name="T40" fmla="*/ 25 w 169"/>
                <a:gd name="T41" fmla="*/ 115 h 172"/>
                <a:gd name="T42" fmla="*/ 33 w 169"/>
                <a:gd name="T43" fmla="*/ 121 h 172"/>
                <a:gd name="T44" fmla="*/ 58 w 169"/>
                <a:gd name="T45" fmla="*/ 148 h 172"/>
                <a:gd name="T46" fmla="*/ 62 w 169"/>
                <a:gd name="T47" fmla="*/ 155 h 172"/>
                <a:gd name="T48" fmla="*/ 86 w 169"/>
                <a:gd name="T49" fmla="*/ 160 h 172"/>
                <a:gd name="T50" fmla="*/ 36 w 169"/>
                <a:gd name="T51" fmla="*/ 132 h 172"/>
                <a:gd name="T52" fmla="*/ 23 w 169"/>
                <a:gd name="T53" fmla="*/ 143 h 172"/>
                <a:gd name="T54" fmla="*/ 36 w 169"/>
                <a:gd name="T55" fmla="*/ 155 h 172"/>
                <a:gd name="T56" fmla="*/ 47 w 169"/>
                <a:gd name="T57" fmla="*/ 144 h 172"/>
                <a:gd name="T58" fmla="*/ 36 w 169"/>
                <a:gd name="T59" fmla="*/ 132 h 172"/>
                <a:gd name="T60" fmla="*/ 98 w 169"/>
                <a:gd name="T61" fmla="*/ 23 h 172"/>
                <a:gd name="T62" fmla="*/ 86 w 169"/>
                <a:gd name="T63" fmla="*/ 11 h 172"/>
                <a:gd name="T64" fmla="*/ 75 w 169"/>
                <a:gd name="T65" fmla="*/ 23 h 172"/>
                <a:gd name="T66" fmla="*/ 87 w 169"/>
                <a:gd name="T67" fmla="*/ 35 h 172"/>
                <a:gd name="T68" fmla="*/ 98 w 169"/>
                <a:gd name="T69" fmla="*/ 23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9" h="172">
                  <a:moveTo>
                    <a:pt x="86" y="172"/>
                  </a:moveTo>
                  <a:cubicBezTo>
                    <a:pt x="76" y="170"/>
                    <a:pt x="65" y="167"/>
                    <a:pt x="55" y="164"/>
                  </a:cubicBezTo>
                  <a:cubicBezTo>
                    <a:pt x="52" y="164"/>
                    <a:pt x="49" y="164"/>
                    <a:pt x="46" y="165"/>
                  </a:cubicBezTo>
                  <a:cubicBezTo>
                    <a:pt x="36" y="169"/>
                    <a:pt x="26" y="167"/>
                    <a:pt x="19" y="160"/>
                  </a:cubicBezTo>
                  <a:cubicBezTo>
                    <a:pt x="11" y="152"/>
                    <a:pt x="10" y="142"/>
                    <a:pt x="15" y="133"/>
                  </a:cubicBezTo>
                  <a:cubicBezTo>
                    <a:pt x="17" y="129"/>
                    <a:pt x="17" y="126"/>
                    <a:pt x="15" y="123"/>
                  </a:cubicBezTo>
                  <a:cubicBezTo>
                    <a:pt x="0" y="83"/>
                    <a:pt x="18" y="39"/>
                    <a:pt x="58" y="23"/>
                  </a:cubicBezTo>
                  <a:cubicBezTo>
                    <a:pt x="62" y="21"/>
                    <a:pt x="63" y="19"/>
                    <a:pt x="64" y="16"/>
                  </a:cubicBezTo>
                  <a:cubicBezTo>
                    <a:pt x="67" y="6"/>
                    <a:pt x="76" y="0"/>
                    <a:pt x="86" y="0"/>
                  </a:cubicBezTo>
                  <a:cubicBezTo>
                    <a:pt x="97" y="0"/>
                    <a:pt x="106" y="6"/>
                    <a:pt x="109" y="16"/>
                  </a:cubicBezTo>
                  <a:cubicBezTo>
                    <a:pt x="110" y="20"/>
                    <a:pt x="112" y="22"/>
                    <a:pt x="116" y="23"/>
                  </a:cubicBezTo>
                  <a:cubicBezTo>
                    <a:pt x="150" y="37"/>
                    <a:pt x="169" y="74"/>
                    <a:pt x="162" y="110"/>
                  </a:cubicBezTo>
                  <a:cubicBezTo>
                    <a:pt x="154" y="145"/>
                    <a:pt x="123" y="171"/>
                    <a:pt x="86" y="171"/>
                  </a:cubicBezTo>
                  <a:cubicBezTo>
                    <a:pt x="86" y="171"/>
                    <a:pt x="86" y="172"/>
                    <a:pt x="86" y="172"/>
                  </a:cubicBezTo>
                  <a:close/>
                  <a:moveTo>
                    <a:pt x="86" y="160"/>
                  </a:moveTo>
                  <a:cubicBezTo>
                    <a:pt x="118" y="159"/>
                    <a:pt x="144" y="138"/>
                    <a:pt x="150" y="108"/>
                  </a:cubicBezTo>
                  <a:cubicBezTo>
                    <a:pt x="157" y="78"/>
                    <a:pt x="141" y="47"/>
                    <a:pt x="113" y="35"/>
                  </a:cubicBezTo>
                  <a:cubicBezTo>
                    <a:pt x="110" y="33"/>
                    <a:pt x="108" y="33"/>
                    <a:pt x="106" y="36"/>
                  </a:cubicBezTo>
                  <a:cubicBezTo>
                    <a:pt x="95" y="50"/>
                    <a:pt x="77" y="50"/>
                    <a:pt x="67" y="36"/>
                  </a:cubicBezTo>
                  <a:cubicBezTo>
                    <a:pt x="64" y="33"/>
                    <a:pt x="63" y="33"/>
                    <a:pt x="60" y="35"/>
                  </a:cubicBezTo>
                  <a:cubicBezTo>
                    <a:pt x="29" y="48"/>
                    <a:pt x="14" y="83"/>
                    <a:pt x="25" y="115"/>
                  </a:cubicBezTo>
                  <a:cubicBezTo>
                    <a:pt x="26" y="119"/>
                    <a:pt x="28" y="121"/>
                    <a:pt x="33" y="121"/>
                  </a:cubicBezTo>
                  <a:cubicBezTo>
                    <a:pt x="49" y="119"/>
                    <a:pt x="61" y="131"/>
                    <a:pt x="58" y="148"/>
                  </a:cubicBezTo>
                  <a:cubicBezTo>
                    <a:pt x="58" y="152"/>
                    <a:pt x="59" y="154"/>
                    <a:pt x="62" y="155"/>
                  </a:cubicBezTo>
                  <a:cubicBezTo>
                    <a:pt x="70" y="157"/>
                    <a:pt x="78" y="159"/>
                    <a:pt x="86" y="160"/>
                  </a:cubicBezTo>
                  <a:close/>
                  <a:moveTo>
                    <a:pt x="36" y="132"/>
                  </a:moveTo>
                  <a:cubicBezTo>
                    <a:pt x="29" y="132"/>
                    <a:pt x="24" y="137"/>
                    <a:pt x="23" y="143"/>
                  </a:cubicBezTo>
                  <a:cubicBezTo>
                    <a:pt x="23" y="150"/>
                    <a:pt x="29" y="156"/>
                    <a:pt x="36" y="155"/>
                  </a:cubicBezTo>
                  <a:cubicBezTo>
                    <a:pt x="42" y="155"/>
                    <a:pt x="47" y="150"/>
                    <a:pt x="47" y="144"/>
                  </a:cubicBezTo>
                  <a:cubicBezTo>
                    <a:pt x="47" y="137"/>
                    <a:pt x="42" y="132"/>
                    <a:pt x="36" y="132"/>
                  </a:cubicBezTo>
                  <a:close/>
                  <a:moveTo>
                    <a:pt x="98" y="23"/>
                  </a:moveTo>
                  <a:cubicBezTo>
                    <a:pt x="98" y="16"/>
                    <a:pt x="93" y="11"/>
                    <a:pt x="86" y="11"/>
                  </a:cubicBezTo>
                  <a:cubicBezTo>
                    <a:pt x="80" y="11"/>
                    <a:pt x="75" y="16"/>
                    <a:pt x="75" y="23"/>
                  </a:cubicBezTo>
                  <a:cubicBezTo>
                    <a:pt x="74" y="30"/>
                    <a:pt x="80" y="35"/>
                    <a:pt x="87" y="35"/>
                  </a:cubicBezTo>
                  <a:cubicBezTo>
                    <a:pt x="93" y="35"/>
                    <a:pt x="98" y="30"/>
                    <a:pt x="98" y="23"/>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6">
              <a:extLst>
                <a:ext uri="{FF2B5EF4-FFF2-40B4-BE49-F238E27FC236}">
                  <a16:creationId xmlns:a16="http://schemas.microsoft.com/office/drawing/2014/main" id="{63528D88-EB72-4BD3-AE09-5C0E6D91664A}"/>
                </a:ext>
              </a:extLst>
            </p:cNvPr>
            <p:cNvSpPr>
              <a:spLocks noEditPoints="1"/>
            </p:cNvSpPr>
            <p:nvPr/>
          </p:nvSpPr>
          <p:spPr bwMode="auto">
            <a:xfrm>
              <a:off x="7524750" y="3571875"/>
              <a:ext cx="630237" cy="628650"/>
            </a:xfrm>
            <a:custGeom>
              <a:avLst/>
              <a:gdLst>
                <a:gd name="T0" fmla="*/ 36 w 71"/>
                <a:gd name="T1" fmla="*/ 0 h 71"/>
                <a:gd name="T2" fmla="*/ 71 w 71"/>
                <a:gd name="T3" fmla="*/ 35 h 71"/>
                <a:gd name="T4" fmla="*/ 35 w 71"/>
                <a:gd name="T5" fmla="*/ 70 h 71"/>
                <a:gd name="T6" fmla="*/ 0 w 71"/>
                <a:gd name="T7" fmla="*/ 35 h 71"/>
                <a:gd name="T8" fmla="*/ 36 w 71"/>
                <a:gd name="T9" fmla="*/ 0 h 71"/>
                <a:gd name="T10" fmla="*/ 35 w 71"/>
                <a:gd name="T11" fmla="*/ 11 h 71"/>
                <a:gd name="T12" fmla="*/ 12 w 71"/>
                <a:gd name="T13" fmla="*/ 36 h 71"/>
                <a:gd name="T14" fmla="*/ 36 w 71"/>
                <a:gd name="T15" fmla="*/ 59 h 71"/>
                <a:gd name="T16" fmla="*/ 59 w 71"/>
                <a:gd name="T17" fmla="*/ 35 h 71"/>
                <a:gd name="T18" fmla="*/ 35 w 71"/>
                <a:gd name="T19" fmla="*/ 1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 h="71">
                  <a:moveTo>
                    <a:pt x="36" y="0"/>
                  </a:moveTo>
                  <a:cubicBezTo>
                    <a:pt x="55" y="0"/>
                    <a:pt x="71" y="16"/>
                    <a:pt x="71" y="35"/>
                  </a:cubicBezTo>
                  <a:cubicBezTo>
                    <a:pt x="71" y="55"/>
                    <a:pt x="55" y="71"/>
                    <a:pt x="35" y="70"/>
                  </a:cubicBezTo>
                  <a:cubicBezTo>
                    <a:pt x="16" y="70"/>
                    <a:pt x="0" y="55"/>
                    <a:pt x="0" y="35"/>
                  </a:cubicBezTo>
                  <a:cubicBezTo>
                    <a:pt x="0" y="15"/>
                    <a:pt x="16" y="0"/>
                    <a:pt x="36" y="0"/>
                  </a:cubicBezTo>
                  <a:close/>
                  <a:moveTo>
                    <a:pt x="35" y="11"/>
                  </a:moveTo>
                  <a:cubicBezTo>
                    <a:pt x="22" y="11"/>
                    <a:pt x="11" y="22"/>
                    <a:pt x="12" y="36"/>
                  </a:cubicBezTo>
                  <a:cubicBezTo>
                    <a:pt x="12" y="49"/>
                    <a:pt x="23" y="59"/>
                    <a:pt x="36" y="59"/>
                  </a:cubicBezTo>
                  <a:cubicBezTo>
                    <a:pt x="49" y="59"/>
                    <a:pt x="59" y="48"/>
                    <a:pt x="59" y="35"/>
                  </a:cubicBezTo>
                  <a:cubicBezTo>
                    <a:pt x="59" y="22"/>
                    <a:pt x="49" y="11"/>
                    <a:pt x="35" y="11"/>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14" name="Grupo 13">
            <a:extLst>
              <a:ext uri="{FF2B5EF4-FFF2-40B4-BE49-F238E27FC236}">
                <a16:creationId xmlns:a16="http://schemas.microsoft.com/office/drawing/2014/main" id="{F64383EA-12CA-4788-81DE-AFDDC3383247}"/>
              </a:ext>
            </a:extLst>
          </p:cNvPr>
          <p:cNvGrpSpPr/>
          <p:nvPr/>
        </p:nvGrpSpPr>
        <p:grpSpPr>
          <a:xfrm>
            <a:off x="161591" y="415840"/>
            <a:ext cx="8820667" cy="911984"/>
            <a:chOff x="246304" y="429207"/>
            <a:chExt cx="8820667" cy="911984"/>
          </a:xfrm>
        </p:grpSpPr>
        <p:sp>
          <p:nvSpPr>
            <p:cNvPr id="9" name="Rectángulo 8">
              <a:extLst>
                <a:ext uri="{FF2B5EF4-FFF2-40B4-BE49-F238E27FC236}">
                  <a16:creationId xmlns:a16="http://schemas.microsoft.com/office/drawing/2014/main" id="{3291EEC5-8522-4E6D-B0E9-4B5AC752837E}"/>
                </a:ext>
              </a:extLst>
            </p:cNvPr>
            <p:cNvSpPr/>
            <p:nvPr/>
          </p:nvSpPr>
          <p:spPr>
            <a:xfrm>
              <a:off x="331488" y="885199"/>
              <a:ext cx="7995025" cy="457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9" name="Elipse 38">
              <a:extLst>
                <a:ext uri="{FF2B5EF4-FFF2-40B4-BE49-F238E27FC236}">
                  <a16:creationId xmlns:a16="http://schemas.microsoft.com/office/drawing/2014/main" id="{570E2C36-B05D-49ED-BEF1-D4066E42F3B0}"/>
                </a:ext>
              </a:extLst>
            </p:cNvPr>
            <p:cNvSpPr/>
            <p:nvPr/>
          </p:nvSpPr>
          <p:spPr>
            <a:xfrm>
              <a:off x="246304" y="768186"/>
              <a:ext cx="279744" cy="2797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13" name="Grupo 12">
              <a:extLst>
                <a:ext uri="{FF2B5EF4-FFF2-40B4-BE49-F238E27FC236}">
                  <a16:creationId xmlns:a16="http://schemas.microsoft.com/office/drawing/2014/main" id="{BD02B8F7-126E-4D53-88B2-23006B8AD2AF}"/>
                </a:ext>
              </a:extLst>
            </p:cNvPr>
            <p:cNvGrpSpPr/>
            <p:nvPr/>
          </p:nvGrpSpPr>
          <p:grpSpPr>
            <a:xfrm>
              <a:off x="8154987" y="429207"/>
              <a:ext cx="911984" cy="911984"/>
              <a:chOff x="8118682" y="320468"/>
              <a:chExt cx="1104780" cy="1104780"/>
            </a:xfrm>
          </p:grpSpPr>
          <p:sp>
            <p:nvSpPr>
              <p:cNvPr id="10" name="Elipse 9">
                <a:extLst>
                  <a:ext uri="{FF2B5EF4-FFF2-40B4-BE49-F238E27FC236}">
                    <a16:creationId xmlns:a16="http://schemas.microsoft.com/office/drawing/2014/main" id="{18497DA8-80D8-4355-86C7-1698D5B419A0}"/>
                  </a:ext>
                </a:extLst>
              </p:cNvPr>
              <p:cNvSpPr/>
              <p:nvPr/>
            </p:nvSpPr>
            <p:spPr>
              <a:xfrm>
                <a:off x="8515328" y="718383"/>
                <a:ext cx="333632" cy="3336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Elipse 11">
                <a:extLst>
                  <a:ext uri="{FF2B5EF4-FFF2-40B4-BE49-F238E27FC236}">
                    <a16:creationId xmlns:a16="http://schemas.microsoft.com/office/drawing/2014/main" id="{D4C81F6A-6B81-4242-8EE6-8721D45A3A2C}"/>
                  </a:ext>
                </a:extLst>
              </p:cNvPr>
              <p:cNvSpPr/>
              <p:nvPr/>
            </p:nvSpPr>
            <p:spPr>
              <a:xfrm>
                <a:off x="8326513" y="518363"/>
                <a:ext cx="711262" cy="7112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Elipse 41">
                <a:extLst>
                  <a:ext uri="{FF2B5EF4-FFF2-40B4-BE49-F238E27FC236}">
                    <a16:creationId xmlns:a16="http://schemas.microsoft.com/office/drawing/2014/main" id="{42EA1E34-7AC0-4617-89F9-A3E730346A62}"/>
                  </a:ext>
                </a:extLst>
              </p:cNvPr>
              <p:cNvSpPr/>
              <p:nvPr/>
            </p:nvSpPr>
            <p:spPr>
              <a:xfrm>
                <a:off x="8118682" y="320468"/>
                <a:ext cx="1104780" cy="11047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3" name="Elipse 42">
                <a:extLst>
                  <a:ext uri="{FF2B5EF4-FFF2-40B4-BE49-F238E27FC236}">
                    <a16:creationId xmlns:a16="http://schemas.microsoft.com/office/drawing/2014/main" id="{EB56CFA5-4AF0-4355-98BE-CB892CB1B1E6}"/>
                  </a:ext>
                </a:extLst>
              </p:cNvPr>
              <p:cNvSpPr/>
              <p:nvPr/>
            </p:nvSpPr>
            <p:spPr>
              <a:xfrm>
                <a:off x="8224993" y="1180167"/>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Elipse 43">
                <a:extLst>
                  <a:ext uri="{FF2B5EF4-FFF2-40B4-BE49-F238E27FC236}">
                    <a16:creationId xmlns:a16="http://schemas.microsoft.com/office/drawing/2014/main" id="{A208BAA0-6C0A-4677-8E11-0DF6211196F2}"/>
                  </a:ext>
                </a:extLst>
              </p:cNvPr>
              <p:cNvSpPr/>
              <p:nvPr/>
            </p:nvSpPr>
            <p:spPr>
              <a:xfrm>
                <a:off x="8515328" y="393745"/>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58"/>
        <p:cNvGrpSpPr/>
        <p:nvPr/>
      </p:nvGrpSpPr>
      <p:grpSpPr>
        <a:xfrm>
          <a:off x="0" y="0"/>
          <a:ext cx="0" cy="0"/>
          <a:chOff x="0" y="0"/>
          <a:chExt cx="0" cy="0"/>
        </a:xfrm>
      </p:grpSpPr>
      <p:sp>
        <p:nvSpPr>
          <p:cNvPr id="1462" name="Google Shape;1462;p51"/>
          <p:cNvSpPr txBox="1"/>
          <p:nvPr/>
        </p:nvSpPr>
        <p:spPr>
          <a:xfrm>
            <a:off x="1066775" y="2363600"/>
            <a:ext cx="1770000" cy="69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a:solidFill>
                  <a:schemeClr val="dk1"/>
                </a:solidFill>
                <a:latin typeface="Kanit Light"/>
                <a:ea typeface="Kanit Light"/>
                <a:cs typeface="Kanit Light"/>
                <a:sym typeface="Kanit Light"/>
              </a:rPr>
              <a:t>Venus has a beautiful name</a:t>
            </a:r>
            <a:endParaRPr sz="1600">
              <a:solidFill>
                <a:schemeClr val="dk1"/>
              </a:solidFill>
              <a:latin typeface="Kanit Light"/>
              <a:ea typeface="Kanit Light"/>
              <a:cs typeface="Kanit Light"/>
              <a:sym typeface="Kanit Light"/>
            </a:endParaRPr>
          </a:p>
        </p:txBody>
      </p:sp>
      <p:sp>
        <p:nvSpPr>
          <p:cNvPr id="1463" name="Google Shape;1463;p51"/>
          <p:cNvSpPr txBox="1"/>
          <p:nvPr/>
        </p:nvSpPr>
        <p:spPr>
          <a:xfrm>
            <a:off x="6660775" y="1620175"/>
            <a:ext cx="1770000" cy="69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600">
                <a:solidFill>
                  <a:schemeClr val="dk1"/>
                </a:solidFill>
                <a:latin typeface="Kanit Light"/>
                <a:ea typeface="Kanit Light"/>
                <a:cs typeface="Kanit Light"/>
                <a:sym typeface="Kanit Light"/>
              </a:rPr>
              <a:t>Despite being red, Mars is cold</a:t>
            </a:r>
            <a:endParaRPr sz="1600">
              <a:solidFill>
                <a:schemeClr val="dk1"/>
              </a:solidFill>
              <a:latin typeface="Kanit Light"/>
              <a:ea typeface="Kanit Light"/>
              <a:cs typeface="Kanit Light"/>
              <a:sym typeface="Kanit Light"/>
            </a:endParaRPr>
          </a:p>
        </p:txBody>
      </p:sp>
      <p:sp>
        <p:nvSpPr>
          <p:cNvPr id="1464" name="Google Shape;1464;p51"/>
          <p:cNvSpPr txBox="1"/>
          <p:nvPr/>
        </p:nvSpPr>
        <p:spPr>
          <a:xfrm>
            <a:off x="6660775" y="3524025"/>
            <a:ext cx="1770000" cy="69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600">
                <a:solidFill>
                  <a:schemeClr val="dk1"/>
                </a:solidFill>
                <a:latin typeface="Kanit Light"/>
                <a:ea typeface="Kanit Light"/>
                <a:cs typeface="Kanit Light"/>
                <a:sym typeface="Kanit Light"/>
              </a:rPr>
              <a:t>Jupiter is the biggest planet </a:t>
            </a:r>
            <a:endParaRPr sz="1600">
              <a:solidFill>
                <a:schemeClr val="dk1"/>
              </a:solidFill>
              <a:latin typeface="Kanit Light"/>
              <a:ea typeface="Kanit Light"/>
              <a:cs typeface="Kanit Light"/>
              <a:sym typeface="Kanit Light"/>
            </a:endParaRPr>
          </a:p>
        </p:txBody>
      </p:sp>
      <p:sp>
        <p:nvSpPr>
          <p:cNvPr id="1465" name="Google Shape;1465;p51"/>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Equity, diversity &amp; inclusion</a:t>
            </a:r>
            <a:endParaRPr dirty="0"/>
          </a:p>
        </p:txBody>
      </p:sp>
      <p:sp>
        <p:nvSpPr>
          <p:cNvPr id="1466" name="Google Shape;1466;p51"/>
          <p:cNvSpPr txBox="1">
            <a:spLocks noGrp="1"/>
          </p:cNvSpPr>
          <p:nvPr>
            <p:ph type="subTitle" idx="4294967295"/>
          </p:nvPr>
        </p:nvSpPr>
        <p:spPr>
          <a:xfrm>
            <a:off x="1066775" y="1963075"/>
            <a:ext cx="17700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200" dirty="0">
                <a:solidFill>
                  <a:srgbClr val="FF0000"/>
                </a:solidFill>
                <a:latin typeface="Bree Serif"/>
                <a:ea typeface="Bree Serif"/>
                <a:cs typeface="Bree Serif"/>
                <a:sym typeface="Bree Serif"/>
              </a:rPr>
              <a:t>Equity</a:t>
            </a:r>
            <a:endParaRPr sz="2200" dirty="0">
              <a:solidFill>
                <a:srgbClr val="FF0000"/>
              </a:solidFill>
              <a:latin typeface="Bree Serif"/>
              <a:ea typeface="Bree Serif"/>
              <a:cs typeface="Bree Serif"/>
              <a:sym typeface="Bree Serif"/>
            </a:endParaRPr>
          </a:p>
        </p:txBody>
      </p:sp>
      <p:sp>
        <p:nvSpPr>
          <p:cNvPr id="1467" name="Google Shape;1467;p51"/>
          <p:cNvSpPr txBox="1">
            <a:spLocks noGrp="1"/>
          </p:cNvSpPr>
          <p:nvPr>
            <p:ph type="subTitle" idx="4294967295"/>
          </p:nvPr>
        </p:nvSpPr>
        <p:spPr>
          <a:xfrm>
            <a:off x="6660775" y="1181350"/>
            <a:ext cx="17700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200" dirty="0">
                <a:solidFill>
                  <a:srgbClr val="FF0000"/>
                </a:solidFill>
                <a:latin typeface="Bree Serif"/>
                <a:ea typeface="Bree Serif"/>
                <a:cs typeface="Bree Serif"/>
                <a:sym typeface="Bree Serif"/>
              </a:rPr>
              <a:t>Diversity</a:t>
            </a:r>
            <a:endParaRPr sz="2200" dirty="0">
              <a:solidFill>
                <a:srgbClr val="FF0000"/>
              </a:solidFill>
              <a:latin typeface="Bree Serif"/>
              <a:ea typeface="Bree Serif"/>
              <a:cs typeface="Bree Serif"/>
              <a:sym typeface="Bree Serif"/>
            </a:endParaRPr>
          </a:p>
        </p:txBody>
      </p:sp>
      <p:sp>
        <p:nvSpPr>
          <p:cNvPr id="1468" name="Google Shape;1468;p51"/>
          <p:cNvSpPr txBox="1">
            <a:spLocks noGrp="1"/>
          </p:cNvSpPr>
          <p:nvPr>
            <p:ph type="subTitle" idx="4294967295"/>
          </p:nvPr>
        </p:nvSpPr>
        <p:spPr>
          <a:xfrm>
            <a:off x="6660775" y="3124776"/>
            <a:ext cx="17700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200">
                <a:solidFill>
                  <a:srgbClr val="FF0000"/>
                </a:solidFill>
                <a:latin typeface="Bree Serif"/>
                <a:ea typeface="Bree Serif"/>
                <a:cs typeface="Bree Serif"/>
                <a:sym typeface="Bree Serif"/>
              </a:rPr>
              <a:t>Inclusion</a:t>
            </a:r>
            <a:endParaRPr sz="2200">
              <a:solidFill>
                <a:srgbClr val="FF0000"/>
              </a:solidFill>
              <a:latin typeface="Bree Serif"/>
              <a:ea typeface="Bree Serif"/>
              <a:cs typeface="Bree Serif"/>
              <a:sym typeface="Bree Serif"/>
            </a:endParaRPr>
          </a:p>
        </p:txBody>
      </p:sp>
      <p:cxnSp>
        <p:nvCxnSpPr>
          <p:cNvPr id="1516" name="Google Shape;1516;p51"/>
          <p:cNvCxnSpPr>
            <a:stCxn id="1462" idx="3"/>
          </p:cNvCxnSpPr>
          <p:nvPr/>
        </p:nvCxnSpPr>
        <p:spPr>
          <a:xfrm rot="10800000" flipH="1">
            <a:off x="2836775" y="2505050"/>
            <a:ext cx="849300" cy="206400"/>
          </a:xfrm>
          <a:prstGeom prst="straightConnector1">
            <a:avLst/>
          </a:prstGeom>
          <a:noFill/>
          <a:ln w="9525" cap="flat" cmpd="sng">
            <a:solidFill>
              <a:schemeClr val="dk1"/>
            </a:solidFill>
            <a:prstDash val="solid"/>
            <a:round/>
            <a:headEnd type="triangle" w="med" len="med"/>
            <a:tailEnd type="none" w="med" len="med"/>
          </a:ln>
        </p:spPr>
      </p:cxnSp>
      <p:cxnSp>
        <p:nvCxnSpPr>
          <p:cNvPr id="1517" name="Google Shape;1517;p51"/>
          <p:cNvCxnSpPr>
            <a:endCxn id="1463" idx="1"/>
          </p:cNvCxnSpPr>
          <p:nvPr/>
        </p:nvCxnSpPr>
        <p:spPr>
          <a:xfrm rot="10800000" flipH="1">
            <a:off x="5076775" y="1968025"/>
            <a:ext cx="1584000" cy="356100"/>
          </a:xfrm>
          <a:prstGeom prst="straightConnector1">
            <a:avLst/>
          </a:prstGeom>
          <a:noFill/>
          <a:ln w="9525" cap="flat" cmpd="sng">
            <a:solidFill>
              <a:schemeClr val="dk1"/>
            </a:solidFill>
            <a:prstDash val="solid"/>
            <a:round/>
            <a:headEnd type="none" w="med" len="med"/>
            <a:tailEnd type="triangle" w="med" len="med"/>
          </a:ln>
        </p:spPr>
      </p:cxnSp>
      <p:cxnSp>
        <p:nvCxnSpPr>
          <p:cNvPr id="1518" name="Google Shape;1518;p51"/>
          <p:cNvCxnSpPr>
            <a:cxnSpLocks/>
            <a:endCxn id="1464" idx="1"/>
          </p:cNvCxnSpPr>
          <p:nvPr/>
        </p:nvCxnSpPr>
        <p:spPr>
          <a:xfrm>
            <a:off x="5016483" y="3665855"/>
            <a:ext cx="1644292" cy="206020"/>
          </a:xfrm>
          <a:prstGeom prst="straightConnector1">
            <a:avLst/>
          </a:prstGeom>
          <a:noFill/>
          <a:ln w="9525" cap="flat" cmpd="sng">
            <a:solidFill>
              <a:schemeClr val="dk1"/>
            </a:solidFill>
            <a:prstDash val="solid"/>
            <a:round/>
            <a:headEnd type="none" w="med" len="med"/>
            <a:tailEnd type="triangle" w="med" len="med"/>
          </a:ln>
        </p:spPr>
      </p:cxnSp>
      <p:sp>
        <p:nvSpPr>
          <p:cNvPr id="31" name="Google Shape;1463;p51">
            <a:extLst>
              <a:ext uri="{FF2B5EF4-FFF2-40B4-BE49-F238E27FC236}">
                <a16:creationId xmlns:a16="http://schemas.microsoft.com/office/drawing/2014/main" id="{B702971F-EC91-41BD-BB63-BD09ED67E9A9}"/>
              </a:ext>
            </a:extLst>
          </p:cNvPr>
          <p:cNvSpPr txBox="1"/>
          <p:nvPr/>
        </p:nvSpPr>
        <p:spPr>
          <a:xfrm>
            <a:off x="1073258" y="3962850"/>
            <a:ext cx="1770000" cy="69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600">
                <a:solidFill>
                  <a:schemeClr val="dk1"/>
                </a:solidFill>
                <a:latin typeface="Kanit Light"/>
                <a:ea typeface="Kanit Light"/>
                <a:cs typeface="Kanit Light"/>
                <a:sym typeface="Kanit Light"/>
              </a:rPr>
              <a:t>Despite being red, Mars is cold</a:t>
            </a:r>
            <a:endParaRPr sz="1600">
              <a:solidFill>
                <a:schemeClr val="dk1"/>
              </a:solidFill>
              <a:latin typeface="Kanit Light"/>
              <a:ea typeface="Kanit Light"/>
              <a:cs typeface="Kanit Light"/>
              <a:sym typeface="Kanit Light"/>
            </a:endParaRPr>
          </a:p>
        </p:txBody>
      </p:sp>
      <p:sp>
        <p:nvSpPr>
          <p:cNvPr id="32" name="Google Shape;1467;p51">
            <a:extLst>
              <a:ext uri="{FF2B5EF4-FFF2-40B4-BE49-F238E27FC236}">
                <a16:creationId xmlns:a16="http://schemas.microsoft.com/office/drawing/2014/main" id="{3CE68292-F058-498D-AF31-89CE723C8D22}"/>
              </a:ext>
            </a:extLst>
          </p:cNvPr>
          <p:cNvSpPr txBox="1">
            <a:spLocks/>
          </p:cNvSpPr>
          <p:nvPr/>
        </p:nvSpPr>
        <p:spPr>
          <a:xfrm>
            <a:off x="1073258" y="3524025"/>
            <a:ext cx="1770000" cy="342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1pPr>
            <a:lvl2pPr marL="914400" marR="0" lvl="1"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2pPr>
            <a:lvl3pPr marL="1371600" marR="0" lvl="2"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3pPr>
            <a:lvl4pPr marL="1828800" marR="0" lvl="3"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4pPr>
            <a:lvl5pPr marL="2286000" marR="0" lvl="4"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5pPr>
            <a:lvl6pPr marL="2743200" marR="0" lvl="5"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6pPr>
            <a:lvl7pPr marL="3200400" marR="0" lvl="6"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7pPr>
            <a:lvl8pPr marL="3657600" marR="0" lvl="7"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8pPr>
            <a:lvl9pPr marL="4114800" marR="0" lvl="8" indent="-330200" algn="l" rtl="0">
              <a:lnSpc>
                <a:spcPct val="100000"/>
              </a:lnSpc>
              <a:spcBef>
                <a:spcPts val="1600"/>
              </a:spcBef>
              <a:spcAft>
                <a:spcPts val="160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9pPr>
          </a:lstStyle>
          <a:p>
            <a:pPr marL="0" indent="0" algn="ctr">
              <a:spcAft>
                <a:spcPts val="1600"/>
              </a:spcAft>
              <a:buFont typeface="Kanit ExtraLight"/>
              <a:buNone/>
            </a:pPr>
            <a:r>
              <a:rPr lang="es-PE" sz="2200">
                <a:solidFill>
                  <a:srgbClr val="FF0000"/>
                </a:solidFill>
                <a:latin typeface="Bree Serif"/>
                <a:ea typeface="Bree Serif"/>
                <a:cs typeface="Bree Serif"/>
                <a:sym typeface="Bree Serif"/>
              </a:rPr>
              <a:t>Diversity</a:t>
            </a:r>
            <a:endParaRPr lang="es-PE" sz="2200" dirty="0">
              <a:solidFill>
                <a:srgbClr val="FF0000"/>
              </a:solidFill>
              <a:latin typeface="Bree Serif"/>
              <a:ea typeface="Bree Serif"/>
              <a:cs typeface="Bree Serif"/>
              <a:sym typeface="Bree Serif"/>
            </a:endParaRPr>
          </a:p>
        </p:txBody>
      </p:sp>
      <p:cxnSp>
        <p:nvCxnSpPr>
          <p:cNvPr id="33" name="Google Shape;1516;p51">
            <a:extLst>
              <a:ext uri="{FF2B5EF4-FFF2-40B4-BE49-F238E27FC236}">
                <a16:creationId xmlns:a16="http://schemas.microsoft.com/office/drawing/2014/main" id="{F6A18C09-CA79-49A5-BD0C-8F5D79E44B08}"/>
              </a:ext>
            </a:extLst>
          </p:cNvPr>
          <p:cNvCxnSpPr>
            <a:cxnSpLocks/>
          </p:cNvCxnSpPr>
          <p:nvPr/>
        </p:nvCxnSpPr>
        <p:spPr>
          <a:xfrm flipV="1">
            <a:off x="2775221" y="3643167"/>
            <a:ext cx="910854" cy="168221"/>
          </a:xfrm>
          <a:prstGeom prst="straightConnector1">
            <a:avLst/>
          </a:prstGeom>
          <a:noFill/>
          <a:ln w="9525" cap="flat" cmpd="sng">
            <a:solidFill>
              <a:schemeClr val="dk1"/>
            </a:solidFill>
            <a:prstDash val="solid"/>
            <a:round/>
            <a:headEnd type="triangle" w="med" len="med"/>
            <a:tailEnd type="none" w="med" len="med"/>
          </a:ln>
        </p:spPr>
      </p:cxnSp>
      <p:pic>
        <p:nvPicPr>
          <p:cNvPr id="22" name="Picture 2" descr="Ilustraciones gratis de Adelfano">
            <a:extLst>
              <a:ext uri="{FF2B5EF4-FFF2-40B4-BE49-F238E27FC236}">
                <a16:creationId xmlns:a16="http://schemas.microsoft.com/office/drawing/2014/main" id="{26E55A99-0A0C-444B-A93B-46322488F2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2"/>
            <a:ext cx="2042318" cy="126570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lustraciones gratis de Adelfano">
            <a:extLst>
              <a:ext uri="{FF2B5EF4-FFF2-40B4-BE49-F238E27FC236}">
                <a16:creationId xmlns:a16="http://schemas.microsoft.com/office/drawing/2014/main" id="{BA56C6DD-2902-44D6-B876-6FFE4E9033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7101682" y="3877794"/>
            <a:ext cx="2042318" cy="1265706"/>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upo 1">
            <a:extLst>
              <a:ext uri="{FF2B5EF4-FFF2-40B4-BE49-F238E27FC236}">
                <a16:creationId xmlns:a16="http://schemas.microsoft.com/office/drawing/2014/main" id="{401545CA-9859-72E1-99F1-200C8CD65ADB}"/>
              </a:ext>
            </a:extLst>
          </p:cNvPr>
          <p:cNvGrpSpPr/>
          <p:nvPr/>
        </p:nvGrpSpPr>
        <p:grpSpPr>
          <a:xfrm>
            <a:off x="3216276" y="1628776"/>
            <a:ext cx="2540000" cy="2732087"/>
            <a:chOff x="3216276" y="1628776"/>
            <a:chExt cx="2540000" cy="2732087"/>
          </a:xfrm>
        </p:grpSpPr>
        <p:sp>
          <p:nvSpPr>
            <p:cNvPr id="9" name="Freeform 6">
              <a:extLst>
                <a:ext uri="{FF2B5EF4-FFF2-40B4-BE49-F238E27FC236}">
                  <a16:creationId xmlns:a16="http://schemas.microsoft.com/office/drawing/2014/main" id="{BEDAC47A-EA3C-4BD5-A9A1-7B04C8091AB8}"/>
                </a:ext>
              </a:extLst>
            </p:cNvPr>
            <p:cNvSpPr>
              <a:spLocks noEditPoints="1"/>
            </p:cNvSpPr>
            <p:nvPr/>
          </p:nvSpPr>
          <p:spPr bwMode="auto">
            <a:xfrm>
              <a:off x="3216276" y="1628776"/>
              <a:ext cx="2540000" cy="2732087"/>
            </a:xfrm>
            <a:custGeom>
              <a:avLst/>
              <a:gdLst>
                <a:gd name="T0" fmla="*/ 16 w 672"/>
                <a:gd name="T1" fmla="*/ 358 h 723"/>
                <a:gd name="T2" fmla="*/ 166 w 672"/>
                <a:gd name="T3" fmla="*/ 84 h 723"/>
                <a:gd name="T4" fmla="*/ 430 w 672"/>
                <a:gd name="T5" fmla="*/ 35 h 723"/>
                <a:gd name="T6" fmla="*/ 574 w 672"/>
                <a:gd name="T7" fmla="*/ 119 h 723"/>
                <a:gd name="T8" fmla="*/ 660 w 672"/>
                <a:gd name="T9" fmla="*/ 375 h 723"/>
                <a:gd name="T10" fmla="*/ 497 w 672"/>
                <a:gd name="T11" fmla="*/ 635 h 723"/>
                <a:gd name="T12" fmla="*/ 237 w 672"/>
                <a:gd name="T13" fmla="*/ 692 h 723"/>
                <a:gd name="T14" fmla="*/ 66 w 672"/>
                <a:gd name="T15" fmla="*/ 588 h 723"/>
                <a:gd name="T16" fmla="*/ 3 w 672"/>
                <a:gd name="T17" fmla="*/ 445 h 723"/>
                <a:gd name="T18" fmla="*/ 321 w 672"/>
                <a:gd name="T19" fmla="*/ 633 h 723"/>
                <a:gd name="T20" fmla="*/ 581 w 672"/>
                <a:gd name="T21" fmla="*/ 530 h 723"/>
                <a:gd name="T22" fmla="*/ 644 w 672"/>
                <a:gd name="T23" fmla="*/ 374 h 723"/>
                <a:gd name="T24" fmla="*/ 634 w 672"/>
                <a:gd name="T25" fmla="*/ 532 h 723"/>
                <a:gd name="T26" fmla="*/ 648 w 672"/>
                <a:gd name="T27" fmla="*/ 359 h 723"/>
                <a:gd name="T28" fmla="*/ 640 w 672"/>
                <a:gd name="T29" fmla="*/ 203 h 723"/>
                <a:gd name="T30" fmla="*/ 644 w 672"/>
                <a:gd name="T31" fmla="*/ 350 h 723"/>
                <a:gd name="T32" fmla="*/ 567 w 672"/>
                <a:gd name="T33" fmla="*/ 228 h 723"/>
                <a:gd name="T34" fmla="*/ 342 w 672"/>
                <a:gd name="T35" fmla="*/ 63 h 723"/>
                <a:gd name="T36" fmla="*/ 203 w 672"/>
                <a:gd name="T37" fmla="*/ 86 h 723"/>
                <a:gd name="T38" fmla="*/ 339 w 672"/>
                <a:gd name="T39" fmla="*/ 17 h 723"/>
                <a:gd name="T40" fmla="*/ 172 w 672"/>
                <a:gd name="T41" fmla="*/ 92 h 723"/>
                <a:gd name="T42" fmla="*/ 36 w 672"/>
                <a:gd name="T43" fmla="*/ 188 h 723"/>
                <a:gd name="T44" fmla="*/ 166 w 672"/>
                <a:gd name="T45" fmla="*/ 104 h 723"/>
                <a:gd name="T46" fmla="*/ 92 w 672"/>
                <a:gd name="T47" fmla="*/ 459 h 723"/>
                <a:gd name="T48" fmla="*/ 112 w 672"/>
                <a:gd name="T49" fmla="*/ 537 h 723"/>
                <a:gd name="T50" fmla="*/ 169 w 672"/>
                <a:gd name="T51" fmla="*/ 624 h 723"/>
                <a:gd name="T52" fmla="*/ 106 w 672"/>
                <a:gd name="T53" fmla="*/ 600 h 723"/>
                <a:gd name="T54" fmla="*/ 35 w 672"/>
                <a:gd name="T55" fmla="*/ 532 h 723"/>
                <a:gd name="T56" fmla="*/ 173 w 672"/>
                <a:gd name="T57" fmla="*/ 632 h 723"/>
                <a:gd name="T58" fmla="*/ 329 w 672"/>
                <a:gd name="T59" fmla="*/ 707 h 723"/>
                <a:gd name="T60" fmla="*/ 217 w 672"/>
                <a:gd name="T61" fmla="*/ 650 h 723"/>
                <a:gd name="T62" fmla="*/ 464 w 672"/>
                <a:gd name="T63" fmla="*/ 641 h 723"/>
                <a:gd name="T64" fmla="*/ 256 w 672"/>
                <a:gd name="T65" fmla="*/ 650 h 723"/>
                <a:gd name="T66" fmla="*/ 509 w 672"/>
                <a:gd name="T67" fmla="*/ 109 h 723"/>
                <a:gd name="T68" fmla="*/ 640 w 672"/>
                <a:gd name="T69" fmla="*/ 317 h 723"/>
                <a:gd name="T70" fmla="*/ 25 w 672"/>
                <a:gd name="T71" fmla="*/ 340 h 723"/>
                <a:gd name="T72" fmla="*/ 88 w 672"/>
                <a:gd name="T73" fmla="*/ 239 h 723"/>
                <a:gd name="T74" fmla="*/ 41 w 672"/>
                <a:gd name="T75" fmla="*/ 200 h 723"/>
                <a:gd name="T76" fmla="*/ 336 w 672"/>
                <a:gd name="T77" fmla="*/ 27 h 723"/>
                <a:gd name="T78" fmla="*/ 289 w 672"/>
                <a:gd name="T79" fmla="*/ 76 h 723"/>
                <a:gd name="T80" fmla="*/ 383 w 672"/>
                <a:gd name="T81" fmla="*/ 84 h 723"/>
                <a:gd name="T82" fmla="*/ 144 w 672"/>
                <a:gd name="T83" fmla="*/ 607 h 723"/>
                <a:gd name="T84" fmla="*/ 106 w 672"/>
                <a:gd name="T85" fmla="*/ 546 h 723"/>
                <a:gd name="T86" fmla="*/ 48 w 672"/>
                <a:gd name="T87" fmla="*/ 427 h 723"/>
                <a:gd name="T88" fmla="*/ 144 w 672"/>
                <a:gd name="T89" fmla="*/ 607 h 723"/>
                <a:gd name="T90" fmla="*/ 601 w 672"/>
                <a:gd name="T91" fmla="*/ 469 h 723"/>
                <a:gd name="T92" fmla="*/ 554 w 672"/>
                <a:gd name="T93" fmla="*/ 546 h 723"/>
                <a:gd name="T94" fmla="*/ 508 w 672"/>
                <a:gd name="T95" fmla="*/ 618 h 723"/>
                <a:gd name="T96" fmla="*/ 81 w 672"/>
                <a:gd name="T97" fmla="*/ 454 h 723"/>
                <a:gd name="T98" fmla="*/ 33 w 672"/>
                <a:gd name="T99" fmla="*/ 359 h 723"/>
                <a:gd name="T100" fmla="*/ 80 w 672"/>
                <a:gd name="T101" fmla="*/ 455 h 723"/>
                <a:gd name="T102" fmla="*/ 541 w 672"/>
                <a:gd name="T103" fmla="*/ 189 h 723"/>
                <a:gd name="T104" fmla="*/ 480 w 672"/>
                <a:gd name="T105" fmla="*/ 99 h 723"/>
                <a:gd name="T106" fmla="*/ 380 w 672"/>
                <a:gd name="T107" fmla="*/ 628 h 723"/>
                <a:gd name="T108" fmla="*/ 489 w 672"/>
                <a:gd name="T109" fmla="*/ 619 h 723"/>
                <a:gd name="T110" fmla="*/ 537 w 672"/>
                <a:gd name="T111" fmla="*/ 541 h 723"/>
                <a:gd name="T112" fmla="*/ 408 w 672"/>
                <a:gd name="T113" fmla="*/ 617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72" h="723">
                  <a:moveTo>
                    <a:pt x="3" y="445"/>
                  </a:moveTo>
                  <a:cubicBezTo>
                    <a:pt x="3" y="417"/>
                    <a:pt x="8" y="391"/>
                    <a:pt x="16" y="366"/>
                  </a:cubicBezTo>
                  <a:cubicBezTo>
                    <a:pt x="16" y="363"/>
                    <a:pt x="17" y="360"/>
                    <a:pt x="16" y="358"/>
                  </a:cubicBezTo>
                  <a:cubicBezTo>
                    <a:pt x="5" y="323"/>
                    <a:pt x="0" y="288"/>
                    <a:pt x="5" y="251"/>
                  </a:cubicBezTo>
                  <a:cubicBezTo>
                    <a:pt x="11" y="208"/>
                    <a:pt x="30" y="171"/>
                    <a:pt x="62" y="140"/>
                  </a:cubicBezTo>
                  <a:cubicBezTo>
                    <a:pt x="91" y="112"/>
                    <a:pt x="127" y="94"/>
                    <a:pt x="166" y="84"/>
                  </a:cubicBezTo>
                  <a:cubicBezTo>
                    <a:pt x="170" y="83"/>
                    <a:pt x="174" y="81"/>
                    <a:pt x="177" y="78"/>
                  </a:cubicBezTo>
                  <a:cubicBezTo>
                    <a:pt x="206" y="48"/>
                    <a:pt x="239" y="26"/>
                    <a:pt x="280" y="15"/>
                  </a:cubicBezTo>
                  <a:cubicBezTo>
                    <a:pt x="333" y="0"/>
                    <a:pt x="383" y="8"/>
                    <a:pt x="430" y="35"/>
                  </a:cubicBezTo>
                  <a:cubicBezTo>
                    <a:pt x="453" y="48"/>
                    <a:pt x="473" y="66"/>
                    <a:pt x="490" y="85"/>
                  </a:cubicBezTo>
                  <a:cubicBezTo>
                    <a:pt x="492" y="86"/>
                    <a:pt x="494" y="88"/>
                    <a:pt x="496" y="88"/>
                  </a:cubicBezTo>
                  <a:cubicBezTo>
                    <a:pt x="524" y="94"/>
                    <a:pt x="550" y="104"/>
                    <a:pt x="574" y="119"/>
                  </a:cubicBezTo>
                  <a:cubicBezTo>
                    <a:pt x="619" y="146"/>
                    <a:pt x="649" y="185"/>
                    <a:pt x="662" y="237"/>
                  </a:cubicBezTo>
                  <a:cubicBezTo>
                    <a:pt x="672" y="274"/>
                    <a:pt x="670" y="311"/>
                    <a:pt x="661" y="348"/>
                  </a:cubicBezTo>
                  <a:cubicBezTo>
                    <a:pt x="658" y="358"/>
                    <a:pt x="658" y="366"/>
                    <a:pt x="660" y="375"/>
                  </a:cubicBezTo>
                  <a:cubicBezTo>
                    <a:pt x="671" y="417"/>
                    <a:pt x="672" y="460"/>
                    <a:pt x="658" y="502"/>
                  </a:cubicBezTo>
                  <a:cubicBezTo>
                    <a:pt x="644" y="543"/>
                    <a:pt x="618" y="575"/>
                    <a:pt x="583" y="600"/>
                  </a:cubicBezTo>
                  <a:cubicBezTo>
                    <a:pt x="557" y="618"/>
                    <a:pt x="528" y="629"/>
                    <a:pt x="497" y="635"/>
                  </a:cubicBezTo>
                  <a:cubicBezTo>
                    <a:pt x="494" y="636"/>
                    <a:pt x="491" y="638"/>
                    <a:pt x="489" y="640"/>
                  </a:cubicBezTo>
                  <a:cubicBezTo>
                    <a:pt x="460" y="672"/>
                    <a:pt x="425" y="697"/>
                    <a:pt x="383" y="709"/>
                  </a:cubicBezTo>
                  <a:cubicBezTo>
                    <a:pt x="332" y="723"/>
                    <a:pt x="283" y="716"/>
                    <a:pt x="237" y="692"/>
                  </a:cubicBezTo>
                  <a:cubicBezTo>
                    <a:pt x="214" y="680"/>
                    <a:pt x="194" y="664"/>
                    <a:pt x="177" y="646"/>
                  </a:cubicBezTo>
                  <a:cubicBezTo>
                    <a:pt x="174" y="643"/>
                    <a:pt x="171" y="641"/>
                    <a:pt x="167" y="640"/>
                  </a:cubicBezTo>
                  <a:cubicBezTo>
                    <a:pt x="129" y="631"/>
                    <a:pt x="95" y="614"/>
                    <a:pt x="66" y="588"/>
                  </a:cubicBezTo>
                  <a:cubicBezTo>
                    <a:pt x="31" y="555"/>
                    <a:pt x="10" y="515"/>
                    <a:pt x="5" y="468"/>
                  </a:cubicBezTo>
                  <a:cubicBezTo>
                    <a:pt x="4" y="465"/>
                    <a:pt x="4" y="462"/>
                    <a:pt x="4" y="460"/>
                  </a:cubicBezTo>
                  <a:cubicBezTo>
                    <a:pt x="3" y="454"/>
                    <a:pt x="3" y="449"/>
                    <a:pt x="3" y="445"/>
                  </a:cubicBezTo>
                  <a:close/>
                  <a:moveTo>
                    <a:pt x="190" y="636"/>
                  </a:moveTo>
                  <a:cubicBezTo>
                    <a:pt x="191" y="636"/>
                    <a:pt x="192" y="636"/>
                    <a:pt x="193" y="636"/>
                  </a:cubicBezTo>
                  <a:cubicBezTo>
                    <a:pt x="236" y="643"/>
                    <a:pt x="279" y="642"/>
                    <a:pt x="321" y="633"/>
                  </a:cubicBezTo>
                  <a:cubicBezTo>
                    <a:pt x="400" y="617"/>
                    <a:pt x="469" y="582"/>
                    <a:pt x="530" y="531"/>
                  </a:cubicBezTo>
                  <a:cubicBezTo>
                    <a:pt x="533" y="529"/>
                    <a:pt x="535" y="529"/>
                    <a:pt x="538" y="531"/>
                  </a:cubicBezTo>
                  <a:cubicBezTo>
                    <a:pt x="551" y="539"/>
                    <a:pt x="568" y="539"/>
                    <a:pt x="581" y="530"/>
                  </a:cubicBezTo>
                  <a:cubicBezTo>
                    <a:pt x="593" y="521"/>
                    <a:pt x="600" y="505"/>
                    <a:pt x="595" y="489"/>
                  </a:cubicBezTo>
                  <a:cubicBezTo>
                    <a:pt x="594" y="484"/>
                    <a:pt x="590" y="478"/>
                    <a:pt x="588" y="472"/>
                  </a:cubicBezTo>
                  <a:cubicBezTo>
                    <a:pt x="611" y="443"/>
                    <a:pt x="630" y="410"/>
                    <a:pt x="644" y="374"/>
                  </a:cubicBezTo>
                  <a:cubicBezTo>
                    <a:pt x="652" y="401"/>
                    <a:pt x="656" y="428"/>
                    <a:pt x="654" y="456"/>
                  </a:cubicBezTo>
                  <a:cubicBezTo>
                    <a:pt x="652" y="483"/>
                    <a:pt x="645" y="509"/>
                    <a:pt x="632" y="534"/>
                  </a:cubicBezTo>
                  <a:cubicBezTo>
                    <a:pt x="633" y="533"/>
                    <a:pt x="634" y="533"/>
                    <a:pt x="634" y="532"/>
                  </a:cubicBezTo>
                  <a:cubicBezTo>
                    <a:pt x="649" y="506"/>
                    <a:pt x="657" y="479"/>
                    <a:pt x="659" y="449"/>
                  </a:cubicBezTo>
                  <a:cubicBezTo>
                    <a:pt x="661" y="421"/>
                    <a:pt x="656" y="393"/>
                    <a:pt x="648" y="365"/>
                  </a:cubicBezTo>
                  <a:cubicBezTo>
                    <a:pt x="648" y="363"/>
                    <a:pt x="648" y="361"/>
                    <a:pt x="648" y="359"/>
                  </a:cubicBezTo>
                  <a:cubicBezTo>
                    <a:pt x="651" y="348"/>
                    <a:pt x="654" y="337"/>
                    <a:pt x="656" y="325"/>
                  </a:cubicBezTo>
                  <a:cubicBezTo>
                    <a:pt x="662" y="287"/>
                    <a:pt x="659" y="248"/>
                    <a:pt x="644" y="212"/>
                  </a:cubicBezTo>
                  <a:cubicBezTo>
                    <a:pt x="643" y="209"/>
                    <a:pt x="641" y="206"/>
                    <a:pt x="640" y="203"/>
                  </a:cubicBezTo>
                  <a:cubicBezTo>
                    <a:pt x="638" y="200"/>
                    <a:pt x="637" y="197"/>
                    <a:pt x="635" y="194"/>
                  </a:cubicBezTo>
                  <a:cubicBezTo>
                    <a:pt x="635" y="194"/>
                    <a:pt x="635" y="194"/>
                    <a:pt x="634" y="195"/>
                  </a:cubicBezTo>
                  <a:cubicBezTo>
                    <a:pt x="660" y="245"/>
                    <a:pt x="659" y="297"/>
                    <a:pt x="644" y="350"/>
                  </a:cubicBezTo>
                  <a:cubicBezTo>
                    <a:pt x="644" y="349"/>
                    <a:pt x="643" y="349"/>
                    <a:pt x="643" y="349"/>
                  </a:cubicBezTo>
                  <a:cubicBezTo>
                    <a:pt x="643" y="348"/>
                    <a:pt x="642" y="347"/>
                    <a:pt x="642" y="346"/>
                  </a:cubicBezTo>
                  <a:cubicBezTo>
                    <a:pt x="625" y="302"/>
                    <a:pt x="600" y="263"/>
                    <a:pt x="567" y="228"/>
                  </a:cubicBezTo>
                  <a:cubicBezTo>
                    <a:pt x="514" y="171"/>
                    <a:pt x="450" y="131"/>
                    <a:pt x="377" y="105"/>
                  </a:cubicBezTo>
                  <a:cubicBezTo>
                    <a:pt x="374" y="104"/>
                    <a:pt x="372" y="103"/>
                    <a:pt x="372" y="99"/>
                  </a:cubicBezTo>
                  <a:cubicBezTo>
                    <a:pt x="371" y="81"/>
                    <a:pt x="359" y="67"/>
                    <a:pt x="342" y="63"/>
                  </a:cubicBezTo>
                  <a:cubicBezTo>
                    <a:pt x="326" y="60"/>
                    <a:pt x="309" y="67"/>
                    <a:pt x="301" y="82"/>
                  </a:cubicBezTo>
                  <a:cubicBezTo>
                    <a:pt x="299" y="86"/>
                    <a:pt x="297" y="87"/>
                    <a:pt x="292" y="86"/>
                  </a:cubicBezTo>
                  <a:cubicBezTo>
                    <a:pt x="263" y="82"/>
                    <a:pt x="233" y="82"/>
                    <a:pt x="203" y="86"/>
                  </a:cubicBezTo>
                  <a:cubicBezTo>
                    <a:pt x="199" y="87"/>
                    <a:pt x="195" y="87"/>
                    <a:pt x="189" y="88"/>
                  </a:cubicBezTo>
                  <a:cubicBezTo>
                    <a:pt x="231" y="44"/>
                    <a:pt x="280" y="18"/>
                    <a:pt x="341" y="18"/>
                  </a:cubicBezTo>
                  <a:cubicBezTo>
                    <a:pt x="341" y="17"/>
                    <a:pt x="340" y="17"/>
                    <a:pt x="339" y="17"/>
                  </a:cubicBezTo>
                  <a:cubicBezTo>
                    <a:pt x="309" y="16"/>
                    <a:pt x="280" y="22"/>
                    <a:pt x="253" y="35"/>
                  </a:cubicBezTo>
                  <a:cubicBezTo>
                    <a:pt x="225" y="47"/>
                    <a:pt x="202" y="65"/>
                    <a:pt x="181" y="87"/>
                  </a:cubicBezTo>
                  <a:cubicBezTo>
                    <a:pt x="179" y="89"/>
                    <a:pt x="175" y="91"/>
                    <a:pt x="172" y="92"/>
                  </a:cubicBezTo>
                  <a:cubicBezTo>
                    <a:pt x="165" y="94"/>
                    <a:pt x="157" y="96"/>
                    <a:pt x="149" y="99"/>
                  </a:cubicBezTo>
                  <a:cubicBezTo>
                    <a:pt x="108" y="113"/>
                    <a:pt x="74" y="135"/>
                    <a:pt x="48" y="170"/>
                  </a:cubicBezTo>
                  <a:cubicBezTo>
                    <a:pt x="44" y="176"/>
                    <a:pt x="40" y="182"/>
                    <a:pt x="36" y="188"/>
                  </a:cubicBezTo>
                  <a:cubicBezTo>
                    <a:pt x="36" y="188"/>
                    <a:pt x="37" y="188"/>
                    <a:pt x="37" y="189"/>
                  </a:cubicBezTo>
                  <a:cubicBezTo>
                    <a:pt x="68" y="140"/>
                    <a:pt x="113" y="113"/>
                    <a:pt x="169" y="99"/>
                  </a:cubicBezTo>
                  <a:cubicBezTo>
                    <a:pt x="168" y="101"/>
                    <a:pt x="167" y="102"/>
                    <a:pt x="166" y="104"/>
                  </a:cubicBezTo>
                  <a:cubicBezTo>
                    <a:pt x="158" y="115"/>
                    <a:pt x="150" y="125"/>
                    <a:pt x="142" y="137"/>
                  </a:cubicBezTo>
                  <a:cubicBezTo>
                    <a:pt x="113" y="183"/>
                    <a:pt x="96" y="234"/>
                    <a:pt x="87" y="288"/>
                  </a:cubicBezTo>
                  <a:cubicBezTo>
                    <a:pt x="78" y="345"/>
                    <a:pt x="80" y="402"/>
                    <a:pt x="92" y="459"/>
                  </a:cubicBezTo>
                  <a:cubicBezTo>
                    <a:pt x="93" y="463"/>
                    <a:pt x="91" y="464"/>
                    <a:pt x="88" y="467"/>
                  </a:cubicBezTo>
                  <a:cubicBezTo>
                    <a:pt x="73" y="476"/>
                    <a:pt x="67" y="494"/>
                    <a:pt x="72" y="512"/>
                  </a:cubicBezTo>
                  <a:cubicBezTo>
                    <a:pt x="78" y="528"/>
                    <a:pt x="95" y="538"/>
                    <a:pt x="112" y="537"/>
                  </a:cubicBezTo>
                  <a:cubicBezTo>
                    <a:pt x="115" y="536"/>
                    <a:pt x="116" y="537"/>
                    <a:pt x="118" y="540"/>
                  </a:cubicBezTo>
                  <a:cubicBezTo>
                    <a:pt x="130" y="569"/>
                    <a:pt x="146" y="596"/>
                    <a:pt x="166" y="621"/>
                  </a:cubicBezTo>
                  <a:cubicBezTo>
                    <a:pt x="167" y="622"/>
                    <a:pt x="168" y="623"/>
                    <a:pt x="169" y="624"/>
                  </a:cubicBezTo>
                  <a:cubicBezTo>
                    <a:pt x="169" y="624"/>
                    <a:pt x="168" y="624"/>
                    <a:pt x="168" y="625"/>
                  </a:cubicBezTo>
                  <a:cubicBezTo>
                    <a:pt x="158" y="621"/>
                    <a:pt x="147" y="618"/>
                    <a:pt x="137" y="614"/>
                  </a:cubicBezTo>
                  <a:cubicBezTo>
                    <a:pt x="126" y="610"/>
                    <a:pt x="116" y="606"/>
                    <a:pt x="106" y="600"/>
                  </a:cubicBezTo>
                  <a:cubicBezTo>
                    <a:pt x="97" y="595"/>
                    <a:pt x="87" y="589"/>
                    <a:pt x="79" y="582"/>
                  </a:cubicBezTo>
                  <a:cubicBezTo>
                    <a:pt x="70" y="575"/>
                    <a:pt x="62" y="567"/>
                    <a:pt x="55" y="559"/>
                  </a:cubicBezTo>
                  <a:cubicBezTo>
                    <a:pt x="47" y="551"/>
                    <a:pt x="41" y="542"/>
                    <a:pt x="35" y="532"/>
                  </a:cubicBezTo>
                  <a:cubicBezTo>
                    <a:pt x="35" y="534"/>
                    <a:pt x="35" y="534"/>
                    <a:pt x="36" y="535"/>
                  </a:cubicBezTo>
                  <a:cubicBezTo>
                    <a:pt x="51" y="561"/>
                    <a:pt x="71" y="582"/>
                    <a:pt x="96" y="599"/>
                  </a:cubicBezTo>
                  <a:cubicBezTo>
                    <a:pt x="119" y="615"/>
                    <a:pt x="145" y="625"/>
                    <a:pt x="173" y="632"/>
                  </a:cubicBezTo>
                  <a:cubicBezTo>
                    <a:pt x="175" y="633"/>
                    <a:pt x="178" y="635"/>
                    <a:pt x="181" y="637"/>
                  </a:cubicBezTo>
                  <a:cubicBezTo>
                    <a:pt x="188" y="643"/>
                    <a:pt x="194" y="650"/>
                    <a:pt x="201" y="656"/>
                  </a:cubicBezTo>
                  <a:cubicBezTo>
                    <a:pt x="238" y="687"/>
                    <a:pt x="280" y="706"/>
                    <a:pt x="329" y="707"/>
                  </a:cubicBezTo>
                  <a:cubicBezTo>
                    <a:pt x="331" y="707"/>
                    <a:pt x="334" y="707"/>
                    <a:pt x="336" y="707"/>
                  </a:cubicBezTo>
                  <a:cubicBezTo>
                    <a:pt x="270" y="705"/>
                    <a:pt x="219" y="669"/>
                    <a:pt x="190" y="636"/>
                  </a:cubicBezTo>
                  <a:close/>
                  <a:moveTo>
                    <a:pt x="217" y="650"/>
                  </a:moveTo>
                  <a:cubicBezTo>
                    <a:pt x="255" y="681"/>
                    <a:pt x="297" y="699"/>
                    <a:pt x="347" y="696"/>
                  </a:cubicBezTo>
                  <a:cubicBezTo>
                    <a:pt x="394" y="693"/>
                    <a:pt x="434" y="673"/>
                    <a:pt x="469" y="641"/>
                  </a:cubicBezTo>
                  <a:cubicBezTo>
                    <a:pt x="466" y="641"/>
                    <a:pt x="465" y="640"/>
                    <a:pt x="464" y="641"/>
                  </a:cubicBezTo>
                  <a:cubicBezTo>
                    <a:pt x="430" y="644"/>
                    <a:pt x="396" y="642"/>
                    <a:pt x="362" y="636"/>
                  </a:cubicBezTo>
                  <a:cubicBezTo>
                    <a:pt x="357" y="635"/>
                    <a:pt x="352" y="636"/>
                    <a:pt x="347" y="637"/>
                  </a:cubicBezTo>
                  <a:cubicBezTo>
                    <a:pt x="317" y="645"/>
                    <a:pt x="287" y="649"/>
                    <a:pt x="256" y="650"/>
                  </a:cubicBezTo>
                  <a:cubicBezTo>
                    <a:pt x="243" y="650"/>
                    <a:pt x="230" y="650"/>
                    <a:pt x="217" y="650"/>
                  </a:cubicBezTo>
                  <a:close/>
                  <a:moveTo>
                    <a:pt x="508" y="106"/>
                  </a:moveTo>
                  <a:cubicBezTo>
                    <a:pt x="509" y="107"/>
                    <a:pt x="509" y="108"/>
                    <a:pt x="509" y="109"/>
                  </a:cubicBezTo>
                  <a:cubicBezTo>
                    <a:pt x="531" y="138"/>
                    <a:pt x="547" y="170"/>
                    <a:pt x="559" y="204"/>
                  </a:cubicBezTo>
                  <a:cubicBezTo>
                    <a:pt x="560" y="207"/>
                    <a:pt x="562" y="209"/>
                    <a:pt x="564" y="211"/>
                  </a:cubicBezTo>
                  <a:cubicBezTo>
                    <a:pt x="595" y="242"/>
                    <a:pt x="621" y="277"/>
                    <a:pt x="640" y="317"/>
                  </a:cubicBezTo>
                  <a:cubicBezTo>
                    <a:pt x="640" y="318"/>
                    <a:pt x="641" y="319"/>
                    <a:pt x="642" y="320"/>
                  </a:cubicBezTo>
                  <a:cubicBezTo>
                    <a:pt x="661" y="216"/>
                    <a:pt x="601" y="133"/>
                    <a:pt x="508" y="106"/>
                  </a:cubicBezTo>
                  <a:close/>
                  <a:moveTo>
                    <a:pt x="25" y="340"/>
                  </a:moveTo>
                  <a:cubicBezTo>
                    <a:pt x="26" y="338"/>
                    <a:pt x="27" y="338"/>
                    <a:pt x="27" y="337"/>
                  </a:cubicBezTo>
                  <a:cubicBezTo>
                    <a:pt x="41" y="304"/>
                    <a:pt x="61" y="274"/>
                    <a:pt x="84" y="247"/>
                  </a:cubicBezTo>
                  <a:cubicBezTo>
                    <a:pt x="86" y="245"/>
                    <a:pt x="87" y="242"/>
                    <a:pt x="88" y="239"/>
                  </a:cubicBezTo>
                  <a:cubicBezTo>
                    <a:pt x="98" y="203"/>
                    <a:pt x="112" y="168"/>
                    <a:pt x="132" y="136"/>
                  </a:cubicBezTo>
                  <a:cubicBezTo>
                    <a:pt x="136" y="130"/>
                    <a:pt x="140" y="124"/>
                    <a:pt x="144" y="117"/>
                  </a:cubicBezTo>
                  <a:cubicBezTo>
                    <a:pt x="106" y="129"/>
                    <a:pt x="64" y="157"/>
                    <a:pt x="41" y="200"/>
                  </a:cubicBezTo>
                  <a:cubicBezTo>
                    <a:pt x="17" y="244"/>
                    <a:pt x="14" y="291"/>
                    <a:pt x="25" y="340"/>
                  </a:cubicBezTo>
                  <a:close/>
                  <a:moveTo>
                    <a:pt x="468" y="83"/>
                  </a:moveTo>
                  <a:cubicBezTo>
                    <a:pt x="431" y="48"/>
                    <a:pt x="387" y="28"/>
                    <a:pt x="336" y="27"/>
                  </a:cubicBezTo>
                  <a:cubicBezTo>
                    <a:pt x="296" y="27"/>
                    <a:pt x="234" y="52"/>
                    <a:pt x="217" y="75"/>
                  </a:cubicBezTo>
                  <a:cubicBezTo>
                    <a:pt x="218" y="75"/>
                    <a:pt x="218" y="75"/>
                    <a:pt x="219" y="75"/>
                  </a:cubicBezTo>
                  <a:cubicBezTo>
                    <a:pt x="242" y="73"/>
                    <a:pt x="266" y="73"/>
                    <a:pt x="289" y="76"/>
                  </a:cubicBezTo>
                  <a:cubicBezTo>
                    <a:pt x="292" y="77"/>
                    <a:pt x="294" y="76"/>
                    <a:pt x="295" y="73"/>
                  </a:cubicBezTo>
                  <a:cubicBezTo>
                    <a:pt x="317" y="43"/>
                    <a:pt x="362" y="48"/>
                    <a:pt x="377" y="82"/>
                  </a:cubicBezTo>
                  <a:cubicBezTo>
                    <a:pt x="379" y="85"/>
                    <a:pt x="380" y="85"/>
                    <a:pt x="383" y="84"/>
                  </a:cubicBezTo>
                  <a:cubicBezTo>
                    <a:pt x="397" y="83"/>
                    <a:pt x="410" y="82"/>
                    <a:pt x="424" y="82"/>
                  </a:cubicBezTo>
                  <a:cubicBezTo>
                    <a:pt x="439" y="81"/>
                    <a:pt x="453" y="82"/>
                    <a:pt x="468" y="83"/>
                  </a:cubicBezTo>
                  <a:close/>
                  <a:moveTo>
                    <a:pt x="144" y="607"/>
                  </a:moveTo>
                  <a:cubicBezTo>
                    <a:pt x="138" y="597"/>
                    <a:pt x="132" y="588"/>
                    <a:pt x="126" y="578"/>
                  </a:cubicBezTo>
                  <a:cubicBezTo>
                    <a:pt x="121" y="568"/>
                    <a:pt x="116" y="558"/>
                    <a:pt x="111" y="548"/>
                  </a:cubicBezTo>
                  <a:cubicBezTo>
                    <a:pt x="110" y="547"/>
                    <a:pt x="108" y="546"/>
                    <a:pt x="106" y="546"/>
                  </a:cubicBezTo>
                  <a:cubicBezTo>
                    <a:pt x="77" y="545"/>
                    <a:pt x="56" y="518"/>
                    <a:pt x="62" y="490"/>
                  </a:cubicBezTo>
                  <a:cubicBezTo>
                    <a:pt x="64" y="480"/>
                    <a:pt x="68" y="472"/>
                    <a:pt x="74" y="466"/>
                  </a:cubicBezTo>
                  <a:cubicBezTo>
                    <a:pt x="65" y="453"/>
                    <a:pt x="56" y="440"/>
                    <a:pt x="48" y="427"/>
                  </a:cubicBezTo>
                  <a:cubicBezTo>
                    <a:pt x="40" y="413"/>
                    <a:pt x="33" y="399"/>
                    <a:pt x="25" y="385"/>
                  </a:cubicBezTo>
                  <a:cubicBezTo>
                    <a:pt x="15" y="431"/>
                    <a:pt x="17" y="476"/>
                    <a:pt x="38" y="518"/>
                  </a:cubicBezTo>
                  <a:cubicBezTo>
                    <a:pt x="61" y="562"/>
                    <a:pt x="97" y="590"/>
                    <a:pt x="144" y="607"/>
                  </a:cubicBezTo>
                  <a:close/>
                  <a:moveTo>
                    <a:pt x="641" y="404"/>
                  </a:moveTo>
                  <a:cubicBezTo>
                    <a:pt x="640" y="405"/>
                    <a:pt x="640" y="406"/>
                    <a:pt x="639" y="407"/>
                  </a:cubicBezTo>
                  <a:cubicBezTo>
                    <a:pt x="629" y="429"/>
                    <a:pt x="616" y="450"/>
                    <a:pt x="601" y="469"/>
                  </a:cubicBezTo>
                  <a:cubicBezTo>
                    <a:pt x="599" y="472"/>
                    <a:pt x="599" y="474"/>
                    <a:pt x="601" y="477"/>
                  </a:cubicBezTo>
                  <a:cubicBezTo>
                    <a:pt x="609" y="494"/>
                    <a:pt x="608" y="511"/>
                    <a:pt x="597" y="526"/>
                  </a:cubicBezTo>
                  <a:cubicBezTo>
                    <a:pt x="587" y="541"/>
                    <a:pt x="572" y="548"/>
                    <a:pt x="554" y="546"/>
                  </a:cubicBezTo>
                  <a:cubicBezTo>
                    <a:pt x="550" y="545"/>
                    <a:pt x="548" y="547"/>
                    <a:pt x="547" y="550"/>
                  </a:cubicBezTo>
                  <a:cubicBezTo>
                    <a:pt x="537" y="572"/>
                    <a:pt x="525" y="594"/>
                    <a:pt x="511" y="614"/>
                  </a:cubicBezTo>
                  <a:cubicBezTo>
                    <a:pt x="510" y="615"/>
                    <a:pt x="509" y="616"/>
                    <a:pt x="508" y="618"/>
                  </a:cubicBezTo>
                  <a:cubicBezTo>
                    <a:pt x="602" y="591"/>
                    <a:pt x="661" y="507"/>
                    <a:pt x="641" y="404"/>
                  </a:cubicBezTo>
                  <a:close/>
                  <a:moveTo>
                    <a:pt x="80" y="455"/>
                  </a:moveTo>
                  <a:cubicBezTo>
                    <a:pt x="80" y="455"/>
                    <a:pt x="81" y="455"/>
                    <a:pt x="81" y="454"/>
                  </a:cubicBezTo>
                  <a:cubicBezTo>
                    <a:pt x="69" y="393"/>
                    <a:pt x="69" y="331"/>
                    <a:pt x="81" y="269"/>
                  </a:cubicBezTo>
                  <a:cubicBezTo>
                    <a:pt x="80" y="269"/>
                    <a:pt x="80" y="269"/>
                    <a:pt x="80" y="270"/>
                  </a:cubicBezTo>
                  <a:cubicBezTo>
                    <a:pt x="60" y="297"/>
                    <a:pt x="43" y="326"/>
                    <a:pt x="33" y="359"/>
                  </a:cubicBezTo>
                  <a:cubicBezTo>
                    <a:pt x="32" y="361"/>
                    <a:pt x="32" y="363"/>
                    <a:pt x="33" y="365"/>
                  </a:cubicBezTo>
                  <a:cubicBezTo>
                    <a:pt x="39" y="383"/>
                    <a:pt x="46" y="400"/>
                    <a:pt x="55" y="415"/>
                  </a:cubicBezTo>
                  <a:cubicBezTo>
                    <a:pt x="63" y="429"/>
                    <a:pt x="71" y="442"/>
                    <a:pt x="80" y="455"/>
                  </a:cubicBezTo>
                  <a:close/>
                  <a:moveTo>
                    <a:pt x="382" y="96"/>
                  </a:moveTo>
                  <a:cubicBezTo>
                    <a:pt x="382" y="96"/>
                    <a:pt x="382" y="97"/>
                    <a:pt x="381" y="97"/>
                  </a:cubicBezTo>
                  <a:cubicBezTo>
                    <a:pt x="440" y="118"/>
                    <a:pt x="493" y="148"/>
                    <a:pt x="541" y="189"/>
                  </a:cubicBezTo>
                  <a:cubicBezTo>
                    <a:pt x="541" y="188"/>
                    <a:pt x="541" y="187"/>
                    <a:pt x="541" y="187"/>
                  </a:cubicBezTo>
                  <a:cubicBezTo>
                    <a:pt x="527" y="157"/>
                    <a:pt x="510" y="129"/>
                    <a:pt x="489" y="104"/>
                  </a:cubicBezTo>
                  <a:cubicBezTo>
                    <a:pt x="486" y="101"/>
                    <a:pt x="483" y="99"/>
                    <a:pt x="480" y="99"/>
                  </a:cubicBezTo>
                  <a:cubicBezTo>
                    <a:pt x="450" y="93"/>
                    <a:pt x="419" y="92"/>
                    <a:pt x="389" y="95"/>
                  </a:cubicBezTo>
                  <a:cubicBezTo>
                    <a:pt x="386" y="95"/>
                    <a:pt x="384" y="95"/>
                    <a:pt x="382" y="96"/>
                  </a:cubicBezTo>
                  <a:close/>
                  <a:moveTo>
                    <a:pt x="380" y="628"/>
                  </a:moveTo>
                  <a:cubicBezTo>
                    <a:pt x="382" y="628"/>
                    <a:pt x="382" y="628"/>
                    <a:pt x="383" y="628"/>
                  </a:cubicBezTo>
                  <a:cubicBezTo>
                    <a:pt x="415" y="632"/>
                    <a:pt x="448" y="631"/>
                    <a:pt x="479" y="625"/>
                  </a:cubicBezTo>
                  <a:cubicBezTo>
                    <a:pt x="484" y="624"/>
                    <a:pt x="487" y="622"/>
                    <a:pt x="489" y="619"/>
                  </a:cubicBezTo>
                  <a:cubicBezTo>
                    <a:pt x="502" y="604"/>
                    <a:pt x="513" y="589"/>
                    <a:pt x="523" y="572"/>
                  </a:cubicBezTo>
                  <a:cubicBezTo>
                    <a:pt x="528" y="563"/>
                    <a:pt x="532" y="554"/>
                    <a:pt x="537" y="545"/>
                  </a:cubicBezTo>
                  <a:cubicBezTo>
                    <a:pt x="538" y="544"/>
                    <a:pt x="537" y="542"/>
                    <a:pt x="537" y="541"/>
                  </a:cubicBezTo>
                  <a:cubicBezTo>
                    <a:pt x="536" y="541"/>
                    <a:pt x="534" y="541"/>
                    <a:pt x="533" y="541"/>
                  </a:cubicBezTo>
                  <a:cubicBezTo>
                    <a:pt x="532" y="541"/>
                    <a:pt x="532" y="542"/>
                    <a:pt x="532" y="542"/>
                  </a:cubicBezTo>
                  <a:cubicBezTo>
                    <a:pt x="494" y="573"/>
                    <a:pt x="453" y="598"/>
                    <a:pt x="408" y="617"/>
                  </a:cubicBezTo>
                  <a:cubicBezTo>
                    <a:pt x="399" y="620"/>
                    <a:pt x="390" y="624"/>
                    <a:pt x="380" y="628"/>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7">
              <a:extLst>
                <a:ext uri="{FF2B5EF4-FFF2-40B4-BE49-F238E27FC236}">
                  <a16:creationId xmlns:a16="http://schemas.microsoft.com/office/drawing/2014/main" id="{CB6D6818-A259-44BB-B2C5-58FECBEC732E}"/>
                </a:ext>
              </a:extLst>
            </p:cNvPr>
            <p:cNvSpPr>
              <a:spLocks noEditPoints="1"/>
            </p:cNvSpPr>
            <p:nvPr/>
          </p:nvSpPr>
          <p:spPr bwMode="auto">
            <a:xfrm>
              <a:off x="3556001" y="1970088"/>
              <a:ext cx="2079625" cy="2058987"/>
            </a:xfrm>
            <a:custGeom>
              <a:avLst/>
              <a:gdLst>
                <a:gd name="T0" fmla="*/ 50 w 550"/>
                <a:gd name="T1" fmla="*/ 430 h 545"/>
                <a:gd name="T2" fmla="*/ 17 w 550"/>
                <a:gd name="T3" fmla="*/ 371 h 545"/>
                <a:gd name="T4" fmla="*/ 8 w 550"/>
                <a:gd name="T5" fmla="*/ 201 h 545"/>
                <a:gd name="T6" fmla="*/ 89 w 550"/>
                <a:gd name="T7" fmla="*/ 10 h 545"/>
                <a:gd name="T8" fmla="*/ 202 w 550"/>
                <a:gd name="T9" fmla="*/ 6 h 545"/>
                <a:gd name="T10" fmla="*/ 235 w 550"/>
                <a:gd name="T11" fmla="*/ 48 h 545"/>
                <a:gd name="T12" fmla="*/ 310 w 550"/>
                <a:gd name="T13" fmla="*/ 36 h 545"/>
                <a:gd name="T14" fmla="*/ 548 w 550"/>
                <a:gd name="T15" fmla="*/ 267 h 545"/>
                <a:gd name="T16" fmla="*/ 492 w 550"/>
                <a:gd name="T17" fmla="*/ 374 h 545"/>
                <a:gd name="T18" fmla="*/ 431 w 550"/>
                <a:gd name="T19" fmla="*/ 404 h 545"/>
                <a:gd name="T20" fmla="*/ 434 w 550"/>
                <a:gd name="T21" fmla="*/ 433 h 545"/>
                <a:gd name="T22" fmla="*/ 246 w 550"/>
                <a:gd name="T23" fmla="*/ 529 h 545"/>
                <a:gd name="T24" fmla="*/ 106 w 550"/>
                <a:gd name="T25" fmla="*/ 539 h 545"/>
                <a:gd name="T26" fmla="*/ 37 w 550"/>
                <a:gd name="T27" fmla="*/ 447 h 545"/>
                <a:gd name="T28" fmla="*/ 36 w 550"/>
                <a:gd name="T29" fmla="*/ 444 h 545"/>
                <a:gd name="T30" fmla="*/ 483 w 550"/>
                <a:gd name="T31" fmla="*/ 330 h 545"/>
                <a:gd name="T32" fmla="*/ 455 w 550"/>
                <a:gd name="T33" fmla="*/ 144 h 545"/>
                <a:gd name="T34" fmla="*/ 288 w 550"/>
                <a:gd name="T35" fmla="*/ 37 h 545"/>
                <a:gd name="T36" fmla="*/ 201 w 550"/>
                <a:gd name="T37" fmla="*/ 31 h 545"/>
                <a:gd name="T38" fmla="*/ 196 w 550"/>
                <a:gd name="T39" fmla="*/ 28 h 545"/>
                <a:gd name="T40" fmla="*/ 33 w 550"/>
                <a:gd name="T41" fmla="*/ 133 h 545"/>
                <a:gd name="T42" fmla="*/ 24 w 550"/>
                <a:gd name="T43" fmla="*/ 362 h 545"/>
                <a:gd name="T44" fmla="*/ 58 w 550"/>
                <a:gd name="T45" fmla="*/ 436 h 545"/>
                <a:gd name="T46" fmla="*/ 220 w 550"/>
                <a:gd name="T47" fmla="*/ 524 h 545"/>
                <a:gd name="T48" fmla="*/ 266 w 550"/>
                <a:gd name="T49" fmla="*/ 514 h 545"/>
                <a:gd name="T50" fmla="*/ 424 w 550"/>
                <a:gd name="T51" fmla="*/ 424 h 545"/>
                <a:gd name="T52" fmla="*/ 478 w 550"/>
                <a:gd name="T53" fmla="*/ 361 h 545"/>
                <a:gd name="T54" fmla="*/ 488 w 550"/>
                <a:gd name="T55" fmla="*/ 364 h 545"/>
                <a:gd name="T56" fmla="*/ 539 w 550"/>
                <a:gd name="T57" fmla="*/ 275 h 545"/>
                <a:gd name="T58" fmla="*/ 490 w 550"/>
                <a:gd name="T59" fmla="*/ 183 h 545"/>
                <a:gd name="T60" fmla="*/ 487 w 550"/>
                <a:gd name="T61" fmla="*/ 363 h 545"/>
                <a:gd name="T62" fmla="*/ 44 w 550"/>
                <a:gd name="T63" fmla="*/ 107 h 545"/>
                <a:gd name="T64" fmla="*/ 138 w 550"/>
                <a:gd name="T65" fmla="*/ 43 h 545"/>
                <a:gd name="T66" fmla="*/ 197 w 550"/>
                <a:gd name="T67" fmla="*/ 16 h 545"/>
                <a:gd name="T68" fmla="*/ 101 w 550"/>
                <a:gd name="T69" fmla="*/ 15 h 545"/>
                <a:gd name="T70" fmla="*/ 54 w 550"/>
                <a:gd name="T71" fmla="*/ 82 h 545"/>
                <a:gd name="T72" fmla="*/ 201 w 550"/>
                <a:gd name="T73" fmla="*/ 529 h 545"/>
                <a:gd name="T74" fmla="*/ 198 w 550"/>
                <a:gd name="T75" fmla="*/ 527 h 545"/>
                <a:gd name="T76" fmla="*/ 49 w 550"/>
                <a:gd name="T77" fmla="*/ 445 h 545"/>
                <a:gd name="T78" fmla="*/ 94 w 550"/>
                <a:gd name="T79" fmla="*/ 525 h 545"/>
                <a:gd name="T80" fmla="*/ 193 w 550"/>
                <a:gd name="T81" fmla="*/ 530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50" h="545">
                  <a:moveTo>
                    <a:pt x="36" y="444"/>
                  </a:moveTo>
                  <a:cubicBezTo>
                    <a:pt x="41" y="439"/>
                    <a:pt x="46" y="435"/>
                    <a:pt x="50" y="430"/>
                  </a:cubicBezTo>
                  <a:cubicBezTo>
                    <a:pt x="58" y="418"/>
                    <a:pt x="59" y="404"/>
                    <a:pt x="52" y="391"/>
                  </a:cubicBezTo>
                  <a:cubicBezTo>
                    <a:pt x="45" y="377"/>
                    <a:pt x="33" y="371"/>
                    <a:pt x="17" y="371"/>
                  </a:cubicBezTo>
                  <a:cubicBezTo>
                    <a:pt x="14" y="371"/>
                    <a:pt x="13" y="370"/>
                    <a:pt x="12" y="366"/>
                  </a:cubicBezTo>
                  <a:cubicBezTo>
                    <a:pt x="1" y="311"/>
                    <a:pt x="0" y="256"/>
                    <a:pt x="8" y="201"/>
                  </a:cubicBezTo>
                  <a:cubicBezTo>
                    <a:pt x="16" y="148"/>
                    <a:pt x="32" y="98"/>
                    <a:pt x="59" y="52"/>
                  </a:cubicBezTo>
                  <a:cubicBezTo>
                    <a:pt x="68" y="37"/>
                    <a:pt x="79" y="24"/>
                    <a:pt x="89" y="10"/>
                  </a:cubicBezTo>
                  <a:cubicBezTo>
                    <a:pt x="90" y="8"/>
                    <a:pt x="93" y="7"/>
                    <a:pt x="95" y="6"/>
                  </a:cubicBezTo>
                  <a:cubicBezTo>
                    <a:pt x="131" y="0"/>
                    <a:pt x="166" y="1"/>
                    <a:pt x="202" y="6"/>
                  </a:cubicBezTo>
                  <a:cubicBezTo>
                    <a:pt x="203" y="6"/>
                    <a:pt x="204" y="6"/>
                    <a:pt x="206" y="6"/>
                  </a:cubicBezTo>
                  <a:cubicBezTo>
                    <a:pt x="206" y="27"/>
                    <a:pt x="214" y="43"/>
                    <a:pt x="235" y="48"/>
                  </a:cubicBezTo>
                  <a:cubicBezTo>
                    <a:pt x="256" y="52"/>
                    <a:pt x="271" y="43"/>
                    <a:pt x="280" y="24"/>
                  </a:cubicBezTo>
                  <a:cubicBezTo>
                    <a:pt x="290" y="28"/>
                    <a:pt x="300" y="32"/>
                    <a:pt x="310" y="36"/>
                  </a:cubicBezTo>
                  <a:cubicBezTo>
                    <a:pt x="369" y="61"/>
                    <a:pt x="422" y="96"/>
                    <a:pt x="467" y="143"/>
                  </a:cubicBezTo>
                  <a:cubicBezTo>
                    <a:pt x="502" y="179"/>
                    <a:pt x="530" y="220"/>
                    <a:pt x="548" y="267"/>
                  </a:cubicBezTo>
                  <a:cubicBezTo>
                    <a:pt x="550" y="270"/>
                    <a:pt x="550" y="273"/>
                    <a:pt x="548" y="277"/>
                  </a:cubicBezTo>
                  <a:cubicBezTo>
                    <a:pt x="535" y="313"/>
                    <a:pt x="515" y="345"/>
                    <a:pt x="492" y="374"/>
                  </a:cubicBezTo>
                  <a:cubicBezTo>
                    <a:pt x="490" y="377"/>
                    <a:pt x="488" y="376"/>
                    <a:pt x="486" y="375"/>
                  </a:cubicBezTo>
                  <a:cubicBezTo>
                    <a:pt x="462" y="363"/>
                    <a:pt x="435" y="377"/>
                    <a:pt x="431" y="404"/>
                  </a:cubicBezTo>
                  <a:cubicBezTo>
                    <a:pt x="429" y="412"/>
                    <a:pt x="431" y="420"/>
                    <a:pt x="435" y="427"/>
                  </a:cubicBezTo>
                  <a:cubicBezTo>
                    <a:pt x="436" y="429"/>
                    <a:pt x="436" y="431"/>
                    <a:pt x="434" y="433"/>
                  </a:cubicBezTo>
                  <a:cubicBezTo>
                    <a:pt x="400" y="461"/>
                    <a:pt x="363" y="484"/>
                    <a:pt x="323" y="502"/>
                  </a:cubicBezTo>
                  <a:cubicBezTo>
                    <a:pt x="298" y="514"/>
                    <a:pt x="273" y="523"/>
                    <a:pt x="246" y="529"/>
                  </a:cubicBezTo>
                  <a:cubicBezTo>
                    <a:pt x="201" y="541"/>
                    <a:pt x="154" y="545"/>
                    <a:pt x="107" y="539"/>
                  </a:cubicBezTo>
                  <a:cubicBezTo>
                    <a:pt x="107" y="539"/>
                    <a:pt x="106" y="539"/>
                    <a:pt x="106" y="539"/>
                  </a:cubicBezTo>
                  <a:cubicBezTo>
                    <a:pt x="90" y="537"/>
                    <a:pt x="90" y="537"/>
                    <a:pt x="81" y="525"/>
                  </a:cubicBezTo>
                  <a:cubicBezTo>
                    <a:pt x="63" y="501"/>
                    <a:pt x="48" y="475"/>
                    <a:pt x="37" y="447"/>
                  </a:cubicBezTo>
                  <a:cubicBezTo>
                    <a:pt x="36" y="446"/>
                    <a:pt x="36" y="445"/>
                    <a:pt x="36" y="444"/>
                  </a:cubicBezTo>
                  <a:cubicBezTo>
                    <a:pt x="35" y="444"/>
                    <a:pt x="36" y="444"/>
                    <a:pt x="36" y="444"/>
                  </a:cubicBezTo>
                  <a:close/>
                  <a:moveTo>
                    <a:pt x="478" y="361"/>
                  </a:moveTo>
                  <a:cubicBezTo>
                    <a:pt x="479" y="351"/>
                    <a:pt x="481" y="340"/>
                    <a:pt x="483" y="330"/>
                  </a:cubicBezTo>
                  <a:cubicBezTo>
                    <a:pt x="488" y="284"/>
                    <a:pt x="487" y="238"/>
                    <a:pt x="479" y="192"/>
                  </a:cubicBezTo>
                  <a:cubicBezTo>
                    <a:pt x="474" y="163"/>
                    <a:pt x="474" y="163"/>
                    <a:pt x="455" y="144"/>
                  </a:cubicBezTo>
                  <a:cubicBezTo>
                    <a:pt x="455" y="144"/>
                    <a:pt x="455" y="144"/>
                    <a:pt x="455" y="144"/>
                  </a:cubicBezTo>
                  <a:cubicBezTo>
                    <a:pt x="407" y="96"/>
                    <a:pt x="351" y="61"/>
                    <a:pt x="288" y="37"/>
                  </a:cubicBezTo>
                  <a:cubicBezTo>
                    <a:pt x="285" y="36"/>
                    <a:pt x="284" y="37"/>
                    <a:pt x="282" y="39"/>
                  </a:cubicBezTo>
                  <a:cubicBezTo>
                    <a:pt x="261" y="68"/>
                    <a:pt x="216" y="63"/>
                    <a:pt x="201" y="31"/>
                  </a:cubicBezTo>
                  <a:cubicBezTo>
                    <a:pt x="200" y="30"/>
                    <a:pt x="200" y="28"/>
                    <a:pt x="199" y="27"/>
                  </a:cubicBezTo>
                  <a:cubicBezTo>
                    <a:pt x="198" y="27"/>
                    <a:pt x="197" y="28"/>
                    <a:pt x="196" y="28"/>
                  </a:cubicBezTo>
                  <a:cubicBezTo>
                    <a:pt x="137" y="50"/>
                    <a:pt x="85" y="82"/>
                    <a:pt x="39" y="125"/>
                  </a:cubicBezTo>
                  <a:cubicBezTo>
                    <a:pt x="36" y="127"/>
                    <a:pt x="34" y="130"/>
                    <a:pt x="33" y="133"/>
                  </a:cubicBezTo>
                  <a:cubicBezTo>
                    <a:pt x="10" y="207"/>
                    <a:pt x="6" y="282"/>
                    <a:pt x="20" y="358"/>
                  </a:cubicBezTo>
                  <a:cubicBezTo>
                    <a:pt x="20" y="360"/>
                    <a:pt x="21" y="361"/>
                    <a:pt x="24" y="362"/>
                  </a:cubicBezTo>
                  <a:cubicBezTo>
                    <a:pt x="52" y="365"/>
                    <a:pt x="70" y="390"/>
                    <a:pt x="65" y="417"/>
                  </a:cubicBezTo>
                  <a:cubicBezTo>
                    <a:pt x="64" y="424"/>
                    <a:pt x="61" y="430"/>
                    <a:pt x="58" y="436"/>
                  </a:cubicBezTo>
                  <a:cubicBezTo>
                    <a:pt x="59" y="437"/>
                    <a:pt x="59" y="437"/>
                    <a:pt x="60" y="438"/>
                  </a:cubicBezTo>
                  <a:cubicBezTo>
                    <a:pt x="108" y="477"/>
                    <a:pt x="161" y="506"/>
                    <a:pt x="220" y="524"/>
                  </a:cubicBezTo>
                  <a:cubicBezTo>
                    <a:pt x="223" y="524"/>
                    <a:pt x="226" y="525"/>
                    <a:pt x="228" y="524"/>
                  </a:cubicBezTo>
                  <a:cubicBezTo>
                    <a:pt x="241" y="521"/>
                    <a:pt x="254" y="518"/>
                    <a:pt x="266" y="514"/>
                  </a:cubicBezTo>
                  <a:cubicBezTo>
                    <a:pt x="324" y="496"/>
                    <a:pt x="376" y="468"/>
                    <a:pt x="423" y="430"/>
                  </a:cubicBezTo>
                  <a:cubicBezTo>
                    <a:pt x="425" y="428"/>
                    <a:pt x="424" y="426"/>
                    <a:pt x="424" y="424"/>
                  </a:cubicBezTo>
                  <a:cubicBezTo>
                    <a:pt x="415" y="396"/>
                    <a:pt x="431" y="368"/>
                    <a:pt x="459" y="362"/>
                  </a:cubicBezTo>
                  <a:cubicBezTo>
                    <a:pt x="465" y="361"/>
                    <a:pt x="471" y="361"/>
                    <a:pt x="478" y="361"/>
                  </a:cubicBezTo>
                  <a:close/>
                  <a:moveTo>
                    <a:pt x="487" y="363"/>
                  </a:moveTo>
                  <a:cubicBezTo>
                    <a:pt x="488" y="363"/>
                    <a:pt x="488" y="363"/>
                    <a:pt x="488" y="364"/>
                  </a:cubicBezTo>
                  <a:cubicBezTo>
                    <a:pt x="489" y="363"/>
                    <a:pt x="489" y="362"/>
                    <a:pt x="489" y="362"/>
                  </a:cubicBezTo>
                  <a:cubicBezTo>
                    <a:pt x="510" y="335"/>
                    <a:pt x="527" y="307"/>
                    <a:pt x="539" y="275"/>
                  </a:cubicBezTo>
                  <a:cubicBezTo>
                    <a:pt x="539" y="273"/>
                    <a:pt x="539" y="271"/>
                    <a:pt x="539" y="269"/>
                  </a:cubicBezTo>
                  <a:cubicBezTo>
                    <a:pt x="527" y="237"/>
                    <a:pt x="510" y="209"/>
                    <a:pt x="490" y="183"/>
                  </a:cubicBezTo>
                  <a:cubicBezTo>
                    <a:pt x="489" y="182"/>
                    <a:pt x="488" y="181"/>
                    <a:pt x="487" y="180"/>
                  </a:cubicBezTo>
                  <a:cubicBezTo>
                    <a:pt x="498" y="242"/>
                    <a:pt x="498" y="302"/>
                    <a:pt x="487" y="363"/>
                  </a:cubicBezTo>
                  <a:close/>
                  <a:moveTo>
                    <a:pt x="43" y="106"/>
                  </a:moveTo>
                  <a:cubicBezTo>
                    <a:pt x="43" y="106"/>
                    <a:pt x="43" y="106"/>
                    <a:pt x="44" y="107"/>
                  </a:cubicBezTo>
                  <a:cubicBezTo>
                    <a:pt x="45" y="106"/>
                    <a:pt x="46" y="105"/>
                    <a:pt x="47" y="104"/>
                  </a:cubicBezTo>
                  <a:cubicBezTo>
                    <a:pt x="75" y="80"/>
                    <a:pt x="105" y="60"/>
                    <a:pt x="138" y="43"/>
                  </a:cubicBezTo>
                  <a:cubicBezTo>
                    <a:pt x="156" y="34"/>
                    <a:pt x="175" y="27"/>
                    <a:pt x="194" y="18"/>
                  </a:cubicBezTo>
                  <a:cubicBezTo>
                    <a:pt x="195" y="18"/>
                    <a:pt x="196" y="17"/>
                    <a:pt x="197" y="16"/>
                  </a:cubicBezTo>
                  <a:cubicBezTo>
                    <a:pt x="196" y="15"/>
                    <a:pt x="195" y="14"/>
                    <a:pt x="194" y="14"/>
                  </a:cubicBezTo>
                  <a:cubicBezTo>
                    <a:pt x="163" y="10"/>
                    <a:pt x="132" y="10"/>
                    <a:pt x="101" y="15"/>
                  </a:cubicBezTo>
                  <a:cubicBezTo>
                    <a:pt x="98" y="15"/>
                    <a:pt x="95" y="17"/>
                    <a:pt x="93" y="19"/>
                  </a:cubicBezTo>
                  <a:cubicBezTo>
                    <a:pt x="77" y="39"/>
                    <a:pt x="64" y="60"/>
                    <a:pt x="54" y="82"/>
                  </a:cubicBezTo>
                  <a:cubicBezTo>
                    <a:pt x="50" y="90"/>
                    <a:pt x="46" y="98"/>
                    <a:pt x="43" y="106"/>
                  </a:cubicBezTo>
                  <a:close/>
                  <a:moveTo>
                    <a:pt x="201" y="529"/>
                  </a:moveTo>
                  <a:cubicBezTo>
                    <a:pt x="201" y="528"/>
                    <a:pt x="201" y="528"/>
                    <a:pt x="200" y="528"/>
                  </a:cubicBezTo>
                  <a:cubicBezTo>
                    <a:pt x="200" y="528"/>
                    <a:pt x="199" y="527"/>
                    <a:pt x="198" y="527"/>
                  </a:cubicBezTo>
                  <a:cubicBezTo>
                    <a:pt x="146" y="508"/>
                    <a:pt x="98" y="481"/>
                    <a:pt x="54" y="446"/>
                  </a:cubicBezTo>
                  <a:cubicBezTo>
                    <a:pt x="53" y="444"/>
                    <a:pt x="51" y="443"/>
                    <a:pt x="49" y="445"/>
                  </a:cubicBezTo>
                  <a:cubicBezTo>
                    <a:pt x="47" y="447"/>
                    <a:pt x="47" y="448"/>
                    <a:pt x="48" y="450"/>
                  </a:cubicBezTo>
                  <a:cubicBezTo>
                    <a:pt x="60" y="477"/>
                    <a:pt x="75" y="503"/>
                    <a:pt x="94" y="525"/>
                  </a:cubicBezTo>
                  <a:cubicBezTo>
                    <a:pt x="95" y="527"/>
                    <a:pt x="97" y="528"/>
                    <a:pt x="100" y="529"/>
                  </a:cubicBezTo>
                  <a:cubicBezTo>
                    <a:pt x="130" y="534"/>
                    <a:pt x="162" y="534"/>
                    <a:pt x="193" y="530"/>
                  </a:cubicBezTo>
                  <a:cubicBezTo>
                    <a:pt x="195" y="530"/>
                    <a:pt x="198" y="529"/>
                    <a:pt x="201" y="529"/>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Elipse 10">
              <a:extLst>
                <a:ext uri="{FF2B5EF4-FFF2-40B4-BE49-F238E27FC236}">
                  <a16:creationId xmlns:a16="http://schemas.microsoft.com/office/drawing/2014/main" id="{DD8221CD-B6B9-4CEF-8B24-18368C38FF0C}"/>
                </a:ext>
              </a:extLst>
            </p:cNvPr>
            <p:cNvSpPr/>
            <p:nvPr/>
          </p:nvSpPr>
          <p:spPr>
            <a:xfrm>
              <a:off x="4111137" y="2619680"/>
              <a:ext cx="750277" cy="75027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34" name="Grupo 33">
            <a:extLst>
              <a:ext uri="{FF2B5EF4-FFF2-40B4-BE49-F238E27FC236}">
                <a16:creationId xmlns:a16="http://schemas.microsoft.com/office/drawing/2014/main" id="{C2AD74A8-46E4-4D5A-9112-CC0D8B16109A}"/>
              </a:ext>
            </a:extLst>
          </p:cNvPr>
          <p:cNvGrpSpPr/>
          <p:nvPr/>
        </p:nvGrpSpPr>
        <p:grpSpPr>
          <a:xfrm>
            <a:off x="161591" y="415840"/>
            <a:ext cx="8820667" cy="911984"/>
            <a:chOff x="246304" y="429207"/>
            <a:chExt cx="8820667" cy="911984"/>
          </a:xfrm>
        </p:grpSpPr>
        <p:sp>
          <p:nvSpPr>
            <p:cNvPr id="35" name="Rectángulo 34">
              <a:extLst>
                <a:ext uri="{FF2B5EF4-FFF2-40B4-BE49-F238E27FC236}">
                  <a16:creationId xmlns:a16="http://schemas.microsoft.com/office/drawing/2014/main" id="{5A587BB8-D90C-49FE-AB5F-1A0441C0AFF2}"/>
                </a:ext>
              </a:extLst>
            </p:cNvPr>
            <p:cNvSpPr/>
            <p:nvPr/>
          </p:nvSpPr>
          <p:spPr>
            <a:xfrm>
              <a:off x="331488" y="885199"/>
              <a:ext cx="7995025" cy="457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Elipse 35">
              <a:extLst>
                <a:ext uri="{FF2B5EF4-FFF2-40B4-BE49-F238E27FC236}">
                  <a16:creationId xmlns:a16="http://schemas.microsoft.com/office/drawing/2014/main" id="{8D170E20-EC15-42B6-8B01-6BE9F61782DA}"/>
                </a:ext>
              </a:extLst>
            </p:cNvPr>
            <p:cNvSpPr/>
            <p:nvPr/>
          </p:nvSpPr>
          <p:spPr>
            <a:xfrm>
              <a:off x="246304" y="768186"/>
              <a:ext cx="279744" cy="2797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37" name="Grupo 36">
              <a:extLst>
                <a:ext uri="{FF2B5EF4-FFF2-40B4-BE49-F238E27FC236}">
                  <a16:creationId xmlns:a16="http://schemas.microsoft.com/office/drawing/2014/main" id="{19B0F1CF-04A8-4175-8B4C-5D7A847FEE3C}"/>
                </a:ext>
              </a:extLst>
            </p:cNvPr>
            <p:cNvGrpSpPr/>
            <p:nvPr/>
          </p:nvGrpSpPr>
          <p:grpSpPr>
            <a:xfrm>
              <a:off x="8154987" y="429207"/>
              <a:ext cx="911984" cy="911984"/>
              <a:chOff x="8118682" y="320468"/>
              <a:chExt cx="1104780" cy="1104780"/>
            </a:xfrm>
          </p:grpSpPr>
          <p:sp>
            <p:nvSpPr>
              <p:cNvPr id="38" name="Elipse 37">
                <a:extLst>
                  <a:ext uri="{FF2B5EF4-FFF2-40B4-BE49-F238E27FC236}">
                    <a16:creationId xmlns:a16="http://schemas.microsoft.com/office/drawing/2014/main" id="{B15763DA-E0FC-4CC5-BC00-19EB7EB28982}"/>
                  </a:ext>
                </a:extLst>
              </p:cNvPr>
              <p:cNvSpPr/>
              <p:nvPr/>
            </p:nvSpPr>
            <p:spPr>
              <a:xfrm>
                <a:off x="8515328" y="718383"/>
                <a:ext cx="333632" cy="3336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9" name="Elipse 38">
                <a:extLst>
                  <a:ext uri="{FF2B5EF4-FFF2-40B4-BE49-F238E27FC236}">
                    <a16:creationId xmlns:a16="http://schemas.microsoft.com/office/drawing/2014/main" id="{4A991A3C-2F38-4BA4-A244-8BE76AEDAC81}"/>
                  </a:ext>
                </a:extLst>
              </p:cNvPr>
              <p:cNvSpPr/>
              <p:nvPr/>
            </p:nvSpPr>
            <p:spPr>
              <a:xfrm>
                <a:off x="8326513" y="518363"/>
                <a:ext cx="711262" cy="7112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0" name="Elipse 39">
                <a:extLst>
                  <a:ext uri="{FF2B5EF4-FFF2-40B4-BE49-F238E27FC236}">
                    <a16:creationId xmlns:a16="http://schemas.microsoft.com/office/drawing/2014/main" id="{BB3447A7-0558-45BA-AD46-809F0A0FF98C}"/>
                  </a:ext>
                </a:extLst>
              </p:cNvPr>
              <p:cNvSpPr/>
              <p:nvPr/>
            </p:nvSpPr>
            <p:spPr>
              <a:xfrm>
                <a:off x="8118682" y="320468"/>
                <a:ext cx="1104780" cy="11047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1" name="Elipse 40">
                <a:extLst>
                  <a:ext uri="{FF2B5EF4-FFF2-40B4-BE49-F238E27FC236}">
                    <a16:creationId xmlns:a16="http://schemas.microsoft.com/office/drawing/2014/main" id="{35F6C332-FDE8-4BCD-8A58-B63CCB682FDE}"/>
                  </a:ext>
                </a:extLst>
              </p:cNvPr>
              <p:cNvSpPr/>
              <p:nvPr/>
            </p:nvSpPr>
            <p:spPr>
              <a:xfrm>
                <a:off x="8224993" y="1180167"/>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Elipse 41">
                <a:extLst>
                  <a:ext uri="{FF2B5EF4-FFF2-40B4-BE49-F238E27FC236}">
                    <a16:creationId xmlns:a16="http://schemas.microsoft.com/office/drawing/2014/main" id="{CACDDF00-79DC-4339-BB9E-75631D837C76}"/>
                  </a:ext>
                </a:extLst>
              </p:cNvPr>
              <p:cNvSpPr/>
              <p:nvPr/>
            </p:nvSpPr>
            <p:spPr>
              <a:xfrm>
                <a:off x="8515328" y="393745"/>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spTree>
    <p:extLst>
      <p:ext uri="{BB962C8B-B14F-4D97-AF65-F5344CB8AC3E}">
        <p14:creationId xmlns:p14="http://schemas.microsoft.com/office/powerpoint/2010/main" val="2656218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5"/>
        <p:cNvGrpSpPr/>
        <p:nvPr/>
      </p:nvGrpSpPr>
      <p:grpSpPr>
        <a:xfrm>
          <a:off x="0" y="0"/>
          <a:ext cx="0" cy="0"/>
          <a:chOff x="0" y="0"/>
          <a:chExt cx="0" cy="0"/>
        </a:xfrm>
      </p:grpSpPr>
      <p:sp>
        <p:nvSpPr>
          <p:cNvPr id="306" name="Google Shape;306;p55"/>
          <p:cNvSpPr txBox="1">
            <a:spLocks noGrp="1"/>
          </p:cNvSpPr>
          <p:nvPr>
            <p:ph type="title"/>
          </p:nvPr>
        </p:nvSpPr>
        <p:spPr>
          <a:xfrm>
            <a:off x="758850" y="196330"/>
            <a:ext cx="76263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FF0000"/>
                </a:solidFill>
              </a:rPr>
              <a:t>TABLE OF CONTENTS</a:t>
            </a:r>
            <a:endParaRPr dirty="0">
              <a:solidFill>
                <a:srgbClr val="FF0000"/>
              </a:solidFill>
            </a:endParaRPr>
          </a:p>
        </p:txBody>
      </p:sp>
      <p:sp>
        <p:nvSpPr>
          <p:cNvPr id="307" name="Google Shape;307;p55"/>
          <p:cNvSpPr txBox="1">
            <a:spLocks noGrp="1"/>
          </p:cNvSpPr>
          <p:nvPr>
            <p:ph type="title" idx="2"/>
          </p:nvPr>
        </p:nvSpPr>
        <p:spPr>
          <a:xfrm>
            <a:off x="1062954" y="1677609"/>
            <a:ext cx="1343700" cy="53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308" name="Google Shape;308;p55"/>
          <p:cNvSpPr txBox="1">
            <a:spLocks noGrp="1"/>
          </p:cNvSpPr>
          <p:nvPr>
            <p:ph type="title" idx="3"/>
          </p:nvPr>
        </p:nvSpPr>
        <p:spPr>
          <a:xfrm>
            <a:off x="439854" y="2141584"/>
            <a:ext cx="2589900" cy="531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OBJECTIVES</a:t>
            </a:r>
            <a:endParaRPr/>
          </a:p>
        </p:txBody>
      </p:sp>
      <p:sp>
        <p:nvSpPr>
          <p:cNvPr id="309" name="Google Shape;309;p55"/>
          <p:cNvSpPr txBox="1">
            <a:spLocks noGrp="1"/>
          </p:cNvSpPr>
          <p:nvPr>
            <p:ph type="title" idx="4"/>
          </p:nvPr>
        </p:nvSpPr>
        <p:spPr>
          <a:xfrm>
            <a:off x="439854" y="2565453"/>
            <a:ext cx="2589900" cy="753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describe the topic of the section here</a:t>
            </a:r>
            <a:endParaRPr/>
          </a:p>
        </p:txBody>
      </p:sp>
      <p:sp>
        <p:nvSpPr>
          <p:cNvPr id="310" name="Google Shape;310;p55"/>
          <p:cNvSpPr txBox="1">
            <a:spLocks noGrp="1"/>
          </p:cNvSpPr>
          <p:nvPr>
            <p:ph type="title" idx="5"/>
          </p:nvPr>
        </p:nvSpPr>
        <p:spPr>
          <a:xfrm>
            <a:off x="3870479" y="1677609"/>
            <a:ext cx="1343700" cy="53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311" name="Google Shape;311;p55"/>
          <p:cNvSpPr txBox="1">
            <a:spLocks noGrp="1"/>
          </p:cNvSpPr>
          <p:nvPr>
            <p:ph type="title" idx="6"/>
          </p:nvPr>
        </p:nvSpPr>
        <p:spPr>
          <a:xfrm>
            <a:off x="3247329" y="2141584"/>
            <a:ext cx="2589900" cy="531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METHODOLOGY</a:t>
            </a:r>
            <a:endParaRPr/>
          </a:p>
        </p:txBody>
      </p:sp>
      <p:sp>
        <p:nvSpPr>
          <p:cNvPr id="312" name="Google Shape;312;p55"/>
          <p:cNvSpPr txBox="1">
            <a:spLocks noGrp="1"/>
          </p:cNvSpPr>
          <p:nvPr>
            <p:ph type="title" idx="7"/>
          </p:nvPr>
        </p:nvSpPr>
        <p:spPr>
          <a:xfrm>
            <a:off x="3247329" y="2565453"/>
            <a:ext cx="2589900" cy="753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describe the topic of the section here</a:t>
            </a:r>
            <a:endParaRPr/>
          </a:p>
        </p:txBody>
      </p:sp>
      <p:sp>
        <p:nvSpPr>
          <p:cNvPr id="313" name="Google Shape;313;p55"/>
          <p:cNvSpPr txBox="1">
            <a:spLocks noGrp="1"/>
          </p:cNvSpPr>
          <p:nvPr>
            <p:ph type="title" idx="8"/>
          </p:nvPr>
        </p:nvSpPr>
        <p:spPr>
          <a:xfrm>
            <a:off x="1062954" y="3184356"/>
            <a:ext cx="1343700" cy="53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314" name="Google Shape;314;p55"/>
          <p:cNvSpPr txBox="1">
            <a:spLocks noGrp="1"/>
          </p:cNvSpPr>
          <p:nvPr>
            <p:ph type="title" idx="9"/>
          </p:nvPr>
        </p:nvSpPr>
        <p:spPr>
          <a:xfrm>
            <a:off x="439854" y="3655084"/>
            <a:ext cx="2589900" cy="531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RESULTS ANALYSIS</a:t>
            </a:r>
            <a:endParaRPr/>
          </a:p>
        </p:txBody>
      </p:sp>
      <p:sp>
        <p:nvSpPr>
          <p:cNvPr id="315" name="Google Shape;315;p55"/>
          <p:cNvSpPr txBox="1">
            <a:spLocks noGrp="1"/>
          </p:cNvSpPr>
          <p:nvPr>
            <p:ph type="title" idx="13"/>
          </p:nvPr>
        </p:nvSpPr>
        <p:spPr>
          <a:xfrm>
            <a:off x="439854" y="4078953"/>
            <a:ext cx="2589900" cy="753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describe the topic of the section here</a:t>
            </a:r>
            <a:endParaRPr/>
          </a:p>
        </p:txBody>
      </p:sp>
      <p:sp>
        <p:nvSpPr>
          <p:cNvPr id="316" name="Google Shape;316;p55"/>
          <p:cNvSpPr txBox="1">
            <a:spLocks noGrp="1"/>
          </p:cNvSpPr>
          <p:nvPr>
            <p:ph type="title" idx="14"/>
          </p:nvPr>
        </p:nvSpPr>
        <p:spPr>
          <a:xfrm>
            <a:off x="3870479" y="3184356"/>
            <a:ext cx="1343700" cy="53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
        <p:nvSpPr>
          <p:cNvPr id="317" name="Google Shape;317;p55"/>
          <p:cNvSpPr txBox="1">
            <a:spLocks noGrp="1"/>
          </p:cNvSpPr>
          <p:nvPr>
            <p:ph type="title" idx="15"/>
          </p:nvPr>
        </p:nvSpPr>
        <p:spPr>
          <a:xfrm>
            <a:off x="3247329" y="3655084"/>
            <a:ext cx="2589900" cy="531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CONCLUSIONS</a:t>
            </a:r>
            <a:endParaRPr/>
          </a:p>
        </p:txBody>
      </p:sp>
      <p:sp>
        <p:nvSpPr>
          <p:cNvPr id="318" name="Google Shape;318;p55"/>
          <p:cNvSpPr txBox="1">
            <a:spLocks noGrp="1"/>
          </p:cNvSpPr>
          <p:nvPr>
            <p:ph type="title" idx="16"/>
          </p:nvPr>
        </p:nvSpPr>
        <p:spPr>
          <a:xfrm>
            <a:off x="3247329" y="4078953"/>
            <a:ext cx="2589900" cy="753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describe the topic of the section here</a:t>
            </a:r>
            <a:endParaRPr/>
          </a:p>
        </p:txBody>
      </p:sp>
      <p:grpSp>
        <p:nvGrpSpPr>
          <p:cNvPr id="319" name="Google Shape;319;p55"/>
          <p:cNvGrpSpPr/>
          <p:nvPr/>
        </p:nvGrpSpPr>
        <p:grpSpPr>
          <a:xfrm>
            <a:off x="446781" y="1993900"/>
            <a:ext cx="5383671" cy="1514884"/>
            <a:chOff x="2426459" y="1580025"/>
            <a:chExt cx="4313493" cy="1586433"/>
          </a:xfrm>
        </p:grpSpPr>
        <p:cxnSp>
          <p:nvCxnSpPr>
            <p:cNvPr id="320" name="Google Shape;320;p55"/>
            <p:cNvCxnSpPr/>
            <p:nvPr/>
          </p:nvCxnSpPr>
          <p:spPr>
            <a:xfrm>
              <a:off x="3910304" y="1586737"/>
              <a:ext cx="1323300" cy="0"/>
            </a:xfrm>
            <a:prstGeom prst="straightConnector1">
              <a:avLst/>
            </a:prstGeom>
            <a:noFill/>
            <a:ln w="9525" cap="flat" cmpd="sng">
              <a:solidFill>
                <a:schemeClr val="dk1"/>
              </a:solidFill>
              <a:prstDash val="solid"/>
              <a:round/>
              <a:headEnd type="none" w="med" len="med"/>
              <a:tailEnd type="none" w="med" len="med"/>
            </a:ln>
          </p:spPr>
        </p:cxnSp>
        <p:sp>
          <p:nvSpPr>
            <p:cNvPr id="321" name="Google Shape;321;p55"/>
            <p:cNvSpPr/>
            <p:nvPr/>
          </p:nvSpPr>
          <p:spPr>
            <a:xfrm>
              <a:off x="2426459" y="1580025"/>
              <a:ext cx="551325" cy="1580025"/>
            </a:xfrm>
            <a:custGeom>
              <a:avLst/>
              <a:gdLst/>
              <a:ahLst/>
              <a:cxnLst/>
              <a:rect l="l" t="t" r="r" b="b"/>
              <a:pathLst>
                <a:path w="22053" h="63201" extrusionOk="0">
                  <a:moveTo>
                    <a:pt x="22053" y="0"/>
                  </a:moveTo>
                  <a:lnTo>
                    <a:pt x="0" y="0"/>
                  </a:lnTo>
                  <a:lnTo>
                    <a:pt x="0" y="63201"/>
                  </a:lnTo>
                  <a:lnTo>
                    <a:pt x="22053" y="63201"/>
                  </a:lnTo>
                </a:path>
              </a:pathLst>
            </a:custGeom>
            <a:noFill/>
            <a:ln w="9525" cap="flat" cmpd="sng">
              <a:solidFill>
                <a:schemeClr val="dk1"/>
              </a:solidFill>
              <a:prstDash val="solid"/>
              <a:round/>
              <a:headEnd type="none" w="med" len="med"/>
              <a:tailEnd type="none" w="med" len="med"/>
            </a:ln>
          </p:spPr>
        </p:sp>
        <p:sp>
          <p:nvSpPr>
            <p:cNvPr id="322" name="Google Shape;322;p55"/>
            <p:cNvSpPr/>
            <p:nvPr/>
          </p:nvSpPr>
          <p:spPr>
            <a:xfrm flipH="1">
              <a:off x="6188627" y="1580025"/>
              <a:ext cx="551325" cy="1580025"/>
            </a:xfrm>
            <a:custGeom>
              <a:avLst/>
              <a:gdLst/>
              <a:ahLst/>
              <a:cxnLst/>
              <a:rect l="l" t="t" r="r" b="b"/>
              <a:pathLst>
                <a:path w="22053" h="63201" extrusionOk="0">
                  <a:moveTo>
                    <a:pt x="22053" y="0"/>
                  </a:moveTo>
                  <a:lnTo>
                    <a:pt x="0" y="0"/>
                  </a:lnTo>
                  <a:lnTo>
                    <a:pt x="0" y="63201"/>
                  </a:lnTo>
                  <a:lnTo>
                    <a:pt x="22053" y="63201"/>
                  </a:lnTo>
                </a:path>
              </a:pathLst>
            </a:custGeom>
            <a:noFill/>
            <a:ln w="9525" cap="flat" cmpd="sng">
              <a:solidFill>
                <a:schemeClr val="dk1"/>
              </a:solidFill>
              <a:prstDash val="solid"/>
              <a:round/>
              <a:headEnd type="none" w="med" len="med"/>
              <a:tailEnd type="none" w="med" len="med"/>
            </a:ln>
          </p:spPr>
        </p:sp>
        <p:cxnSp>
          <p:nvCxnSpPr>
            <p:cNvPr id="323" name="Google Shape;323;p55"/>
            <p:cNvCxnSpPr/>
            <p:nvPr/>
          </p:nvCxnSpPr>
          <p:spPr>
            <a:xfrm>
              <a:off x="3910304" y="3166458"/>
              <a:ext cx="1323300" cy="0"/>
            </a:xfrm>
            <a:prstGeom prst="straightConnector1">
              <a:avLst/>
            </a:prstGeom>
            <a:noFill/>
            <a:ln w="9525" cap="flat" cmpd="sng">
              <a:solidFill>
                <a:schemeClr val="dk1"/>
              </a:solidFill>
              <a:prstDash val="solid"/>
              <a:round/>
              <a:headEnd type="none" w="med" len="med"/>
              <a:tailEnd type="none" w="med" len="med"/>
            </a:ln>
          </p:spPr>
        </p:cxnSp>
      </p:grpSp>
      <p:pic>
        <p:nvPicPr>
          <p:cNvPr id="20" name="Picture 2" descr="Ilustraciones gratis de Adelfano">
            <a:extLst>
              <a:ext uri="{FF2B5EF4-FFF2-40B4-BE49-F238E27FC236}">
                <a16:creationId xmlns:a16="http://schemas.microsoft.com/office/drawing/2014/main" id="{89AB3C71-BB25-4C9D-BE38-DDF50C47CF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2"/>
            <a:ext cx="2042318" cy="126570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Ilustraciones gratis de Adelfano">
            <a:extLst>
              <a:ext uri="{FF2B5EF4-FFF2-40B4-BE49-F238E27FC236}">
                <a16:creationId xmlns:a16="http://schemas.microsoft.com/office/drawing/2014/main" id="{986DFBE8-4A1A-494C-AA0C-35094C8B47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7101682" y="3877794"/>
            <a:ext cx="2042318" cy="1265706"/>
          </a:xfrm>
          <a:prstGeom prst="rect">
            <a:avLst/>
          </a:prstGeom>
          <a:noFill/>
          <a:extLst>
            <a:ext uri="{909E8E84-426E-40DD-AFC4-6F175D3DCCD1}">
              <a14:hiddenFill xmlns:a14="http://schemas.microsoft.com/office/drawing/2010/main">
                <a:solidFill>
                  <a:srgbClr val="FFFFFF"/>
                </a:solidFill>
              </a14:hiddenFill>
            </a:ext>
          </a:extLst>
        </p:spPr>
      </p:pic>
      <p:sp>
        <p:nvSpPr>
          <p:cNvPr id="6" name="Freeform 4">
            <a:extLst>
              <a:ext uri="{FF2B5EF4-FFF2-40B4-BE49-F238E27FC236}">
                <a16:creationId xmlns:a16="http://schemas.microsoft.com/office/drawing/2014/main" id="{CB46A778-9BF5-4991-81CA-2FBB113B72E8}"/>
              </a:ext>
            </a:extLst>
          </p:cNvPr>
          <p:cNvSpPr>
            <a:spLocks noEditPoints="1"/>
          </p:cNvSpPr>
          <p:nvPr/>
        </p:nvSpPr>
        <p:spPr bwMode="auto">
          <a:xfrm>
            <a:off x="6155381" y="1774467"/>
            <a:ext cx="2291346" cy="1797433"/>
          </a:xfrm>
          <a:custGeom>
            <a:avLst/>
            <a:gdLst>
              <a:gd name="T0" fmla="*/ 190 w 266"/>
              <a:gd name="T1" fmla="*/ 157 h 208"/>
              <a:gd name="T2" fmla="*/ 164 w 266"/>
              <a:gd name="T3" fmla="*/ 168 h 208"/>
              <a:gd name="T4" fmla="*/ 128 w 266"/>
              <a:gd name="T5" fmla="*/ 161 h 208"/>
              <a:gd name="T6" fmla="*/ 106 w 266"/>
              <a:gd name="T7" fmla="*/ 145 h 208"/>
              <a:gd name="T8" fmla="*/ 49 w 266"/>
              <a:gd name="T9" fmla="*/ 127 h 208"/>
              <a:gd name="T10" fmla="*/ 81 w 266"/>
              <a:gd name="T11" fmla="*/ 179 h 208"/>
              <a:gd name="T12" fmla="*/ 76 w 266"/>
              <a:gd name="T13" fmla="*/ 182 h 208"/>
              <a:gd name="T14" fmla="*/ 38 w 266"/>
              <a:gd name="T15" fmla="*/ 130 h 208"/>
              <a:gd name="T16" fmla="*/ 21 w 266"/>
              <a:gd name="T17" fmla="*/ 100 h 208"/>
              <a:gd name="T18" fmla="*/ 34 w 266"/>
              <a:gd name="T19" fmla="*/ 51 h 208"/>
              <a:gd name="T20" fmla="*/ 64 w 266"/>
              <a:gd name="T21" fmla="*/ 34 h 208"/>
              <a:gd name="T22" fmla="*/ 160 w 266"/>
              <a:gd name="T23" fmla="*/ 10 h 208"/>
              <a:gd name="T24" fmla="*/ 176 w 266"/>
              <a:gd name="T25" fmla="*/ 19 h 208"/>
              <a:gd name="T26" fmla="*/ 175 w 266"/>
              <a:gd name="T27" fmla="*/ 25 h 208"/>
              <a:gd name="T28" fmla="*/ 156 w 266"/>
              <a:gd name="T29" fmla="*/ 22 h 208"/>
              <a:gd name="T30" fmla="*/ 49 w 266"/>
              <a:gd name="T31" fmla="*/ 88 h 208"/>
              <a:gd name="T32" fmla="*/ 60 w 266"/>
              <a:gd name="T33" fmla="*/ 112 h 208"/>
              <a:gd name="T34" fmla="*/ 104 w 266"/>
              <a:gd name="T35" fmla="*/ 130 h 208"/>
              <a:gd name="T36" fmla="*/ 138 w 266"/>
              <a:gd name="T37" fmla="*/ 128 h 208"/>
              <a:gd name="T38" fmla="*/ 169 w 266"/>
              <a:gd name="T39" fmla="*/ 136 h 208"/>
              <a:gd name="T40" fmla="*/ 200 w 266"/>
              <a:gd name="T41" fmla="*/ 147 h 208"/>
              <a:gd name="T42" fmla="*/ 214 w 266"/>
              <a:gd name="T43" fmla="*/ 128 h 208"/>
              <a:gd name="T44" fmla="*/ 196 w 266"/>
              <a:gd name="T45" fmla="*/ 48 h 208"/>
              <a:gd name="T46" fmla="*/ 184 w 266"/>
              <a:gd name="T47" fmla="*/ 34 h 208"/>
              <a:gd name="T48" fmla="*/ 186 w 266"/>
              <a:gd name="T49" fmla="*/ 29 h 208"/>
              <a:gd name="T50" fmla="*/ 198 w 266"/>
              <a:gd name="T51" fmla="*/ 33 h 208"/>
              <a:gd name="T52" fmla="*/ 218 w 266"/>
              <a:gd name="T53" fmla="*/ 58 h 208"/>
              <a:gd name="T54" fmla="*/ 252 w 266"/>
              <a:gd name="T55" fmla="*/ 119 h 208"/>
              <a:gd name="T56" fmla="*/ 233 w 266"/>
              <a:gd name="T57" fmla="*/ 157 h 208"/>
              <a:gd name="T58" fmla="*/ 200 w 266"/>
              <a:gd name="T59" fmla="*/ 175 h 208"/>
              <a:gd name="T60" fmla="*/ 104 w 266"/>
              <a:gd name="T61" fmla="*/ 197 h 208"/>
              <a:gd name="T62" fmla="*/ 92 w 266"/>
              <a:gd name="T63" fmla="*/ 187 h 208"/>
              <a:gd name="T64" fmla="*/ 107 w 266"/>
              <a:gd name="T65" fmla="*/ 185 h 208"/>
              <a:gd name="T66" fmla="*/ 193 w 266"/>
              <a:gd name="T67" fmla="*/ 164 h 208"/>
              <a:gd name="T68" fmla="*/ 190 w 266"/>
              <a:gd name="T69" fmla="*/ 157 h 208"/>
              <a:gd name="T70" fmla="*/ 42 w 266"/>
              <a:gd name="T71" fmla="*/ 65 h 208"/>
              <a:gd name="T72" fmla="*/ 39 w 266"/>
              <a:gd name="T73" fmla="*/ 62 h 208"/>
              <a:gd name="T74" fmla="*/ 22 w 266"/>
              <a:gd name="T75" fmla="*/ 74 h 208"/>
              <a:gd name="T76" fmla="*/ 30 w 266"/>
              <a:gd name="T77" fmla="*/ 94 h 208"/>
              <a:gd name="T78" fmla="*/ 34 w 266"/>
              <a:gd name="T79" fmla="*/ 93 h 208"/>
              <a:gd name="T80" fmla="*/ 42 w 266"/>
              <a:gd name="T81" fmla="*/ 65 h 208"/>
              <a:gd name="T82" fmla="*/ 236 w 266"/>
              <a:gd name="T83" fmla="*/ 115 h 208"/>
              <a:gd name="T84" fmla="*/ 231 w 266"/>
              <a:gd name="T85" fmla="*/ 115 h 208"/>
              <a:gd name="T86" fmla="*/ 224 w 266"/>
              <a:gd name="T87" fmla="*/ 144 h 208"/>
              <a:gd name="T88" fmla="*/ 243 w 266"/>
              <a:gd name="T89" fmla="*/ 134 h 208"/>
              <a:gd name="T90" fmla="*/ 236 w 266"/>
              <a:gd name="T91" fmla="*/ 115 h 208"/>
              <a:gd name="T92" fmla="*/ 165 w 266"/>
              <a:gd name="T93" fmla="*/ 150 h 208"/>
              <a:gd name="T94" fmla="*/ 149 w 266"/>
              <a:gd name="T95" fmla="*/ 138 h 208"/>
              <a:gd name="T96" fmla="*/ 139 w 266"/>
              <a:gd name="T97" fmla="*/ 149 h 208"/>
              <a:gd name="T98" fmla="*/ 147 w 266"/>
              <a:gd name="T99" fmla="*/ 159 h 208"/>
              <a:gd name="T100" fmla="*/ 165 w 266"/>
              <a:gd name="T101" fmla="*/ 15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6" h="208">
                <a:moveTo>
                  <a:pt x="190" y="157"/>
                </a:moveTo>
                <a:cubicBezTo>
                  <a:pt x="181" y="161"/>
                  <a:pt x="172" y="163"/>
                  <a:pt x="164" y="168"/>
                </a:cubicBezTo>
                <a:cubicBezTo>
                  <a:pt x="149" y="176"/>
                  <a:pt x="139" y="173"/>
                  <a:pt x="128" y="161"/>
                </a:cubicBezTo>
                <a:cubicBezTo>
                  <a:pt x="122" y="155"/>
                  <a:pt x="114" y="149"/>
                  <a:pt x="106" y="145"/>
                </a:cubicBezTo>
                <a:cubicBezTo>
                  <a:pt x="89" y="137"/>
                  <a:pt x="71" y="131"/>
                  <a:pt x="49" y="127"/>
                </a:cubicBezTo>
                <a:cubicBezTo>
                  <a:pt x="59" y="144"/>
                  <a:pt x="70" y="161"/>
                  <a:pt x="81" y="179"/>
                </a:cubicBezTo>
                <a:cubicBezTo>
                  <a:pt x="79" y="180"/>
                  <a:pt x="77" y="181"/>
                  <a:pt x="76" y="182"/>
                </a:cubicBezTo>
                <a:cubicBezTo>
                  <a:pt x="55" y="171"/>
                  <a:pt x="46" y="151"/>
                  <a:pt x="38" y="130"/>
                </a:cubicBezTo>
                <a:cubicBezTo>
                  <a:pt x="34" y="119"/>
                  <a:pt x="28" y="109"/>
                  <a:pt x="21" y="100"/>
                </a:cubicBezTo>
                <a:cubicBezTo>
                  <a:pt x="0" y="77"/>
                  <a:pt x="4" y="60"/>
                  <a:pt x="34" y="51"/>
                </a:cubicBezTo>
                <a:cubicBezTo>
                  <a:pt x="45" y="48"/>
                  <a:pt x="55" y="41"/>
                  <a:pt x="64" y="34"/>
                </a:cubicBezTo>
                <a:cubicBezTo>
                  <a:pt x="92" y="9"/>
                  <a:pt x="124" y="0"/>
                  <a:pt x="160" y="10"/>
                </a:cubicBezTo>
                <a:cubicBezTo>
                  <a:pt x="166" y="12"/>
                  <a:pt x="171" y="16"/>
                  <a:pt x="176" y="19"/>
                </a:cubicBezTo>
                <a:cubicBezTo>
                  <a:pt x="176" y="21"/>
                  <a:pt x="175" y="23"/>
                  <a:pt x="175" y="25"/>
                </a:cubicBezTo>
                <a:cubicBezTo>
                  <a:pt x="169" y="24"/>
                  <a:pt x="162" y="24"/>
                  <a:pt x="156" y="22"/>
                </a:cubicBezTo>
                <a:cubicBezTo>
                  <a:pt x="106" y="9"/>
                  <a:pt x="59" y="38"/>
                  <a:pt x="49" y="88"/>
                </a:cubicBezTo>
                <a:cubicBezTo>
                  <a:pt x="46" y="99"/>
                  <a:pt x="48" y="107"/>
                  <a:pt x="60" y="112"/>
                </a:cubicBezTo>
                <a:cubicBezTo>
                  <a:pt x="75" y="118"/>
                  <a:pt x="89" y="124"/>
                  <a:pt x="104" y="130"/>
                </a:cubicBezTo>
                <a:cubicBezTo>
                  <a:pt x="116" y="135"/>
                  <a:pt x="126" y="137"/>
                  <a:pt x="138" y="128"/>
                </a:cubicBezTo>
                <a:cubicBezTo>
                  <a:pt x="149" y="120"/>
                  <a:pt x="163" y="124"/>
                  <a:pt x="169" y="136"/>
                </a:cubicBezTo>
                <a:cubicBezTo>
                  <a:pt x="176" y="151"/>
                  <a:pt x="189" y="148"/>
                  <a:pt x="200" y="147"/>
                </a:cubicBezTo>
                <a:cubicBezTo>
                  <a:pt x="205" y="146"/>
                  <a:pt x="212" y="135"/>
                  <a:pt x="214" y="128"/>
                </a:cubicBezTo>
                <a:cubicBezTo>
                  <a:pt x="222" y="98"/>
                  <a:pt x="216" y="71"/>
                  <a:pt x="196" y="48"/>
                </a:cubicBezTo>
                <a:cubicBezTo>
                  <a:pt x="192" y="43"/>
                  <a:pt x="188" y="38"/>
                  <a:pt x="184" y="34"/>
                </a:cubicBezTo>
                <a:cubicBezTo>
                  <a:pt x="185" y="32"/>
                  <a:pt x="185" y="31"/>
                  <a:pt x="186" y="29"/>
                </a:cubicBezTo>
                <a:cubicBezTo>
                  <a:pt x="190" y="30"/>
                  <a:pt x="196" y="30"/>
                  <a:pt x="198" y="33"/>
                </a:cubicBezTo>
                <a:cubicBezTo>
                  <a:pt x="206" y="40"/>
                  <a:pt x="214" y="48"/>
                  <a:pt x="218" y="58"/>
                </a:cubicBezTo>
                <a:cubicBezTo>
                  <a:pt x="228" y="79"/>
                  <a:pt x="235" y="101"/>
                  <a:pt x="252" y="119"/>
                </a:cubicBezTo>
                <a:cubicBezTo>
                  <a:pt x="266" y="133"/>
                  <a:pt x="255" y="149"/>
                  <a:pt x="233" y="157"/>
                </a:cubicBezTo>
                <a:cubicBezTo>
                  <a:pt x="222" y="161"/>
                  <a:pt x="210" y="167"/>
                  <a:pt x="200" y="175"/>
                </a:cubicBezTo>
                <a:cubicBezTo>
                  <a:pt x="171" y="200"/>
                  <a:pt x="140" y="208"/>
                  <a:pt x="104" y="197"/>
                </a:cubicBezTo>
                <a:cubicBezTo>
                  <a:pt x="99" y="196"/>
                  <a:pt x="96" y="190"/>
                  <a:pt x="92" y="187"/>
                </a:cubicBezTo>
                <a:cubicBezTo>
                  <a:pt x="97" y="186"/>
                  <a:pt x="102" y="184"/>
                  <a:pt x="107" y="185"/>
                </a:cubicBezTo>
                <a:cubicBezTo>
                  <a:pt x="140" y="195"/>
                  <a:pt x="168" y="187"/>
                  <a:pt x="193" y="164"/>
                </a:cubicBezTo>
                <a:cubicBezTo>
                  <a:pt x="192" y="162"/>
                  <a:pt x="191" y="160"/>
                  <a:pt x="190" y="157"/>
                </a:cubicBezTo>
                <a:close/>
                <a:moveTo>
                  <a:pt x="42" y="65"/>
                </a:moveTo>
                <a:cubicBezTo>
                  <a:pt x="41" y="64"/>
                  <a:pt x="40" y="63"/>
                  <a:pt x="39" y="62"/>
                </a:cubicBezTo>
                <a:cubicBezTo>
                  <a:pt x="33" y="66"/>
                  <a:pt x="23" y="69"/>
                  <a:pt x="22" y="74"/>
                </a:cubicBezTo>
                <a:cubicBezTo>
                  <a:pt x="20" y="80"/>
                  <a:pt x="27" y="87"/>
                  <a:pt x="30" y="94"/>
                </a:cubicBezTo>
                <a:cubicBezTo>
                  <a:pt x="31" y="94"/>
                  <a:pt x="33" y="93"/>
                  <a:pt x="34" y="93"/>
                </a:cubicBezTo>
                <a:cubicBezTo>
                  <a:pt x="37" y="84"/>
                  <a:pt x="39" y="75"/>
                  <a:pt x="42" y="65"/>
                </a:cubicBezTo>
                <a:close/>
                <a:moveTo>
                  <a:pt x="236" y="115"/>
                </a:moveTo>
                <a:cubicBezTo>
                  <a:pt x="234" y="115"/>
                  <a:pt x="232" y="115"/>
                  <a:pt x="231" y="115"/>
                </a:cubicBezTo>
                <a:cubicBezTo>
                  <a:pt x="228" y="125"/>
                  <a:pt x="226" y="134"/>
                  <a:pt x="224" y="144"/>
                </a:cubicBezTo>
                <a:cubicBezTo>
                  <a:pt x="233" y="142"/>
                  <a:pt x="242" y="139"/>
                  <a:pt x="243" y="134"/>
                </a:cubicBezTo>
                <a:cubicBezTo>
                  <a:pt x="244" y="129"/>
                  <a:pt x="238" y="121"/>
                  <a:pt x="236" y="115"/>
                </a:cubicBezTo>
                <a:close/>
                <a:moveTo>
                  <a:pt x="165" y="150"/>
                </a:moveTo>
                <a:cubicBezTo>
                  <a:pt x="157" y="144"/>
                  <a:pt x="153" y="138"/>
                  <a:pt x="149" y="138"/>
                </a:cubicBezTo>
                <a:cubicBezTo>
                  <a:pt x="145" y="138"/>
                  <a:pt x="140" y="144"/>
                  <a:pt x="139" y="149"/>
                </a:cubicBezTo>
                <a:cubicBezTo>
                  <a:pt x="138" y="151"/>
                  <a:pt x="144" y="159"/>
                  <a:pt x="147" y="159"/>
                </a:cubicBezTo>
                <a:cubicBezTo>
                  <a:pt x="152" y="159"/>
                  <a:pt x="156" y="155"/>
                  <a:pt x="165" y="150"/>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27" name="Grupo 26">
            <a:extLst>
              <a:ext uri="{FF2B5EF4-FFF2-40B4-BE49-F238E27FC236}">
                <a16:creationId xmlns:a16="http://schemas.microsoft.com/office/drawing/2014/main" id="{B87142C5-4678-4BB5-975A-16CC69E5A73C}"/>
              </a:ext>
            </a:extLst>
          </p:cNvPr>
          <p:cNvGrpSpPr/>
          <p:nvPr/>
        </p:nvGrpSpPr>
        <p:grpSpPr>
          <a:xfrm>
            <a:off x="161666" y="214533"/>
            <a:ext cx="8820667" cy="911984"/>
            <a:chOff x="246304" y="429207"/>
            <a:chExt cx="8820667" cy="911984"/>
          </a:xfrm>
        </p:grpSpPr>
        <p:sp>
          <p:nvSpPr>
            <p:cNvPr id="28" name="Rectángulo 27">
              <a:extLst>
                <a:ext uri="{FF2B5EF4-FFF2-40B4-BE49-F238E27FC236}">
                  <a16:creationId xmlns:a16="http://schemas.microsoft.com/office/drawing/2014/main" id="{670DE576-6391-4071-AA0A-D6E9DE7AAB5C}"/>
                </a:ext>
              </a:extLst>
            </p:cNvPr>
            <p:cNvSpPr/>
            <p:nvPr/>
          </p:nvSpPr>
          <p:spPr>
            <a:xfrm>
              <a:off x="331488" y="885199"/>
              <a:ext cx="7995025" cy="457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Elipse 28">
              <a:extLst>
                <a:ext uri="{FF2B5EF4-FFF2-40B4-BE49-F238E27FC236}">
                  <a16:creationId xmlns:a16="http://schemas.microsoft.com/office/drawing/2014/main" id="{2AADFCEB-78EB-4391-AB77-7BC1ABF5A75F}"/>
                </a:ext>
              </a:extLst>
            </p:cNvPr>
            <p:cNvSpPr/>
            <p:nvPr/>
          </p:nvSpPr>
          <p:spPr>
            <a:xfrm>
              <a:off x="246304" y="768186"/>
              <a:ext cx="279744" cy="2797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30" name="Grupo 29">
              <a:extLst>
                <a:ext uri="{FF2B5EF4-FFF2-40B4-BE49-F238E27FC236}">
                  <a16:creationId xmlns:a16="http://schemas.microsoft.com/office/drawing/2014/main" id="{4235756A-9AF1-4CA8-88B9-0B84A51AB0FD}"/>
                </a:ext>
              </a:extLst>
            </p:cNvPr>
            <p:cNvGrpSpPr/>
            <p:nvPr/>
          </p:nvGrpSpPr>
          <p:grpSpPr>
            <a:xfrm>
              <a:off x="8154987" y="429207"/>
              <a:ext cx="911984" cy="911984"/>
              <a:chOff x="8118682" y="320468"/>
              <a:chExt cx="1104780" cy="1104780"/>
            </a:xfrm>
          </p:grpSpPr>
          <p:sp>
            <p:nvSpPr>
              <p:cNvPr id="31" name="Elipse 30">
                <a:extLst>
                  <a:ext uri="{FF2B5EF4-FFF2-40B4-BE49-F238E27FC236}">
                    <a16:creationId xmlns:a16="http://schemas.microsoft.com/office/drawing/2014/main" id="{EC1ACFE4-732C-4905-B025-1E34BDC93998}"/>
                  </a:ext>
                </a:extLst>
              </p:cNvPr>
              <p:cNvSpPr/>
              <p:nvPr/>
            </p:nvSpPr>
            <p:spPr>
              <a:xfrm>
                <a:off x="8515328" y="718383"/>
                <a:ext cx="333632" cy="3336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2" name="Elipse 31">
                <a:extLst>
                  <a:ext uri="{FF2B5EF4-FFF2-40B4-BE49-F238E27FC236}">
                    <a16:creationId xmlns:a16="http://schemas.microsoft.com/office/drawing/2014/main" id="{86B4C91D-C447-4CE6-97F0-2FE7D9583C34}"/>
                  </a:ext>
                </a:extLst>
              </p:cNvPr>
              <p:cNvSpPr/>
              <p:nvPr/>
            </p:nvSpPr>
            <p:spPr>
              <a:xfrm>
                <a:off x="8326513" y="518363"/>
                <a:ext cx="711262" cy="7112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Elipse 32">
                <a:extLst>
                  <a:ext uri="{FF2B5EF4-FFF2-40B4-BE49-F238E27FC236}">
                    <a16:creationId xmlns:a16="http://schemas.microsoft.com/office/drawing/2014/main" id="{01C1D5F5-26B7-4EDE-941C-0F5DDE438A7D}"/>
                  </a:ext>
                </a:extLst>
              </p:cNvPr>
              <p:cNvSpPr/>
              <p:nvPr/>
            </p:nvSpPr>
            <p:spPr>
              <a:xfrm>
                <a:off x="8118682" y="320468"/>
                <a:ext cx="1104780" cy="11047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4" name="Elipse 33">
                <a:extLst>
                  <a:ext uri="{FF2B5EF4-FFF2-40B4-BE49-F238E27FC236}">
                    <a16:creationId xmlns:a16="http://schemas.microsoft.com/office/drawing/2014/main" id="{6F28CA45-B526-435A-8DEB-2FD3F83DCE15}"/>
                  </a:ext>
                </a:extLst>
              </p:cNvPr>
              <p:cNvSpPr/>
              <p:nvPr/>
            </p:nvSpPr>
            <p:spPr>
              <a:xfrm>
                <a:off x="8224993" y="1180167"/>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Elipse 34">
                <a:extLst>
                  <a:ext uri="{FF2B5EF4-FFF2-40B4-BE49-F238E27FC236}">
                    <a16:creationId xmlns:a16="http://schemas.microsoft.com/office/drawing/2014/main" id="{00660568-0C48-443F-9CF7-E5576F135D9E}"/>
                  </a:ext>
                </a:extLst>
              </p:cNvPr>
              <p:cNvSpPr/>
              <p:nvPr/>
            </p:nvSpPr>
            <p:spPr>
              <a:xfrm>
                <a:off x="8515328" y="393745"/>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50"/>
        <p:cNvGrpSpPr/>
        <p:nvPr/>
      </p:nvGrpSpPr>
      <p:grpSpPr>
        <a:xfrm>
          <a:off x="0" y="0"/>
          <a:ext cx="0" cy="0"/>
          <a:chOff x="0" y="0"/>
          <a:chExt cx="0" cy="0"/>
        </a:xfrm>
      </p:grpSpPr>
      <p:sp>
        <p:nvSpPr>
          <p:cNvPr id="1851" name="Google Shape;1851;p63"/>
          <p:cNvSpPr/>
          <p:nvPr/>
        </p:nvSpPr>
        <p:spPr>
          <a:xfrm>
            <a:off x="4984450" y="3023200"/>
            <a:ext cx="705000" cy="705000"/>
          </a:xfrm>
          <a:prstGeom prst="ellipse">
            <a:avLst/>
          </a:prstGeom>
          <a:solidFill>
            <a:schemeClr val="accent6">
              <a:lumMod val="1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63"/>
          <p:cNvSpPr txBox="1">
            <a:spLocks noGrp="1"/>
          </p:cNvSpPr>
          <p:nvPr>
            <p:ph type="title" idx="4294967295"/>
          </p:nvPr>
        </p:nvSpPr>
        <p:spPr>
          <a:xfrm>
            <a:off x="4984298" y="2984800"/>
            <a:ext cx="705000" cy="78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lt1"/>
                </a:solidFill>
              </a:rPr>
              <a:t>2 </a:t>
            </a:r>
            <a:endParaRPr sz="2400">
              <a:solidFill>
                <a:schemeClr val="lt1"/>
              </a:solidFill>
            </a:endParaRPr>
          </a:p>
        </p:txBody>
      </p:sp>
      <p:sp>
        <p:nvSpPr>
          <p:cNvPr id="1853" name="Google Shape;1853;p63"/>
          <p:cNvSpPr txBox="1">
            <a:spLocks noGrp="1"/>
          </p:cNvSpPr>
          <p:nvPr>
            <p:ph type="title"/>
          </p:nvPr>
        </p:nvSpPr>
        <p:spPr>
          <a:xfrm>
            <a:off x="722400" y="311540"/>
            <a:ext cx="76992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dirty="0">
                <a:solidFill>
                  <a:srgbClr val="FF0000"/>
                </a:solidFill>
              </a:rPr>
              <a:t>How to prepare your bike</a:t>
            </a:r>
            <a:endParaRPr b="1" dirty="0">
              <a:solidFill>
                <a:srgbClr val="FF0000"/>
              </a:solidFill>
            </a:endParaRPr>
          </a:p>
        </p:txBody>
      </p:sp>
      <p:sp>
        <p:nvSpPr>
          <p:cNvPr id="1887" name="Google Shape;1887;p63"/>
          <p:cNvSpPr txBox="1"/>
          <p:nvPr/>
        </p:nvSpPr>
        <p:spPr>
          <a:xfrm>
            <a:off x="5822575" y="1620175"/>
            <a:ext cx="1770000" cy="69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1"/>
                </a:solidFill>
                <a:latin typeface="Kanit Light"/>
                <a:ea typeface="Kanit Light"/>
                <a:cs typeface="Kanit Light"/>
                <a:sym typeface="Kanit Light"/>
              </a:rPr>
              <a:t>Mercury is the closest planet to the Sun</a:t>
            </a:r>
            <a:endParaRPr sz="1600">
              <a:solidFill>
                <a:schemeClr val="dk1"/>
              </a:solidFill>
              <a:latin typeface="Kanit Light"/>
              <a:ea typeface="Kanit Light"/>
              <a:cs typeface="Kanit Light"/>
              <a:sym typeface="Kanit Light"/>
            </a:endParaRPr>
          </a:p>
        </p:txBody>
      </p:sp>
      <p:sp>
        <p:nvSpPr>
          <p:cNvPr id="1888" name="Google Shape;1888;p63"/>
          <p:cNvSpPr txBox="1">
            <a:spLocks noGrp="1"/>
          </p:cNvSpPr>
          <p:nvPr>
            <p:ph type="subTitle" idx="4294967295"/>
          </p:nvPr>
        </p:nvSpPr>
        <p:spPr>
          <a:xfrm>
            <a:off x="5822575" y="1181350"/>
            <a:ext cx="1770000" cy="342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200" dirty="0">
                <a:solidFill>
                  <a:srgbClr val="FF0000"/>
                </a:solidFill>
                <a:latin typeface="Bree Serif"/>
                <a:ea typeface="Bree Serif"/>
                <a:cs typeface="Bree Serif"/>
                <a:sym typeface="Bree Serif"/>
              </a:rPr>
              <a:t>Saddle area</a:t>
            </a:r>
            <a:endParaRPr sz="2200" dirty="0">
              <a:solidFill>
                <a:srgbClr val="FF0000"/>
              </a:solidFill>
              <a:latin typeface="Bree Serif"/>
              <a:ea typeface="Bree Serif"/>
              <a:cs typeface="Bree Serif"/>
              <a:sym typeface="Bree Serif"/>
            </a:endParaRPr>
          </a:p>
        </p:txBody>
      </p:sp>
      <p:cxnSp>
        <p:nvCxnSpPr>
          <p:cNvPr id="1889" name="Google Shape;1889;p63"/>
          <p:cNvCxnSpPr>
            <a:cxnSpLocks/>
            <a:endCxn id="1890" idx="1"/>
          </p:cNvCxnSpPr>
          <p:nvPr/>
        </p:nvCxnSpPr>
        <p:spPr>
          <a:xfrm flipV="1">
            <a:off x="4260501" y="1707775"/>
            <a:ext cx="723797" cy="526162"/>
          </a:xfrm>
          <a:prstGeom prst="straightConnector1">
            <a:avLst/>
          </a:prstGeom>
          <a:noFill/>
          <a:ln w="9525" cap="flat" cmpd="sng">
            <a:solidFill>
              <a:schemeClr val="dk1"/>
            </a:solidFill>
            <a:prstDash val="solid"/>
            <a:round/>
            <a:headEnd type="none" w="med" len="med"/>
            <a:tailEnd type="triangle" w="med" len="med"/>
          </a:ln>
        </p:spPr>
      </p:cxnSp>
      <p:sp>
        <p:nvSpPr>
          <p:cNvPr id="1891" name="Google Shape;1891;p63"/>
          <p:cNvSpPr/>
          <p:nvPr/>
        </p:nvSpPr>
        <p:spPr>
          <a:xfrm>
            <a:off x="4984450" y="1355275"/>
            <a:ext cx="705000" cy="705000"/>
          </a:xfrm>
          <a:prstGeom prst="ellipse">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63"/>
          <p:cNvSpPr txBox="1">
            <a:spLocks noGrp="1"/>
          </p:cNvSpPr>
          <p:nvPr>
            <p:ph type="title" idx="4294967295"/>
          </p:nvPr>
        </p:nvSpPr>
        <p:spPr>
          <a:xfrm>
            <a:off x="4984298" y="1316875"/>
            <a:ext cx="705000" cy="78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lt1"/>
                </a:solidFill>
              </a:rPr>
              <a:t>1 </a:t>
            </a:r>
            <a:endParaRPr sz="2400">
              <a:solidFill>
                <a:schemeClr val="lt1"/>
              </a:solidFill>
            </a:endParaRPr>
          </a:p>
        </p:txBody>
      </p:sp>
      <p:sp>
        <p:nvSpPr>
          <p:cNvPr id="1892" name="Google Shape;1892;p63"/>
          <p:cNvSpPr txBox="1"/>
          <p:nvPr/>
        </p:nvSpPr>
        <p:spPr>
          <a:xfrm>
            <a:off x="5822575" y="3288100"/>
            <a:ext cx="1770000" cy="69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1"/>
                </a:solidFill>
                <a:latin typeface="Kanit Light"/>
                <a:ea typeface="Kanit Light"/>
                <a:cs typeface="Kanit Light"/>
                <a:sym typeface="Kanit Light"/>
              </a:rPr>
              <a:t>Venus has a beautiful name, but it’s very hot</a:t>
            </a:r>
            <a:endParaRPr sz="1600">
              <a:solidFill>
                <a:schemeClr val="dk1"/>
              </a:solidFill>
              <a:latin typeface="Kanit Light"/>
              <a:ea typeface="Kanit Light"/>
              <a:cs typeface="Kanit Light"/>
              <a:sym typeface="Kanit Light"/>
            </a:endParaRPr>
          </a:p>
        </p:txBody>
      </p:sp>
      <p:sp>
        <p:nvSpPr>
          <p:cNvPr id="1893" name="Google Shape;1893;p63"/>
          <p:cNvSpPr txBox="1">
            <a:spLocks noGrp="1"/>
          </p:cNvSpPr>
          <p:nvPr>
            <p:ph type="subTitle" idx="4294967295"/>
          </p:nvPr>
        </p:nvSpPr>
        <p:spPr>
          <a:xfrm>
            <a:off x="5822575" y="2849275"/>
            <a:ext cx="1770000" cy="342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200">
                <a:solidFill>
                  <a:srgbClr val="FF0000"/>
                </a:solidFill>
                <a:latin typeface="Bree Serif"/>
                <a:ea typeface="Bree Serif"/>
                <a:cs typeface="Bree Serif"/>
                <a:sym typeface="Bree Serif"/>
              </a:rPr>
              <a:t>Wheels</a:t>
            </a:r>
            <a:endParaRPr sz="2200">
              <a:solidFill>
                <a:srgbClr val="FF0000"/>
              </a:solidFill>
              <a:latin typeface="Bree Serif"/>
              <a:ea typeface="Bree Serif"/>
              <a:cs typeface="Bree Serif"/>
              <a:sym typeface="Bree Serif"/>
            </a:endParaRPr>
          </a:p>
        </p:txBody>
      </p:sp>
      <p:cxnSp>
        <p:nvCxnSpPr>
          <p:cNvPr id="1894" name="Google Shape;1894;p63"/>
          <p:cNvCxnSpPr>
            <a:cxnSpLocks/>
            <a:endCxn id="1852" idx="1"/>
          </p:cNvCxnSpPr>
          <p:nvPr/>
        </p:nvCxnSpPr>
        <p:spPr>
          <a:xfrm flipV="1">
            <a:off x="4260501" y="3375700"/>
            <a:ext cx="723797" cy="190636"/>
          </a:xfrm>
          <a:prstGeom prst="straightConnector1">
            <a:avLst/>
          </a:prstGeom>
          <a:noFill/>
          <a:ln w="9525" cap="flat" cmpd="sng">
            <a:solidFill>
              <a:schemeClr val="dk1"/>
            </a:solidFill>
            <a:prstDash val="solid"/>
            <a:round/>
            <a:headEnd type="none" w="med" len="med"/>
            <a:tailEnd type="triangle" w="med" len="med"/>
          </a:ln>
        </p:spPr>
      </p:cxnSp>
      <p:pic>
        <p:nvPicPr>
          <p:cNvPr id="23" name="Picture 2" descr="Ilustraciones gratis de Adelfano">
            <a:extLst>
              <a:ext uri="{FF2B5EF4-FFF2-40B4-BE49-F238E27FC236}">
                <a16:creationId xmlns:a16="http://schemas.microsoft.com/office/drawing/2014/main" id="{32920D31-31CB-47AE-A3D8-3C2048E0B3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2"/>
            <a:ext cx="2042318" cy="1265706"/>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Ilustraciones gratis de Adelfano">
            <a:extLst>
              <a:ext uri="{FF2B5EF4-FFF2-40B4-BE49-F238E27FC236}">
                <a16:creationId xmlns:a16="http://schemas.microsoft.com/office/drawing/2014/main" id="{7C14045F-3B6B-4EE6-9E12-86E292DC62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7101682" y="3877794"/>
            <a:ext cx="2042318" cy="1265706"/>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upo 1">
            <a:extLst>
              <a:ext uri="{FF2B5EF4-FFF2-40B4-BE49-F238E27FC236}">
                <a16:creationId xmlns:a16="http://schemas.microsoft.com/office/drawing/2014/main" id="{3A42DDC5-1E8F-7270-A913-9AA4E32D4941}"/>
              </a:ext>
            </a:extLst>
          </p:cNvPr>
          <p:cNvGrpSpPr/>
          <p:nvPr/>
        </p:nvGrpSpPr>
        <p:grpSpPr>
          <a:xfrm>
            <a:off x="1285875" y="1412875"/>
            <a:ext cx="3517900" cy="3511550"/>
            <a:chOff x="1285875" y="1412875"/>
            <a:chExt cx="3517900" cy="3511550"/>
          </a:xfrm>
        </p:grpSpPr>
        <p:sp>
          <p:nvSpPr>
            <p:cNvPr id="6" name="Freeform 4">
              <a:extLst>
                <a:ext uri="{FF2B5EF4-FFF2-40B4-BE49-F238E27FC236}">
                  <a16:creationId xmlns:a16="http://schemas.microsoft.com/office/drawing/2014/main" id="{72D9AA71-859F-4E7E-A0CD-9180C173A98E}"/>
                </a:ext>
              </a:extLst>
            </p:cNvPr>
            <p:cNvSpPr>
              <a:spLocks noEditPoints="1"/>
            </p:cNvSpPr>
            <p:nvPr/>
          </p:nvSpPr>
          <p:spPr bwMode="auto">
            <a:xfrm>
              <a:off x="1285875" y="1412875"/>
              <a:ext cx="3517900" cy="3511550"/>
            </a:xfrm>
            <a:custGeom>
              <a:avLst/>
              <a:gdLst>
                <a:gd name="T0" fmla="*/ 353 w 542"/>
                <a:gd name="T1" fmla="*/ 86 h 541"/>
                <a:gd name="T2" fmla="*/ 368 w 542"/>
                <a:gd name="T3" fmla="*/ 104 h 541"/>
                <a:gd name="T4" fmla="*/ 353 w 542"/>
                <a:gd name="T5" fmla="*/ 189 h 541"/>
                <a:gd name="T6" fmla="*/ 466 w 542"/>
                <a:gd name="T7" fmla="*/ 106 h 541"/>
                <a:gd name="T8" fmla="*/ 430 w 542"/>
                <a:gd name="T9" fmla="*/ 201 h 541"/>
                <a:gd name="T10" fmla="*/ 542 w 542"/>
                <a:gd name="T11" fmla="*/ 272 h 541"/>
                <a:gd name="T12" fmla="*/ 526 w 542"/>
                <a:gd name="T13" fmla="*/ 242 h 541"/>
                <a:gd name="T14" fmla="*/ 382 w 542"/>
                <a:gd name="T15" fmla="*/ 266 h 541"/>
                <a:gd name="T16" fmla="*/ 459 w 542"/>
                <a:gd name="T17" fmla="*/ 310 h 541"/>
                <a:gd name="T18" fmla="*/ 437 w 542"/>
                <a:gd name="T19" fmla="*/ 336 h 541"/>
                <a:gd name="T20" fmla="*/ 380 w 542"/>
                <a:gd name="T21" fmla="*/ 448 h 541"/>
                <a:gd name="T22" fmla="*/ 276 w 542"/>
                <a:gd name="T23" fmla="*/ 541 h 541"/>
                <a:gd name="T24" fmla="*/ 303 w 542"/>
                <a:gd name="T25" fmla="*/ 514 h 541"/>
                <a:gd name="T26" fmla="*/ 272 w 542"/>
                <a:gd name="T27" fmla="*/ 378 h 541"/>
                <a:gd name="T28" fmla="*/ 228 w 542"/>
                <a:gd name="T29" fmla="*/ 456 h 541"/>
                <a:gd name="T30" fmla="*/ 202 w 542"/>
                <a:gd name="T31" fmla="*/ 434 h 541"/>
                <a:gd name="T32" fmla="*/ 87 w 542"/>
                <a:gd name="T33" fmla="*/ 391 h 541"/>
                <a:gd name="T34" fmla="*/ 0 w 542"/>
                <a:gd name="T35" fmla="*/ 269 h 541"/>
                <a:gd name="T36" fmla="*/ 105 w 542"/>
                <a:gd name="T37" fmla="*/ 203 h 541"/>
                <a:gd name="T38" fmla="*/ 99 w 542"/>
                <a:gd name="T39" fmla="*/ 153 h 541"/>
                <a:gd name="T40" fmla="*/ 192 w 542"/>
                <a:gd name="T41" fmla="*/ 190 h 541"/>
                <a:gd name="T42" fmla="*/ 122 w 542"/>
                <a:gd name="T43" fmla="*/ 78 h 541"/>
                <a:gd name="T44" fmla="*/ 135 w 542"/>
                <a:gd name="T45" fmla="*/ 79 h 541"/>
                <a:gd name="T46" fmla="*/ 242 w 542"/>
                <a:gd name="T47" fmla="*/ 28 h 541"/>
                <a:gd name="T48" fmla="*/ 278 w 542"/>
                <a:gd name="T49" fmla="*/ 333 h 541"/>
                <a:gd name="T50" fmla="*/ 350 w 542"/>
                <a:gd name="T51" fmla="*/ 290 h 541"/>
                <a:gd name="T52" fmla="*/ 296 w 542"/>
                <a:gd name="T53" fmla="*/ 191 h 541"/>
                <a:gd name="T54" fmla="*/ 209 w 542"/>
                <a:gd name="T55" fmla="*/ 251 h 541"/>
                <a:gd name="T56" fmla="*/ 278 w 542"/>
                <a:gd name="T57" fmla="*/ 333 h 541"/>
                <a:gd name="T58" fmla="*/ 426 w 542"/>
                <a:gd name="T59" fmla="*/ 339 h 541"/>
                <a:gd name="T60" fmla="*/ 346 w 542"/>
                <a:gd name="T61" fmla="*/ 414 h 541"/>
                <a:gd name="T62" fmla="*/ 193 w 542"/>
                <a:gd name="T63" fmla="*/ 345 h 541"/>
                <a:gd name="T64" fmla="*/ 84 w 542"/>
                <a:gd name="T65" fmla="*/ 439 h 541"/>
                <a:gd name="T66" fmla="*/ 199 w 542"/>
                <a:gd name="T67" fmla="*/ 407 h 541"/>
                <a:gd name="T68" fmla="*/ 104 w 542"/>
                <a:gd name="T69" fmla="*/ 210 h 541"/>
                <a:gd name="T70" fmla="*/ 37 w 542"/>
                <a:gd name="T71" fmla="*/ 296 h 541"/>
                <a:gd name="T72" fmla="*/ 267 w 542"/>
                <a:gd name="T73" fmla="*/ 157 h 541"/>
                <a:gd name="T74" fmla="*/ 297 w 542"/>
                <a:gd name="T75" fmla="*/ 17 h 541"/>
                <a:gd name="T76" fmla="*/ 226 w 542"/>
                <a:gd name="T77" fmla="*/ 126 h 541"/>
                <a:gd name="T78" fmla="*/ 280 w 542"/>
                <a:gd name="T79" fmla="*/ 167 h 541"/>
                <a:gd name="T80" fmla="*/ 378 w 542"/>
                <a:gd name="T81" fmla="*/ 263 h 541"/>
                <a:gd name="T82" fmla="*/ 357 w 542"/>
                <a:gd name="T83" fmla="*/ 240 h 541"/>
                <a:gd name="T84" fmla="*/ 195 w 542"/>
                <a:gd name="T85" fmla="*/ 230 h 541"/>
                <a:gd name="T86" fmla="*/ 269 w 542"/>
                <a:gd name="T87" fmla="*/ 375 h 541"/>
                <a:gd name="T88" fmla="*/ 216 w 542"/>
                <a:gd name="T89" fmla="*/ 414 h 541"/>
                <a:gd name="T90" fmla="*/ 379 w 542"/>
                <a:gd name="T91" fmla="*/ 271 h 541"/>
                <a:gd name="T92" fmla="*/ 337 w 542"/>
                <a:gd name="T93" fmla="*/ 409 h 541"/>
                <a:gd name="T94" fmla="*/ 221 w 542"/>
                <a:gd name="T95" fmla="*/ 129 h 541"/>
                <a:gd name="T96" fmla="*/ 191 w 542"/>
                <a:gd name="T97" fmla="*/ 329 h 541"/>
                <a:gd name="T98" fmla="*/ 348 w 542"/>
                <a:gd name="T99" fmla="*/ 229 h 541"/>
                <a:gd name="T100" fmla="*/ 375 w 542"/>
                <a:gd name="T101" fmla="*/ 266 h 541"/>
                <a:gd name="T102" fmla="*/ 375 w 542"/>
                <a:gd name="T103" fmla="*/ 266 h 541"/>
                <a:gd name="T104" fmla="*/ 349 w 542"/>
                <a:gd name="T105" fmla="*/ 307 h 541"/>
                <a:gd name="T106" fmla="*/ 280 w 542"/>
                <a:gd name="T107" fmla="*/ 364 h 541"/>
                <a:gd name="T108" fmla="*/ 261 w 542"/>
                <a:gd name="T109" fmla="*/ 185 h 541"/>
                <a:gd name="T110" fmla="*/ 229 w 542"/>
                <a:gd name="T111" fmla="*/ 194 h 541"/>
                <a:gd name="T112" fmla="*/ 181 w 542"/>
                <a:gd name="T113" fmla="*/ 270 h 541"/>
                <a:gd name="T114" fmla="*/ 378 w 542"/>
                <a:gd name="T115" fmla="*/ 77 h 541"/>
                <a:gd name="T116" fmla="*/ 211 w 542"/>
                <a:gd name="T117" fmla="*/ 473 h 541"/>
                <a:gd name="T118" fmla="*/ 89 w 542"/>
                <a:gd name="T119" fmla="*/ 172 h 541"/>
                <a:gd name="T120" fmla="*/ 457 w 542"/>
                <a:gd name="T121" fmla="*/ 319 h 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42" h="541">
                  <a:moveTo>
                    <a:pt x="285" y="0"/>
                  </a:moveTo>
                  <a:cubicBezTo>
                    <a:pt x="301" y="6"/>
                    <a:pt x="311" y="19"/>
                    <a:pt x="317" y="34"/>
                  </a:cubicBezTo>
                  <a:cubicBezTo>
                    <a:pt x="326" y="55"/>
                    <a:pt x="333" y="75"/>
                    <a:pt x="342" y="97"/>
                  </a:cubicBezTo>
                  <a:cubicBezTo>
                    <a:pt x="345" y="94"/>
                    <a:pt x="349" y="90"/>
                    <a:pt x="353" y="86"/>
                  </a:cubicBezTo>
                  <a:cubicBezTo>
                    <a:pt x="361" y="77"/>
                    <a:pt x="370" y="71"/>
                    <a:pt x="383" y="72"/>
                  </a:cubicBezTo>
                  <a:cubicBezTo>
                    <a:pt x="386" y="72"/>
                    <a:pt x="392" y="74"/>
                    <a:pt x="393" y="77"/>
                  </a:cubicBezTo>
                  <a:cubicBezTo>
                    <a:pt x="394" y="80"/>
                    <a:pt x="393" y="86"/>
                    <a:pt x="391" y="90"/>
                  </a:cubicBezTo>
                  <a:cubicBezTo>
                    <a:pt x="386" y="98"/>
                    <a:pt x="377" y="103"/>
                    <a:pt x="368" y="104"/>
                  </a:cubicBezTo>
                  <a:cubicBezTo>
                    <a:pt x="359" y="105"/>
                    <a:pt x="353" y="111"/>
                    <a:pt x="346" y="115"/>
                  </a:cubicBezTo>
                  <a:cubicBezTo>
                    <a:pt x="345" y="116"/>
                    <a:pt x="344" y="118"/>
                    <a:pt x="345" y="119"/>
                  </a:cubicBezTo>
                  <a:cubicBezTo>
                    <a:pt x="347" y="142"/>
                    <a:pt x="350" y="165"/>
                    <a:pt x="353" y="189"/>
                  </a:cubicBezTo>
                  <a:cubicBezTo>
                    <a:pt x="353" y="189"/>
                    <a:pt x="353" y="189"/>
                    <a:pt x="353" y="189"/>
                  </a:cubicBezTo>
                  <a:cubicBezTo>
                    <a:pt x="375" y="193"/>
                    <a:pt x="397" y="196"/>
                    <a:pt x="420" y="199"/>
                  </a:cubicBezTo>
                  <a:cubicBezTo>
                    <a:pt x="421" y="199"/>
                    <a:pt x="424" y="197"/>
                    <a:pt x="426" y="196"/>
                  </a:cubicBezTo>
                  <a:cubicBezTo>
                    <a:pt x="441" y="171"/>
                    <a:pt x="455" y="146"/>
                    <a:pt x="464" y="118"/>
                  </a:cubicBezTo>
                  <a:cubicBezTo>
                    <a:pt x="465" y="114"/>
                    <a:pt x="466" y="110"/>
                    <a:pt x="466" y="106"/>
                  </a:cubicBezTo>
                  <a:cubicBezTo>
                    <a:pt x="468" y="84"/>
                    <a:pt x="464" y="77"/>
                    <a:pt x="445" y="68"/>
                  </a:cubicBezTo>
                  <a:cubicBezTo>
                    <a:pt x="457" y="68"/>
                    <a:pt x="468" y="79"/>
                    <a:pt x="469" y="93"/>
                  </a:cubicBezTo>
                  <a:cubicBezTo>
                    <a:pt x="471" y="112"/>
                    <a:pt x="466" y="129"/>
                    <a:pt x="458" y="146"/>
                  </a:cubicBezTo>
                  <a:cubicBezTo>
                    <a:pt x="449" y="164"/>
                    <a:pt x="439" y="182"/>
                    <a:pt x="430" y="201"/>
                  </a:cubicBezTo>
                  <a:cubicBezTo>
                    <a:pt x="440" y="203"/>
                    <a:pt x="450" y="206"/>
                    <a:pt x="460" y="209"/>
                  </a:cubicBezTo>
                  <a:cubicBezTo>
                    <a:pt x="483" y="215"/>
                    <a:pt x="506" y="222"/>
                    <a:pt x="525" y="237"/>
                  </a:cubicBezTo>
                  <a:cubicBezTo>
                    <a:pt x="532" y="243"/>
                    <a:pt x="536" y="251"/>
                    <a:pt x="542" y="258"/>
                  </a:cubicBezTo>
                  <a:cubicBezTo>
                    <a:pt x="542" y="263"/>
                    <a:pt x="542" y="267"/>
                    <a:pt x="542" y="272"/>
                  </a:cubicBezTo>
                  <a:cubicBezTo>
                    <a:pt x="540" y="275"/>
                    <a:pt x="539" y="278"/>
                    <a:pt x="537" y="281"/>
                  </a:cubicBezTo>
                  <a:cubicBezTo>
                    <a:pt x="537" y="281"/>
                    <a:pt x="537" y="281"/>
                    <a:pt x="536" y="280"/>
                  </a:cubicBezTo>
                  <a:cubicBezTo>
                    <a:pt x="537" y="276"/>
                    <a:pt x="539" y="272"/>
                    <a:pt x="539" y="268"/>
                  </a:cubicBezTo>
                  <a:cubicBezTo>
                    <a:pt x="540" y="256"/>
                    <a:pt x="535" y="247"/>
                    <a:pt x="526" y="242"/>
                  </a:cubicBezTo>
                  <a:cubicBezTo>
                    <a:pt x="513" y="234"/>
                    <a:pt x="499" y="226"/>
                    <a:pt x="484" y="221"/>
                  </a:cubicBezTo>
                  <a:cubicBezTo>
                    <a:pt x="467" y="215"/>
                    <a:pt x="449" y="211"/>
                    <a:pt x="431" y="207"/>
                  </a:cubicBezTo>
                  <a:cubicBezTo>
                    <a:pt x="429" y="206"/>
                    <a:pt x="424" y="208"/>
                    <a:pt x="423" y="209"/>
                  </a:cubicBezTo>
                  <a:cubicBezTo>
                    <a:pt x="409" y="228"/>
                    <a:pt x="396" y="247"/>
                    <a:pt x="382" y="266"/>
                  </a:cubicBezTo>
                  <a:cubicBezTo>
                    <a:pt x="383" y="268"/>
                    <a:pt x="384" y="270"/>
                    <a:pt x="386" y="272"/>
                  </a:cubicBezTo>
                  <a:cubicBezTo>
                    <a:pt x="398" y="286"/>
                    <a:pt x="410" y="300"/>
                    <a:pt x="422" y="315"/>
                  </a:cubicBezTo>
                  <a:cubicBezTo>
                    <a:pt x="426" y="320"/>
                    <a:pt x="429" y="321"/>
                    <a:pt x="434" y="319"/>
                  </a:cubicBezTo>
                  <a:cubicBezTo>
                    <a:pt x="443" y="317"/>
                    <a:pt x="451" y="315"/>
                    <a:pt x="459" y="310"/>
                  </a:cubicBezTo>
                  <a:cubicBezTo>
                    <a:pt x="465" y="306"/>
                    <a:pt x="475" y="305"/>
                    <a:pt x="483" y="305"/>
                  </a:cubicBezTo>
                  <a:cubicBezTo>
                    <a:pt x="494" y="305"/>
                    <a:pt x="497" y="315"/>
                    <a:pt x="491" y="322"/>
                  </a:cubicBezTo>
                  <a:cubicBezTo>
                    <a:pt x="483" y="332"/>
                    <a:pt x="472" y="336"/>
                    <a:pt x="459" y="335"/>
                  </a:cubicBezTo>
                  <a:cubicBezTo>
                    <a:pt x="452" y="335"/>
                    <a:pt x="445" y="336"/>
                    <a:pt x="437" y="336"/>
                  </a:cubicBezTo>
                  <a:cubicBezTo>
                    <a:pt x="446" y="352"/>
                    <a:pt x="454" y="366"/>
                    <a:pt x="461" y="380"/>
                  </a:cubicBezTo>
                  <a:cubicBezTo>
                    <a:pt x="469" y="396"/>
                    <a:pt x="476" y="412"/>
                    <a:pt x="477" y="430"/>
                  </a:cubicBezTo>
                  <a:cubicBezTo>
                    <a:pt x="480" y="455"/>
                    <a:pt x="464" y="471"/>
                    <a:pt x="438" y="468"/>
                  </a:cubicBezTo>
                  <a:cubicBezTo>
                    <a:pt x="417" y="465"/>
                    <a:pt x="398" y="457"/>
                    <a:pt x="380" y="448"/>
                  </a:cubicBezTo>
                  <a:cubicBezTo>
                    <a:pt x="366" y="441"/>
                    <a:pt x="353" y="433"/>
                    <a:pt x="339" y="425"/>
                  </a:cubicBezTo>
                  <a:cubicBezTo>
                    <a:pt x="336" y="437"/>
                    <a:pt x="333" y="448"/>
                    <a:pt x="330" y="459"/>
                  </a:cubicBezTo>
                  <a:cubicBezTo>
                    <a:pt x="324" y="476"/>
                    <a:pt x="317" y="493"/>
                    <a:pt x="310" y="509"/>
                  </a:cubicBezTo>
                  <a:cubicBezTo>
                    <a:pt x="303" y="524"/>
                    <a:pt x="292" y="535"/>
                    <a:pt x="276" y="541"/>
                  </a:cubicBezTo>
                  <a:cubicBezTo>
                    <a:pt x="274" y="541"/>
                    <a:pt x="273" y="541"/>
                    <a:pt x="271" y="541"/>
                  </a:cubicBezTo>
                  <a:cubicBezTo>
                    <a:pt x="266" y="540"/>
                    <a:pt x="261" y="538"/>
                    <a:pt x="255" y="536"/>
                  </a:cubicBezTo>
                  <a:cubicBezTo>
                    <a:pt x="263" y="536"/>
                    <a:pt x="271" y="538"/>
                    <a:pt x="278" y="537"/>
                  </a:cubicBezTo>
                  <a:cubicBezTo>
                    <a:pt x="290" y="534"/>
                    <a:pt x="297" y="524"/>
                    <a:pt x="303" y="514"/>
                  </a:cubicBezTo>
                  <a:cubicBezTo>
                    <a:pt x="315" y="493"/>
                    <a:pt x="323" y="470"/>
                    <a:pt x="328" y="447"/>
                  </a:cubicBezTo>
                  <a:cubicBezTo>
                    <a:pt x="330" y="438"/>
                    <a:pt x="335" y="429"/>
                    <a:pt x="332" y="422"/>
                  </a:cubicBezTo>
                  <a:cubicBezTo>
                    <a:pt x="330" y="416"/>
                    <a:pt x="320" y="412"/>
                    <a:pt x="313" y="407"/>
                  </a:cubicBezTo>
                  <a:cubicBezTo>
                    <a:pt x="300" y="398"/>
                    <a:pt x="286" y="388"/>
                    <a:pt x="272" y="378"/>
                  </a:cubicBezTo>
                  <a:cubicBezTo>
                    <a:pt x="271" y="379"/>
                    <a:pt x="269" y="381"/>
                    <a:pt x="266" y="383"/>
                  </a:cubicBezTo>
                  <a:cubicBezTo>
                    <a:pt x="252" y="395"/>
                    <a:pt x="237" y="407"/>
                    <a:pt x="222" y="419"/>
                  </a:cubicBezTo>
                  <a:cubicBezTo>
                    <a:pt x="219" y="422"/>
                    <a:pt x="217" y="424"/>
                    <a:pt x="218" y="428"/>
                  </a:cubicBezTo>
                  <a:cubicBezTo>
                    <a:pt x="221" y="437"/>
                    <a:pt x="221" y="447"/>
                    <a:pt x="228" y="456"/>
                  </a:cubicBezTo>
                  <a:cubicBezTo>
                    <a:pt x="233" y="463"/>
                    <a:pt x="236" y="473"/>
                    <a:pt x="233" y="482"/>
                  </a:cubicBezTo>
                  <a:cubicBezTo>
                    <a:pt x="230" y="492"/>
                    <a:pt x="222" y="494"/>
                    <a:pt x="215" y="488"/>
                  </a:cubicBezTo>
                  <a:cubicBezTo>
                    <a:pt x="205" y="479"/>
                    <a:pt x="202" y="468"/>
                    <a:pt x="203" y="455"/>
                  </a:cubicBezTo>
                  <a:cubicBezTo>
                    <a:pt x="204" y="448"/>
                    <a:pt x="203" y="441"/>
                    <a:pt x="202" y="434"/>
                  </a:cubicBezTo>
                  <a:cubicBezTo>
                    <a:pt x="181" y="444"/>
                    <a:pt x="161" y="455"/>
                    <a:pt x="140" y="463"/>
                  </a:cubicBezTo>
                  <a:cubicBezTo>
                    <a:pt x="130" y="467"/>
                    <a:pt x="120" y="469"/>
                    <a:pt x="109" y="470"/>
                  </a:cubicBezTo>
                  <a:cubicBezTo>
                    <a:pt x="89" y="472"/>
                    <a:pt x="76" y="460"/>
                    <a:pt x="75" y="440"/>
                  </a:cubicBezTo>
                  <a:cubicBezTo>
                    <a:pt x="74" y="422"/>
                    <a:pt x="80" y="406"/>
                    <a:pt x="87" y="391"/>
                  </a:cubicBezTo>
                  <a:cubicBezTo>
                    <a:pt x="96" y="371"/>
                    <a:pt x="107" y="352"/>
                    <a:pt x="117" y="332"/>
                  </a:cubicBezTo>
                  <a:cubicBezTo>
                    <a:pt x="109" y="330"/>
                    <a:pt x="101" y="329"/>
                    <a:pt x="93" y="326"/>
                  </a:cubicBezTo>
                  <a:cubicBezTo>
                    <a:pt x="73" y="319"/>
                    <a:pt x="53" y="313"/>
                    <a:pt x="33" y="305"/>
                  </a:cubicBezTo>
                  <a:cubicBezTo>
                    <a:pt x="17" y="298"/>
                    <a:pt x="5" y="286"/>
                    <a:pt x="0" y="269"/>
                  </a:cubicBezTo>
                  <a:cubicBezTo>
                    <a:pt x="0" y="268"/>
                    <a:pt x="0" y="267"/>
                    <a:pt x="0" y="266"/>
                  </a:cubicBezTo>
                  <a:cubicBezTo>
                    <a:pt x="4" y="247"/>
                    <a:pt x="18" y="236"/>
                    <a:pt x="34" y="229"/>
                  </a:cubicBezTo>
                  <a:cubicBezTo>
                    <a:pt x="56" y="220"/>
                    <a:pt x="79" y="212"/>
                    <a:pt x="101" y="204"/>
                  </a:cubicBezTo>
                  <a:cubicBezTo>
                    <a:pt x="102" y="204"/>
                    <a:pt x="103" y="203"/>
                    <a:pt x="105" y="203"/>
                  </a:cubicBezTo>
                  <a:cubicBezTo>
                    <a:pt x="101" y="198"/>
                    <a:pt x="98" y="194"/>
                    <a:pt x="94" y="190"/>
                  </a:cubicBezTo>
                  <a:cubicBezTo>
                    <a:pt x="84" y="184"/>
                    <a:pt x="80" y="175"/>
                    <a:pt x="78" y="164"/>
                  </a:cubicBezTo>
                  <a:cubicBezTo>
                    <a:pt x="78" y="158"/>
                    <a:pt x="78" y="153"/>
                    <a:pt x="84" y="150"/>
                  </a:cubicBezTo>
                  <a:cubicBezTo>
                    <a:pt x="89" y="147"/>
                    <a:pt x="94" y="149"/>
                    <a:pt x="99" y="153"/>
                  </a:cubicBezTo>
                  <a:cubicBezTo>
                    <a:pt x="106" y="159"/>
                    <a:pt x="109" y="167"/>
                    <a:pt x="112" y="177"/>
                  </a:cubicBezTo>
                  <a:cubicBezTo>
                    <a:pt x="114" y="184"/>
                    <a:pt x="118" y="190"/>
                    <a:pt x="122" y="197"/>
                  </a:cubicBezTo>
                  <a:cubicBezTo>
                    <a:pt x="123" y="198"/>
                    <a:pt x="126" y="198"/>
                    <a:pt x="128" y="198"/>
                  </a:cubicBezTo>
                  <a:cubicBezTo>
                    <a:pt x="149" y="195"/>
                    <a:pt x="171" y="192"/>
                    <a:pt x="192" y="190"/>
                  </a:cubicBezTo>
                  <a:cubicBezTo>
                    <a:pt x="196" y="190"/>
                    <a:pt x="198" y="189"/>
                    <a:pt x="199" y="184"/>
                  </a:cubicBezTo>
                  <a:cubicBezTo>
                    <a:pt x="202" y="166"/>
                    <a:pt x="206" y="148"/>
                    <a:pt x="209" y="129"/>
                  </a:cubicBezTo>
                  <a:cubicBezTo>
                    <a:pt x="210" y="126"/>
                    <a:pt x="210" y="122"/>
                    <a:pt x="206" y="119"/>
                  </a:cubicBezTo>
                  <a:cubicBezTo>
                    <a:pt x="180" y="103"/>
                    <a:pt x="153" y="87"/>
                    <a:pt x="122" y="78"/>
                  </a:cubicBezTo>
                  <a:cubicBezTo>
                    <a:pt x="116" y="77"/>
                    <a:pt x="110" y="76"/>
                    <a:pt x="103" y="76"/>
                  </a:cubicBezTo>
                  <a:cubicBezTo>
                    <a:pt x="87" y="77"/>
                    <a:pt x="79" y="84"/>
                    <a:pt x="75" y="103"/>
                  </a:cubicBezTo>
                  <a:cubicBezTo>
                    <a:pt x="74" y="87"/>
                    <a:pt x="83" y="75"/>
                    <a:pt x="98" y="74"/>
                  </a:cubicBezTo>
                  <a:cubicBezTo>
                    <a:pt x="111" y="74"/>
                    <a:pt x="123" y="76"/>
                    <a:pt x="135" y="79"/>
                  </a:cubicBezTo>
                  <a:cubicBezTo>
                    <a:pt x="161" y="85"/>
                    <a:pt x="182" y="100"/>
                    <a:pt x="205" y="113"/>
                  </a:cubicBezTo>
                  <a:cubicBezTo>
                    <a:pt x="207" y="114"/>
                    <a:pt x="209" y="115"/>
                    <a:pt x="211" y="116"/>
                  </a:cubicBezTo>
                  <a:cubicBezTo>
                    <a:pt x="215" y="101"/>
                    <a:pt x="219" y="86"/>
                    <a:pt x="224" y="71"/>
                  </a:cubicBezTo>
                  <a:cubicBezTo>
                    <a:pt x="229" y="57"/>
                    <a:pt x="235" y="42"/>
                    <a:pt x="242" y="28"/>
                  </a:cubicBezTo>
                  <a:cubicBezTo>
                    <a:pt x="249" y="15"/>
                    <a:pt x="259" y="4"/>
                    <a:pt x="274" y="0"/>
                  </a:cubicBezTo>
                  <a:cubicBezTo>
                    <a:pt x="278" y="0"/>
                    <a:pt x="281" y="0"/>
                    <a:pt x="285" y="0"/>
                  </a:cubicBezTo>
                  <a:close/>
                  <a:moveTo>
                    <a:pt x="278" y="333"/>
                  </a:moveTo>
                  <a:cubicBezTo>
                    <a:pt x="278" y="333"/>
                    <a:pt x="278" y="333"/>
                    <a:pt x="278" y="333"/>
                  </a:cubicBezTo>
                  <a:cubicBezTo>
                    <a:pt x="288" y="333"/>
                    <a:pt x="298" y="333"/>
                    <a:pt x="308" y="333"/>
                  </a:cubicBezTo>
                  <a:cubicBezTo>
                    <a:pt x="312" y="333"/>
                    <a:pt x="315" y="331"/>
                    <a:pt x="318" y="329"/>
                  </a:cubicBezTo>
                  <a:cubicBezTo>
                    <a:pt x="328" y="319"/>
                    <a:pt x="337" y="309"/>
                    <a:pt x="346" y="299"/>
                  </a:cubicBezTo>
                  <a:cubicBezTo>
                    <a:pt x="348" y="297"/>
                    <a:pt x="350" y="293"/>
                    <a:pt x="350" y="290"/>
                  </a:cubicBezTo>
                  <a:cubicBezTo>
                    <a:pt x="350" y="275"/>
                    <a:pt x="350" y="259"/>
                    <a:pt x="350" y="244"/>
                  </a:cubicBezTo>
                  <a:cubicBezTo>
                    <a:pt x="350" y="241"/>
                    <a:pt x="348" y="238"/>
                    <a:pt x="346" y="236"/>
                  </a:cubicBezTo>
                  <a:cubicBezTo>
                    <a:pt x="333" y="222"/>
                    <a:pt x="319" y="208"/>
                    <a:pt x="304" y="195"/>
                  </a:cubicBezTo>
                  <a:cubicBezTo>
                    <a:pt x="302" y="193"/>
                    <a:pt x="299" y="192"/>
                    <a:pt x="296" y="191"/>
                  </a:cubicBezTo>
                  <a:cubicBezTo>
                    <a:pt x="284" y="191"/>
                    <a:pt x="271" y="191"/>
                    <a:pt x="258" y="192"/>
                  </a:cubicBezTo>
                  <a:cubicBezTo>
                    <a:pt x="255" y="192"/>
                    <a:pt x="252" y="193"/>
                    <a:pt x="250" y="195"/>
                  </a:cubicBezTo>
                  <a:cubicBezTo>
                    <a:pt x="239" y="206"/>
                    <a:pt x="229" y="217"/>
                    <a:pt x="218" y="227"/>
                  </a:cubicBezTo>
                  <a:cubicBezTo>
                    <a:pt x="211" y="234"/>
                    <a:pt x="208" y="241"/>
                    <a:pt x="209" y="251"/>
                  </a:cubicBezTo>
                  <a:cubicBezTo>
                    <a:pt x="209" y="259"/>
                    <a:pt x="209" y="266"/>
                    <a:pt x="208" y="274"/>
                  </a:cubicBezTo>
                  <a:cubicBezTo>
                    <a:pt x="205" y="291"/>
                    <a:pt x="211" y="304"/>
                    <a:pt x="224" y="316"/>
                  </a:cubicBezTo>
                  <a:cubicBezTo>
                    <a:pt x="237" y="328"/>
                    <a:pt x="249" y="336"/>
                    <a:pt x="267" y="333"/>
                  </a:cubicBezTo>
                  <a:cubicBezTo>
                    <a:pt x="271" y="333"/>
                    <a:pt x="275" y="333"/>
                    <a:pt x="278" y="333"/>
                  </a:cubicBezTo>
                  <a:close/>
                  <a:moveTo>
                    <a:pt x="471" y="433"/>
                  </a:moveTo>
                  <a:cubicBezTo>
                    <a:pt x="470" y="426"/>
                    <a:pt x="469" y="418"/>
                    <a:pt x="466" y="411"/>
                  </a:cubicBezTo>
                  <a:cubicBezTo>
                    <a:pt x="456" y="388"/>
                    <a:pt x="444" y="365"/>
                    <a:pt x="433" y="342"/>
                  </a:cubicBezTo>
                  <a:cubicBezTo>
                    <a:pt x="432" y="340"/>
                    <a:pt x="428" y="338"/>
                    <a:pt x="426" y="339"/>
                  </a:cubicBezTo>
                  <a:cubicBezTo>
                    <a:pt x="402" y="341"/>
                    <a:pt x="379" y="343"/>
                    <a:pt x="356" y="346"/>
                  </a:cubicBezTo>
                  <a:cubicBezTo>
                    <a:pt x="354" y="346"/>
                    <a:pt x="351" y="350"/>
                    <a:pt x="350" y="352"/>
                  </a:cubicBezTo>
                  <a:cubicBezTo>
                    <a:pt x="347" y="370"/>
                    <a:pt x="345" y="388"/>
                    <a:pt x="342" y="407"/>
                  </a:cubicBezTo>
                  <a:cubicBezTo>
                    <a:pt x="342" y="409"/>
                    <a:pt x="344" y="413"/>
                    <a:pt x="346" y="414"/>
                  </a:cubicBezTo>
                  <a:cubicBezTo>
                    <a:pt x="366" y="426"/>
                    <a:pt x="385" y="439"/>
                    <a:pt x="406" y="449"/>
                  </a:cubicBezTo>
                  <a:cubicBezTo>
                    <a:pt x="417" y="454"/>
                    <a:pt x="429" y="457"/>
                    <a:pt x="441" y="459"/>
                  </a:cubicBezTo>
                  <a:cubicBezTo>
                    <a:pt x="459" y="461"/>
                    <a:pt x="470" y="450"/>
                    <a:pt x="471" y="433"/>
                  </a:cubicBezTo>
                  <a:close/>
                  <a:moveTo>
                    <a:pt x="193" y="345"/>
                  </a:moveTo>
                  <a:cubicBezTo>
                    <a:pt x="173" y="342"/>
                    <a:pt x="154" y="339"/>
                    <a:pt x="134" y="336"/>
                  </a:cubicBezTo>
                  <a:cubicBezTo>
                    <a:pt x="132" y="335"/>
                    <a:pt x="129" y="338"/>
                    <a:pt x="127" y="340"/>
                  </a:cubicBezTo>
                  <a:cubicBezTo>
                    <a:pt x="116" y="360"/>
                    <a:pt x="103" y="379"/>
                    <a:pt x="93" y="400"/>
                  </a:cubicBezTo>
                  <a:cubicBezTo>
                    <a:pt x="88" y="412"/>
                    <a:pt x="85" y="426"/>
                    <a:pt x="84" y="439"/>
                  </a:cubicBezTo>
                  <a:cubicBezTo>
                    <a:pt x="83" y="454"/>
                    <a:pt x="93" y="463"/>
                    <a:pt x="107" y="463"/>
                  </a:cubicBezTo>
                  <a:cubicBezTo>
                    <a:pt x="113" y="463"/>
                    <a:pt x="118" y="463"/>
                    <a:pt x="123" y="461"/>
                  </a:cubicBezTo>
                  <a:cubicBezTo>
                    <a:pt x="143" y="453"/>
                    <a:pt x="163" y="444"/>
                    <a:pt x="183" y="436"/>
                  </a:cubicBezTo>
                  <a:cubicBezTo>
                    <a:pt x="196" y="431"/>
                    <a:pt x="202" y="423"/>
                    <a:pt x="199" y="407"/>
                  </a:cubicBezTo>
                  <a:cubicBezTo>
                    <a:pt x="195" y="387"/>
                    <a:pt x="195" y="366"/>
                    <a:pt x="193" y="345"/>
                  </a:cubicBezTo>
                  <a:close/>
                  <a:moveTo>
                    <a:pt x="160" y="271"/>
                  </a:moveTo>
                  <a:cubicBezTo>
                    <a:pt x="143" y="251"/>
                    <a:pt x="127" y="231"/>
                    <a:pt x="110" y="211"/>
                  </a:cubicBezTo>
                  <a:cubicBezTo>
                    <a:pt x="109" y="210"/>
                    <a:pt x="106" y="209"/>
                    <a:pt x="104" y="210"/>
                  </a:cubicBezTo>
                  <a:cubicBezTo>
                    <a:pt x="88" y="215"/>
                    <a:pt x="72" y="219"/>
                    <a:pt x="56" y="226"/>
                  </a:cubicBezTo>
                  <a:cubicBezTo>
                    <a:pt x="43" y="232"/>
                    <a:pt x="30" y="239"/>
                    <a:pt x="19" y="247"/>
                  </a:cubicBezTo>
                  <a:cubicBezTo>
                    <a:pt x="7" y="257"/>
                    <a:pt x="7" y="271"/>
                    <a:pt x="18" y="282"/>
                  </a:cubicBezTo>
                  <a:cubicBezTo>
                    <a:pt x="23" y="288"/>
                    <a:pt x="30" y="293"/>
                    <a:pt x="37" y="296"/>
                  </a:cubicBezTo>
                  <a:cubicBezTo>
                    <a:pt x="63" y="310"/>
                    <a:pt x="92" y="317"/>
                    <a:pt x="121" y="321"/>
                  </a:cubicBezTo>
                  <a:cubicBezTo>
                    <a:pt x="123" y="321"/>
                    <a:pt x="126" y="320"/>
                    <a:pt x="127" y="318"/>
                  </a:cubicBezTo>
                  <a:cubicBezTo>
                    <a:pt x="138" y="303"/>
                    <a:pt x="149" y="287"/>
                    <a:pt x="160" y="271"/>
                  </a:cubicBezTo>
                  <a:close/>
                  <a:moveTo>
                    <a:pt x="267" y="157"/>
                  </a:moveTo>
                  <a:cubicBezTo>
                    <a:pt x="289" y="139"/>
                    <a:pt x="310" y="122"/>
                    <a:pt x="331" y="104"/>
                  </a:cubicBezTo>
                  <a:cubicBezTo>
                    <a:pt x="333" y="103"/>
                    <a:pt x="333" y="99"/>
                    <a:pt x="333" y="96"/>
                  </a:cubicBezTo>
                  <a:cubicBezTo>
                    <a:pt x="328" y="82"/>
                    <a:pt x="325" y="67"/>
                    <a:pt x="319" y="53"/>
                  </a:cubicBezTo>
                  <a:cubicBezTo>
                    <a:pt x="313" y="41"/>
                    <a:pt x="306" y="28"/>
                    <a:pt x="297" y="17"/>
                  </a:cubicBezTo>
                  <a:cubicBezTo>
                    <a:pt x="289" y="6"/>
                    <a:pt x="275" y="6"/>
                    <a:pt x="264" y="15"/>
                  </a:cubicBezTo>
                  <a:cubicBezTo>
                    <a:pt x="261" y="18"/>
                    <a:pt x="258" y="21"/>
                    <a:pt x="256" y="24"/>
                  </a:cubicBezTo>
                  <a:cubicBezTo>
                    <a:pt x="236" y="54"/>
                    <a:pt x="229" y="87"/>
                    <a:pt x="223" y="121"/>
                  </a:cubicBezTo>
                  <a:cubicBezTo>
                    <a:pt x="223" y="123"/>
                    <a:pt x="224" y="125"/>
                    <a:pt x="226" y="126"/>
                  </a:cubicBezTo>
                  <a:cubicBezTo>
                    <a:pt x="240" y="137"/>
                    <a:pt x="253" y="147"/>
                    <a:pt x="267" y="157"/>
                  </a:cubicBezTo>
                  <a:close/>
                  <a:moveTo>
                    <a:pt x="348" y="189"/>
                  </a:moveTo>
                  <a:cubicBezTo>
                    <a:pt x="345" y="166"/>
                    <a:pt x="343" y="143"/>
                    <a:pt x="340" y="119"/>
                  </a:cubicBezTo>
                  <a:cubicBezTo>
                    <a:pt x="319" y="136"/>
                    <a:pt x="300" y="151"/>
                    <a:pt x="280" y="167"/>
                  </a:cubicBezTo>
                  <a:cubicBezTo>
                    <a:pt x="286" y="172"/>
                    <a:pt x="291" y="177"/>
                    <a:pt x="296" y="181"/>
                  </a:cubicBezTo>
                  <a:cubicBezTo>
                    <a:pt x="299" y="183"/>
                    <a:pt x="302" y="186"/>
                    <a:pt x="305" y="186"/>
                  </a:cubicBezTo>
                  <a:cubicBezTo>
                    <a:pt x="319" y="188"/>
                    <a:pt x="333" y="188"/>
                    <a:pt x="348" y="189"/>
                  </a:cubicBezTo>
                  <a:close/>
                  <a:moveTo>
                    <a:pt x="378" y="263"/>
                  </a:moveTo>
                  <a:cubicBezTo>
                    <a:pt x="392" y="243"/>
                    <a:pt x="406" y="224"/>
                    <a:pt x="421" y="204"/>
                  </a:cubicBezTo>
                  <a:cubicBezTo>
                    <a:pt x="397" y="201"/>
                    <a:pt x="376" y="198"/>
                    <a:pt x="353" y="195"/>
                  </a:cubicBezTo>
                  <a:cubicBezTo>
                    <a:pt x="354" y="209"/>
                    <a:pt x="354" y="222"/>
                    <a:pt x="355" y="236"/>
                  </a:cubicBezTo>
                  <a:cubicBezTo>
                    <a:pt x="355" y="237"/>
                    <a:pt x="356" y="239"/>
                    <a:pt x="357" y="240"/>
                  </a:cubicBezTo>
                  <a:cubicBezTo>
                    <a:pt x="364" y="247"/>
                    <a:pt x="370" y="254"/>
                    <a:pt x="378" y="263"/>
                  </a:cubicBezTo>
                  <a:close/>
                  <a:moveTo>
                    <a:pt x="171" y="259"/>
                  </a:moveTo>
                  <a:cubicBezTo>
                    <a:pt x="178" y="251"/>
                    <a:pt x="184" y="244"/>
                    <a:pt x="191" y="236"/>
                  </a:cubicBezTo>
                  <a:cubicBezTo>
                    <a:pt x="192" y="234"/>
                    <a:pt x="195" y="232"/>
                    <a:pt x="195" y="230"/>
                  </a:cubicBezTo>
                  <a:cubicBezTo>
                    <a:pt x="196" y="219"/>
                    <a:pt x="197" y="207"/>
                    <a:pt x="198" y="194"/>
                  </a:cubicBezTo>
                  <a:cubicBezTo>
                    <a:pt x="174" y="197"/>
                    <a:pt x="151" y="200"/>
                    <a:pt x="126" y="203"/>
                  </a:cubicBezTo>
                  <a:cubicBezTo>
                    <a:pt x="142" y="223"/>
                    <a:pt x="156" y="240"/>
                    <a:pt x="171" y="259"/>
                  </a:cubicBezTo>
                  <a:close/>
                  <a:moveTo>
                    <a:pt x="269" y="375"/>
                  </a:moveTo>
                  <a:cubicBezTo>
                    <a:pt x="259" y="366"/>
                    <a:pt x="250" y="358"/>
                    <a:pt x="241" y="350"/>
                  </a:cubicBezTo>
                  <a:cubicBezTo>
                    <a:pt x="239" y="349"/>
                    <a:pt x="237" y="347"/>
                    <a:pt x="235" y="347"/>
                  </a:cubicBezTo>
                  <a:cubicBezTo>
                    <a:pt x="227" y="347"/>
                    <a:pt x="219" y="347"/>
                    <a:pt x="210" y="347"/>
                  </a:cubicBezTo>
                  <a:cubicBezTo>
                    <a:pt x="212" y="369"/>
                    <a:pt x="214" y="392"/>
                    <a:pt x="216" y="414"/>
                  </a:cubicBezTo>
                  <a:cubicBezTo>
                    <a:pt x="217" y="415"/>
                    <a:pt x="218" y="415"/>
                    <a:pt x="219" y="415"/>
                  </a:cubicBezTo>
                  <a:cubicBezTo>
                    <a:pt x="235" y="402"/>
                    <a:pt x="252" y="389"/>
                    <a:pt x="269" y="375"/>
                  </a:cubicBezTo>
                  <a:close/>
                  <a:moveTo>
                    <a:pt x="421" y="322"/>
                  </a:moveTo>
                  <a:cubicBezTo>
                    <a:pt x="406" y="303"/>
                    <a:pt x="393" y="287"/>
                    <a:pt x="379" y="271"/>
                  </a:cubicBezTo>
                  <a:cubicBezTo>
                    <a:pt x="360" y="286"/>
                    <a:pt x="349" y="304"/>
                    <a:pt x="354" y="330"/>
                  </a:cubicBezTo>
                  <a:cubicBezTo>
                    <a:pt x="375" y="327"/>
                    <a:pt x="397" y="325"/>
                    <a:pt x="421" y="322"/>
                  </a:cubicBezTo>
                  <a:close/>
                  <a:moveTo>
                    <a:pt x="285" y="369"/>
                  </a:moveTo>
                  <a:cubicBezTo>
                    <a:pt x="301" y="381"/>
                    <a:pt x="318" y="394"/>
                    <a:pt x="337" y="409"/>
                  </a:cubicBezTo>
                  <a:cubicBezTo>
                    <a:pt x="340" y="387"/>
                    <a:pt x="343" y="367"/>
                    <a:pt x="346" y="347"/>
                  </a:cubicBezTo>
                  <a:cubicBezTo>
                    <a:pt x="323" y="349"/>
                    <a:pt x="299" y="343"/>
                    <a:pt x="285" y="369"/>
                  </a:cubicBezTo>
                  <a:close/>
                  <a:moveTo>
                    <a:pt x="264" y="161"/>
                  </a:moveTo>
                  <a:cubicBezTo>
                    <a:pt x="250" y="150"/>
                    <a:pt x="236" y="140"/>
                    <a:pt x="221" y="129"/>
                  </a:cubicBezTo>
                  <a:cubicBezTo>
                    <a:pt x="218" y="150"/>
                    <a:pt x="216" y="169"/>
                    <a:pt x="213" y="190"/>
                  </a:cubicBezTo>
                  <a:cubicBezTo>
                    <a:pt x="223" y="188"/>
                    <a:pt x="231" y="188"/>
                    <a:pt x="237" y="185"/>
                  </a:cubicBezTo>
                  <a:cubicBezTo>
                    <a:pt x="247" y="178"/>
                    <a:pt x="255" y="169"/>
                    <a:pt x="264" y="161"/>
                  </a:cubicBezTo>
                  <a:close/>
                  <a:moveTo>
                    <a:pt x="191" y="329"/>
                  </a:moveTo>
                  <a:cubicBezTo>
                    <a:pt x="198" y="307"/>
                    <a:pt x="184" y="296"/>
                    <a:pt x="170" y="283"/>
                  </a:cubicBezTo>
                  <a:cubicBezTo>
                    <a:pt x="160" y="296"/>
                    <a:pt x="150" y="309"/>
                    <a:pt x="139" y="324"/>
                  </a:cubicBezTo>
                  <a:cubicBezTo>
                    <a:pt x="157" y="326"/>
                    <a:pt x="174" y="328"/>
                    <a:pt x="191" y="329"/>
                  </a:cubicBezTo>
                  <a:close/>
                  <a:moveTo>
                    <a:pt x="348" y="229"/>
                  </a:moveTo>
                  <a:cubicBezTo>
                    <a:pt x="348" y="217"/>
                    <a:pt x="348" y="206"/>
                    <a:pt x="348" y="194"/>
                  </a:cubicBezTo>
                  <a:cubicBezTo>
                    <a:pt x="335" y="194"/>
                    <a:pt x="323" y="193"/>
                    <a:pt x="309" y="192"/>
                  </a:cubicBezTo>
                  <a:cubicBezTo>
                    <a:pt x="323" y="205"/>
                    <a:pt x="336" y="217"/>
                    <a:pt x="348" y="229"/>
                  </a:cubicBezTo>
                  <a:close/>
                  <a:moveTo>
                    <a:pt x="375" y="266"/>
                  </a:moveTo>
                  <a:cubicBezTo>
                    <a:pt x="369" y="260"/>
                    <a:pt x="363" y="254"/>
                    <a:pt x="357" y="248"/>
                  </a:cubicBezTo>
                  <a:cubicBezTo>
                    <a:pt x="357" y="248"/>
                    <a:pt x="356" y="248"/>
                    <a:pt x="356" y="249"/>
                  </a:cubicBezTo>
                  <a:cubicBezTo>
                    <a:pt x="356" y="261"/>
                    <a:pt x="356" y="274"/>
                    <a:pt x="356" y="288"/>
                  </a:cubicBezTo>
                  <a:cubicBezTo>
                    <a:pt x="363" y="280"/>
                    <a:pt x="369" y="274"/>
                    <a:pt x="375" y="266"/>
                  </a:cubicBezTo>
                  <a:close/>
                  <a:moveTo>
                    <a:pt x="323" y="332"/>
                  </a:moveTo>
                  <a:cubicBezTo>
                    <a:pt x="331" y="332"/>
                    <a:pt x="337" y="331"/>
                    <a:pt x="342" y="331"/>
                  </a:cubicBezTo>
                  <a:cubicBezTo>
                    <a:pt x="344" y="330"/>
                    <a:pt x="347" y="329"/>
                    <a:pt x="347" y="328"/>
                  </a:cubicBezTo>
                  <a:cubicBezTo>
                    <a:pt x="348" y="321"/>
                    <a:pt x="348" y="314"/>
                    <a:pt x="349" y="307"/>
                  </a:cubicBezTo>
                  <a:cubicBezTo>
                    <a:pt x="348" y="307"/>
                    <a:pt x="348" y="307"/>
                    <a:pt x="347" y="306"/>
                  </a:cubicBezTo>
                  <a:cubicBezTo>
                    <a:pt x="339" y="315"/>
                    <a:pt x="332" y="323"/>
                    <a:pt x="323" y="332"/>
                  </a:cubicBezTo>
                  <a:close/>
                  <a:moveTo>
                    <a:pt x="261" y="349"/>
                  </a:moveTo>
                  <a:cubicBezTo>
                    <a:pt x="268" y="355"/>
                    <a:pt x="274" y="359"/>
                    <a:pt x="280" y="364"/>
                  </a:cubicBezTo>
                  <a:cubicBezTo>
                    <a:pt x="285" y="359"/>
                    <a:pt x="290" y="355"/>
                    <a:pt x="297" y="349"/>
                  </a:cubicBezTo>
                  <a:cubicBezTo>
                    <a:pt x="284" y="349"/>
                    <a:pt x="274" y="349"/>
                    <a:pt x="261" y="349"/>
                  </a:cubicBezTo>
                  <a:close/>
                  <a:moveTo>
                    <a:pt x="277" y="171"/>
                  </a:moveTo>
                  <a:cubicBezTo>
                    <a:pt x="271" y="176"/>
                    <a:pt x="267" y="180"/>
                    <a:pt x="261" y="185"/>
                  </a:cubicBezTo>
                  <a:cubicBezTo>
                    <a:pt x="272" y="185"/>
                    <a:pt x="282" y="185"/>
                    <a:pt x="293" y="185"/>
                  </a:cubicBezTo>
                  <a:cubicBezTo>
                    <a:pt x="287" y="180"/>
                    <a:pt x="282" y="176"/>
                    <a:pt x="277" y="171"/>
                  </a:cubicBezTo>
                  <a:close/>
                  <a:moveTo>
                    <a:pt x="212" y="212"/>
                  </a:moveTo>
                  <a:cubicBezTo>
                    <a:pt x="218" y="206"/>
                    <a:pt x="223" y="200"/>
                    <a:pt x="229" y="194"/>
                  </a:cubicBezTo>
                  <a:cubicBezTo>
                    <a:pt x="213" y="192"/>
                    <a:pt x="211" y="194"/>
                    <a:pt x="212" y="212"/>
                  </a:cubicBezTo>
                  <a:close/>
                  <a:moveTo>
                    <a:pt x="192" y="282"/>
                  </a:moveTo>
                  <a:cubicBezTo>
                    <a:pt x="193" y="272"/>
                    <a:pt x="193" y="265"/>
                    <a:pt x="194" y="255"/>
                  </a:cubicBezTo>
                  <a:cubicBezTo>
                    <a:pt x="189" y="261"/>
                    <a:pt x="185" y="265"/>
                    <a:pt x="181" y="270"/>
                  </a:cubicBezTo>
                  <a:cubicBezTo>
                    <a:pt x="185" y="274"/>
                    <a:pt x="188" y="277"/>
                    <a:pt x="192" y="282"/>
                  </a:cubicBezTo>
                  <a:close/>
                  <a:moveTo>
                    <a:pt x="362" y="82"/>
                  </a:moveTo>
                  <a:cubicBezTo>
                    <a:pt x="363" y="83"/>
                    <a:pt x="363" y="84"/>
                    <a:pt x="363" y="85"/>
                  </a:cubicBezTo>
                  <a:cubicBezTo>
                    <a:pt x="371" y="87"/>
                    <a:pt x="376" y="85"/>
                    <a:pt x="378" y="77"/>
                  </a:cubicBezTo>
                  <a:cubicBezTo>
                    <a:pt x="373" y="79"/>
                    <a:pt x="368" y="81"/>
                    <a:pt x="362" y="82"/>
                  </a:cubicBezTo>
                  <a:close/>
                  <a:moveTo>
                    <a:pt x="211" y="473"/>
                  </a:moveTo>
                  <a:cubicBezTo>
                    <a:pt x="217" y="466"/>
                    <a:pt x="216" y="460"/>
                    <a:pt x="207" y="456"/>
                  </a:cubicBezTo>
                  <a:cubicBezTo>
                    <a:pt x="208" y="462"/>
                    <a:pt x="210" y="468"/>
                    <a:pt x="211" y="473"/>
                  </a:cubicBezTo>
                  <a:close/>
                  <a:moveTo>
                    <a:pt x="89" y="172"/>
                  </a:moveTo>
                  <a:cubicBezTo>
                    <a:pt x="90" y="172"/>
                    <a:pt x="90" y="172"/>
                    <a:pt x="91" y="171"/>
                  </a:cubicBezTo>
                  <a:cubicBezTo>
                    <a:pt x="93" y="163"/>
                    <a:pt x="90" y="158"/>
                    <a:pt x="81" y="156"/>
                  </a:cubicBezTo>
                  <a:cubicBezTo>
                    <a:pt x="84" y="162"/>
                    <a:pt x="86" y="167"/>
                    <a:pt x="89" y="172"/>
                  </a:cubicBezTo>
                  <a:close/>
                  <a:moveTo>
                    <a:pt x="457" y="319"/>
                  </a:moveTo>
                  <a:cubicBezTo>
                    <a:pt x="457" y="320"/>
                    <a:pt x="458" y="321"/>
                    <a:pt x="458" y="322"/>
                  </a:cubicBezTo>
                  <a:cubicBezTo>
                    <a:pt x="463" y="319"/>
                    <a:pt x="469" y="317"/>
                    <a:pt x="474" y="315"/>
                  </a:cubicBezTo>
                  <a:cubicBezTo>
                    <a:pt x="466" y="310"/>
                    <a:pt x="461" y="312"/>
                    <a:pt x="457" y="319"/>
                  </a:cubicBezTo>
                  <a:close/>
                </a:path>
              </a:pathLst>
            </a:custGeom>
            <a:solidFill>
              <a:srgbClr val="252525"/>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5">
              <a:extLst>
                <a:ext uri="{FF2B5EF4-FFF2-40B4-BE49-F238E27FC236}">
                  <a16:creationId xmlns:a16="http://schemas.microsoft.com/office/drawing/2014/main" id="{CEFE1C9E-D8D7-483E-B299-10B818207C9E}"/>
                </a:ext>
              </a:extLst>
            </p:cNvPr>
            <p:cNvSpPr>
              <a:spLocks noEditPoints="1"/>
            </p:cNvSpPr>
            <p:nvPr/>
          </p:nvSpPr>
          <p:spPr bwMode="auto">
            <a:xfrm>
              <a:off x="2811463" y="2906713"/>
              <a:ext cx="506413" cy="504825"/>
            </a:xfrm>
            <a:custGeom>
              <a:avLst/>
              <a:gdLst>
                <a:gd name="T0" fmla="*/ 39 w 78"/>
                <a:gd name="T1" fmla="*/ 0 h 78"/>
                <a:gd name="T2" fmla="*/ 78 w 78"/>
                <a:gd name="T3" fmla="*/ 39 h 78"/>
                <a:gd name="T4" fmla="*/ 39 w 78"/>
                <a:gd name="T5" fmla="*/ 77 h 78"/>
                <a:gd name="T6" fmla="*/ 0 w 78"/>
                <a:gd name="T7" fmla="*/ 38 h 78"/>
                <a:gd name="T8" fmla="*/ 39 w 78"/>
                <a:gd name="T9" fmla="*/ 0 h 78"/>
                <a:gd name="T10" fmla="*/ 19 w 78"/>
                <a:gd name="T11" fmla="*/ 17 h 78"/>
                <a:gd name="T12" fmla="*/ 14 w 78"/>
                <a:gd name="T13" fmla="*/ 20 h 78"/>
                <a:gd name="T14" fmla="*/ 9 w 78"/>
                <a:gd name="T15" fmla="*/ 34 h 78"/>
                <a:gd name="T16" fmla="*/ 15 w 78"/>
                <a:gd name="T17" fmla="*/ 44 h 78"/>
                <a:gd name="T18" fmla="*/ 26 w 78"/>
                <a:gd name="T19" fmla="*/ 38 h 78"/>
                <a:gd name="T20" fmla="*/ 29 w 78"/>
                <a:gd name="T21" fmla="*/ 27 h 78"/>
                <a:gd name="T22" fmla="*/ 19 w 78"/>
                <a:gd name="T23" fmla="*/ 17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8" h="78">
                  <a:moveTo>
                    <a:pt x="39" y="0"/>
                  </a:moveTo>
                  <a:cubicBezTo>
                    <a:pt x="61" y="0"/>
                    <a:pt x="78" y="18"/>
                    <a:pt x="78" y="39"/>
                  </a:cubicBezTo>
                  <a:cubicBezTo>
                    <a:pt x="78" y="60"/>
                    <a:pt x="60" y="77"/>
                    <a:pt x="39" y="77"/>
                  </a:cubicBezTo>
                  <a:cubicBezTo>
                    <a:pt x="18" y="78"/>
                    <a:pt x="0" y="60"/>
                    <a:pt x="0" y="38"/>
                  </a:cubicBezTo>
                  <a:cubicBezTo>
                    <a:pt x="1" y="17"/>
                    <a:pt x="18" y="0"/>
                    <a:pt x="39" y="0"/>
                  </a:cubicBezTo>
                  <a:close/>
                  <a:moveTo>
                    <a:pt x="19" y="17"/>
                  </a:moveTo>
                  <a:cubicBezTo>
                    <a:pt x="18" y="17"/>
                    <a:pt x="15" y="18"/>
                    <a:pt x="14" y="20"/>
                  </a:cubicBezTo>
                  <a:cubicBezTo>
                    <a:pt x="12" y="25"/>
                    <a:pt x="10" y="29"/>
                    <a:pt x="9" y="34"/>
                  </a:cubicBezTo>
                  <a:cubicBezTo>
                    <a:pt x="8" y="39"/>
                    <a:pt x="9" y="43"/>
                    <a:pt x="15" y="44"/>
                  </a:cubicBezTo>
                  <a:cubicBezTo>
                    <a:pt x="20" y="46"/>
                    <a:pt x="24" y="44"/>
                    <a:pt x="26" y="38"/>
                  </a:cubicBezTo>
                  <a:cubicBezTo>
                    <a:pt x="26" y="34"/>
                    <a:pt x="28" y="31"/>
                    <a:pt x="29" y="27"/>
                  </a:cubicBezTo>
                  <a:cubicBezTo>
                    <a:pt x="31" y="18"/>
                    <a:pt x="30" y="16"/>
                    <a:pt x="19" y="17"/>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31" name="Grupo 30">
            <a:extLst>
              <a:ext uri="{FF2B5EF4-FFF2-40B4-BE49-F238E27FC236}">
                <a16:creationId xmlns:a16="http://schemas.microsoft.com/office/drawing/2014/main" id="{E468D563-5DFA-4E88-A0E2-59B9DEEE9F2A}"/>
              </a:ext>
            </a:extLst>
          </p:cNvPr>
          <p:cNvGrpSpPr/>
          <p:nvPr/>
        </p:nvGrpSpPr>
        <p:grpSpPr>
          <a:xfrm>
            <a:off x="161591" y="415840"/>
            <a:ext cx="8820667" cy="911984"/>
            <a:chOff x="246304" y="429207"/>
            <a:chExt cx="8820667" cy="911984"/>
          </a:xfrm>
        </p:grpSpPr>
        <p:sp>
          <p:nvSpPr>
            <p:cNvPr id="32" name="Rectángulo 31">
              <a:extLst>
                <a:ext uri="{FF2B5EF4-FFF2-40B4-BE49-F238E27FC236}">
                  <a16:creationId xmlns:a16="http://schemas.microsoft.com/office/drawing/2014/main" id="{2900C54B-3487-4D47-A7A6-7FABB7317A89}"/>
                </a:ext>
              </a:extLst>
            </p:cNvPr>
            <p:cNvSpPr/>
            <p:nvPr/>
          </p:nvSpPr>
          <p:spPr>
            <a:xfrm>
              <a:off x="331488" y="885199"/>
              <a:ext cx="7995025" cy="457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Elipse 32">
              <a:extLst>
                <a:ext uri="{FF2B5EF4-FFF2-40B4-BE49-F238E27FC236}">
                  <a16:creationId xmlns:a16="http://schemas.microsoft.com/office/drawing/2014/main" id="{98D52BDF-6563-48B5-A7E2-46CAA9909C79}"/>
                </a:ext>
              </a:extLst>
            </p:cNvPr>
            <p:cNvSpPr/>
            <p:nvPr/>
          </p:nvSpPr>
          <p:spPr>
            <a:xfrm>
              <a:off x="246304" y="768186"/>
              <a:ext cx="279744" cy="2797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34" name="Grupo 33">
              <a:extLst>
                <a:ext uri="{FF2B5EF4-FFF2-40B4-BE49-F238E27FC236}">
                  <a16:creationId xmlns:a16="http://schemas.microsoft.com/office/drawing/2014/main" id="{0F139E5C-B3B1-42BF-8416-ECAC14DDC0ED}"/>
                </a:ext>
              </a:extLst>
            </p:cNvPr>
            <p:cNvGrpSpPr/>
            <p:nvPr/>
          </p:nvGrpSpPr>
          <p:grpSpPr>
            <a:xfrm>
              <a:off x="8154987" y="429207"/>
              <a:ext cx="911984" cy="911984"/>
              <a:chOff x="8118682" y="320468"/>
              <a:chExt cx="1104780" cy="1104780"/>
            </a:xfrm>
          </p:grpSpPr>
          <p:sp>
            <p:nvSpPr>
              <p:cNvPr id="35" name="Elipse 34">
                <a:extLst>
                  <a:ext uri="{FF2B5EF4-FFF2-40B4-BE49-F238E27FC236}">
                    <a16:creationId xmlns:a16="http://schemas.microsoft.com/office/drawing/2014/main" id="{C2A9BA2D-2B08-4416-A161-EDEF9B8E01CE}"/>
                  </a:ext>
                </a:extLst>
              </p:cNvPr>
              <p:cNvSpPr/>
              <p:nvPr/>
            </p:nvSpPr>
            <p:spPr>
              <a:xfrm>
                <a:off x="8515328" y="718383"/>
                <a:ext cx="333632" cy="3336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Elipse 35">
                <a:extLst>
                  <a:ext uri="{FF2B5EF4-FFF2-40B4-BE49-F238E27FC236}">
                    <a16:creationId xmlns:a16="http://schemas.microsoft.com/office/drawing/2014/main" id="{4A5C07D1-0A66-4D23-931D-259A6931CEDA}"/>
                  </a:ext>
                </a:extLst>
              </p:cNvPr>
              <p:cNvSpPr/>
              <p:nvPr/>
            </p:nvSpPr>
            <p:spPr>
              <a:xfrm>
                <a:off x="8326513" y="518363"/>
                <a:ext cx="711262" cy="7112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7" name="Elipse 36">
                <a:extLst>
                  <a:ext uri="{FF2B5EF4-FFF2-40B4-BE49-F238E27FC236}">
                    <a16:creationId xmlns:a16="http://schemas.microsoft.com/office/drawing/2014/main" id="{70D8C2DA-30C9-45EF-8B7D-F3AE090DE4A2}"/>
                  </a:ext>
                </a:extLst>
              </p:cNvPr>
              <p:cNvSpPr/>
              <p:nvPr/>
            </p:nvSpPr>
            <p:spPr>
              <a:xfrm>
                <a:off x="8118682" y="320468"/>
                <a:ext cx="1104780" cy="11047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8" name="Elipse 37">
                <a:extLst>
                  <a:ext uri="{FF2B5EF4-FFF2-40B4-BE49-F238E27FC236}">
                    <a16:creationId xmlns:a16="http://schemas.microsoft.com/office/drawing/2014/main" id="{093965F7-7716-4BEA-8133-1E7998B35DC9}"/>
                  </a:ext>
                </a:extLst>
              </p:cNvPr>
              <p:cNvSpPr/>
              <p:nvPr/>
            </p:nvSpPr>
            <p:spPr>
              <a:xfrm>
                <a:off x="8224993" y="1180167"/>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9" name="Elipse 38">
                <a:extLst>
                  <a:ext uri="{FF2B5EF4-FFF2-40B4-BE49-F238E27FC236}">
                    <a16:creationId xmlns:a16="http://schemas.microsoft.com/office/drawing/2014/main" id="{FF63FE38-FF5C-4EEA-956D-029D89BC6161}"/>
                  </a:ext>
                </a:extLst>
              </p:cNvPr>
              <p:cNvSpPr/>
              <p:nvPr/>
            </p:nvSpPr>
            <p:spPr>
              <a:xfrm>
                <a:off x="8515328" y="393745"/>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spTree>
    <p:extLst>
      <p:ext uri="{BB962C8B-B14F-4D97-AF65-F5344CB8AC3E}">
        <p14:creationId xmlns:p14="http://schemas.microsoft.com/office/powerpoint/2010/main" val="15700534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042"/>
        <p:cNvGrpSpPr/>
        <p:nvPr/>
      </p:nvGrpSpPr>
      <p:grpSpPr>
        <a:xfrm>
          <a:off x="0" y="0"/>
          <a:ext cx="0" cy="0"/>
          <a:chOff x="0" y="0"/>
          <a:chExt cx="0" cy="0"/>
        </a:xfrm>
      </p:grpSpPr>
      <p:pic>
        <p:nvPicPr>
          <p:cNvPr id="4098" name="Picture 2" descr="Ilustraciones gratis de Icosaédrica">
            <a:extLst>
              <a:ext uri="{FF2B5EF4-FFF2-40B4-BE49-F238E27FC236}">
                <a16:creationId xmlns:a16="http://schemas.microsoft.com/office/drawing/2014/main" id="{D7F0FE68-9D62-43B5-B594-B4E6C97C5571}"/>
              </a:ext>
            </a:extLst>
          </p:cNvPr>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9144000" cy="5143499"/>
          </a:xfrm>
          <a:prstGeom prst="rect">
            <a:avLst/>
          </a:prstGeom>
          <a:noFill/>
          <a:extLst>
            <a:ext uri="{909E8E84-426E-40DD-AFC4-6F175D3DCCD1}">
              <a14:hiddenFill xmlns:a14="http://schemas.microsoft.com/office/drawing/2010/main">
                <a:solidFill>
                  <a:srgbClr val="FFFFFF"/>
                </a:solidFill>
              </a14:hiddenFill>
            </a:ext>
          </a:extLst>
        </p:spPr>
      </p:pic>
      <p:sp>
        <p:nvSpPr>
          <p:cNvPr id="2103" name="Google Shape;2103;p60"/>
          <p:cNvSpPr txBox="1">
            <a:spLocks noGrp="1"/>
          </p:cNvSpPr>
          <p:nvPr>
            <p:ph type="title"/>
          </p:nvPr>
        </p:nvSpPr>
        <p:spPr>
          <a:xfrm>
            <a:off x="1657478" y="2876067"/>
            <a:ext cx="6083400" cy="2105700"/>
          </a:xfrm>
          <a:prstGeom prst="rect">
            <a:avLst/>
          </a:prstGeom>
        </p:spPr>
        <p:txBody>
          <a:bodyPr spcFirstLastPara="1" vert="horz" wrap="square" lIns="91425" tIns="91425" rIns="91425" bIns="91425" rtlCol="0" anchor="ctr" anchorCtr="0">
            <a:noAutofit/>
          </a:bodyPr>
          <a:lstStyle/>
          <a:p>
            <a:r>
              <a:rPr lang="en" sz="7200" dirty="0">
                <a:solidFill>
                  <a:schemeClr val="bg1"/>
                </a:solidFill>
              </a:rPr>
              <a:t>AWESOME WORDS</a:t>
            </a:r>
            <a:endParaRPr sz="7200" dirty="0">
              <a:solidFill>
                <a:schemeClr val="bg1"/>
              </a:solidFill>
            </a:endParaRPr>
          </a:p>
        </p:txBody>
      </p:sp>
    </p:spTree>
    <p:extLst>
      <p:ext uri="{BB962C8B-B14F-4D97-AF65-F5344CB8AC3E}">
        <p14:creationId xmlns:p14="http://schemas.microsoft.com/office/powerpoint/2010/main" val="25605180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82"/>
        <p:cNvGrpSpPr/>
        <p:nvPr/>
      </p:nvGrpSpPr>
      <p:grpSpPr>
        <a:xfrm>
          <a:off x="0" y="0"/>
          <a:ext cx="0" cy="0"/>
          <a:chOff x="0" y="0"/>
          <a:chExt cx="0" cy="0"/>
        </a:xfrm>
      </p:grpSpPr>
      <p:sp>
        <p:nvSpPr>
          <p:cNvPr id="1283" name="Google Shape;1283;p48"/>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The number of bicyclists is growing rapidly</a:t>
            </a:r>
            <a:endParaRPr/>
          </a:p>
        </p:txBody>
      </p:sp>
      <p:sp>
        <p:nvSpPr>
          <p:cNvPr id="1284" name="Google Shape;1284;p48"/>
          <p:cNvSpPr txBox="1"/>
          <p:nvPr/>
        </p:nvSpPr>
        <p:spPr>
          <a:xfrm>
            <a:off x="713225" y="4152900"/>
            <a:ext cx="7699200" cy="277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chemeClr val="dk1"/>
                </a:solidFill>
                <a:latin typeface="Kanit ExtraLight"/>
                <a:ea typeface="Kanit ExtraLight"/>
                <a:cs typeface="Kanit ExtraLight"/>
                <a:sym typeface="Kanit ExtraLight"/>
              </a:rPr>
              <a:t>If you want to modify this graph, click on it, follow the link, change the data and replace it</a:t>
            </a:r>
            <a:endParaRPr sz="1200">
              <a:solidFill>
                <a:schemeClr val="dk1"/>
              </a:solidFill>
              <a:latin typeface="Kanit ExtraLight"/>
              <a:ea typeface="Kanit ExtraLight"/>
              <a:cs typeface="Kanit ExtraLight"/>
              <a:sym typeface="Kanit ExtraLight"/>
            </a:endParaRPr>
          </a:p>
        </p:txBody>
      </p:sp>
      <p:sp>
        <p:nvSpPr>
          <p:cNvPr id="1285" name="Google Shape;1285;p48"/>
          <p:cNvSpPr txBox="1">
            <a:spLocks noGrp="1"/>
          </p:cNvSpPr>
          <p:nvPr>
            <p:ph type="subTitle" idx="4294967295"/>
          </p:nvPr>
        </p:nvSpPr>
        <p:spPr>
          <a:xfrm>
            <a:off x="1288377" y="1563975"/>
            <a:ext cx="2740500" cy="342300"/>
          </a:xfrm>
          <a:prstGeom prst="rect">
            <a:avLst/>
          </a:prstGeom>
        </p:spPr>
        <p:txBody>
          <a:bodyPr spcFirstLastPara="1" wrap="square" lIns="91425" tIns="91425" rIns="91425" bIns="91425" anchor="t" anchorCtr="0">
            <a:noAutofit/>
          </a:bodyPr>
          <a:lstStyle/>
          <a:p>
            <a:pPr marL="0" lvl="0" indent="0" algn="r" rtl="0">
              <a:spcBef>
                <a:spcPts val="0"/>
              </a:spcBef>
              <a:spcAft>
                <a:spcPts val="1600"/>
              </a:spcAft>
              <a:buNone/>
            </a:pPr>
            <a:r>
              <a:rPr lang="en" sz="2200" dirty="0">
                <a:solidFill>
                  <a:srgbClr val="FF0000"/>
                </a:solidFill>
                <a:latin typeface="Bree Serif"/>
                <a:ea typeface="Bree Serif"/>
                <a:cs typeface="Bree Serif"/>
                <a:sym typeface="Bree Serif"/>
              </a:rPr>
              <a:t>Non bicyclists</a:t>
            </a:r>
            <a:endParaRPr sz="2200" dirty="0">
              <a:solidFill>
                <a:srgbClr val="FF0000"/>
              </a:solidFill>
              <a:latin typeface="Bree Serif"/>
              <a:ea typeface="Bree Serif"/>
              <a:cs typeface="Bree Serif"/>
              <a:sym typeface="Bree Serif"/>
            </a:endParaRPr>
          </a:p>
        </p:txBody>
      </p:sp>
      <p:sp>
        <p:nvSpPr>
          <p:cNvPr id="1286" name="Google Shape;1286;p48"/>
          <p:cNvSpPr txBox="1">
            <a:spLocks noGrp="1"/>
          </p:cNvSpPr>
          <p:nvPr>
            <p:ph type="body" idx="4294967295"/>
          </p:nvPr>
        </p:nvSpPr>
        <p:spPr>
          <a:xfrm>
            <a:off x="1755025" y="3125342"/>
            <a:ext cx="2274000" cy="682800"/>
          </a:xfrm>
          <a:prstGeom prst="rect">
            <a:avLst/>
          </a:prstGeom>
        </p:spPr>
        <p:txBody>
          <a:bodyPr spcFirstLastPara="1" wrap="square" lIns="91425" tIns="91425" rIns="91425" bIns="91425" anchor="t" anchorCtr="0">
            <a:noAutofit/>
          </a:bodyPr>
          <a:lstStyle/>
          <a:p>
            <a:pPr marL="0" lvl="0" indent="0" algn="r" rtl="0">
              <a:spcBef>
                <a:spcPts val="0"/>
              </a:spcBef>
              <a:spcAft>
                <a:spcPts val="1600"/>
              </a:spcAft>
              <a:buNone/>
            </a:pPr>
            <a:r>
              <a:rPr lang="en">
                <a:latin typeface="Kanit Light"/>
                <a:ea typeface="Kanit Light"/>
                <a:cs typeface="Kanit Light"/>
                <a:sym typeface="Kanit Light"/>
              </a:rPr>
              <a:t>Mercury is the closest planet to the Sun</a:t>
            </a:r>
            <a:endParaRPr>
              <a:latin typeface="Kanit Light"/>
              <a:ea typeface="Kanit Light"/>
              <a:cs typeface="Kanit Light"/>
              <a:sym typeface="Kanit Light"/>
            </a:endParaRPr>
          </a:p>
        </p:txBody>
      </p:sp>
      <p:sp>
        <p:nvSpPr>
          <p:cNvPr id="1287" name="Google Shape;1287;p48"/>
          <p:cNvSpPr txBox="1">
            <a:spLocks noGrp="1"/>
          </p:cNvSpPr>
          <p:nvPr>
            <p:ph type="body" idx="4294967295"/>
          </p:nvPr>
        </p:nvSpPr>
        <p:spPr>
          <a:xfrm>
            <a:off x="1755025" y="1961314"/>
            <a:ext cx="2274000" cy="682800"/>
          </a:xfrm>
          <a:prstGeom prst="rect">
            <a:avLst/>
          </a:prstGeom>
        </p:spPr>
        <p:txBody>
          <a:bodyPr spcFirstLastPara="1" wrap="square" lIns="91425" tIns="91425" rIns="91425" bIns="91425" anchor="t" anchorCtr="0">
            <a:noAutofit/>
          </a:bodyPr>
          <a:lstStyle/>
          <a:p>
            <a:pPr marL="0" lvl="0" indent="0" algn="r" rtl="0">
              <a:spcBef>
                <a:spcPts val="0"/>
              </a:spcBef>
              <a:spcAft>
                <a:spcPts val="1600"/>
              </a:spcAft>
              <a:buNone/>
            </a:pPr>
            <a:r>
              <a:rPr lang="en">
                <a:latin typeface="Kanit Light"/>
                <a:ea typeface="Kanit Light"/>
                <a:cs typeface="Kanit Light"/>
                <a:sym typeface="Kanit Light"/>
              </a:rPr>
              <a:t>Despite being red, Mars is a cold place</a:t>
            </a:r>
            <a:endParaRPr>
              <a:latin typeface="Kanit Light"/>
              <a:ea typeface="Kanit Light"/>
              <a:cs typeface="Kanit Light"/>
              <a:sym typeface="Kanit Light"/>
            </a:endParaRPr>
          </a:p>
        </p:txBody>
      </p:sp>
      <p:sp>
        <p:nvSpPr>
          <p:cNvPr id="1288" name="Google Shape;1288;p48"/>
          <p:cNvSpPr txBox="1">
            <a:spLocks noGrp="1"/>
          </p:cNvSpPr>
          <p:nvPr>
            <p:ph type="subTitle" idx="4294967295"/>
          </p:nvPr>
        </p:nvSpPr>
        <p:spPr>
          <a:xfrm>
            <a:off x="1288377" y="2720475"/>
            <a:ext cx="2740500" cy="342300"/>
          </a:xfrm>
          <a:prstGeom prst="rect">
            <a:avLst/>
          </a:prstGeom>
        </p:spPr>
        <p:txBody>
          <a:bodyPr spcFirstLastPara="1" wrap="square" lIns="91425" tIns="91425" rIns="91425" bIns="91425" anchor="t" anchorCtr="0">
            <a:noAutofit/>
          </a:bodyPr>
          <a:lstStyle/>
          <a:p>
            <a:pPr marL="0" lvl="0" indent="0" algn="r" rtl="0">
              <a:spcBef>
                <a:spcPts val="0"/>
              </a:spcBef>
              <a:spcAft>
                <a:spcPts val="1600"/>
              </a:spcAft>
              <a:buNone/>
            </a:pPr>
            <a:r>
              <a:rPr lang="en" sz="2200" dirty="0">
                <a:solidFill>
                  <a:srgbClr val="FF0000"/>
                </a:solidFill>
                <a:latin typeface="Bree Serif"/>
                <a:ea typeface="Bree Serif"/>
                <a:cs typeface="Bree Serif"/>
                <a:sym typeface="Bree Serif"/>
              </a:rPr>
              <a:t>New national users</a:t>
            </a:r>
            <a:endParaRPr sz="2200" dirty="0">
              <a:solidFill>
                <a:srgbClr val="FF0000"/>
              </a:solidFill>
              <a:latin typeface="Bree Serif"/>
              <a:ea typeface="Bree Serif"/>
              <a:cs typeface="Bree Serif"/>
              <a:sym typeface="Bree Serif"/>
            </a:endParaRPr>
          </a:p>
        </p:txBody>
      </p:sp>
      <p:sp>
        <p:nvSpPr>
          <p:cNvPr id="1325" name="Google Shape;1325;p48"/>
          <p:cNvSpPr txBox="1">
            <a:spLocks noGrp="1"/>
          </p:cNvSpPr>
          <p:nvPr>
            <p:ph type="title" idx="4294967295"/>
          </p:nvPr>
        </p:nvSpPr>
        <p:spPr>
          <a:xfrm>
            <a:off x="6630700" y="2510400"/>
            <a:ext cx="705000" cy="427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chemeClr val="lt1"/>
                </a:solidFill>
              </a:rPr>
              <a:t>65%</a:t>
            </a:r>
            <a:endParaRPr sz="1800">
              <a:solidFill>
                <a:schemeClr val="lt1"/>
              </a:solidFill>
            </a:endParaRPr>
          </a:p>
        </p:txBody>
      </p:sp>
      <p:sp>
        <p:nvSpPr>
          <p:cNvPr id="1326" name="Google Shape;1326;p48"/>
          <p:cNvSpPr txBox="1">
            <a:spLocks noGrp="1"/>
          </p:cNvSpPr>
          <p:nvPr>
            <p:ph type="title" idx="4294967295"/>
          </p:nvPr>
        </p:nvSpPr>
        <p:spPr>
          <a:xfrm>
            <a:off x="5697250" y="2216625"/>
            <a:ext cx="705000" cy="427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800" dirty="0">
                <a:solidFill>
                  <a:schemeClr val="lt1"/>
                </a:solidFill>
              </a:rPr>
              <a:t>35%</a:t>
            </a:r>
            <a:endParaRPr sz="1800" dirty="0">
              <a:solidFill>
                <a:schemeClr val="lt1"/>
              </a:solidFill>
            </a:endParaRPr>
          </a:p>
        </p:txBody>
      </p:sp>
      <p:cxnSp>
        <p:nvCxnSpPr>
          <p:cNvPr id="1327" name="Google Shape;1327;p48"/>
          <p:cNvCxnSpPr>
            <a:stCxn id="1287" idx="3"/>
            <a:endCxn id="1326" idx="1"/>
          </p:cNvCxnSpPr>
          <p:nvPr/>
        </p:nvCxnSpPr>
        <p:spPr>
          <a:xfrm>
            <a:off x="4029025" y="2302714"/>
            <a:ext cx="1668225" cy="127661"/>
          </a:xfrm>
          <a:prstGeom prst="straightConnector1">
            <a:avLst/>
          </a:prstGeom>
          <a:noFill/>
          <a:ln w="9525" cap="flat" cmpd="sng">
            <a:solidFill>
              <a:schemeClr val="dk1"/>
            </a:solidFill>
            <a:prstDash val="solid"/>
            <a:round/>
            <a:headEnd type="none" w="med" len="med"/>
            <a:tailEnd type="none" w="med" len="med"/>
          </a:ln>
        </p:spPr>
      </p:cxnSp>
      <p:cxnSp>
        <p:nvCxnSpPr>
          <p:cNvPr id="1328" name="Google Shape;1328;p48"/>
          <p:cNvCxnSpPr>
            <a:stCxn id="1286" idx="3"/>
            <a:endCxn id="1325" idx="1"/>
          </p:cNvCxnSpPr>
          <p:nvPr/>
        </p:nvCxnSpPr>
        <p:spPr>
          <a:xfrm flipV="1">
            <a:off x="4029025" y="2724150"/>
            <a:ext cx="2601675" cy="742592"/>
          </a:xfrm>
          <a:prstGeom prst="straightConnector1">
            <a:avLst/>
          </a:prstGeom>
          <a:noFill/>
          <a:ln w="9525" cap="flat" cmpd="sng">
            <a:solidFill>
              <a:schemeClr val="dk1"/>
            </a:solidFill>
            <a:prstDash val="solid"/>
            <a:round/>
            <a:headEnd type="none" w="med" len="med"/>
            <a:tailEnd type="none" w="med" len="med"/>
          </a:ln>
        </p:spPr>
      </p:cxnSp>
      <p:pic>
        <p:nvPicPr>
          <p:cNvPr id="19" name="Picture 2" descr="Ilustraciones gratis de Adelfano">
            <a:extLst>
              <a:ext uri="{FF2B5EF4-FFF2-40B4-BE49-F238E27FC236}">
                <a16:creationId xmlns:a16="http://schemas.microsoft.com/office/drawing/2014/main" id="{C3E8C3E5-223B-4192-8BB3-7C7172A9D6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2"/>
            <a:ext cx="2042318" cy="126570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Ilustraciones gratis de Adelfano">
            <a:extLst>
              <a:ext uri="{FF2B5EF4-FFF2-40B4-BE49-F238E27FC236}">
                <a16:creationId xmlns:a16="http://schemas.microsoft.com/office/drawing/2014/main" id="{734BE592-919E-40E0-9FD5-732E538D98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7101682" y="3877794"/>
            <a:ext cx="2042318" cy="1265706"/>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upo 27">
            <a:extLst>
              <a:ext uri="{FF2B5EF4-FFF2-40B4-BE49-F238E27FC236}">
                <a16:creationId xmlns:a16="http://schemas.microsoft.com/office/drawing/2014/main" id="{CC621B03-1779-49D7-9409-E1E5F07F8BA8}"/>
              </a:ext>
            </a:extLst>
          </p:cNvPr>
          <p:cNvGrpSpPr/>
          <p:nvPr/>
        </p:nvGrpSpPr>
        <p:grpSpPr>
          <a:xfrm>
            <a:off x="161591" y="415840"/>
            <a:ext cx="8820667" cy="911984"/>
            <a:chOff x="246304" y="429207"/>
            <a:chExt cx="8820667" cy="911984"/>
          </a:xfrm>
        </p:grpSpPr>
        <p:sp>
          <p:nvSpPr>
            <p:cNvPr id="29" name="Rectángulo 28">
              <a:extLst>
                <a:ext uri="{FF2B5EF4-FFF2-40B4-BE49-F238E27FC236}">
                  <a16:creationId xmlns:a16="http://schemas.microsoft.com/office/drawing/2014/main" id="{0758A27F-6082-482B-999B-EC60FFD0E6D6}"/>
                </a:ext>
              </a:extLst>
            </p:cNvPr>
            <p:cNvSpPr/>
            <p:nvPr/>
          </p:nvSpPr>
          <p:spPr>
            <a:xfrm>
              <a:off x="331488" y="885199"/>
              <a:ext cx="7995025" cy="457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Elipse 29">
              <a:extLst>
                <a:ext uri="{FF2B5EF4-FFF2-40B4-BE49-F238E27FC236}">
                  <a16:creationId xmlns:a16="http://schemas.microsoft.com/office/drawing/2014/main" id="{8B07EEF2-1BB9-422E-855F-5B2BF9B856F8}"/>
                </a:ext>
              </a:extLst>
            </p:cNvPr>
            <p:cNvSpPr/>
            <p:nvPr/>
          </p:nvSpPr>
          <p:spPr>
            <a:xfrm>
              <a:off x="246304" y="768186"/>
              <a:ext cx="279744" cy="2797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31" name="Grupo 30">
              <a:extLst>
                <a:ext uri="{FF2B5EF4-FFF2-40B4-BE49-F238E27FC236}">
                  <a16:creationId xmlns:a16="http://schemas.microsoft.com/office/drawing/2014/main" id="{F6F62663-B9D4-48D0-AEF6-E569FDE16C24}"/>
                </a:ext>
              </a:extLst>
            </p:cNvPr>
            <p:cNvGrpSpPr/>
            <p:nvPr/>
          </p:nvGrpSpPr>
          <p:grpSpPr>
            <a:xfrm>
              <a:off x="8154987" y="429207"/>
              <a:ext cx="911984" cy="911984"/>
              <a:chOff x="8118682" y="320468"/>
              <a:chExt cx="1104780" cy="1104780"/>
            </a:xfrm>
          </p:grpSpPr>
          <p:sp>
            <p:nvSpPr>
              <p:cNvPr id="32" name="Elipse 31">
                <a:extLst>
                  <a:ext uri="{FF2B5EF4-FFF2-40B4-BE49-F238E27FC236}">
                    <a16:creationId xmlns:a16="http://schemas.microsoft.com/office/drawing/2014/main" id="{4FD876B6-47DA-465F-958A-0E39F7FD32C1}"/>
                  </a:ext>
                </a:extLst>
              </p:cNvPr>
              <p:cNvSpPr/>
              <p:nvPr/>
            </p:nvSpPr>
            <p:spPr>
              <a:xfrm>
                <a:off x="8515328" y="718383"/>
                <a:ext cx="333632" cy="3336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Elipse 32">
                <a:extLst>
                  <a:ext uri="{FF2B5EF4-FFF2-40B4-BE49-F238E27FC236}">
                    <a16:creationId xmlns:a16="http://schemas.microsoft.com/office/drawing/2014/main" id="{AAA51408-D16D-4127-9C2B-69EB2AD9A852}"/>
                  </a:ext>
                </a:extLst>
              </p:cNvPr>
              <p:cNvSpPr/>
              <p:nvPr/>
            </p:nvSpPr>
            <p:spPr>
              <a:xfrm>
                <a:off x="8326513" y="518363"/>
                <a:ext cx="711262" cy="7112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4" name="Elipse 33">
                <a:extLst>
                  <a:ext uri="{FF2B5EF4-FFF2-40B4-BE49-F238E27FC236}">
                    <a16:creationId xmlns:a16="http://schemas.microsoft.com/office/drawing/2014/main" id="{ADB158CD-E431-428C-99A3-7D2FBED7EDAB}"/>
                  </a:ext>
                </a:extLst>
              </p:cNvPr>
              <p:cNvSpPr/>
              <p:nvPr/>
            </p:nvSpPr>
            <p:spPr>
              <a:xfrm>
                <a:off x="8118682" y="320468"/>
                <a:ext cx="1104780" cy="11047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Elipse 34">
                <a:extLst>
                  <a:ext uri="{FF2B5EF4-FFF2-40B4-BE49-F238E27FC236}">
                    <a16:creationId xmlns:a16="http://schemas.microsoft.com/office/drawing/2014/main" id="{1C390F96-EB9A-47D6-8F49-B734814ADFFF}"/>
                  </a:ext>
                </a:extLst>
              </p:cNvPr>
              <p:cNvSpPr/>
              <p:nvPr/>
            </p:nvSpPr>
            <p:spPr>
              <a:xfrm>
                <a:off x="8224993" y="1180167"/>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Elipse 35">
                <a:extLst>
                  <a:ext uri="{FF2B5EF4-FFF2-40B4-BE49-F238E27FC236}">
                    <a16:creationId xmlns:a16="http://schemas.microsoft.com/office/drawing/2014/main" id="{B3AA58CF-4054-4A5F-AC9C-A8628DBDCF5A}"/>
                  </a:ext>
                </a:extLst>
              </p:cNvPr>
              <p:cNvSpPr/>
              <p:nvPr/>
            </p:nvSpPr>
            <p:spPr>
              <a:xfrm>
                <a:off x="8515328" y="393745"/>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grpSp>
        <p:nvGrpSpPr>
          <p:cNvPr id="13" name="Grupo 12">
            <a:extLst>
              <a:ext uri="{FF2B5EF4-FFF2-40B4-BE49-F238E27FC236}">
                <a16:creationId xmlns:a16="http://schemas.microsoft.com/office/drawing/2014/main" id="{5BE4E196-DB6C-426C-81A1-A0D799491FD9}"/>
              </a:ext>
            </a:extLst>
          </p:cNvPr>
          <p:cNvGrpSpPr/>
          <p:nvPr/>
        </p:nvGrpSpPr>
        <p:grpSpPr>
          <a:xfrm>
            <a:off x="5041763" y="1487020"/>
            <a:ext cx="2293937" cy="2381249"/>
            <a:chOff x="5156201" y="1468438"/>
            <a:chExt cx="2293937" cy="2381249"/>
          </a:xfrm>
        </p:grpSpPr>
        <p:sp>
          <p:nvSpPr>
            <p:cNvPr id="7" name="Freeform 4">
              <a:extLst>
                <a:ext uri="{FF2B5EF4-FFF2-40B4-BE49-F238E27FC236}">
                  <a16:creationId xmlns:a16="http://schemas.microsoft.com/office/drawing/2014/main" id="{9DCFBBAA-0787-4AFB-9726-5E166CA27955}"/>
                </a:ext>
              </a:extLst>
            </p:cNvPr>
            <p:cNvSpPr>
              <a:spLocks noEditPoints="1"/>
            </p:cNvSpPr>
            <p:nvPr/>
          </p:nvSpPr>
          <p:spPr bwMode="auto">
            <a:xfrm>
              <a:off x="5156201" y="1468438"/>
              <a:ext cx="2293937" cy="2381249"/>
            </a:xfrm>
            <a:custGeom>
              <a:avLst/>
              <a:gdLst>
                <a:gd name="T0" fmla="*/ 20 w 231"/>
                <a:gd name="T1" fmla="*/ 100 h 240"/>
                <a:gd name="T2" fmla="*/ 60 w 231"/>
                <a:gd name="T3" fmla="*/ 57 h 240"/>
                <a:gd name="T4" fmla="*/ 87 w 231"/>
                <a:gd name="T5" fmla="*/ 37 h 240"/>
                <a:gd name="T6" fmla="*/ 118 w 231"/>
                <a:gd name="T7" fmla="*/ 1 h 240"/>
                <a:gd name="T8" fmla="*/ 141 w 231"/>
                <a:gd name="T9" fmla="*/ 32 h 240"/>
                <a:gd name="T10" fmla="*/ 160 w 231"/>
                <a:gd name="T11" fmla="*/ 58 h 240"/>
                <a:gd name="T12" fmla="*/ 213 w 231"/>
                <a:gd name="T13" fmla="*/ 95 h 240"/>
                <a:gd name="T14" fmla="*/ 213 w 231"/>
                <a:gd name="T15" fmla="*/ 157 h 240"/>
                <a:gd name="T16" fmla="*/ 226 w 231"/>
                <a:gd name="T17" fmla="*/ 190 h 240"/>
                <a:gd name="T18" fmla="*/ 187 w 231"/>
                <a:gd name="T19" fmla="*/ 196 h 240"/>
                <a:gd name="T20" fmla="*/ 153 w 231"/>
                <a:gd name="T21" fmla="*/ 200 h 240"/>
                <a:gd name="T22" fmla="*/ 97 w 231"/>
                <a:gd name="T23" fmla="*/ 229 h 240"/>
                <a:gd name="T24" fmla="*/ 68 w 231"/>
                <a:gd name="T25" fmla="*/ 196 h 240"/>
                <a:gd name="T26" fmla="*/ 37 w 231"/>
                <a:gd name="T27" fmla="*/ 198 h 240"/>
                <a:gd name="T28" fmla="*/ 15 w 231"/>
                <a:gd name="T29" fmla="*/ 160 h 240"/>
                <a:gd name="T30" fmla="*/ 36 w 231"/>
                <a:gd name="T31" fmla="*/ 127 h 240"/>
                <a:gd name="T32" fmla="*/ 97 w 231"/>
                <a:gd name="T33" fmla="*/ 160 h 240"/>
                <a:gd name="T34" fmla="*/ 154 w 231"/>
                <a:gd name="T35" fmla="*/ 127 h 240"/>
                <a:gd name="T36" fmla="*/ 96 w 231"/>
                <a:gd name="T37" fmla="*/ 95 h 240"/>
                <a:gd name="T38" fmla="*/ 145 w 231"/>
                <a:gd name="T39" fmla="*/ 194 h 240"/>
                <a:gd name="T40" fmla="*/ 115 w 231"/>
                <a:gd name="T41" fmla="*/ 183 h 240"/>
                <a:gd name="T42" fmla="*/ 103 w 231"/>
                <a:gd name="T43" fmla="*/ 219 h 240"/>
                <a:gd name="T44" fmla="*/ 145 w 231"/>
                <a:gd name="T45" fmla="*/ 194 h 240"/>
                <a:gd name="T46" fmla="*/ 202 w 231"/>
                <a:gd name="T47" fmla="*/ 92 h 240"/>
                <a:gd name="T48" fmla="*/ 159 w 231"/>
                <a:gd name="T49" fmla="*/ 71 h 240"/>
                <a:gd name="T50" fmla="*/ 166 w 231"/>
                <a:gd name="T51" fmla="*/ 101 h 240"/>
                <a:gd name="T52" fmla="*/ 73 w 231"/>
                <a:gd name="T53" fmla="*/ 70 h 240"/>
                <a:gd name="T54" fmla="*/ 30 w 231"/>
                <a:gd name="T55" fmla="*/ 93 h 240"/>
                <a:gd name="T56" fmla="*/ 71 w 231"/>
                <a:gd name="T57" fmla="*/ 81 h 240"/>
                <a:gd name="T58" fmla="*/ 144 w 231"/>
                <a:gd name="T59" fmla="*/ 61 h 240"/>
                <a:gd name="T60" fmla="*/ 99 w 231"/>
                <a:gd name="T61" fmla="*/ 39 h 240"/>
                <a:gd name="T62" fmla="*/ 114 w 231"/>
                <a:gd name="T63" fmla="*/ 71 h 240"/>
                <a:gd name="T64" fmla="*/ 144 w 231"/>
                <a:gd name="T65" fmla="*/ 61 h 240"/>
                <a:gd name="T66" fmla="*/ 201 w 231"/>
                <a:gd name="T67" fmla="*/ 157 h 240"/>
                <a:gd name="T68" fmla="*/ 166 w 231"/>
                <a:gd name="T69" fmla="*/ 153 h 240"/>
                <a:gd name="T70" fmla="*/ 159 w 231"/>
                <a:gd name="T71" fmla="*/ 185 h 240"/>
                <a:gd name="T72" fmla="*/ 73 w 231"/>
                <a:gd name="T73" fmla="*/ 185 h 240"/>
                <a:gd name="T74" fmla="*/ 67 w 231"/>
                <a:gd name="T75" fmla="*/ 154 h 240"/>
                <a:gd name="T76" fmla="*/ 31 w 231"/>
                <a:gd name="T77" fmla="*/ 157 h 240"/>
                <a:gd name="T78" fmla="*/ 73 w 231"/>
                <a:gd name="T79" fmla="*/ 185 h 240"/>
                <a:gd name="T80" fmla="*/ 206 w 231"/>
                <a:gd name="T81" fmla="*/ 169 h 240"/>
                <a:gd name="T82" fmla="*/ 206 w 231"/>
                <a:gd name="T83" fmla="*/ 190 h 240"/>
                <a:gd name="T84" fmla="*/ 126 w 231"/>
                <a:gd name="T85" fmla="*/ 23 h 240"/>
                <a:gd name="T86" fmla="*/ 105 w 231"/>
                <a:gd name="T87" fmla="*/ 23 h 240"/>
                <a:gd name="T88" fmla="*/ 126 w 231"/>
                <a:gd name="T89" fmla="*/ 23 h 240"/>
                <a:gd name="T90" fmla="*/ 36 w 231"/>
                <a:gd name="T91" fmla="*/ 179 h 240"/>
                <a:gd name="T92" fmla="*/ 15 w 231"/>
                <a:gd name="T93" fmla="*/ 179 h 240"/>
                <a:gd name="T94" fmla="*/ 66 w 231"/>
                <a:gd name="T95" fmla="*/ 115 h 240"/>
                <a:gd name="T96" fmla="*/ 66 w 231"/>
                <a:gd name="T97" fmla="*/ 139 h 240"/>
                <a:gd name="T98" fmla="*/ 166 w 231"/>
                <a:gd name="T99" fmla="*/ 139 h 240"/>
                <a:gd name="T100" fmla="*/ 166 w 231"/>
                <a:gd name="T101" fmla="*/ 115 h 240"/>
                <a:gd name="T102" fmla="*/ 130 w 231"/>
                <a:gd name="T103" fmla="*/ 176 h 240"/>
                <a:gd name="T104" fmla="*/ 151 w 231"/>
                <a:gd name="T105" fmla="*/ 164 h 240"/>
                <a:gd name="T106" fmla="*/ 84 w 231"/>
                <a:gd name="T107" fmla="*/ 73 h 240"/>
                <a:gd name="T108" fmla="*/ 102 w 231"/>
                <a:gd name="T109" fmla="*/ 78 h 240"/>
                <a:gd name="T110" fmla="*/ 130 w 231"/>
                <a:gd name="T111" fmla="*/ 78 h 240"/>
                <a:gd name="T112" fmla="*/ 147 w 231"/>
                <a:gd name="T113" fmla="*/ 73 h 240"/>
                <a:gd name="T114" fmla="*/ 84 w 231"/>
                <a:gd name="T115" fmla="*/ 181 h 240"/>
                <a:gd name="T116" fmla="*/ 81 w 231"/>
                <a:gd name="T117" fmla="*/ 16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31" h="240">
                  <a:moveTo>
                    <a:pt x="36" y="127"/>
                  </a:moveTo>
                  <a:cubicBezTo>
                    <a:pt x="30" y="118"/>
                    <a:pt x="24" y="109"/>
                    <a:pt x="20" y="100"/>
                  </a:cubicBezTo>
                  <a:cubicBezTo>
                    <a:pt x="12" y="78"/>
                    <a:pt x="22" y="61"/>
                    <a:pt x="45" y="58"/>
                  </a:cubicBezTo>
                  <a:cubicBezTo>
                    <a:pt x="50" y="57"/>
                    <a:pt x="56" y="56"/>
                    <a:pt x="60" y="57"/>
                  </a:cubicBezTo>
                  <a:cubicBezTo>
                    <a:pt x="73" y="61"/>
                    <a:pt x="80" y="57"/>
                    <a:pt x="83" y="44"/>
                  </a:cubicBezTo>
                  <a:cubicBezTo>
                    <a:pt x="84" y="42"/>
                    <a:pt x="85" y="39"/>
                    <a:pt x="87" y="37"/>
                  </a:cubicBezTo>
                  <a:cubicBezTo>
                    <a:pt x="91" y="32"/>
                    <a:pt x="94" y="26"/>
                    <a:pt x="94" y="19"/>
                  </a:cubicBezTo>
                  <a:cubicBezTo>
                    <a:pt x="95" y="7"/>
                    <a:pt x="106" y="0"/>
                    <a:pt x="118" y="1"/>
                  </a:cubicBezTo>
                  <a:cubicBezTo>
                    <a:pt x="129" y="2"/>
                    <a:pt x="137" y="11"/>
                    <a:pt x="138" y="23"/>
                  </a:cubicBezTo>
                  <a:cubicBezTo>
                    <a:pt x="138" y="26"/>
                    <a:pt x="140" y="29"/>
                    <a:pt x="141" y="32"/>
                  </a:cubicBezTo>
                  <a:cubicBezTo>
                    <a:pt x="145" y="40"/>
                    <a:pt x="150" y="47"/>
                    <a:pt x="153" y="55"/>
                  </a:cubicBezTo>
                  <a:cubicBezTo>
                    <a:pt x="155" y="58"/>
                    <a:pt x="156" y="58"/>
                    <a:pt x="160" y="58"/>
                  </a:cubicBezTo>
                  <a:cubicBezTo>
                    <a:pt x="171" y="58"/>
                    <a:pt x="182" y="57"/>
                    <a:pt x="192" y="59"/>
                  </a:cubicBezTo>
                  <a:cubicBezTo>
                    <a:pt x="210" y="63"/>
                    <a:pt x="219" y="78"/>
                    <a:pt x="213" y="95"/>
                  </a:cubicBezTo>
                  <a:cubicBezTo>
                    <a:pt x="209" y="106"/>
                    <a:pt x="202" y="117"/>
                    <a:pt x="197" y="128"/>
                  </a:cubicBezTo>
                  <a:cubicBezTo>
                    <a:pt x="202" y="136"/>
                    <a:pt x="207" y="147"/>
                    <a:pt x="213" y="157"/>
                  </a:cubicBezTo>
                  <a:cubicBezTo>
                    <a:pt x="213" y="158"/>
                    <a:pt x="215" y="159"/>
                    <a:pt x="217" y="160"/>
                  </a:cubicBezTo>
                  <a:cubicBezTo>
                    <a:pt x="228" y="166"/>
                    <a:pt x="231" y="179"/>
                    <a:pt x="226" y="190"/>
                  </a:cubicBezTo>
                  <a:cubicBezTo>
                    <a:pt x="220" y="201"/>
                    <a:pt x="206" y="204"/>
                    <a:pt x="195" y="198"/>
                  </a:cubicBezTo>
                  <a:cubicBezTo>
                    <a:pt x="193" y="197"/>
                    <a:pt x="190" y="197"/>
                    <a:pt x="187" y="196"/>
                  </a:cubicBezTo>
                  <a:cubicBezTo>
                    <a:pt x="178" y="196"/>
                    <a:pt x="169" y="197"/>
                    <a:pt x="160" y="196"/>
                  </a:cubicBezTo>
                  <a:cubicBezTo>
                    <a:pt x="156" y="195"/>
                    <a:pt x="155" y="197"/>
                    <a:pt x="153" y="200"/>
                  </a:cubicBezTo>
                  <a:cubicBezTo>
                    <a:pt x="148" y="210"/>
                    <a:pt x="142" y="220"/>
                    <a:pt x="135" y="228"/>
                  </a:cubicBezTo>
                  <a:cubicBezTo>
                    <a:pt x="124" y="240"/>
                    <a:pt x="108" y="240"/>
                    <a:pt x="97" y="229"/>
                  </a:cubicBezTo>
                  <a:cubicBezTo>
                    <a:pt x="90" y="221"/>
                    <a:pt x="84" y="212"/>
                    <a:pt x="80" y="203"/>
                  </a:cubicBezTo>
                  <a:cubicBezTo>
                    <a:pt x="77" y="197"/>
                    <a:pt x="74" y="195"/>
                    <a:pt x="68" y="196"/>
                  </a:cubicBezTo>
                  <a:cubicBezTo>
                    <a:pt x="61" y="197"/>
                    <a:pt x="53" y="196"/>
                    <a:pt x="46" y="197"/>
                  </a:cubicBezTo>
                  <a:cubicBezTo>
                    <a:pt x="43" y="197"/>
                    <a:pt x="39" y="197"/>
                    <a:pt x="37" y="198"/>
                  </a:cubicBezTo>
                  <a:cubicBezTo>
                    <a:pt x="26" y="204"/>
                    <a:pt x="12" y="201"/>
                    <a:pt x="6" y="190"/>
                  </a:cubicBezTo>
                  <a:cubicBezTo>
                    <a:pt x="0" y="179"/>
                    <a:pt x="4" y="166"/>
                    <a:pt x="15" y="160"/>
                  </a:cubicBezTo>
                  <a:cubicBezTo>
                    <a:pt x="17" y="158"/>
                    <a:pt x="19" y="156"/>
                    <a:pt x="20" y="153"/>
                  </a:cubicBezTo>
                  <a:cubicBezTo>
                    <a:pt x="26" y="145"/>
                    <a:pt x="31" y="136"/>
                    <a:pt x="36" y="127"/>
                  </a:cubicBezTo>
                  <a:close/>
                  <a:moveTo>
                    <a:pt x="78" y="127"/>
                  </a:moveTo>
                  <a:cubicBezTo>
                    <a:pt x="79" y="154"/>
                    <a:pt x="74" y="147"/>
                    <a:pt x="97" y="160"/>
                  </a:cubicBezTo>
                  <a:cubicBezTo>
                    <a:pt x="120" y="173"/>
                    <a:pt x="112" y="173"/>
                    <a:pt x="135" y="160"/>
                  </a:cubicBezTo>
                  <a:cubicBezTo>
                    <a:pt x="157" y="147"/>
                    <a:pt x="154" y="154"/>
                    <a:pt x="154" y="127"/>
                  </a:cubicBezTo>
                  <a:cubicBezTo>
                    <a:pt x="154" y="100"/>
                    <a:pt x="157" y="107"/>
                    <a:pt x="135" y="95"/>
                  </a:cubicBezTo>
                  <a:cubicBezTo>
                    <a:pt x="111" y="81"/>
                    <a:pt x="120" y="81"/>
                    <a:pt x="96" y="95"/>
                  </a:cubicBezTo>
                  <a:cubicBezTo>
                    <a:pt x="74" y="107"/>
                    <a:pt x="79" y="101"/>
                    <a:pt x="78" y="127"/>
                  </a:cubicBezTo>
                  <a:close/>
                  <a:moveTo>
                    <a:pt x="145" y="194"/>
                  </a:moveTo>
                  <a:cubicBezTo>
                    <a:pt x="135" y="190"/>
                    <a:pt x="126" y="187"/>
                    <a:pt x="118" y="184"/>
                  </a:cubicBezTo>
                  <a:cubicBezTo>
                    <a:pt x="117" y="183"/>
                    <a:pt x="116" y="183"/>
                    <a:pt x="115" y="183"/>
                  </a:cubicBezTo>
                  <a:cubicBezTo>
                    <a:pt x="106" y="186"/>
                    <a:pt x="97" y="190"/>
                    <a:pt x="87" y="194"/>
                  </a:cubicBezTo>
                  <a:cubicBezTo>
                    <a:pt x="92" y="203"/>
                    <a:pt x="97" y="211"/>
                    <a:pt x="103" y="219"/>
                  </a:cubicBezTo>
                  <a:cubicBezTo>
                    <a:pt x="111" y="228"/>
                    <a:pt x="121" y="228"/>
                    <a:pt x="128" y="219"/>
                  </a:cubicBezTo>
                  <a:cubicBezTo>
                    <a:pt x="135" y="212"/>
                    <a:pt x="139" y="203"/>
                    <a:pt x="145" y="194"/>
                  </a:cubicBezTo>
                  <a:close/>
                  <a:moveTo>
                    <a:pt x="187" y="118"/>
                  </a:moveTo>
                  <a:cubicBezTo>
                    <a:pt x="194" y="110"/>
                    <a:pt x="200" y="102"/>
                    <a:pt x="202" y="92"/>
                  </a:cubicBezTo>
                  <a:cubicBezTo>
                    <a:pt x="204" y="85"/>
                    <a:pt x="203" y="79"/>
                    <a:pt x="197" y="74"/>
                  </a:cubicBezTo>
                  <a:cubicBezTo>
                    <a:pt x="191" y="68"/>
                    <a:pt x="168" y="66"/>
                    <a:pt x="159" y="71"/>
                  </a:cubicBezTo>
                  <a:cubicBezTo>
                    <a:pt x="161" y="80"/>
                    <a:pt x="162" y="88"/>
                    <a:pt x="164" y="96"/>
                  </a:cubicBezTo>
                  <a:cubicBezTo>
                    <a:pt x="164" y="98"/>
                    <a:pt x="165" y="100"/>
                    <a:pt x="166" y="101"/>
                  </a:cubicBezTo>
                  <a:cubicBezTo>
                    <a:pt x="173" y="107"/>
                    <a:pt x="180" y="112"/>
                    <a:pt x="187" y="118"/>
                  </a:cubicBezTo>
                  <a:close/>
                  <a:moveTo>
                    <a:pt x="73" y="70"/>
                  </a:moveTo>
                  <a:cubicBezTo>
                    <a:pt x="63" y="70"/>
                    <a:pt x="53" y="68"/>
                    <a:pt x="43" y="70"/>
                  </a:cubicBezTo>
                  <a:cubicBezTo>
                    <a:pt x="31" y="72"/>
                    <a:pt x="26" y="81"/>
                    <a:pt x="30" y="93"/>
                  </a:cubicBezTo>
                  <a:cubicBezTo>
                    <a:pt x="34" y="102"/>
                    <a:pt x="39" y="110"/>
                    <a:pt x="44" y="119"/>
                  </a:cubicBezTo>
                  <a:cubicBezTo>
                    <a:pt x="57" y="108"/>
                    <a:pt x="72" y="100"/>
                    <a:pt x="71" y="81"/>
                  </a:cubicBezTo>
                  <a:cubicBezTo>
                    <a:pt x="71" y="77"/>
                    <a:pt x="72" y="74"/>
                    <a:pt x="73" y="70"/>
                  </a:cubicBezTo>
                  <a:close/>
                  <a:moveTo>
                    <a:pt x="144" y="61"/>
                  </a:moveTo>
                  <a:cubicBezTo>
                    <a:pt x="140" y="53"/>
                    <a:pt x="136" y="46"/>
                    <a:pt x="132" y="38"/>
                  </a:cubicBezTo>
                  <a:cubicBezTo>
                    <a:pt x="121" y="48"/>
                    <a:pt x="110" y="47"/>
                    <a:pt x="99" y="39"/>
                  </a:cubicBezTo>
                  <a:cubicBezTo>
                    <a:pt x="95" y="46"/>
                    <a:pt x="91" y="54"/>
                    <a:pt x="88" y="61"/>
                  </a:cubicBezTo>
                  <a:cubicBezTo>
                    <a:pt x="97" y="64"/>
                    <a:pt x="105" y="68"/>
                    <a:pt x="114" y="71"/>
                  </a:cubicBezTo>
                  <a:cubicBezTo>
                    <a:pt x="115" y="71"/>
                    <a:pt x="117" y="71"/>
                    <a:pt x="119" y="70"/>
                  </a:cubicBezTo>
                  <a:cubicBezTo>
                    <a:pt x="127" y="68"/>
                    <a:pt x="135" y="64"/>
                    <a:pt x="144" y="61"/>
                  </a:cubicBezTo>
                  <a:close/>
                  <a:moveTo>
                    <a:pt x="184" y="186"/>
                  </a:moveTo>
                  <a:cubicBezTo>
                    <a:pt x="182" y="171"/>
                    <a:pt x="188" y="162"/>
                    <a:pt x="201" y="157"/>
                  </a:cubicBezTo>
                  <a:cubicBezTo>
                    <a:pt x="196" y="149"/>
                    <a:pt x="192" y="143"/>
                    <a:pt x="187" y="136"/>
                  </a:cubicBezTo>
                  <a:cubicBezTo>
                    <a:pt x="179" y="142"/>
                    <a:pt x="173" y="148"/>
                    <a:pt x="166" y="153"/>
                  </a:cubicBezTo>
                  <a:cubicBezTo>
                    <a:pt x="165" y="154"/>
                    <a:pt x="164" y="156"/>
                    <a:pt x="164" y="157"/>
                  </a:cubicBezTo>
                  <a:cubicBezTo>
                    <a:pt x="162" y="166"/>
                    <a:pt x="161" y="174"/>
                    <a:pt x="159" y="185"/>
                  </a:cubicBezTo>
                  <a:cubicBezTo>
                    <a:pt x="167" y="185"/>
                    <a:pt x="176" y="185"/>
                    <a:pt x="184" y="186"/>
                  </a:cubicBezTo>
                  <a:close/>
                  <a:moveTo>
                    <a:pt x="73" y="185"/>
                  </a:moveTo>
                  <a:cubicBezTo>
                    <a:pt x="71" y="174"/>
                    <a:pt x="70" y="166"/>
                    <a:pt x="68" y="157"/>
                  </a:cubicBezTo>
                  <a:cubicBezTo>
                    <a:pt x="68" y="156"/>
                    <a:pt x="67" y="155"/>
                    <a:pt x="67" y="154"/>
                  </a:cubicBezTo>
                  <a:cubicBezTo>
                    <a:pt x="59" y="148"/>
                    <a:pt x="52" y="142"/>
                    <a:pt x="44" y="136"/>
                  </a:cubicBezTo>
                  <a:cubicBezTo>
                    <a:pt x="40" y="143"/>
                    <a:pt x="35" y="150"/>
                    <a:pt x="31" y="157"/>
                  </a:cubicBezTo>
                  <a:cubicBezTo>
                    <a:pt x="44" y="162"/>
                    <a:pt x="49" y="171"/>
                    <a:pt x="48" y="186"/>
                  </a:cubicBezTo>
                  <a:cubicBezTo>
                    <a:pt x="56" y="185"/>
                    <a:pt x="64" y="185"/>
                    <a:pt x="73" y="185"/>
                  </a:cubicBezTo>
                  <a:close/>
                  <a:moveTo>
                    <a:pt x="217" y="179"/>
                  </a:moveTo>
                  <a:cubicBezTo>
                    <a:pt x="217" y="174"/>
                    <a:pt x="212" y="169"/>
                    <a:pt x="206" y="169"/>
                  </a:cubicBezTo>
                  <a:cubicBezTo>
                    <a:pt x="201" y="168"/>
                    <a:pt x="196" y="173"/>
                    <a:pt x="195" y="179"/>
                  </a:cubicBezTo>
                  <a:cubicBezTo>
                    <a:pt x="195" y="184"/>
                    <a:pt x="200" y="190"/>
                    <a:pt x="206" y="190"/>
                  </a:cubicBezTo>
                  <a:cubicBezTo>
                    <a:pt x="211" y="190"/>
                    <a:pt x="216" y="185"/>
                    <a:pt x="217" y="179"/>
                  </a:cubicBezTo>
                  <a:close/>
                  <a:moveTo>
                    <a:pt x="126" y="23"/>
                  </a:moveTo>
                  <a:cubicBezTo>
                    <a:pt x="126" y="17"/>
                    <a:pt x="122" y="12"/>
                    <a:pt x="116" y="12"/>
                  </a:cubicBezTo>
                  <a:cubicBezTo>
                    <a:pt x="110" y="13"/>
                    <a:pt x="105" y="17"/>
                    <a:pt x="105" y="23"/>
                  </a:cubicBezTo>
                  <a:cubicBezTo>
                    <a:pt x="105" y="29"/>
                    <a:pt x="110" y="34"/>
                    <a:pt x="116" y="33"/>
                  </a:cubicBezTo>
                  <a:cubicBezTo>
                    <a:pt x="122" y="33"/>
                    <a:pt x="127" y="28"/>
                    <a:pt x="126" y="23"/>
                  </a:cubicBezTo>
                  <a:close/>
                  <a:moveTo>
                    <a:pt x="26" y="190"/>
                  </a:moveTo>
                  <a:cubicBezTo>
                    <a:pt x="32" y="190"/>
                    <a:pt x="36" y="185"/>
                    <a:pt x="36" y="179"/>
                  </a:cubicBezTo>
                  <a:cubicBezTo>
                    <a:pt x="36" y="173"/>
                    <a:pt x="31" y="168"/>
                    <a:pt x="25" y="169"/>
                  </a:cubicBezTo>
                  <a:cubicBezTo>
                    <a:pt x="20" y="169"/>
                    <a:pt x="15" y="173"/>
                    <a:pt x="15" y="179"/>
                  </a:cubicBezTo>
                  <a:cubicBezTo>
                    <a:pt x="15" y="185"/>
                    <a:pt x="20" y="190"/>
                    <a:pt x="26" y="190"/>
                  </a:cubicBezTo>
                  <a:close/>
                  <a:moveTo>
                    <a:pt x="66" y="115"/>
                  </a:moveTo>
                  <a:cubicBezTo>
                    <a:pt x="61" y="120"/>
                    <a:pt x="57" y="123"/>
                    <a:pt x="53" y="127"/>
                  </a:cubicBezTo>
                  <a:cubicBezTo>
                    <a:pt x="58" y="131"/>
                    <a:pt x="61" y="135"/>
                    <a:pt x="66" y="139"/>
                  </a:cubicBezTo>
                  <a:cubicBezTo>
                    <a:pt x="66" y="130"/>
                    <a:pt x="66" y="124"/>
                    <a:pt x="66" y="115"/>
                  </a:cubicBezTo>
                  <a:close/>
                  <a:moveTo>
                    <a:pt x="166" y="139"/>
                  </a:moveTo>
                  <a:cubicBezTo>
                    <a:pt x="171" y="134"/>
                    <a:pt x="175" y="131"/>
                    <a:pt x="179" y="127"/>
                  </a:cubicBezTo>
                  <a:cubicBezTo>
                    <a:pt x="174" y="123"/>
                    <a:pt x="170" y="119"/>
                    <a:pt x="166" y="115"/>
                  </a:cubicBezTo>
                  <a:cubicBezTo>
                    <a:pt x="166" y="124"/>
                    <a:pt x="166" y="131"/>
                    <a:pt x="166" y="139"/>
                  </a:cubicBezTo>
                  <a:close/>
                  <a:moveTo>
                    <a:pt x="130" y="176"/>
                  </a:moveTo>
                  <a:cubicBezTo>
                    <a:pt x="137" y="178"/>
                    <a:pt x="142" y="180"/>
                    <a:pt x="147" y="182"/>
                  </a:cubicBezTo>
                  <a:cubicBezTo>
                    <a:pt x="149" y="176"/>
                    <a:pt x="150" y="171"/>
                    <a:pt x="151" y="164"/>
                  </a:cubicBezTo>
                  <a:cubicBezTo>
                    <a:pt x="144" y="168"/>
                    <a:pt x="138" y="172"/>
                    <a:pt x="130" y="176"/>
                  </a:cubicBezTo>
                  <a:close/>
                  <a:moveTo>
                    <a:pt x="84" y="73"/>
                  </a:moveTo>
                  <a:cubicBezTo>
                    <a:pt x="83" y="78"/>
                    <a:pt x="82" y="83"/>
                    <a:pt x="81" y="90"/>
                  </a:cubicBezTo>
                  <a:cubicBezTo>
                    <a:pt x="88" y="86"/>
                    <a:pt x="94" y="82"/>
                    <a:pt x="102" y="78"/>
                  </a:cubicBezTo>
                  <a:cubicBezTo>
                    <a:pt x="95" y="76"/>
                    <a:pt x="90" y="74"/>
                    <a:pt x="84" y="73"/>
                  </a:cubicBezTo>
                  <a:close/>
                  <a:moveTo>
                    <a:pt x="130" y="78"/>
                  </a:moveTo>
                  <a:cubicBezTo>
                    <a:pt x="138" y="82"/>
                    <a:pt x="144" y="86"/>
                    <a:pt x="151" y="90"/>
                  </a:cubicBezTo>
                  <a:cubicBezTo>
                    <a:pt x="150" y="83"/>
                    <a:pt x="148" y="78"/>
                    <a:pt x="147" y="73"/>
                  </a:cubicBezTo>
                  <a:cubicBezTo>
                    <a:pt x="141" y="74"/>
                    <a:pt x="137" y="76"/>
                    <a:pt x="130" y="78"/>
                  </a:cubicBezTo>
                  <a:close/>
                  <a:moveTo>
                    <a:pt x="84" y="181"/>
                  </a:moveTo>
                  <a:cubicBezTo>
                    <a:pt x="90" y="180"/>
                    <a:pt x="95" y="178"/>
                    <a:pt x="102" y="176"/>
                  </a:cubicBezTo>
                  <a:cubicBezTo>
                    <a:pt x="94" y="172"/>
                    <a:pt x="88" y="168"/>
                    <a:pt x="81" y="164"/>
                  </a:cubicBezTo>
                  <a:cubicBezTo>
                    <a:pt x="82" y="171"/>
                    <a:pt x="83" y="175"/>
                    <a:pt x="84" y="18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solidFill>
                  <a:srgbClr val="FF0000"/>
                </a:solidFill>
              </a:endParaRPr>
            </a:p>
          </p:txBody>
        </p:sp>
        <p:sp>
          <p:nvSpPr>
            <p:cNvPr id="8" name="Freeform 5">
              <a:extLst>
                <a:ext uri="{FF2B5EF4-FFF2-40B4-BE49-F238E27FC236}">
                  <a16:creationId xmlns:a16="http://schemas.microsoft.com/office/drawing/2014/main" id="{619446F1-157C-4A6F-BCC5-87490FF10BEF}"/>
                </a:ext>
              </a:extLst>
            </p:cNvPr>
            <p:cNvSpPr>
              <a:spLocks noEditPoints="1"/>
            </p:cNvSpPr>
            <p:nvPr/>
          </p:nvSpPr>
          <p:spPr bwMode="auto">
            <a:xfrm>
              <a:off x="6089650" y="2509838"/>
              <a:ext cx="436562" cy="447675"/>
            </a:xfrm>
            <a:custGeom>
              <a:avLst/>
              <a:gdLst>
                <a:gd name="T0" fmla="*/ 44 w 44"/>
                <a:gd name="T1" fmla="*/ 22 h 45"/>
                <a:gd name="T2" fmla="*/ 21 w 44"/>
                <a:gd name="T3" fmla="*/ 45 h 45"/>
                <a:gd name="T4" fmla="*/ 0 w 44"/>
                <a:gd name="T5" fmla="*/ 22 h 45"/>
                <a:gd name="T6" fmla="*/ 22 w 44"/>
                <a:gd name="T7" fmla="*/ 0 h 45"/>
                <a:gd name="T8" fmla="*/ 44 w 44"/>
                <a:gd name="T9" fmla="*/ 22 h 45"/>
                <a:gd name="T10" fmla="*/ 32 w 44"/>
                <a:gd name="T11" fmla="*/ 22 h 45"/>
                <a:gd name="T12" fmla="*/ 22 w 44"/>
                <a:gd name="T13" fmla="*/ 12 h 45"/>
                <a:gd name="T14" fmla="*/ 11 w 44"/>
                <a:gd name="T15" fmla="*/ 22 h 45"/>
                <a:gd name="T16" fmla="*/ 22 w 44"/>
                <a:gd name="T17" fmla="*/ 33 h 45"/>
                <a:gd name="T18" fmla="*/ 32 w 44"/>
                <a:gd name="T19" fmla="*/ 2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5">
                  <a:moveTo>
                    <a:pt x="44" y="22"/>
                  </a:moveTo>
                  <a:cubicBezTo>
                    <a:pt x="44" y="35"/>
                    <a:pt x="34" y="45"/>
                    <a:pt x="21" y="45"/>
                  </a:cubicBezTo>
                  <a:cubicBezTo>
                    <a:pt x="9" y="44"/>
                    <a:pt x="0" y="34"/>
                    <a:pt x="0" y="22"/>
                  </a:cubicBezTo>
                  <a:cubicBezTo>
                    <a:pt x="0" y="10"/>
                    <a:pt x="10" y="0"/>
                    <a:pt x="22" y="0"/>
                  </a:cubicBezTo>
                  <a:cubicBezTo>
                    <a:pt x="34" y="0"/>
                    <a:pt x="44" y="10"/>
                    <a:pt x="44" y="22"/>
                  </a:cubicBezTo>
                  <a:close/>
                  <a:moveTo>
                    <a:pt x="32" y="22"/>
                  </a:moveTo>
                  <a:cubicBezTo>
                    <a:pt x="32" y="16"/>
                    <a:pt x="27" y="12"/>
                    <a:pt x="22" y="12"/>
                  </a:cubicBezTo>
                  <a:cubicBezTo>
                    <a:pt x="16" y="12"/>
                    <a:pt x="11" y="17"/>
                    <a:pt x="11" y="22"/>
                  </a:cubicBezTo>
                  <a:cubicBezTo>
                    <a:pt x="11" y="28"/>
                    <a:pt x="16" y="33"/>
                    <a:pt x="22" y="33"/>
                  </a:cubicBezTo>
                  <a:cubicBezTo>
                    <a:pt x="28" y="33"/>
                    <a:pt x="33" y="28"/>
                    <a:pt x="32" y="22"/>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29608526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5"/>
        <p:cNvGrpSpPr/>
        <p:nvPr/>
      </p:nvGrpSpPr>
      <p:grpSpPr>
        <a:xfrm>
          <a:off x="0" y="0"/>
          <a:ext cx="0" cy="0"/>
          <a:chOff x="0" y="0"/>
          <a:chExt cx="0" cy="0"/>
        </a:xfrm>
      </p:grpSpPr>
      <p:sp>
        <p:nvSpPr>
          <p:cNvPr id="806" name="Google Shape;806;p68"/>
          <p:cNvSpPr txBox="1">
            <a:spLocks noGrp="1"/>
          </p:cNvSpPr>
          <p:nvPr>
            <p:ph type="title"/>
          </p:nvPr>
        </p:nvSpPr>
        <p:spPr>
          <a:xfrm>
            <a:off x="5041556" y="1786950"/>
            <a:ext cx="2547673" cy="57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rgbClr val="FF0000"/>
                </a:solidFill>
              </a:rPr>
              <a:t>TENDENCY</a:t>
            </a:r>
            <a:endParaRPr dirty="0">
              <a:solidFill>
                <a:srgbClr val="FF0000"/>
              </a:solidFill>
            </a:endParaRPr>
          </a:p>
        </p:txBody>
      </p:sp>
      <p:sp>
        <p:nvSpPr>
          <p:cNvPr id="807" name="Google Shape;807;p68"/>
          <p:cNvSpPr txBox="1"/>
          <p:nvPr/>
        </p:nvSpPr>
        <p:spPr>
          <a:xfrm>
            <a:off x="4884330" y="2027577"/>
            <a:ext cx="3309300" cy="1740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dirty="0">
                <a:solidFill>
                  <a:schemeClr val="dk1"/>
                </a:solidFill>
                <a:latin typeface="Didact Gothic"/>
                <a:ea typeface="Didact Gothic"/>
                <a:cs typeface="Didact Gothic"/>
                <a:sym typeface="Didact Gothic"/>
              </a:rPr>
              <a:t>Mercury is the closest planet to the Sun and the smallest one in the Solar System. The planet’s name has nothing to do with the liquid metal, since it was named after the Roman messenger god</a:t>
            </a:r>
            <a:endParaRPr dirty="0">
              <a:solidFill>
                <a:schemeClr val="dk1"/>
              </a:solidFill>
              <a:latin typeface="Didact Gothic"/>
              <a:ea typeface="Didact Gothic"/>
              <a:cs typeface="Didact Gothic"/>
              <a:sym typeface="Didact Gothic"/>
            </a:endParaRPr>
          </a:p>
        </p:txBody>
      </p:sp>
      <p:sp>
        <p:nvSpPr>
          <p:cNvPr id="808" name="Google Shape;808;p68"/>
          <p:cNvSpPr txBox="1"/>
          <p:nvPr/>
        </p:nvSpPr>
        <p:spPr>
          <a:xfrm>
            <a:off x="4743950" y="4441770"/>
            <a:ext cx="3664200" cy="3678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000" dirty="0">
                <a:solidFill>
                  <a:schemeClr val="dk1"/>
                </a:solidFill>
                <a:latin typeface="Didact Gothic"/>
                <a:ea typeface="Didact Gothic"/>
                <a:cs typeface="Didact Gothic"/>
                <a:sym typeface="Didact Gothic"/>
              </a:rPr>
              <a:t>To modify this graph, click on it, follow the link, change the data and paste the new graph here</a:t>
            </a:r>
            <a:endParaRPr sz="1000" dirty="0">
              <a:solidFill>
                <a:schemeClr val="dk1"/>
              </a:solidFill>
              <a:latin typeface="Didact Gothic"/>
              <a:ea typeface="Didact Gothic"/>
              <a:cs typeface="Didact Gothic"/>
              <a:sym typeface="Didact Gothic"/>
            </a:endParaRPr>
          </a:p>
        </p:txBody>
      </p:sp>
      <p:pic>
        <p:nvPicPr>
          <p:cNvPr id="6" name="Picture 2" descr="Ilustraciones gratis de Adelfano">
            <a:extLst>
              <a:ext uri="{FF2B5EF4-FFF2-40B4-BE49-F238E27FC236}">
                <a16:creationId xmlns:a16="http://schemas.microsoft.com/office/drawing/2014/main" id="{8B670F33-C08C-497F-AAB2-C16845508D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347024" y="0"/>
            <a:ext cx="1796976" cy="111365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lustraciones gratis de Adelfano">
            <a:extLst>
              <a:ext uri="{FF2B5EF4-FFF2-40B4-BE49-F238E27FC236}">
                <a16:creationId xmlns:a16="http://schemas.microsoft.com/office/drawing/2014/main" id="{A8D3DA07-C4CF-4E1D-B70C-D97028B02C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H="1">
            <a:off x="0" y="4030435"/>
            <a:ext cx="1796976" cy="1113658"/>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73;p72">
            <a:extLst>
              <a:ext uri="{FF2B5EF4-FFF2-40B4-BE49-F238E27FC236}">
                <a16:creationId xmlns:a16="http://schemas.microsoft.com/office/drawing/2014/main" id="{60C65BCE-56AD-4DF0-9D9A-85D0228A0FE3}"/>
              </a:ext>
            </a:extLst>
          </p:cNvPr>
          <p:cNvSpPr/>
          <p:nvPr/>
        </p:nvSpPr>
        <p:spPr>
          <a:xfrm>
            <a:off x="2764313" y="1038674"/>
            <a:ext cx="4677816" cy="675799"/>
          </a:xfrm>
          <a:custGeom>
            <a:avLst/>
            <a:gdLst/>
            <a:ahLst/>
            <a:cxnLst/>
            <a:rect l="l" t="t" r="r" b="b"/>
            <a:pathLst>
              <a:path w="69600" h="44105" extrusionOk="0">
                <a:moveTo>
                  <a:pt x="0" y="0"/>
                </a:moveTo>
                <a:lnTo>
                  <a:pt x="69600" y="0"/>
                </a:lnTo>
                <a:lnTo>
                  <a:pt x="69600" y="44105"/>
                </a:lnTo>
              </a:path>
            </a:pathLst>
          </a:custGeom>
          <a:noFill/>
          <a:ln w="9525" cap="flat" cmpd="sng">
            <a:solidFill>
              <a:schemeClr val="dk1"/>
            </a:solidFill>
            <a:prstDash val="solid"/>
            <a:round/>
            <a:headEnd type="none" w="med" len="med"/>
            <a:tailEnd type="none" w="med" len="med"/>
          </a:ln>
        </p:spPr>
      </p:sp>
      <p:sp>
        <p:nvSpPr>
          <p:cNvPr id="9" name="Google Shape;1174;p72">
            <a:extLst>
              <a:ext uri="{FF2B5EF4-FFF2-40B4-BE49-F238E27FC236}">
                <a16:creationId xmlns:a16="http://schemas.microsoft.com/office/drawing/2014/main" id="{CD52A172-76FB-4F9A-8729-48A36D5E0A70}"/>
              </a:ext>
            </a:extLst>
          </p:cNvPr>
          <p:cNvSpPr/>
          <p:nvPr/>
        </p:nvSpPr>
        <p:spPr>
          <a:xfrm rot="10800000" flipH="1">
            <a:off x="2432888" y="3613626"/>
            <a:ext cx="5009286" cy="675799"/>
          </a:xfrm>
          <a:custGeom>
            <a:avLst/>
            <a:gdLst/>
            <a:ahLst/>
            <a:cxnLst/>
            <a:rect l="l" t="t" r="r" b="b"/>
            <a:pathLst>
              <a:path w="69600" h="44105" extrusionOk="0">
                <a:moveTo>
                  <a:pt x="0" y="0"/>
                </a:moveTo>
                <a:lnTo>
                  <a:pt x="69600" y="0"/>
                </a:lnTo>
                <a:lnTo>
                  <a:pt x="69600" y="44105"/>
                </a:lnTo>
              </a:path>
            </a:pathLst>
          </a:custGeom>
          <a:noFill/>
          <a:ln w="9525" cap="flat" cmpd="sng">
            <a:solidFill>
              <a:schemeClr val="dk1"/>
            </a:solidFill>
            <a:prstDash val="solid"/>
            <a:round/>
            <a:headEnd type="none" w="med" len="med"/>
            <a:tailEnd type="none" w="med" len="med"/>
          </a:ln>
        </p:spPr>
      </p:sp>
      <p:pic>
        <p:nvPicPr>
          <p:cNvPr id="16" name="Picture 2">
            <a:extLst>
              <a:ext uri="{FF2B5EF4-FFF2-40B4-BE49-F238E27FC236}">
                <a16:creationId xmlns:a16="http://schemas.microsoft.com/office/drawing/2014/main" id="{B1A4EFB2-1BF3-47EF-A180-AAFA1FE58CE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46741"/>
          <a:stretch/>
        </p:blipFill>
        <p:spPr bwMode="auto">
          <a:xfrm>
            <a:off x="0" y="0"/>
            <a:ext cx="36576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3"/>
        <p:cNvGrpSpPr/>
        <p:nvPr/>
      </p:nvGrpSpPr>
      <p:grpSpPr>
        <a:xfrm>
          <a:off x="0" y="0"/>
          <a:ext cx="0" cy="0"/>
          <a:chOff x="0" y="0"/>
          <a:chExt cx="0" cy="0"/>
        </a:xfrm>
      </p:grpSpPr>
      <p:sp>
        <p:nvSpPr>
          <p:cNvPr id="814" name="Google Shape;814;p69"/>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RESULTS</a:t>
            </a:r>
            <a:endParaRPr/>
          </a:p>
        </p:txBody>
      </p:sp>
      <p:graphicFrame>
        <p:nvGraphicFramePr>
          <p:cNvPr id="815" name="Google Shape;815;p69"/>
          <p:cNvGraphicFramePr/>
          <p:nvPr/>
        </p:nvGraphicFramePr>
        <p:xfrm>
          <a:off x="922188" y="1854636"/>
          <a:ext cx="3403250" cy="1965830"/>
        </p:xfrm>
        <a:graphic>
          <a:graphicData uri="http://schemas.openxmlformats.org/drawingml/2006/table">
            <a:tbl>
              <a:tblPr>
                <a:noFill/>
                <a:tableStyleId>{A97FA0D7-41D4-4AD7-A4BD-F71D9E2B99E6}</a:tableStyleId>
              </a:tblPr>
              <a:tblGrid>
                <a:gridCol w="986225">
                  <a:extLst>
                    <a:ext uri="{9D8B030D-6E8A-4147-A177-3AD203B41FA5}">
                      <a16:colId xmlns:a16="http://schemas.microsoft.com/office/drawing/2014/main" val="20000"/>
                    </a:ext>
                  </a:extLst>
                </a:gridCol>
                <a:gridCol w="821575">
                  <a:extLst>
                    <a:ext uri="{9D8B030D-6E8A-4147-A177-3AD203B41FA5}">
                      <a16:colId xmlns:a16="http://schemas.microsoft.com/office/drawing/2014/main" val="20001"/>
                    </a:ext>
                  </a:extLst>
                </a:gridCol>
                <a:gridCol w="801775">
                  <a:extLst>
                    <a:ext uri="{9D8B030D-6E8A-4147-A177-3AD203B41FA5}">
                      <a16:colId xmlns:a16="http://schemas.microsoft.com/office/drawing/2014/main" val="20002"/>
                    </a:ext>
                  </a:extLst>
                </a:gridCol>
                <a:gridCol w="793675">
                  <a:extLst>
                    <a:ext uri="{9D8B030D-6E8A-4147-A177-3AD203B41FA5}">
                      <a16:colId xmlns:a16="http://schemas.microsoft.com/office/drawing/2014/main" val="20003"/>
                    </a:ext>
                  </a:extLst>
                </a:gridCol>
              </a:tblGrid>
              <a:tr h="396200">
                <a:tc>
                  <a:txBody>
                    <a:bodyPr/>
                    <a:lstStyle/>
                    <a:p>
                      <a:pPr marL="0" lvl="0" indent="0" algn="ctr" rtl="0">
                        <a:spcBef>
                          <a:spcPts val="0"/>
                        </a:spcBef>
                        <a:spcAft>
                          <a:spcPts val="0"/>
                        </a:spcAft>
                        <a:buNone/>
                      </a:pPr>
                      <a:endParaRPr sz="1000" b="1">
                        <a:solidFill>
                          <a:srgbClr val="252525"/>
                        </a:solidFill>
                        <a:latin typeface="Raleway"/>
                        <a:ea typeface="Raleway"/>
                        <a:cs typeface="Raleway"/>
                        <a:sym typeface="Raleway"/>
                      </a:endParaRPr>
                    </a:p>
                  </a:txBody>
                  <a:tcPr marL="91425" marR="91425" marT="91425" marB="91425">
                    <a:lnL w="19050" cap="flat" cmpd="sng">
                      <a:solidFill>
                        <a:schemeClr val="hlink">
                          <a:alpha val="0"/>
                        </a:schemeClr>
                      </a:solidFill>
                      <a:prstDash val="solid"/>
                      <a:round/>
                      <a:headEnd type="none" w="sm" len="sm"/>
                      <a:tailEnd type="none" w="sm" len="sm"/>
                    </a:lnL>
                    <a:lnR w="19050" cap="flat" cmpd="sng">
                      <a:solidFill>
                        <a:schemeClr val="hlink">
                          <a:alpha val="0"/>
                        </a:schemeClr>
                      </a:solidFill>
                      <a:prstDash val="solid"/>
                      <a:round/>
                      <a:headEnd type="none" w="sm" len="sm"/>
                      <a:tailEnd type="none" w="sm" len="sm"/>
                    </a:lnR>
                    <a:lnT w="19050" cap="flat" cmpd="sng">
                      <a:solidFill>
                        <a:schemeClr val="hlink">
                          <a:alpha val="0"/>
                        </a:schemeClr>
                      </a:solidFill>
                      <a:prstDash val="solid"/>
                      <a:round/>
                      <a:headEnd type="none" w="sm" len="sm"/>
                      <a:tailEnd type="none" w="sm" len="sm"/>
                    </a:lnT>
                    <a:lnB w="19050" cap="flat" cmpd="sng">
                      <a:solidFill>
                        <a:schemeClr val="hlink">
                          <a:alpha val="0"/>
                        </a:schemeClr>
                      </a:solidFill>
                      <a:prstDash val="solid"/>
                      <a:round/>
                      <a:headEnd type="none" w="sm" len="sm"/>
                      <a:tailEnd type="none" w="sm" len="sm"/>
                    </a:lnB>
                  </a:tcPr>
                </a:tc>
                <a:tc gridSpan="3">
                  <a:txBody>
                    <a:bodyPr/>
                    <a:lstStyle/>
                    <a:p>
                      <a:pPr marL="0" lvl="0" indent="0" algn="ctr" rtl="0">
                        <a:spcBef>
                          <a:spcPts val="0"/>
                        </a:spcBef>
                        <a:spcAft>
                          <a:spcPts val="0"/>
                        </a:spcAft>
                        <a:buNone/>
                      </a:pPr>
                      <a:endParaRPr sz="1000" b="1">
                        <a:solidFill>
                          <a:srgbClr val="252525"/>
                        </a:solidFill>
                        <a:latin typeface="Raleway"/>
                        <a:ea typeface="Raleway"/>
                        <a:cs typeface="Raleway"/>
                        <a:sym typeface="Raleway"/>
                      </a:endParaRPr>
                    </a:p>
                  </a:txBody>
                  <a:tcPr marL="91425" marR="91425" marT="91425" marB="91425" anchor="ctr">
                    <a:lnL w="19050" cap="flat" cmpd="sng">
                      <a:solidFill>
                        <a:schemeClr val="hlink">
                          <a:alpha val="0"/>
                        </a:schemeClr>
                      </a:solidFill>
                      <a:prstDash val="solid"/>
                      <a:round/>
                      <a:headEnd type="none" w="sm" len="sm"/>
                      <a:tailEnd type="none" w="sm" len="sm"/>
                    </a:lnL>
                    <a:lnR w="19050" cap="flat" cmpd="sng">
                      <a:solidFill>
                        <a:srgbClr val="666666">
                          <a:alpha val="0"/>
                        </a:srgbClr>
                      </a:solidFill>
                      <a:prstDash val="solid"/>
                      <a:round/>
                      <a:headEnd type="none" w="sm" len="sm"/>
                      <a:tailEnd type="none" w="sm" len="sm"/>
                    </a:lnR>
                    <a:lnT w="19050" cap="flat" cmpd="sng">
                      <a:solidFill>
                        <a:srgbClr val="666666">
                          <a:alpha val="0"/>
                        </a:srgbClr>
                      </a:solidFill>
                      <a:prstDash val="solid"/>
                      <a:round/>
                      <a:headEnd type="none" w="sm" len="sm"/>
                      <a:tailEnd type="none" w="sm" len="sm"/>
                    </a:lnT>
                    <a:lnB w="19050" cap="flat" cmpd="sng">
                      <a:solidFill>
                        <a:srgbClr val="666666">
                          <a:alpha val="0"/>
                        </a:srgbClr>
                      </a:solidFill>
                      <a:prstDash val="solid"/>
                      <a:round/>
                      <a:headEnd type="none" w="sm" len="sm"/>
                      <a:tailEnd type="none" w="sm" len="sm"/>
                    </a:lnB>
                  </a:tcPr>
                </a:tc>
                <a:tc hMerge="1">
                  <a:txBody>
                    <a:bodyPr/>
                    <a:lstStyle/>
                    <a:p>
                      <a:endParaRPr lang="es-PE"/>
                    </a:p>
                  </a:txBody>
                  <a:tcPr/>
                </a:tc>
                <a:tc hMerge="1">
                  <a:txBody>
                    <a:bodyPr/>
                    <a:lstStyle/>
                    <a:p>
                      <a:endParaRPr lang="es-PE"/>
                    </a:p>
                  </a:txBody>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n" sz="1000" b="1">
                          <a:solidFill>
                            <a:schemeClr val="dk1"/>
                          </a:solidFill>
                          <a:latin typeface="Raleway"/>
                          <a:ea typeface="Raleway"/>
                          <a:cs typeface="Raleway"/>
                          <a:sym typeface="Raleway"/>
                        </a:rPr>
                        <a:t>TREATMENT</a:t>
                      </a:r>
                      <a:endParaRPr sz="1000" b="1">
                        <a:solidFill>
                          <a:schemeClr val="dk1"/>
                        </a:solidFill>
                        <a:latin typeface="Raleway"/>
                        <a:ea typeface="Raleway"/>
                        <a:cs typeface="Raleway"/>
                        <a:sym typeface="Raleway"/>
                      </a:endParaRPr>
                    </a:p>
                  </a:txBody>
                  <a:tcPr marL="91425" marR="91425" marT="91425" marB="91425">
                    <a:lnL w="19050" cap="flat" cmpd="sng">
                      <a:solidFill>
                        <a:schemeClr val="hlink">
                          <a:alpha val="0"/>
                        </a:schemeClr>
                      </a:solidFill>
                      <a:prstDash val="solid"/>
                      <a:round/>
                      <a:headEnd type="none" w="sm" len="sm"/>
                      <a:tailEnd type="none" w="sm" len="sm"/>
                    </a:lnL>
                    <a:lnR w="19050" cap="flat" cmpd="sng">
                      <a:solidFill>
                        <a:schemeClr val="hlink">
                          <a:alpha val="0"/>
                        </a:schemeClr>
                      </a:solidFill>
                      <a:prstDash val="solid"/>
                      <a:round/>
                      <a:headEnd type="none" w="sm" len="sm"/>
                      <a:tailEnd type="none" w="sm" len="sm"/>
                    </a:lnR>
                    <a:lnT w="19050" cap="flat" cmpd="sng">
                      <a:solidFill>
                        <a:schemeClr val="hlink">
                          <a:alpha val="0"/>
                        </a:schemeClr>
                      </a:solidFill>
                      <a:prstDash val="solid"/>
                      <a:round/>
                      <a:headEnd type="none" w="sm" len="sm"/>
                      <a:tailEnd type="none" w="sm" len="sm"/>
                    </a:lnT>
                    <a:lnB w="19050" cap="flat" cmpd="sng">
                      <a:solidFill>
                        <a:schemeClr val="hlink">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 sz="1000" b="1">
                          <a:solidFill>
                            <a:schemeClr val="dk1"/>
                          </a:solidFill>
                          <a:latin typeface="Raleway"/>
                          <a:ea typeface="Raleway"/>
                          <a:cs typeface="Raleway"/>
                          <a:sym typeface="Raleway"/>
                        </a:rPr>
                        <a:t>Test 1</a:t>
                      </a:r>
                      <a:endParaRPr sz="1000" b="1">
                        <a:solidFill>
                          <a:schemeClr val="dk1"/>
                        </a:solidFill>
                        <a:latin typeface="Raleway"/>
                        <a:ea typeface="Raleway"/>
                        <a:cs typeface="Raleway"/>
                        <a:sym typeface="Raleway"/>
                      </a:endParaRPr>
                    </a:p>
                  </a:txBody>
                  <a:tcPr marL="91425" marR="91425" marT="91425" marB="91425">
                    <a:lnL w="19050" cap="flat" cmpd="sng">
                      <a:solidFill>
                        <a:schemeClr val="hlink">
                          <a:alpha val="0"/>
                        </a:scheme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666666">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sz="1000" b="1">
                          <a:solidFill>
                            <a:schemeClr val="dk1"/>
                          </a:solidFill>
                          <a:latin typeface="Raleway"/>
                          <a:ea typeface="Raleway"/>
                          <a:cs typeface="Raleway"/>
                          <a:sym typeface="Raleway"/>
                        </a:rPr>
                        <a:t>Test 2</a:t>
                      </a:r>
                      <a:endParaRPr sz="1000" b="1">
                        <a:solidFill>
                          <a:schemeClr val="dk1"/>
                        </a:solidFill>
                        <a:latin typeface="Raleway"/>
                        <a:ea typeface="Raleway"/>
                        <a:cs typeface="Raleway"/>
                        <a:sym typeface="Raleway"/>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666666">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sz="1000" b="1">
                          <a:solidFill>
                            <a:schemeClr val="dk1"/>
                          </a:solidFill>
                          <a:latin typeface="Raleway"/>
                          <a:ea typeface="Raleway"/>
                          <a:cs typeface="Raleway"/>
                          <a:sym typeface="Raleway"/>
                        </a:rPr>
                        <a:t>Test 3</a:t>
                      </a:r>
                      <a:endParaRPr sz="1000" b="1">
                        <a:solidFill>
                          <a:schemeClr val="dk1"/>
                        </a:solidFill>
                        <a:latin typeface="Raleway"/>
                        <a:ea typeface="Raleway"/>
                        <a:cs typeface="Raleway"/>
                        <a:sym typeface="Raleway"/>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666666">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ctr" rtl="0">
                        <a:spcBef>
                          <a:spcPts val="0"/>
                        </a:spcBef>
                        <a:spcAft>
                          <a:spcPts val="0"/>
                        </a:spcAft>
                        <a:buNone/>
                      </a:pPr>
                      <a:r>
                        <a:rPr lang="en" b="1">
                          <a:solidFill>
                            <a:schemeClr val="accent2"/>
                          </a:solidFill>
                          <a:latin typeface="Raleway"/>
                          <a:ea typeface="Raleway"/>
                          <a:cs typeface="Raleway"/>
                          <a:sym typeface="Raleway"/>
                        </a:rPr>
                        <a:t>Group 1</a:t>
                      </a:r>
                      <a:endParaRPr b="1">
                        <a:solidFill>
                          <a:schemeClr val="accent2"/>
                        </a:solidFill>
                        <a:latin typeface="Raleway"/>
                        <a:ea typeface="Raleway"/>
                        <a:cs typeface="Raleway"/>
                        <a:sym typeface="Raleway"/>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chemeClr val="hlink">
                          <a:alpha val="0"/>
                        </a:scheme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315</a:t>
                      </a:r>
                      <a:endParaRPr>
                        <a:solidFill>
                          <a:schemeClr val="dk1"/>
                        </a:solidFill>
                        <a:latin typeface="Didact Gothic"/>
                        <a:ea typeface="Didact Gothic"/>
                        <a:cs typeface="Didact Gothic"/>
                        <a:sym typeface="Didact Gothic"/>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285</a:t>
                      </a:r>
                      <a:endParaRPr>
                        <a:solidFill>
                          <a:schemeClr val="dk1"/>
                        </a:solidFill>
                        <a:latin typeface="Didact Gothic"/>
                        <a:ea typeface="Didact Gothic"/>
                        <a:cs typeface="Didact Gothic"/>
                        <a:sym typeface="Didact Gothic"/>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600</a:t>
                      </a:r>
                      <a:endParaRPr>
                        <a:solidFill>
                          <a:schemeClr val="dk1"/>
                        </a:solidFill>
                        <a:latin typeface="Didact Gothic"/>
                        <a:ea typeface="Didact Gothic"/>
                        <a:cs typeface="Didact Gothic"/>
                        <a:sym typeface="Didact Gothic"/>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ctr" rtl="0">
                        <a:spcBef>
                          <a:spcPts val="0"/>
                        </a:spcBef>
                        <a:spcAft>
                          <a:spcPts val="0"/>
                        </a:spcAft>
                        <a:buNone/>
                      </a:pPr>
                      <a:r>
                        <a:rPr lang="en" b="1">
                          <a:solidFill>
                            <a:schemeClr val="accent2"/>
                          </a:solidFill>
                          <a:latin typeface="Raleway"/>
                          <a:ea typeface="Raleway"/>
                          <a:cs typeface="Raleway"/>
                          <a:sym typeface="Raleway"/>
                        </a:rPr>
                        <a:t>Group 2</a:t>
                      </a:r>
                      <a:endParaRPr b="1">
                        <a:solidFill>
                          <a:schemeClr val="accent2"/>
                        </a:solidFill>
                        <a:latin typeface="Raleway"/>
                        <a:ea typeface="Raleway"/>
                        <a:cs typeface="Raleway"/>
                        <a:sym typeface="Raleway"/>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210</a:t>
                      </a:r>
                      <a:endParaRPr>
                        <a:solidFill>
                          <a:schemeClr val="dk1"/>
                        </a:solidFill>
                        <a:latin typeface="Didact Gothic"/>
                        <a:ea typeface="Didact Gothic"/>
                        <a:cs typeface="Didact Gothic"/>
                        <a:sym typeface="Didact Gothic"/>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390</a:t>
                      </a:r>
                      <a:endParaRPr>
                        <a:solidFill>
                          <a:schemeClr val="dk1"/>
                        </a:solidFill>
                        <a:latin typeface="Didact Gothic"/>
                        <a:ea typeface="Didact Gothic"/>
                        <a:cs typeface="Didact Gothic"/>
                        <a:sym typeface="Didact Gothic"/>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600</a:t>
                      </a:r>
                      <a:endParaRPr>
                        <a:solidFill>
                          <a:schemeClr val="dk1"/>
                        </a:solidFill>
                        <a:latin typeface="Didact Gothic"/>
                        <a:ea typeface="Didact Gothic"/>
                        <a:cs typeface="Didact Gothic"/>
                        <a:sym typeface="Didact Gothic"/>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ctr" rtl="0">
                        <a:spcBef>
                          <a:spcPts val="0"/>
                        </a:spcBef>
                        <a:spcAft>
                          <a:spcPts val="0"/>
                        </a:spcAft>
                        <a:buNone/>
                      </a:pPr>
                      <a:r>
                        <a:rPr lang="en" b="1">
                          <a:solidFill>
                            <a:schemeClr val="accent2"/>
                          </a:solidFill>
                          <a:latin typeface="Raleway"/>
                          <a:ea typeface="Raleway"/>
                          <a:cs typeface="Raleway"/>
                          <a:sym typeface="Raleway"/>
                        </a:rPr>
                        <a:t>Group 3</a:t>
                      </a:r>
                      <a:endParaRPr b="1">
                        <a:solidFill>
                          <a:schemeClr val="accent2"/>
                        </a:solidFill>
                        <a:latin typeface="Raleway"/>
                        <a:ea typeface="Raleway"/>
                        <a:cs typeface="Raleway"/>
                        <a:sym typeface="Raleway"/>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240</a:t>
                      </a:r>
                      <a:endParaRPr>
                        <a:solidFill>
                          <a:schemeClr val="dk1"/>
                        </a:solidFill>
                        <a:latin typeface="Didact Gothic"/>
                        <a:ea typeface="Didact Gothic"/>
                        <a:cs typeface="Didact Gothic"/>
                        <a:sym typeface="Didact Gothic"/>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165</a:t>
                      </a:r>
                      <a:endParaRPr>
                        <a:solidFill>
                          <a:schemeClr val="dk1"/>
                        </a:solidFill>
                        <a:latin typeface="Didact Gothic"/>
                        <a:ea typeface="Didact Gothic"/>
                        <a:cs typeface="Didact Gothic"/>
                        <a:sym typeface="Didact Gothic"/>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580</a:t>
                      </a:r>
                      <a:endParaRPr>
                        <a:solidFill>
                          <a:schemeClr val="dk1"/>
                        </a:solidFill>
                        <a:latin typeface="Didact Gothic"/>
                        <a:ea typeface="Didact Gothic"/>
                        <a:cs typeface="Didact Gothic"/>
                        <a:sym typeface="Didact Gothic"/>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graphicFrame>
        <p:nvGraphicFramePr>
          <p:cNvPr id="816" name="Google Shape;816;p69"/>
          <p:cNvGraphicFramePr/>
          <p:nvPr/>
        </p:nvGraphicFramePr>
        <p:xfrm>
          <a:off x="4838078" y="1854636"/>
          <a:ext cx="3403250" cy="1965830"/>
        </p:xfrm>
        <a:graphic>
          <a:graphicData uri="http://schemas.openxmlformats.org/drawingml/2006/table">
            <a:tbl>
              <a:tblPr>
                <a:noFill/>
                <a:tableStyleId>{A97FA0D7-41D4-4AD7-A4BD-F71D9E2B99E6}</a:tableStyleId>
              </a:tblPr>
              <a:tblGrid>
                <a:gridCol w="986225">
                  <a:extLst>
                    <a:ext uri="{9D8B030D-6E8A-4147-A177-3AD203B41FA5}">
                      <a16:colId xmlns:a16="http://schemas.microsoft.com/office/drawing/2014/main" val="20000"/>
                    </a:ext>
                  </a:extLst>
                </a:gridCol>
                <a:gridCol w="821575">
                  <a:extLst>
                    <a:ext uri="{9D8B030D-6E8A-4147-A177-3AD203B41FA5}">
                      <a16:colId xmlns:a16="http://schemas.microsoft.com/office/drawing/2014/main" val="20001"/>
                    </a:ext>
                  </a:extLst>
                </a:gridCol>
                <a:gridCol w="801775">
                  <a:extLst>
                    <a:ext uri="{9D8B030D-6E8A-4147-A177-3AD203B41FA5}">
                      <a16:colId xmlns:a16="http://schemas.microsoft.com/office/drawing/2014/main" val="20002"/>
                    </a:ext>
                  </a:extLst>
                </a:gridCol>
                <a:gridCol w="793675">
                  <a:extLst>
                    <a:ext uri="{9D8B030D-6E8A-4147-A177-3AD203B41FA5}">
                      <a16:colId xmlns:a16="http://schemas.microsoft.com/office/drawing/2014/main" val="20003"/>
                    </a:ext>
                  </a:extLst>
                </a:gridCol>
              </a:tblGrid>
              <a:tr h="396200">
                <a:tc>
                  <a:txBody>
                    <a:bodyPr/>
                    <a:lstStyle/>
                    <a:p>
                      <a:pPr marL="0" lvl="0" indent="0" algn="ctr" rtl="0">
                        <a:spcBef>
                          <a:spcPts val="0"/>
                        </a:spcBef>
                        <a:spcAft>
                          <a:spcPts val="0"/>
                        </a:spcAft>
                        <a:buNone/>
                      </a:pPr>
                      <a:endParaRPr sz="1000">
                        <a:solidFill>
                          <a:srgbClr val="252525"/>
                        </a:solidFill>
                        <a:latin typeface="Fira Sans Condensed"/>
                        <a:ea typeface="Fira Sans Condensed"/>
                        <a:cs typeface="Fira Sans Condensed"/>
                        <a:sym typeface="Fira Sans Condensed"/>
                      </a:endParaRPr>
                    </a:p>
                  </a:txBody>
                  <a:tcPr marL="91425" marR="91425" marT="91425" marB="91425">
                    <a:lnL w="19050" cap="flat" cmpd="sng">
                      <a:solidFill>
                        <a:schemeClr val="hlink">
                          <a:alpha val="0"/>
                        </a:schemeClr>
                      </a:solidFill>
                      <a:prstDash val="solid"/>
                      <a:round/>
                      <a:headEnd type="none" w="sm" len="sm"/>
                      <a:tailEnd type="none" w="sm" len="sm"/>
                    </a:lnL>
                    <a:lnR w="19050" cap="flat" cmpd="sng">
                      <a:solidFill>
                        <a:schemeClr val="hlink">
                          <a:alpha val="0"/>
                        </a:schemeClr>
                      </a:solidFill>
                      <a:prstDash val="solid"/>
                      <a:round/>
                      <a:headEnd type="none" w="sm" len="sm"/>
                      <a:tailEnd type="none" w="sm" len="sm"/>
                    </a:lnR>
                    <a:lnT w="19050" cap="flat" cmpd="sng">
                      <a:solidFill>
                        <a:schemeClr val="hlink">
                          <a:alpha val="0"/>
                        </a:schemeClr>
                      </a:solidFill>
                      <a:prstDash val="solid"/>
                      <a:round/>
                      <a:headEnd type="none" w="sm" len="sm"/>
                      <a:tailEnd type="none" w="sm" len="sm"/>
                    </a:lnT>
                    <a:lnB w="19050" cap="flat" cmpd="sng">
                      <a:solidFill>
                        <a:schemeClr val="hlink">
                          <a:alpha val="0"/>
                        </a:schemeClr>
                      </a:solidFill>
                      <a:prstDash val="solid"/>
                      <a:round/>
                      <a:headEnd type="none" w="sm" len="sm"/>
                      <a:tailEnd type="none" w="sm" len="sm"/>
                    </a:lnB>
                  </a:tcPr>
                </a:tc>
                <a:tc gridSpan="3">
                  <a:txBody>
                    <a:bodyPr/>
                    <a:lstStyle/>
                    <a:p>
                      <a:pPr marL="0" lvl="0" indent="0" algn="ctr" rtl="0">
                        <a:spcBef>
                          <a:spcPts val="0"/>
                        </a:spcBef>
                        <a:spcAft>
                          <a:spcPts val="0"/>
                        </a:spcAft>
                        <a:buNone/>
                      </a:pPr>
                      <a:endParaRPr sz="1000" b="1">
                        <a:solidFill>
                          <a:srgbClr val="252525"/>
                        </a:solidFill>
                        <a:latin typeface="Raleway"/>
                        <a:ea typeface="Raleway"/>
                        <a:cs typeface="Raleway"/>
                        <a:sym typeface="Raleway"/>
                      </a:endParaRPr>
                    </a:p>
                  </a:txBody>
                  <a:tcPr marL="91425" marR="91425" marT="91425" marB="91425" anchor="ctr">
                    <a:lnL w="19050" cap="flat" cmpd="sng">
                      <a:solidFill>
                        <a:schemeClr val="hlink">
                          <a:alpha val="0"/>
                        </a:schemeClr>
                      </a:solidFill>
                      <a:prstDash val="solid"/>
                      <a:round/>
                      <a:headEnd type="none" w="sm" len="sm"/>
                      <a:tailEnd type="none" w="sm" len="sm"/>
                    </a:lnL>
                    <a:lnR w="19050" cap="flat" cmpd="sng">
                      <a:solidFill>
                        <a:srgbClr val="666666">
                          <a:alpha val="0"/>
                        </a:srgbClr>
                      </a:solidFill>
                      <a:prstDash val="solid"/>
                      <a:round/>
                      <a:headEnd type="none" w="sm" len="sm"/>
                      <a:tailEnd type="none" w="sm" len="sm"/>
                    </a:lnR>
                    <a:lnT w="19050" cap="flat" cmpd="sng">
                      <a:solidFill>
                        <a:srgbClr val="666666">
                          <a:alpha val="0"/>
                        </a:srgbClr>
                      </a:solidFill>
                      <a:prstDash val="solid"/>
                      <a:round/>
                      <a:headEnd type="none" w="sm" len="sm"/>
                      <a:tailEnd type="none" w="sm" len="sm"/>
                    </a:lnT>
                    <a:lnB w="19050" cap="flat" cmpd="sng">
                      <a:solidFill>
                        <a:srgbClr val="666666">
                          <a:alpha val="0"/>
                        </a:srgbClr>
                      </a:solidFill>
                      <a:prstDash val="solid"/>
                      <a:round/>
                      <a:headEnd type="none" w="sm" len="sm"/>
                      <a:tailEnd type="none" w="sm" len="sm"/>
                    </a:lnB>
                  </a:tcPr>
                </a:tc>
                <a:tc hMerge="1">
                  <a:txBody>
                    <a:bodyPr/>
                    <a:lstStyle/>
                    <a:p>
                      <a:endParaRPr lang="es-PE"/>
                    </a:p>
                  </a:txBody>
                  <a:tcPr/>
                </a:tc>
                <a:tc hMerge="1">
                  <a:txBody>
                    <a:bodyPr/>
                    <a:lstStyle/>
                    <a:p>
                      <a:endParaRPr lang="es-PE"/>
                    </a:p>
                  </a:txBody>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n" sz="1000" b="1">
                          <a:solidFill>
                            <a:schemeClr val="dk1"/>
                          </a:solidFill>
                          <a:latin typeface="Raleway"/>
                          <a:ea typeface="Raleway"/>
                          <a:cs typeface="Raleway"/>
                          <a:sym typeface="Raleway"/>
                        </a:rPr>
                        <a:t>TREATMENT</a:t>
                      </a:r>
                      <a:endParaRPr sz="1000" b="1">
                        <a:solidFill>
                          <a:schemeClr val="dk1"/>
                        </a:solidFill>
                        <a:latin typeface="Raleway"/>
                        <a:ea typeface="Raleway"/>
                        <a:cs typeface="Raleway"/>
                        <a:sym typeface="Raleway"/>
                      </a:endParaRPr>
                    </a:p>
                  </a:txBody>
                  <a:tcPr marL="91425" marR="91425" marT="91425" marB="91425">
                    <a:lnL w="19050" cap="flat" cmpd="sng">
                      <a:solidFill>
                        <a:schemeClr val="hlink">
                          <a:alpha val="0"/>
                        </a:schemeClr>
                      </a:solidFill>
                      <a:prstDash val="solid"/>
                      <a:round/>
                      <a:headEnd type="none" w="sm" len="sm"/>
                      <a:tailEnd type="none" w="sm" len="sm"/>
                    </a:lnL>
                    <a:lnR w="19050" cap="flat" cmpd="sng">
                      <a:solidFill>
                        <a:schemeClr val="hlink">
                          <a:alpha val="0"/>
                        </a:schemeClr>
                      </a:solidFill>
                      <a:prstDash val="solid"/>
                      <a:round/>
                      <a:headEnd type="none" w="sm" len="sm"/>
                      <a:tailEnd type="none" w="sm" len="sm"/>
                    </a:lnR>
                    <a:lnT w="19050" cap="flat" cmpd="sng">
                      <a:solidFill>
                        <a:schemeClr val="hlink">
                          <a:alpha val="0"/>
                        </a:schemeClr>
                      </a:solidFill>
                      <a:prstDash val="solid"/>
                      <a:round/>
                      <a:headEnd type="none" w="sm" len="sm"/>
                      <a:tailEnd type="none" w="sm" len="sm"/>
                    </a:lnT>
                    <a:lnB w="19050" cap="flat" cmpd="sng">
                      <a:solidFill>
                        <a:schemeClr val="hlink">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 sz="1000" b="1">
                          <a:solidFill>
                            <a:schemeClr val="dk1"/>
                          </a:solidFill>
                          <a:latin typeface="Raleway"/>
                          <a:ea typeface="Raleway"/>
                          <a:cs typeface="Raleway"/>
                          <a:sym typeface="Raleway"/>
                        </a:rPr>
                        <a:t>Test 1</a:t>
                      </a:r>
                      <a:endParaRPr sz="1000" b="1">
                        <a:solidFill>
                          <a:schemeClr val="dk1"/>
                        </a:solidFill>
                        <a:latin typeface="Raleway"/>
                        <a:ea typeface="Raleway"/>
                        <a:cs typeface="Raleway"/>
                        <a:sym typeface="Raleway"/>
                      </a:endParaRPr>
                    </a:p>
                  </a:txBody>
                  <a:tcPr marL="91425" marR="91425" marT="91425" marB="91425">
                    <a:lnL w="19050" cap="flat" cmpd="sng">
                      <a:solidFill>
                        <a:schemeClr val="hlink">
                          <a:alpha val="0"/>
                        </a:scheme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666666">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sz="1000" b="1">
                          <a:solidFill>
                            <a:schemeClr val="dk1"/>
                          </a:solidFill>
                          <a:latin typeface="Raleway"/>
                          <a:ea typeface="Raleway"/>
                          <a:cs typeface="Raleway"/>
                          <a:sym typeface="Raleway"/>
                        </a:rPr>
                        <a:t>Test 2</a:t>
                      </a:r>
                      <a:endParaRPr sz="1000" b="1">
                        <a:solidFill>
                          <a:schemeClr val="dk1"/>
                        </a:solidFill>
                        <a:latin typeface="Raleway"/>
                        <a:ea typeface="Raleway"/>
                        <a:cs typeface="Raleway"/>
                        <a:sym typeface="Raleway"/>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666666">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sz="1000" b="1">
                          <a:solidFill>
                            <a:schemeClr val="dk1"/>
                          </a:solidFill>
                          <a:latin typeface="Raleway"/>
                          <a:ea typeface="Raleway"/>
                          <a:cs typeface="Raleway"/>
                          <a:sym typeface="Raleway"/>
                        </a:rPr>
                        <a:t>Test 3</a:t>
                      </a:r>
                      <a:endParaRPr sz="1000" b="1">
                        <a:solidFill>
                          <a:schemeClr val="dk1"/>
                        </a:solidFill>
                        <a:latin typeface="Raleway"/>
                        <a:ea typeface="Raleway"/>
                        <a:cs typeface="Raleway"/>
                        <a:sym typeface="Raleway"/>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666666">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ctr" rtl="0">
                        <a:spcBef>
                          <a:spcPts val="0"/>
                        </a:spcBef>
                        <a:spcAft>
                          <a:spcPts val="0"/>
                        </a:spcAft>
                        <a:buNone/>
                      </a:pPr>
                      <a:r>
                        <a:rPr lang="en" b="1">
                          <a:solidFill>
                            <a:schemeClr val="accent2"/>
                          </a:solidFill>
                          <a:latin typeface="Raleway"/>
                          <a:ea typeface="Raleway"/>
                          <a:cs typeface="Raleway"/>
                          <a:sym typeface="Raleway"/>
                        </a:rPr>
                        <a:t>Group 1</a:t>
                      </a:r>
                      <a:endParaRPr b="1">
                        <a:solidFill>
                          <a:schemeClr val="accent2"/>
                        </a:solidFill>
                        <a:latin typeface="Raleway"/>
                        <a:ea typeface="Raleway"/>
                        <a:cs typeface="Raleway"/>
                        <a:sym typeface="Raleway"/>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chemeClr val="hlink">
                          <a:alpha val="0"/>
                        </a:scheme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189</a:t>
                      </a:r>
                      <a:endParaRPr>
                        <a:solidFill>
                          <a:schemeClr val="dk1"/>
                        </a:solidFill>
                        <a:latin typeface="Didact Gothic"/>
                        <a:ea typeface="Didact Gothic"/>
                        <a:cs typeface="Didact Gothic"/>
                        <a:sym typeface="Didact Gothic"/>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285</a:t>
                      </a:r>
                      <a:endParaRPr>
                        <a:solidFill>
                          <a:schemeClr val="dk1"/>
                        </a:solidFill>
                        <a:latin typeface="Didact Gothic"/>
                        <a:ea typeface="Didact Gothic"/>
                        <a:cs typeface="Didact Gothic"/>
                        <a:sym typeface="Didact Gothic"/>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474</a:t>
                      </a:r>
                      <a:endParaRPr>
                        <a:solidFill>
                          <a:schemeClr val="dk1"/>
                        </a:solidFill>
                        <a:latin typeface="Didact Gothic"/>
                        <a:ea typeface="Didact Gothic"/>
                        <a:cs typeface="Didact Gothic"/>
                        <a:sym typeface="Didact Gothic"/>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ctr" rtl="0">
                        <a:spcBef>
                          <a:spcPts val="0"/>
                        </a:spcBef>
                        <a:spcAft>
                          <a:spcPts val="0"/>
                        </a:spcAft>
                        <a:buNone/>
                      </a:pPr>
                      <a:r>
                        <a:rPr lang="en" b="1">
                          <a:solidFill>
                            <a:schemeClr val="accent2"/>
                          </a:solidFill>
                          <a:latin typeface="Raleway"/>
                          <a:ea typeface="Raleway"/>
                          <a:cs typeface="Raleway"/>
                          <a:sym typeface="Raleway"/>
                        </a:rPr>
                        <a:t>Group 2</a:t>
                      </a:r>
                      <a:endParaRPr b="1">
                        <a:solidFill>
                          <a:schemeClr val="accent2"/>
                        </a:solidFill>
                        <a:latin typeface="Raleway"/>
                        <a:ea typeface="Raleway"/>
                        <a:cs typeface="Raleway"/>
                        <a:sym typeface="Raleway"/>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210</a:t>
                      </a:r>
                      <a:endParaRPr>
                        <a:solidFill>
                          <a:schemeClr val="dk1"/>
                        </a:solidFill>
                        <a:latin typeface="Didact Gothic"/>
                        <a:ea typeface="Didact Gothic"/>
                        <a:cs typeface="Didact Gothic"/>
                        <a:sym typeface="Didact Gothic"/>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234</a:t>
                      </a:r>
                      <a:endParaRPr>
                        <a:solidFill>
                          <a:schemeClr val="dk1"/>
                        </a:solidFill>
                        <a:latin typeface="Didact Gothic"/>
                        <a:ea typeface="Didact Gothic"/>
                        <a:cs typeface="Didact Gothic"/>
                        <a:sym typeface="Didact Gothic"/>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444</a:t>
                      </a:r>
                      <a:endParaRPr>
                        <a:solidFill>
                          <a:schemeClr val="dk1"/>
                        </a:solidFill>
                        <a:latin typeface="Didact Gothic"/>
                        <a:ea typeface="Didact Gothic"/>
                        <a:cs typeface="Didact Gothic"/>
                        <a:sym typeface="Didact Gothic"/>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ctr" rtl="0">
                        <a:spcBef>
                          <a:spcPts val="0"/>
                        </a:spcBef>
                        <a:spcAft>
                          <a:spcPts val="0"/>
                        </a:spcAft>
                        <a:buNone/>
                      </a:pPr>
                      <a:r>
                        <a:rPr lang="en" b="1">
                          <a:solidFill>
                            <a:schemeClr val="accent2"/>
                          </a:solidFill>
                          <a:latin typeface="Raleway"/>
                          <a:ea typeface="Raleway"/>
                          <a:cs typeface="Raleway"/>
                          <a:sym typeface="Raleway"/>
                        </a:rPr>
                        <a:t>Group 3</a:t>
                      </a:r>
                      <a:endParaRPr b="1">
                        <a:solidFill>
                          <a:schemeClr val="accent2"/>
                        </a:solidFill>
                        <a:latin typeface="Raleway"/>
                        <a:ea typeface="Raleway"/>
                        <a:cs typeface="Raleway"/>
                        <a:sym typeface="Raleway"/>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367</a:t>
                      </a:r>
                      <a:endParaRPr>
                        <a:solidFill>
                          <a:schemeClr val="dk1"/>
                        </a:solidFill>
                        <a:latin typeface="Didact Gothic"/>
                        <a:ea typeface="Didact Gothic"/>
                        <a:cs typeface="Didact Gothic"/>
                        <a:sym typeface="Didact Gothic"/>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123</a:t>
                      </a:r>
                      <a:endParaRPr>
                        <a:solidFill>
                          <a:schemeClr val="dk1"/>
                        </a:solidFill>
                        <a:latin typeface="Didact Gothic"/>
                        <a:ea typeface="Didact Gothic"/>
                        <a:cs typeface="Didact Gothic"/>
                        <a:sym typeface="Didact Gothic"/>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396</a:t>
                      </a:r>
                      <a:endParaRPr>
                        <a:solidFill>
                          <a:schemeClr val="dk1"/>
                        </a:solidFill>
                        <a:latin typeface="Didact Gothic"/>
                        <a:ea typeface="Didact Gothic"/>
                        <a:cs typeface="Didact Gothic"/>
                        <a:sym typeface="Didact Gothic"/>
                      </a:endParaRPr>
                    </a:p>
                  </a:txBody>
                  <a:tcPr marL="91425" marR="91425" marT="91425" marB="91425">
                    <a:lnL w="19050" cap="flat" cmpd="sng">
                      <a:solidFill>
                        <a:srgbClr val="434343">
                          <a:alpha val="0"/>
                        </a:srgbClr>
                      </a:solidFill>
                      <a:prstDash val="solid"/>
                      <a:round/>
                      <a:headEnd type="none" w="sm" len="sm"/>
                      <a:tailEnd type="none" w="sm" len="sm"/>
                    </a:lnL>
                    <a:lnR w="19050" cap="flat" cmpd="sng">
                      <a:solidFill>
                        <a:srgbClr val="434343">
                          <a:alpha val="0"/>
                        </a:srgbClr>
                      </a:solidFill>
                      <a:prstDash val="solid"/>
                      <a:round/>
                      <a:headEnd type="none" w="sm" len="sm"/>
                      <a:tailEnd type="none" w="sm" len="sm"/>
                    </a:lnR>
                    <a:lnT w="19050" cap="flat" cmpd="sng">
                      <a:solidFill>
                        <a:srgbClr val="434343">
                          <a:alpha val="0"/>
                        </a:srgbClr>
                      </a:solidFill>
                      <a:prstDash val="solid"/>
                      <a:round/>
                      <a:headEnd type="none" w="sm" len="sm"/>
                      <a:tailEnd type="none" w="sm" len="sm"/>
                    </a:lnT>
                    <a:lnB w="19050" cap="flat" cmpd="sng">
                      <a:solidFill>
                        <a:srgbClr val="434343">
                          <a:alpha val="0"/>
                        </a:srgbClr>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817" name="Google Shape;817;p69"/>
          <p:cNvSpPr txBox="1"/>
          <p:nvPr/>
        </p:nvSpPr>
        <p:spPr>
          <a:xfrm>
            <a:off x="5355797" y="1503875"/>
            <a:ext cx="2296500" cy="38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a:solidFill>
                  <a:schemeClr val="dk1"/>
                </a:solidFill>
                <a:latin typeface="Raleway"/>
                <a:ea typeface="Raleway"/>
                <a:cs typeface="Raleway"/>
                <a:sym typeface="Raleway"/>
              </a:rPr>
              <a:t>EXPERIMENT B</a:t>
            </a:r>
            <a:endParaRPr sz="1600" b="1">
              <a:solidFill>
                <a:schemeClr val="lt1"/>
              </a:solidFill>
              <a:latin typeface="Raleway"/>
              <a:ea typeface="Raleway"/>
              <a:cs typeface="Raleway"/>
              <a:sym typeface="Raleway"/>
            </a:endParaRPr>
          </a:p>
        </p:txBody>
      </p:sp>
      <p:sp>
        <p:nvSpPr>
          <p:cNvPr id="818" name="Google Shape;818;p69"/>
          <p:cNvSpPr txBox="1"/>
          <p:nvPr/>
        </p:nvSpPr>
        <p:spPr>
          <a:xfrm>
            <a:off x="1475560" y="1503875"/>
            <a:ext cx="2296500" cy="38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a:solidFill>
                  <a:schemeClr val="dk1"/>
                </a:solidFill>
                <a:latin typeface="Raleway"/>
                <a:ea typeface="Raleway"/>
                <a:cs typeface="Raleway"/>
                <a:sym typeface="Raleway"/>
              </a:rPr>
              <a:t>EXPERIMENT A</a:t>
            </a:r>
            <a:endParaRPr sz="1600" b="1">
              <a:solidFill>
                <a:schemeClr val="lt1"/>
              </a:solidFill>
              <a:latin typeface="Raleway"/>
              <a:ea typeface="Raleway"/>
              <a:cs typeface="Raleway"/>
              <a:sym typeface="Raleway"/>
            </a:endParaRPr>
          </a:p>
        </p:txBody>
      </p:sp>
      <p:sp>
        <p:nvSpPr>
          <p:cNvPr id="819" name="Google Shape;819;p69"/>
          <p:cNvSpPr/>
          <p:nvPr/>
        </p:nvSpPr>
        <p:spPr>
          <a:xfrm>
            <a:off x="-6725" y="1293165"/>
            <a:ext cx="2635625" cy="215150"/>
          </a:xfrm>
          <a:custGeom>
            <a:avLst/>
            <a:gdLst/>
            <a:ahLst/>
            <a:cxnLst/>
            <a:rect l="l" t="t" r="r" b="b"/>
            <a:pathLst>
              <a:path w="105425" h="8606" extrusionOk="0">
                <a:moveTo>
                  <a:pt x="105425" y="8606"/>
                </a:moveTo>
                <a:lnTo>
                  <a:pt x="105425" y="0"/>
                </a:lnTo>
                <a:lnTo>
                  <a:pt x="0" y="0"/>
                </a:lnTo>
              </a:path>
            </a:pathLst>
          </a:custGeom>
          <a:noFill/>
          <a:ln w="9525" cap="flat" cmpd="sng">
            <a:solidFill>
              <a:schemeClr val="dk1"/>
            </a:solidFill>
            <a:prstDash val="solid"/>
            <a:round/>
            <a:headEnd type="none" w="med" len="med"/>
            <a:tailEnd type="none" w="med" len="med"/>
          </a:ln>
        </p:spPr>
      </p:sp>
      <p:sp>
        <p:nvSpPr>
          <p:cNvPr id="820" name="Google Shape;820;p69"/>
          <p:cNvSpPr/>
          <p:nvPr/>
        </p:nvSpPr>
        <p:spPr>
          <a:xfrm flipH="1">
            <a:off x="6508375" y="1293165"/>
            <a:ext cx="2635625" cy="215150"/>
          </a:xfrm>
          <a:custGeom>
            <a:avLst/>
            <a:gdLst/>
            <a:ahLst/>
            <a:cxnLst/>
            <a:rect l="l" t="t" r="r" b="b"/>
            <a:pathLst>
              <a:path w="105425" h="8606" extrusionOk="0">
                <a:moveTo>
                  <a:pt x="105425" y="8606"/>
                </a:moveTo>
                <a:lnTo>
                  <a:pt x="105425" y="0"/>
                </a:lnTo>
                <a:lnTo>
                  <a:pt x="0" y="0"/>
                </a:lnTo>
              </a:path>
            </a:pathLst>
          </a:custGeom>
          <a:noFill/>
          <a:ln w="9525" cap="flat" cmpd="sng">
            <a:solidFill>
              <a:schemeClr val="dk1"/>
            </a:solidFill>
            <a:prstDash val="solid"/>
            <a:round/>
            <a:headEnd type="none" w="med" len="med"/>
            <a:tailEnd type="none" w="med" len="med"/>
          </a:ln>
        </p:spPr>
      </p:sp>
      <p:pic>
        <p:nvPicPr>
          <p:cNvPr id="9" name="Picture 2" descr="Ilustraciones gratis de Adelfano">
            <a:extLst>
              <a:ext uri="{FF2B5EF4-FFF2-40B4-BE49-F238E27FC236}">
                <a16:creationId xmlns:a16="http://schemas.microsoft.com/office/drawing/2014/main" id="{0BD13D99-1290-42DB-B98C-A23EC4EA7F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347024" y="0"/>
            <a:ext cx="1796976" cy="111365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lustraciones gratis de Adelfano">
            <a:extLst>
              <a:ext uri="{FF2B5EF4-FFF2-40B4-BE49-F238E27FC236}">
                <a16:creationId xmlns:a16="http://schemas.microsoft.com/office/drawing/2014/main" id="{536EB3EA-6E2A-47D6-AD68-556C8B8DBE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H="1">
            <a:off x="0" y="4030435"/>
            <a:ext cx="1796976" cy="111365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upo 10">
            <a:extLst>
              <a:ext uri="{FF2B5EF4-FFF2-40B4-BE49-F238E27FC236}">
                <a16:creationId xmlns:a16="http://schemas.microsoft.com/office/drawing/2014/main" id="{9F856507-BF21-4050-A81C-81FE51B49867}"/>
              </a:ext>
            </a:extLst>
          </p:cNvPr>
          <p:cNvGrpSpPr/>
          <p:nvPr/>
        </p:nvGrpSpPr>
        <p:grpSpPr>
          <a:xfrm>
            <a:off x="161591" y="415840"/>
            <a:ext cx="8820667" cy="911984"/>
            <a:chOff x="246304" y="429207"/>
            <a:chExt cx="8820667" cy="911984"/>
          </a:xfrm>
        </p:grpSpPr>
        <p:sp>
          <p:nvSpPr>
            <p:cNvPr id="12" name="Rectángulo 11">
              <a:extLst>
                <a:ext uri="{FF2B5EF4-FFF2-40B4-BE49-F238E27FC236}">
                  <a16:creationId xmlns:a16="http://schemas.microsoft.com/office/drawing/2014/main" id="{4CC8B748-190C-4B09-A2A6-B456F0EB6315}"/>
                </a:ext>
              </a:extLst>
            </p:cNvPr>
            <p:cNvSpPr/>
            <p:nvPr/>
          </p:nvSpPr>
          <p:spPr>
            <a:xfrm>
              <a:off x="331488" y="885199"/>
              <a:ext cx="7995025" cy="457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Elipse 12">
              <a:extLst>
                <a:ext uri="{FF2B5EF4-FFF2-40B4-BE49-F238E27FC236}">
                  <a16:creationId xmlns:a16="http://schemas.microsoft.com/office/drawing/2014/main" id="{4C11B850-61AB-40A0-A324-2548888F140A}"/>
                </a:ext>
              </a:extLst>
            </p:cNvPr>
            <p:cNvSpPr/>
            <p:nvPr/>
          </p:nvSpPr>
          <p:spPr>
            <a:xfrm>
              <a:off x="246304" y="768186"/>
              <a:ext cx="279744" cy="2797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14" name="Grupo 13">
              <a:extLst>
                <a:ext uri="{FF2B5EF4-FFF2-40B4-BE49-F238E27FC236}">
                  <a16:creationId xmlns:a16="http://schemas.microsoft.com/office/drawing/2014/main" id="{7A647108-D80E-44A2-9A93-256737670B77}"/>
                </a:ext>
              </a:extLst>
            </p:cNvPr>
            <p:cNvGrpSpPr/>
            <p:nvPr/>
          </p:nvGrpSpPr>
          <p:grpSpPr>
            <a:xfrm>
              <a:off x="8154987" y="429207"/>
              <a:ext cx="911984" cy="911984"/>
              <a:chOff x="8118682" y="320468"/>
              <a:chExt cx="1104780" cy="1104780"/>
            </a:xfrm>
          </p:grpSpPr>
          <p:sp>
            <p:nvSpPr>
              <p:cNvPr id="15" name="Elipse 14">
                <a:extLst>
                  <a:ext uri="{FF2B5EF4-FFF2-40B4-BE49-F238E27FC236}">
                    <a16:creationId xmlns:a16="http://schemas.microsoft.com/office/drawing/2014/main" id="{9862AD22-16E1-44E4-B6C4-E3C6B652B6AC}"/>
                  </a:ext>
                </a:extLst>
              </p:cNvPr>
              <p:cNvSpPr/>
              <p:nvPr/>
            </p:nvSpPr>
            <p:spPr>
              <a:xfrm>
                <a:off x="8515328" y="718383"/>
                <a:ext cx="333632" cy="3336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Elipse 15">
                <a:extLst>
                  <a:ext uri="{FF2B5EF4-FFF2-40B4-BE49-F238E27FC236}">
                    <a16:creationId xmlns:a16="http://schemas.microsoft.com/office/drawing/2014/main" id="{67ED5423-28B7-4F10-A02A-FE833AEBB345}"/>
                  </a:ext>
                </a:extLst>
              </p:cNvPr>
              <p:cNvSpPr/>
              <p:nvPr/>
            </p:nvSpPr>
            <p:spPr>
              <a:xfrm>
                <a:off x="8326513" y="518363"/>
                <a:ext cx="711262" cy="7112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Elipse 16">
                <a:extLst>
                  <a:ext uri="{FF2B5EF4-FFF2-40B4-BE49-F238E27FC236}">
                    <a16:creationId xmlns:a16="http://schemas.microsoft.com/office/drawing/2014/main" id="{986E5E77-3A05-482C-A0D0-72A5CA99576B}"/>
                  </a:ext>
                </a:extLst>
              </p:cNvPr>
              <p:cNvSpPr/>
              <p:nvPr/>
            </p:nvSpPr>
            <p:spPr>
              <a:xfrm>
                <a:off x="8118682" y="320468"/>
                <a:ext cx="1104780" cy="11047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Elipse 17">
                <a:extLst>
                  <a:ext uri="{FF2B5EF4-FFF2-40B4-BE49-F238E27FC236}">
                    <a16:creationId xmlns:a16="http://schemas.microsoft.com/office/drawing/2014/main" id="{BC23D027-47B3-4F64-BC4C-9340228837EC}"/>
                  </a:ext>
                </a:extLst>
              </p:cNvPr>
              <p:cNvSpPr/>
              <p:nvPr/>
            </p:nvSpPr>
            <p:spPr>
              <a:xfrm>
                <a:off x="8224993" y="1180167"/>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Elipse 18">
                <a:extLst>
                  <a:ext uri="{FF2B5EF4-FFF2-40B4-BE49-F238E27FC236}">
                    <a16:creationId xmlns:a16="http://schemas.microsoft.com/office/drawing/2014/main" id="{87F9FD54-6DFA-47CA-895C-5F2849E2B821}"/>
                  </a:ext>
                </a:extLst>
              </p:cNvPr>
              <p:cNvSpPr/>
              <p:nvPr/>
            </p:nvSpPr>
            <p:spPr>
              <a:xfrm>
                <a:off x="8515328" y="393745"/>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84"/>
        <p:cNvGrpSpPr/>
        <p:nvPr/>
      </p:nvGrpSpPr>
      <p:grpSpPr>
        <a:xfrm>
          <a:off x="0" y="0"/>
          <a:ext cx="0" cy="0"/>
          <a:chOff x="0" y="0"/>
          <a:chExt cx="0" cy="0"/>
        </a:xfrm>
      </p:grpSpPr>
      <p:pic>
        <p:nvPicPr>
          <p:cNvPr id="32770" name="Picture 2" descr="Fotos gratis de Bruselas">
            <a:extLst>
              <a:ext uri="{FF2B5EF4-FFF2-40B4-BE49-F238E27FC236}">
                <a16:creationId xmlns:a16="http://schemas.microsoft.com/office/drawing/2014/main" id="{7C3C2E11-A49A-4422-940D-A6ACC80EA5F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9999"/>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585" name="Google Shape;1585;p50"/>
          <p:cNvSpPr txBox="1">
            <a:spLocks noGrp="1"/>
          </p:cNvSpPr>
          <p:nvPr>
            <p:ph type="title"/>
          </p:nvPr>
        </p:nvSpPr>
        <p:spPr>
          <a:xfrm>
            <a:off x="2895600" y="3119493"/>
            <a:ext cx="5983858" cy="2280300"/>
          </a:xfrm>
          <a:prstGeom prst="rect">
            <a:avLst/>
          </a:prstGeom>
        </p:spPr>
        <p:txBody>
          <a:bodyPr spcFirstLastPara="1" vert="horz" wrap="square" lIns="91425" tIns="91425" rIns="91425" bIns="91425" rtlCol="0" anchor="ctr" anchorCtr="0">
            <a:noAutofit/>
          </a:bodyPr>
          <a:lstStyle/>
          <a:p>
            <a:r>
              <a:rPr lang="en" sz="3600" dirty="0">
                <a:solidFill>
                  <a:schemeClr val="bg1"/>
                </a:solidFill>
              </a:rPr>
              <a:t>A PICTURE IS WORTH A THOUSAND WORDS</a:t>
            </a:r>
            <a:endParaRPr sz="3600" dirty="0">
              <a:solidFill>
                <a:schemeClr val="bg1"/>
              </a:solidFill>
            </a:endParaRPr>
          </a:p>
        </p:txBody>
      </p:sp>
    </p:spTree>
    <p:extLst>
      <p:ext uri="{BB962C8B-B14F-4D97-AF65-F5344CB8AC3E}">
        <p14:creationId xmlns:p14="http://schemas.microsoft.com/office/powerpoint/2010/main" val="30527467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5" name="Google Shape;825;p70"/>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RESULTS ANALYSIS</a:t>
            </a:r>
            <a:endParaRPr/>
          </a:p>
        </p:txBody>
      </p:sp>
      <p:sp>
        <p:nvSpPr>
          <p:cNvPr id="826" name="Google Shape;826;p70"/>
          <p:cNvSpPr/>
          <p:nvPr/>
        </p:nvSpPr>
        <p:spPr>
          <a:xfrm>
            <a:off x="838800" y="1629929"/>
            <a:ext cx="1165500" cy="11655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70"/>
          <p:cNvSpPr txBox="1"/>
          <p:nvPr/>
        </p:nvSpPr>
        <p:spPr>
          <a:xfrm>
            <a:off x="1376575" y="1080675"/>
            <a:ext cx="1589700" cy="328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a:solidFill>
                  <a:schemeClr val="dk1"/>
                </a:solidFill>
                <a:latin typeface="Raleway"/>
                <a:ea typeface="Raleway"/>
                <a:cs typeface="Raleway"/>
                <a:sym typeface="Raleway"/>
              </a:rPr>
              <a:t>SATURN</a:t>
            </a:r>
            <a:endParaRPr sz="1600" b="1">
              <a:solidFill>
                <a:schemeClr val="dk1"/>
              </a:solidFill>
              <a:latin typeface="Raleway"/>
              <a:ea typeface="Raleway"/>
              <a:cs typeface="Raleway"/>
              <a:sym typeface="Raleway"/>
            </a:endParaRPr>
          </a:p>
        </p:txBody>
      </p:sp>
      <p:grpSp>
        <p:nvGrpSpPr>
          <p:cNvPr id="828" name="Google Shape;828;p70"/>
          <p:cNvGrpSpPr/>
          <p:nvPr/>
        </p:nvGrpSpPr>
        <p:grpSpPr>
          <a:xfrm>
            <a:off x="4614561" y="1599810"/>
            <a:ext cx="3730981" cy="2065333"/>
            <a:chOff x="2654821" y="2311071"/>
            <a:chExt cx="2279715" cy="1262120"/>
          </a:xfrm>
        </p:grpSpPr>
        <p:grpSp>
          <p:nvGrpSpPr>
            <p:cNvPr id="829" name="Google Shape;829;p70"/>
            <p:cNvGrpSpPr/>
            <p:nvPr/>
          </p:nvGrpSpPr>
          <p:grpSpPr>
            <a:xfrm>
              <a:off x="4034269" y="2840745"/>
              <a:ext cx="40212" cy="36437"/>
              <a:chOff x="4293400" y="2574725"/>
              <a:chExt cx="84425" cy="80100"/>
            </a:xfrm>
          </p:grpSpPr>
          <p:sp>
            <p:nvSpPr>
              <p:cNvPr id="830" name="Google Shape;830;p70"/>
              <p:cNvSpPr/>
              <p:nvPr/>
            </p:nvSpPr>
            <p:spPr>
              <a:xfrm>
                <a:off x="4293400" y="2574725"/>
                <a:ext cx="57150" cy="45250"/>
              </a:xfrm>
              <a:custGeom>
                <a:avLst/>
                <a:gdLst/>
                <a:ahLst/>
                <a:cxnLst/>
                <a:rect l="l" t="t" r="r" b="b"/>
                <a:pathLst>
                  <a:path w="2286" h="1810" extrusionOk="0">
                    <a:moveTo>
                      <a:pt x="2286" y="905"/>
                    </a:moveTo>
                    <a:lnTo>
                      <a:pt x="1857" y="476"/>
                    </a:lnTo>
                    <a:lnTo>
                      <a:pt x="0" y="0"/>
                    </a:lnTo>
                    <a:lnTo>
                      <a:pt x="95" y="834"/>
                    </a:lnTo>
                    <a:lnTo>
                      <a:pt x="952" y="1476"/>
                    </a:lnTo>
                    <a:lnTo>
                      <a:pt x="1952" y="1810"/>
                    </a:lnTo>
                    <a:close/>
                  </a:path>
                </a:pathLst>
              </a:custGeom>
              <a:solidFill>
                <a:schemeClr val="accent5"/>
              </a:solidFill>
              <a:ln>
                <a:noFill/>
              </a:ln>
            </p:spPr>
          </p:sp>
          <p:sp>
            <p:nvSpPr>
              <p:cNvPr id="831" name="Google Shape;831;p70"/>
              <p:cNvSpPr/>
              <p:nvPr/>
            </p:nvSpPr>
            <p:spPr>
              <a:xfrm>
                <a:off x="4299350" y="2589925"/>
                <a:ext cx="78475" cy="64900"/>
              </a:xfrm>
              <a:custGeom>
                <a:avLst/>
                <a:gdLst/>
                <a:ahLst/>
                <a:cxnLst/>
                <a:rect l="l" t="t" r="r" b="b"/>
                <a:pathLst>
                  <a:path w="3139" h="2596" extrusionOk="0">
                    <a:moveTo>
                      <a:pt x="2009" y="1"/>
                    </a:moveTo>
                    <a:lnTo>
                      <a:pt x="1820" y="252"/>
                    </a:lnTo>
                    <a:lnTo>
                      <a:pt x="1632" y="314"/>
                    </a:lnTo>
                    <a:lnTo>
                      <a:pt x="1590" y="419"/>
                    </a:lnTo>
                    <a:lnTo>
                      <a:pt x="1318" y="398"/>
                    </a:lnTo>
                    <a:lnTo>
                      <a:pt x="1255" y="273"/>
                    </a:lnTo>
                    <a:lnTo>
                      <a:pt x="983" y="63"/>
                    </a:lnTo>
                    <a:lnTo>
                      <a:pt x="837" y="42"/>
                    </a:lnTo>
                    <a:lnTo>
                      <a:pt x="795" y="63"/>
                    </a:lnTo>
                    <a:lnTo>
                      <a:pt x="753" y="252"/>
                    </a:lnTo>
                    <a:lnTo>
                      <a:pt x="900" y="314"/>
                    </a:lnTo>
                    <a:lnTo>
                      <a:pt x="983" y="461"/>
                    </a:lnTo>
                    <a:lnTo>
                      <a:pt x="963" y="670"/>
                    </a:lnTo>
                    <a:lnTo>
                      <a:pt x="753" y="566"/>
                    </a:lnTo>
                    <a:lnTo>
                      <a:pt x="544" y="524"/>
                    </a:lnTo>
                    <a:lnTo>
                      <a:pt x="209" y="356"/>
                    </a:lnTo>
                    <a:lnTo>
                      <a:pt x="0" y="419"/>
                    </a:lnTo>
                    <a:lnTo>
                      <a:pt x="0" y="524"/>
                    </a:lnTo>
                    <a:lnTo>
                      <a:pt x="105" y="628"/>
                    </a:lnTo>
                    <a:lnTo>
                      <a:pt x="314" y="670"/>
                    </a:lnTo>
                    <a:lnTo>
                      <a:pt x="419" y="796"/>
                    </a:lnTo>
                    <a:lnTo>
                      <a:pt x="377" y="921"/>
                    </a:lnTo>
                    <a:lnTo>
                      <a:pt x="377" y="1026"/>
                    </a:lnTo>
                    <a:lnTo>
                      <a:pt x="628" y="1214"/>
                    </a:lnTo>
                    <a:lnTo>
                      <a:pt x="628" y="1340"/>
                    </a:lnTo>
                    <a:lnTo>
                      <a:pt x="544" y="1423"/>
                    </a:lnTo>
                    <a:lnTo>
                      <a:pt x="628" y="1612"/>
                    </a:lnTo>
                    <a:lnTo>
                      <a:pt x="879" y="1737"/>
                    </a:lnTo>
                    <a:lnTo>
                      <a:pt x="1067" y="1737"/>
                    </a:lnTo>
                    <a:lnTo>
                      <a:pt x="1193" y="1863"/>
                    </a:lnTo>
                    <a:lnTo>
                      <a:pt x="1046" y="1884"/>
                    </a:lnTo>
                    <a:lnTo>
                      <a:pt x="1109" y="2051"/>
                    </a:lnTo>
                    <a:lnTo>
                      <a:pt x="1088" y="2093"/>
                    </a:lnTo>
                    <a:lnTo>
                      <a:pt x="1088" y="2239"/>
                    </a:lnTo>
                    <a:lnTo>
                      <a:pt x="1172" y="2260"/>
                    </a:lnTo>
                    <a:lnTo>
                      <a:pt x="1276" y="2198"/>
                    </a:lnTo>
                    <a:lnTo>
                      <a:pt x="1276" y="2156"/>
                    </a:lnTo>
                    <a:lnTo>
                      <a:pt x="1318" y="2093"/>
                    </a:lnTo>
                    <a:lnTo>
                      <a:pt x="1381" y="2072"/>
                    </a:lnTo>
                    <a:lnTo>
                      <a:pt x="1486" y="1946"/>
                    </a:lnTo>
                    <a:lnTo>
                      <a:pt x="1569" y="1926"/>
                    </a:lnTo>
                    <a:lnTo>
                      <a:pt x="1611" y="1821"/>
                    </a:lnTo>
                    <a:lnTo>
                      <a:pt x="1695" y="1821"/>
                    </a:lnTo>
                    <a:lnTo>
                      <a:pt x="1820" y="1737"/>
                    </a:lnTo>
                    <a:lnTo>
                      <a:pt x="1883" y="1737"/>
                    </a:lnTo>
                    <a:lnTo>
                      <a:pt x="1883" y="1758"/>
                    </a:lnTo>
                    <a:lnTo>
                      <a:pt x="1925" y="1758"/>
                    </a:lnTo>
                    <a:lnTo>
                      <a:pt x="1988" y="1863"/>
                    </a:lnTo>
                    <a:lnTo>
                      <a:pt x="2051" y="1946"/>
                    </a:lnTo>
                    <a:lnTo>
                      <a:pt x="2009" y="1988"/>
                    </a:lnTo>
                    <a:lnTo>
                      <a:pt x="2030" y="2051"/>
                    </a:lnTo>
                    <a:lnTo>
                      <a:pt x="2155" y="2135"/>
                    </a:lnTo>
                    <a:lnTo>
                      <a:pt x="1988" y="2260"/>
                    </a:lnTo>
                    <a:lnTo>
                      <a:pt x="2155" y="2470"/>
                    </a:lnTo>
                    <a:lnTo>
                      <a:pt x="2260" y="2511"/>
                    </a:lnTo>
                    <a:lnTo>
                      <a:pt x="2302" y="2574"/>
                    </a:lnTo>
                    <a:lnTo>
                      <a:pt x="2406" y="2595"/>
                    </a:lnTo>
                    <a:lnTo>
                      <a:pt x="2448" y="2574"/>
                    </a:lnTo>
                    <a:lnTo>
                      <a:pt x="2448" y="2365"/>
                    </a:lnTo>
                    <a:lnTo>
                      <a:pt x="2427" y="2302"/>
                    </a:lnTo>
                    <a:lnTo>
                      <a:pt x="2427" y="2198"/>
                    </a:lnTo>
                    <a:lnTo>
                      <a:pt x="2406" y="2072"/>
                    </a:lnTo>
                    <a:lnTo>
                      <a:pt x="2427" y="1967"/>
                    </a:lnTo>
                    <a:lnTo>
                      <a:pt x="2469" y="1946"/>
                    </a:lnTo>
                    <a:lnTo>
                      <a:pt x="2553" y="2030"/>
                    </a:lnTo>
                    <a:lnTo>
                      <a:pt x="2511" y="2135"/>
                    </a:lnTo>
                    <a:lnTo>
                      <a:pt x="2553" y="2198"/>
                    </a:lnTo>
                    <a:lnTo>
                      <a:pt x="2574" y="2135"/>
                    </a:lnTo>
                    <a:lnTo>
                      <a:pt x="2574" y="1946"/>
                    </a:lnTo>
                    <a:lnTo>
                      <a:pt x="2636" y="1884"/>
                    </a:lnTo>
                    <a:lnTo>
                      <a:pt x="2636" y="1779"/>
                    </a:lnTo>
                    <a:lnTo>
                      <a:pt x="2574" y="1737"/>
                    </a:lnTo>
                    <a:lnTo>
                      <a:pt x="2616" y="1633"/>
                    </a:lnTo>
                    <a:lnTo>
                      <a:pt x="2657" y="1549"/>
                    </a:lnTo>
                    <a:lnTo>
                      <a:pt x="2636" y="1444"/>
                    </a:lnTo>
                    <a:lnTo>
                      <a:pt x="2636" y="1298"/>
                    </a:lnTo>
                    <a:lnTo>
                      <a:pt x="2783" y="1151"/>
                    </a:lnTo>
                    <a:lnTo>
                      <a:pt x="2950" y="1130"/>
                    </a:lnTo>
                    <a:lnTo>
                      <a:pt x="3034" y="1089"/>
                    </a:lnTo>
                    <a:lnTo>
                      <a:pt x="3139" y="1089"/>
                    </a:lnTo>
                    <a:lnTo>
                      <a:pt x="3034" y="984"/>
                    </a:lnTo>
                    <a:lnTo>
                      <a:pt x="2888" y="900"/>
                    </a:lnTo>
                    <a:lnTo>
                      <a:pt x="2741" y="921"/>
                    </a:lnTo>
                    <a:lnTo>
                      <a:pt x="2616" y="817"/>
                    </a:lnTo>
                    <a:lnTo>
                      <a:pt x="2574" y="712"/>
                    </a:lnTo>
                    <a:lnTo>
                      <a:pt x="2406" y="586"/>
                    </a:lnTo>
                    <a:lnTo>
                      <a:pt x="2323" y="419"/>
                    </a:lnTo>
                    <a:lnTo>
                      <a:pt x="2323" y="314"/>
                    </a:lnTo>
                    <a:lnTo>
                      <a:pt x="2134" y="84"/>
                    </a:lnTo>
                    <a:lnTo>
                      <a:pt x="200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2" name="Google Shape;832;p70"/>
            <p:cNvGrpSpPr/>
            <p:nvPr/>
          </p:nvGrpSpPr>
          <p:grpSpPr>
            <a:xfrm>
              <a:off x="3894606" y="2334874"/>
              <a:ext cx="913198" cy="518984"/>
              <a:chOff x="4000175" y="1462675"/>
              <a:chExt cx="1917275" cy="1140875"/>
            </a:xfrm>
          </p:grpSpPr>
          <p:sp>
            <p:nvSpPr>
              <p:cNvPr id="833" name="Google Shape;833;p70"/>
              <p:cNvSpPr/>
              <p:nvPr/>
            </p:nvSpPr>
            <p:spPr>
              <a:xfrm>
                <a:off x="4178050" y="2433300"/>
                <a:ext cx="60250" cy="65175"/>
              </a:xfrm>
              <a:custGeom>
                <a:avLst/>
                <a:gdLst/>
                <a:ahLst/>
                <a:cxnLst/>
                <a:rect l="l" t="t" r="r" b="b"/>
                <a:pathLst>
                  <a:path w="2410" h="2607" extrusionOk="0">
                    <a:moveTo>
                      <a:pt x="639" y="2410"/>
                    </a:moveTo>
                    <a:lnTo>
                      <a:pt x="1180" y="2607"/>
                    </a:lnTo>
                    <a:lnTo>
                      <a:pt x="2410" y="2017"/>
                    </a:lnTo>
                    <a:lnTo>
                      <a:pt x="2262" y="0"/>
                    </a:lnTo>
                    <a:lnTo>
                      <a:pt x="541" y="0"/>
                    </a:lnTo>
                    <a:lnTo>
                      <a:pt x="0" y="1771"/>
                    </a:lnTo>
                    <a:close/>
                  </a:path>
                </a:pathLst>
              </a:custGeom>
              <a:solidFill>
                <a:schemeClr val="accent5"/>
              </a:solidFill>
              <a:ln>
                <a:noFill/>
              </a:ln>
            </p:spPr>
          </p:sp>
          <p:grpSp>
            <p:nvGrpSpPr>
              <p:cNvPr id="834" name="Google Shape;834;p70"/>
              <p:cNvGrpSpPr/>
              <p:nvPr/>
            </p:nvGrpSpPr>
            <p:grpSpPr>
              <a:xfrm>
                <a:off x="4000175" y="1462675"/>
                <a:ext cx="1917275" cy="1140875"/>
                <a:chOff x="4000175" y="1462675"/>
                <a:chExt cx="1917275" cy="1140875"/>
              </a:xfrm>
            </p:grpSpPr>
            <p:sp>
              <p:nvSpPr>
                <p:cNvPr id="835" name="Google Shape;835;p70"/>
                <p:cNvSpPr/>
                <p:nvPr/>
              </p:nvSpPr>
              <p:spPr>
                <a:xfrm>
                  <a:off x="4000175" y="2000075"/>
                  <a:ext cx="1545875" cy="510000"/>
                </a:xfrm>
                <a:custGeom>
                  <a:avLst/>
                  <a:gdLst/>
                  <a:ahLst/>
                  <a:cxnLst/>
                  <a:rect l="l" t="t" r="r" b="b"/>
                  <a:pathLst>
                    <a:path w="61835" h="20400" extrusionOk="0">
                      <a:moveTo>
                        <a:pt x="1594" y="319"/>
                      </a:moveTo>
                      <a:lnTo>
                        <a:pt x="106" y="0"/>
                      </a:lnTo>
                      <a:lnTo>
                        <a:pt x="0" y="2444"/>
                      </a:lnTo>
                      <a:lnTo>
                        <a:pt x="1062" y="9031"/>
                      </a:lnTo>
                      <a:lnTo>
                        <a:pt x="3931" y="9775"/>
                      </a:lnTo>
                      <a:lnTo>
                        <a:pt x="2125" y="10200"/>
                      </a:lnTo>
                      <a:lnTo>
                        <a:pt x="531" y="10413"/>
                      </a:lnTo>
                      <a:lnTo>
                        <a:pt x="1487" y="13600"/>
                      </a:lnTo>
                      <a:lnTo>
                        <a:pt x="3931" y="17212"/>
                      </a:lnTo>
                      <a:lnTo>
                        <a:pt x="8393" y="18594"/>
                      </a:lnTo>
                      <a:lnTo>
                        <a:pt x="9987" y="18169"/>
                      </a:lnTo>
                      <a:lnTo>
                        <a:pt x="13281" y="20400"/>
                      </a:lnTo>
                      <a:lnTo>
                        <a:pt x="14343" y="18912"/>
                      </a:lnTo>
                      <a:lnTo>
                        <a:pt x="28793" y="17319"/>
                      </a:lnTo>
                      <a:lnTo>
                        <a:pt x="35699" y="16894"/>
                      </a:lnTo>
                      <a:lnTo>
                        <a:pt x="48342" y="16894"/>
                      </a:lnTo>
                      <a:lnTo>
                        <a:pt x="49617" y="15194"/>
                      </a:lnTo>
                      <a:lnTo>
                        <a:pt x="59285" y="20294"/>
                      </a:lnTo>
                      <a:lnTo>
                        <a:pt x="60135" y="19231"/>
                      </a:lnTo>
                      <a:lnTo>
                        <a:pt x="61835" y="18487"/>
                      </a:lnTo>
                      <a:lnTo>
                        <a:pt x="61092" y="13494"/>
                      </a:lnTo>
                      <a:lnTo>
                        <a:pt x="46323" y="3188"/>
                      </a:lnTo>
                      <a:lnTo>
                        <a:pt x="12962" y="10413"/>
                      </a:lnTo>
                      <a:lnTo>
                        <a:pt x="4569" y="7013"/>
                      </a:lnTo>
                      <a:lnTo>
                        <a:pt x="2444" y="3507"/>
                      </a:lnTo>
                      <a:lnTo>
                        <a:pt x="2019" y="1807"/>
                      </a:lnTo>
                      <a:close/>
                    </a:path>
                  </a:pathLst>
                </a:custGeom>
                <a:solidFill>
                  <a:schemeClr val="accent5"/>
                </a:solidFill>
                <a:ln>
                  <a:noFill/>
                </a:ln>
              </p:spPr>
            </p:sp>
            <p:sp>
              <p:nvSpPr>
                <p:cNvPr id="836" name="Google Shape;836;p70"/>
                <p:cNvSpPr/>
                <p:nvPr/>
              </p:nvSpPr>
              <p:spPr>
                <a:xfrm>
                  <a:off x="4624175" y="1521775"/>
                  <a:ext cx="58100" cy="73775"/>
                </a:xfrm>
                <a:custGeom>
                  <a:avLst/>
                  <a:gdLst/>
                  <a:ahLst/>
                  <a:cxnLst/>
                  <a:rect l="l" t="t" r="r" b="b"/>
                  <a:pathLst>
                    <a:path w="2324" h="2951" extrusionOk="0">
                      <a:moveTo>
                        <a:pt x="210" y="1"/>
                      </a:moveTo>
                      <a:lnTo>
                        <a:pt x="126" y="84"/>
                      </a:lnTo>
                      <a:lnTo>
                        <a:pt x="147" y="189"/>
                      </a:lnTo>
                      <a:lnTo>
                        <a:pt x="252" y="252"/>
                      </a:lnTo>
                      <a:lnTo>
                        <a:pt x="335" y="356"/>
                      </a:lnTo>
                      <a:lnTo>
                        <a:pt x="273" y="419"/>
                      </a:lnTo>
                      <a:lnTo>
                        <a:pt x="210" y="419"/>
                      </a:lnTo>
                      <a:lnTo>
                        <a:pt x="147" y="335"/>
                      </a:lnTo>
                      <a:lnTo>
                        <a:pt x="63" y="293"/>
                      </a:lnTo>
                      <a:lnTo>
                        <a:pt x="22" y="293"/>
                      </a:lnTo>
                      <a:lnTo>
                        <a:pt x="42" y="356"/>
                      </a:lnTo>
                      <a:lnTo>
                        <a:pt x="22" y="545"/>
                      </a:lnTo>
                      <a:lnTo>
                        <a:pt x="1" y="565"/>
                      </a:lnTo>
                      <a:lnTo>
                        <a:pt x="1" y="712"/>
                      </a:lnTo>
                      <a:lnTo>
                        <a:pt x="42" y="754"/>
                      </a:lnTo>
                      <a:lnTo>
                        <a:pt x="126" y="775"/>
                      </a:lnTo>
                      <a:lnTo>
                        <a:pt x="189" y="858"/>
                      </a:lnTo>
                      <a:lnTo>
                        <a:pt x="147" y="963"/>
                      </a:lnTo>
                      <a:lnTo>
                        <a:pt x="294" y="1256"/>
                      </a:lnTo>
                      <a:lnTo>
                        <a:pt x="356" y="1340"/>
                      </a:lnTo>
                      <a:lnTo>
                        <a:pt x="461" y="1340"/>
                      </a:lnTo>
                      <a:lnTo>
                        <a:pt x="398" y="1402"/>
                      </a:lnTo>
                      <a:lnTo>
                        <a:pt x="294" y="1444"/>
                      </a:lnTo>
                      <a:lnTo>
                        <a:pt x="231" y="1612"/>
                      </a:lnTo>
                      <a:lnTo>
                        <a:pt x="335" y="1821"/>
                      </a:lnTo>
                      <a:lnTo>
                        <a:pt x="398" y="1988"/>
                      </a:lnTo>
                      <a:lnTo>
                        <a:pt x="398" y="2114"/>
                      </a:lnTo>
                      <a:lnTo>
                        <a:pt x="440" y="2177"/>
                      </a:lnTo>
                      <a:lnTo>
                        <a:pt x="461" y="2281"/>
                      </a:lnTo>
                      <a:lnTo>
                        <a:pt x="419" y="2323"/>
                      </a:lnTo>
                      <a:lnTo>
                        <a:pt x="503" y="2511"/>
                      </a:lnTo>
                      <a:lnTo>
                        <a:pt x="545" y="2679"/>
                      </a:lnTo>
                      <a:lnTo>
                        <a:pt x="649" y="2762"/>
                      </a:lnTo>
                      <a:lnTo>
                        <a:pt x="649" y="2867"/>
                      </a:lnTo>
                      <a:lnTo>
                        <a:pt x="733" y="2951"/>
                      </a:lnTo>
                      <a:lnTo>
                        <a:pt x="879" y="2909"/>
                      </a:lnTo>
                      <a:lnTo>
                        <a:pt x="963" y="2742"/>
                      </a:lnTo>
                      <a:lnTo>
                        <a:pt x="1089" y="2553"/>
                      </a:lnTo>
                      <a:lnTo>
                        <a:pt x="1172" y="2511"/>
                      </a:lnTo>
                      <a:lnTo>
                        <a:pt x="1151" y="2428"/>
                      </a:lnTo>
                      <a:lnTo>
                        <a:pt x="1172" y="2323"/>
                      </a:lnTo>
                      <a:lnTo>
                        <a:pt x="1423" y="2135"/>
                      </a:lnTo>
                      <a:lnTo>
                        <a:pt x="1528" y="2114"/>
                      </a:lnTo>
                      <a:lnTo>
                        <a:pt x="1612" y="2177"/>
                      </a:lnTo>
                      <a:lnTo>
                        <a:pt x="1695" y="2177"/>
                      </a:lnTo>
                      <a:lnTo>
                        <a:pt x="1737" y="2072"/>
                      </a:lnTo>
                      <a:lnTo>
                        <a:pt x="1800" y="1988"/>
                      </a:lnTo>
                      <a:lnTo>
                        <a:pt x="1926" y="1926"/>
                      </a:lnTo>
                      <a:lnTo>
                        <a:pt x="2114" y="1779"/>
                      </a:lnTo>
                      <a:lnTo>
                        <a:pt x="2135" y="1674"/>
                      </a:lnTo>
                      <a:lnTo>
                        <a:pt x="2219" y="1612"/>
                      </a:lnTo>
                      <a:lnTo>
                        <a:pt x="2323" y="1382"/>
                      </a:lnTo>
                      <a:lnTo>
                        <a:pt x="2302" y="1256"/>
                      </a:lnTo>
                      <a:lnTo>
                        <a:pt x="2135" y="1068"/>
                      </a:lnTo>
                      <a:lnTo>
                        <a:pt x="2051" y="942"/>
                      </a:lnTo>
                      <a:lnTo>
                        <a:pt x="2051" y="837"/>
                      </a:lnTo>
                      <a:lnTo>
                        <a:pt x="1884" y="712"/>
                      </a:lnTo>
                      <a:lnTo>
                        <a:pt x="1779" y="712"/>
                      </a:lnTo>
                      <a:lnTo>
                        <a:pt x="1716" y="733"/>
                      </a:lnTo>
                      <a:lnTo>
                        <a:pt x="1633" y="670"/>
                      </a:lnTo>
                      <a:lnTo>
                        <a:pt x="1507" y="628"/>
                      </a:lnTo>
                      <a:lnTo>
                        <a:pt x="1382" y="503"/>
                      </a:lnTo>
                      <a:lnTo>
                        <a:pt x="1319" y="461"/>
                      </a:lnTo>
                      <a:lnTo>
                        <a:pt x="1298" y="524"/>
                      </a:lnTo>
                      <a:lnTo>
                        <a:pt x="1214" y="503"/>
                      </a:lnTo>
                      <a:lnTo>
                        <a:pt x="1193" y="419"/>
                      </a:lnTo>
                      <a:lnTo>
                        <a:pt x="1110" y="314"/>
                      </a:lnTo>
                      <a:lnTo>
                        <a:pt x="1047" y="314"/>
                      </a:lnTo>
                      <a:lnTo>
                        <a:pt x="1005" y="419"/>
                      </a:lnTo>
                      <a:lnTo>
                        <a:pt x="963" y="419"/>
                      </a:lnTo>
                      <a:lnTo>
                        <a:pt x="858" y="252"/>
                      </a:lnTo>
                      <a:lnTo>
                        <a:pt x="775" y="210"/>
                      </a:lnTo>
                      <a:lnTo>
                        <a:pt x="775" y="252"/>
                      </a:lnTo>
                      <a:lnTo>
                        <a:pt x="858" y="356"/>
                      </a:lnTo>
                      <a:lnTo>
                        <a:pt x="858" y="440"/>
                      </a:lnTo>
                      <a:lnTo>
                        <a:pt x="775" y="503"/>
                      </a:lnTo>
                      <a:lnTo>
                        <a:pt x="775" y="607"/>
                      </a:lnTo>
                      <a:lnTo>
                        <a:pt x="733" y="607"/>
                      </a:lnTo>
                      <a:lnTo>
                        <a:pt x="670" y="524"/>
                      </a:lnTo>
                      <a:lnTo>
                        <a:pt x="649" y="147"/>
                      </a:lnTo>
                      <a:lnTo>
                        <a:pt x="545" y="105"/>
                      </a:lnTo>
                      <a:lnTo>
                        <a:pt x="440" y="84"/>
                      </a:lnTo>
                      <a:lnTo>
                        <a:pt x="2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70"/>
                <p:cNvSpPr/>
                <p:nvPr/>
              </p:nvSpPr>
              <p:spPr>
                <a:xfrm>
                  <a:off x="4499150" y="1462675"/>
                  <a:ext cx="117200" cy="104100"/>
                </a:xfrm>
                <a:custGeom>
                  <a:avLst/>
                  <a:gdLst/>
                  <a:ahLst/>
                  <a:cxnLst/>
                  <a:rect l="l" t="t" r="r" b="b"/>
                  <a:pathLst>
                    <a:path w="4688" h="4164" extrusionOk="0">
                      <a:moveTo>
                        <a:pt x="398" y="0"/>
                      </a:moveTo>
                      <a:lnTo>
                        <a:pt x="357" y="63"/>
                      </a:lnTo>
                      <a:lnTo>
                        <a:pt x="336" y="168"/>
                      </a:lnTo>
                      <a:lnTo>
                        <a:pt x="357" y="251"/>
                      </a:lnTo>
                      <a:lnTo>
                        <a:pt x="357" y="398"/>
                      </a:lnTo>
                      <a:lnTo>
                        <a:pt x="252" y="523"/>
                      </a:lnTo>
                      <a:lnTo>
                        <a:pt x="147" y="712"/>
                      </a:lnTo>
                      <a:lnTo>
                        <a:pt x="22" y="879"/>
                      </a:lnTo>
                      <a:lnTo>
                        <a:pt x="1" y="984"/>
                      </a:lnTo>
                      <a:lnTo>
                        <a:pt x="22" y="1423"/>
                      </a:lnTo>
                      <a:lnTo>
                        <a:pt x="105" y="1507"/>
                      </a:lnTo>
                      <a:lnTo>
                        <a:pt x="210" y="1549"/>
                      </a:lnTo>
                      <a:lnTo>
                        <a:pt x="231" y="1653"/>
                      </a:lnTo>
                      <a:lnTo>
                        <a:pt x="189" y="1967"/>
                      </a:lnTo>
                      <a:lnTo>
                        <a:pt x="126" y="2093"/>
                      </a:lnTo>
                      <a:lnTo>
                        <a:pt x="105" y="2197"/>
                      </a:lnTo>
                      <a:lnTo>
                        <a:pt x="126" y="2281"/>
                      </a:lnTo>
                      <a:lnTo>
                        <a:pt x="189" y="2260"/>
                      </a:lnTo>
                      <a:lnTo>
                        <a:pt x="273" y="2155"/>
                      </a:lnTo>
                      <a:lnTo>
                        <a:pt x="419" y="2093"/>
                      </a:lnTo>
                      <a:lnTo>
                        <a:pt x="482" y="2155"/>
                      </a:lnTo>
                      <a:lnTo>
                        <a:pt x="503" y="2260"/>
                      </a:lnTo>
                      <a:lnTo>
                        <a:pt x="650" y="2385"/>
                      </a:lnTo>
                      <a:lnTo>
                        <a:pt x="754" y="2385"/>
                      </a:lnTo>
                      <a:lnTo>
                        <a:pt x="817" y="2344"/>
                      </a:lnTo>
                      <a:lnTo>
                        <a:pt x="901" y="2365"/>
                      </a:lnTo>
                      <a:cubicBezTo>
                        <a:pt x="859" y="2448"/>
                        <a:pt x="859" y="2511"/>
                        <a:pt x="859" y="2595"/>
                      </a:cubicBezTo>
                      <a:lnTo>
                        <a:pt x="838" y="2595"/>
                      </a:lnTo>
                      <a:lnTo>
                        <a:pt x="733" y="2657"/>
                      </a:lnTo>
                      <a:lnTo>
                        <a:pt x="629" y="2595"/>
                      </a:lnTo>
                      <a:lnTo>
                        <a:pt x="545" y="2595"/>
                      </a:lnTo>
                      <a:lnTo>
                        <a:pt x="440" y="2678"/>
                      </a:lnTo>
                      <a:lnTo>
                        <a:pt x="315" y="2678"/>
                      </a:lnTo>
                      <a:lnTo>
                        <a:pt x="294" y="2699"/>
                      </a:lnTo>
                      <a:lnTo>
                        <a:pt x="336" y="2783"/>
                      </a:lnTo>
                      <a:lnTo>
                        <a:pt x="482" y="2804"/>
                      </a:lnTo>
                      <a:lnTo>
                        <a:pt x="524" y="2909"/>
                      </a:lnTo>
                      <a:lnTo>
                        <a:pt x="650" y="2971"/>
                      </a:lnTo>
                      <a:lnTo>
                        <a:pt x="733" y="3076"/>
                      </a:lnTo>
                      <a:lnTo>
                        <a:pt x="901" y="3118"/>
                      </a:lnTo>
                      <a:lnTo>
                        <a:pt x="1110" y="3118"/>
                      </a:lnTo>
                      <a:lnTo>
                        <a:pt x="1173" y="3139"/>
                      </a:lnTo>
                      <a:lnTo>
                        <a:pt x="1131" y="3181"/>
                      </a:lnTo>
                      <a:lnTo>
                        <a:pt x="963" y="3222"/>
                      </a:lnTo>
                      <a:lnTo>
                        <a:pt x="838" y="3222"/>
                      </a:lnTo>
                      <a:lnTo>
                        <a:pt x="838" y="3285"/>
                      </a:lnTo>
                      <a:lnTo>
                        <a:pt x="942" y="3327"/>
                      </a:lnTo>
                      <a:lnTo>
                        <a:pt x="1068" y="3327"/>
                      </a:lnTo>
                      <a:lnTo>
                        <a:pt x="1173" y="3243"/>
                      </a:lnTo>
                      <a:lnTo>
                        <a:pt x="1319" y="3139"/>
                      </a:lnTo>
                      <a:lnTo>
                        <a:pt x="1382" y="3097"/>
                      </a:lnTo>
                      <a:lnTo>
                        <a:pt x="1445" y="2929"/>
                      </a:lnTo>
                      <a:lnTo>
                        <a:pt x="1528" y="2762"/>
                      </a:lnTo>
                      <a:lnTo>
                        <a:pt x="1486" y="2678"/>
                      </a:lnTo>
                      <a:lnTo>
                        <a:pt x="1256" y="2532"/>
                      </a:lnTo>
                      <a:lnTo>
                        <a:pt x="1152" y="2511"/>
                      </a:lnTo>
                      <a:lnTo>
                        <a:pt x="1152" y="2385"/>
                      </a:lnTo>
                      <a:lnTo>
                        <a:pt x="1256" y="2406"/>
                      </a:lnTo>
                      <a:lnTo>
                        <a:pt x="1382" y="2385"/>
                      </a:lnTo>
                      <a:lnTo>
                        <a:pt x="1570" y="2281"/>
                      </a:lnTo>
                      <a:lnTo>
                        <a:pt x="1654" y="2176"/>
                      </a:lnTo>
                      <a:lnTo>
                        <a:pt x="1654" y="2072"/>
                      </a:lnTo>
                      <a:lnTo>
                        <a:pt x="1779" y="1946"/>
                      </a:lnTo>
                      <a:lnTo>
                        <a:pt x="1968" y="1800"/>
                      </a:lnTo>
                      <a:lnTo>
                        <a:pt x="2114" y="1967"/>
                      </a:lnTo>
                      <a:lnTo>
                        <a:pt x="2010" y="2009"/>
                      </a:lnTo>
                      <a:lnTo>
                        <a:pt x="1968" y="2093"/>
                      </a:lnTo>
                      <a:lnTo>
                        <a:pt x="1968" y="2176"/>
                      </a:lnTo>
                      <a:lnTo>
                        <a:pt x="1800" y="2197"/>
                      </a:lnTo>
                      <a:lnTo>
                        <a:pt x="1696" y="2281"/>
                      </a:lnTo>
                      <a:lnTo>
                        <a:pt x="1654" y="2469"/>
                      </a:lnTo>
                      <a:lnTo>
                        <a:pt x="1654" y="2574"/>
                      </a:lnTo>
                      <a:lnTo>
                        <a:pt x="1758" y="2637"/>
                      </a:lnTo>
                      <a:lnTo>
                        <a:pt x="1821" y="2637"/>
                      </a:lnTo>
                      <a:lnTo>
                        <a:pt x="1884" y="2720"/>
                      </a:lnTo>
                      <a:lnTo>
                        <a:pt x="1758" y="2867"/>
                      </a:lnTo>
                      <a:lnTo>
                        <a:pt x="1717" y="2971"/>
                      </a:lnTo>
                      <a:lnTo>
                        <a:pt x="1779" y="3139"/>
                      </a:lnTo>
                      <a:lnTo>
                        <a:pt x="1758" y="3222"/>
                      </a:lnTo>
                      <a:lnTo>
                        <a:pt x="1570" y="3327"/>
                      </a:lnTo>
                      <a:lnTo>
                        <a:pt x="1549" y="3390"/>
                      </a:lnTo>
                      <a:lnTo>
                        <a:pt x="1675" y="3453"/>
                      </a:lnTo>
                      <a:lnTo>
                        <a:pt x="1738" y="3515"/>
                      </a:lnTo>
                      <a:lnTo>
                        <a:pt x="1779" y="3494"/>
                      </a:lnTo>
                      <a:lnTo>
                        <a:pt x="1758" y="3411"/>
                      </a:lnTo>
                      <a:lnTo>
                        <a:pt x="1779" y="3348"/>
                      </a:lnTo>
                      <a:lnTo>
                        <a:pt x="1884" y="3411"/>
                      </a:lnTo>
                      <a:lnTo>
                        <a:pt x="1989" y="3494"/>
                      </a:lnTo>
                      <a:lnTo>
                        <a:pt x="2093" y="3432"/>
                      </a:lnTo>
                      <a:lnTo>
                        <a:pt x="2177" y="3432"/>
                      </a:lnTo>
                      <a:lnTo>
                        <a:pt x="2240" y="3536"/>
                      </a:lnTo>
                      <a:lnTo>
                        <a:pt x="2323" y="3746"/>
                      </a:lnTo>
                      <a:lnTo>
                        <a:pt x="2407" y="3829"/>
                      </a:lnTo>
                      <a:lnTo>
                        <a:pt x="2533" y="3850"/>
                      </a:lnTo>
                      <a:lnTo>
                        <a:pt x="2658" y="3934"/>
                      </a:lnTo>
                      <a:lnTo>
                        <a:pt x="2763" y="3955"/>
                      </a:lnTo>
                      <a:lnTo>
                        <a:pt x="2909" y="3871"/>
                      </a:lnTo>
                      <a:lnTo>
                        <a:pt x="3056" y="3829"/>
                      </a:lnTo>
                      <a:lnTo>
                        <a:pt x="3139" y="3871"/>
                      </a:lnTo>
                      <a:lnTo>
                        <a:pt x="3286" y="3955"/>
                      </a:lnTo>
                      <a:lnTo>
                        <a:pt x="3579" y="3976"/>
                      </a:lnTo>
                      <a:lnTo>
                        <a:pt x="3683" y="3955"/>
                      </a:lnTo>
                      <a:lnTo>
                        <a:pt x="3767" y="3976"/>
                      </a:lnTo>
                      <a:lnTo>
                        <a:pt x="3872" y="3976"/>
                      </a:lnTo>
                      <a:lnTo>
                        <a:pt x="3955" y="4059"/>
                      </a:lnTo>
                      <a:lnTo>
                        <a:pt x="4060" y="4164"/>
                      </a:lnTo>
                      <a:lnTo>
                        <a:pt x="4165" y="4164"/>
                      </a:lnTo>
                      <a:lnTo>
                        <a:pt x="4269" y="4080"/>
                      </a:lnTo>
                      <a:lnTo>
                        <a:pt x="4395" y="3955"/>
                      </a:lnTo>
                      <a:lnTo>
                        <a:pt x="4541" y="3913"/>
                      </a:lnTo>
                      <a:lnTo>
                        <a:pt x="4688" y="3725"/>
                      </a:lnTo>
                      <a:lnTo>
                        <a:pt x="4688" y="3620"/>
                      </a:lnTo>
                      <a:lnTo>
                        <a:pt x="4541" y="3453"/>
                      </a:lnTo>
                      <a:lnTo>
                        <a:pt x="4479" y="3432"/>
                      </a:lnTo>
                      <a:lnTo>
                        <a:pt x="4332" y="3285"/>
                      </a:lnTo>
                      <a:lnTo>
                        <a:pt x="4186" y="3243"/>
                      </a:lnTo>
                      <a:lnTo>
                        <a:pt x="4060" y="3181"/>
                      </a:lnTo>
                      <a:lnTo>
                        <a:pt x="4018" y="3034"/>
                      </a:lnTo>
                      <a:lnTo>
                        <a:pt x="4102" y="3034"/>
                      </a:lnTo>
                      <a:lnTo>
                        <a:pt x="4186" y="3097"/>
                      </a:lnTo>
                      <a:lnTo>
                        <a:pt x="4290" y="3097"/>
                      </a:lnTo>
                      <a:lnTo>
                        <a:pt x="4290" y="3013"/>
                      </a:lnTo>
                      <a:lnTo>
                        <a:pt x="4165" y="2825"/>
                      </a:lnTo>
                      <a:lnTo>
                        <a:pt x="3976" y="2657"/>
                      </a:lnTo>
                      <a:lnTo>
                        <a:pt x="3976" y="2490"/>
                      </a:lnTo>
                      <a:lnTo>
                        <a:pt x="3955" y="2344"/>
                      </a:lnTo>
                      <a:lnTo>
                        <a:pt x="3851" y="2281"/>
                      </a:lnTo>
                      <a:lnTo>
                        <a:pt x="3851" y="2155"/>
                      </a:lnTo>
                      <a:lnTo>
                        <a:pt x="3788" y="2093"/>
                      </a:lnTo>
                      <a:lnTo>
                        <a:pt x="3746" y="2093"/>
                      </a:lnTo>
                      <a:lnTo>
                        <a:pt x="3370" y="1821"/>
                      </a:lnTo>
                      <a:lnTo>
                        <a:pt x="3160" y="1779"/>
                      </a:lnTo>
                      <a:lnTo>
                        <a:pt x="2972" y="1821"/>
                      </a:lnTo>
                      <a:lnTo>
                        <a:pt x="2951" y="1883"/>
                      </a:lnTo>
                      <a:lnTo>
                        <a:pt x="2972" y="1967"/>
                      </a:lnTo>
                      <a:lnTo>
                        <a:pt x="3139" y="2155"/>
                      </a:lnTo>
                      <a:lnTo>
                        <a:pt x="3139" y="2239"/>
                      </a:lnTo>
                      <a:lnTo>
                        <a:pt x="3077" y="2344"/>
                      </a:lnTo>
                      <a:lnTo>
                        <a:pt x="3077" y="2448"/>
                      </a:lnTo>
                      <a:lnTo>
                        <a:pt x="3056" y="2574"/>
                      </a:lnTo>
                      <a:lnTo>
                        <a:pt x="2972" y="2720"/>
                      </a:lnTo>
                      <a:lnTo>
                        <a:pt x="2930" y="2783"/>
                      </a:lnTo>
                      <a:lnTo>
                        <a:pt x="2909" y="2699"/>
                      </a:lnTo>
                      <a:lnTo>
                        <a:pt x="2951" y="2595"/>
                      </a:lnTo>
                      <a:lnTo>
                        <a:pt x="2972" y="2490"/>
                      </a:lnTo>
                      <a:lnTo>
                        <a:pt x="2930" y="2448"/>
                      </a:lnTo>
                      <a:lnTo>
                        <a:pt x="2972" y="2260"/>
                      </a:lnTo>
                      <a:lnTo>
                        <a:pt x="2930" y="2155"/>
                      </a:lnTo>
                      <a:lnTo>
                        <a:pt x="2742" y="1883"/>
                      </a:lnTo>
                      <a:lnTo>
                        <a:pt x="2595" y="1779"/>
                      </a:lnTo>
                      <a:lnTo>
                        <a:pt x="2386" y="1758"/>
                      </a:lnTo>
                      <a:lnTo>
                        <a:pt x="2323" y="1779"/>
                      </a:lnTo>
                      <a:lnTo>
                        <a:pt x="2282" y="1925"/>
                      </a:lnTo>
                      <a:lnTo>
                        <a:pt x="2240" y="1946"/>
                      </a:lnTo>
                      <a:cubicBezTo>
                        <a:pt x="2198" y="1883"/>
                        <a:pt x="2114" y="1841"/>
                        <a:pt x="2072" y="1821"/>
                      </a:cubicBezTo>
                      <a:lnTo>
                        <a:pt x="2114" y="1779"/>
                      </a:lnTo>
                      <a:lnTo>
                        <a:pt x="2177" y="1674"/>
                      </a:lnTo>
                      <a:lnTo>
                        <a:pt x="2177" y="1549"/>
                      </a:lnTo>
                      <a:lnTo>
                        <a:pt x="1989" y="1444"/>
                      </a:lnTo>
                      <a:lnTo>
                        <a:pt x="1800" y="1297"/>
                      </a:lnTo>
                      <a:lnTo>
                        <a:pt x="1696" y="1109"/>
                      </a:lnTo>
                      <a:lnTo>
                        <a:pt x="1696" y="984"/>
                      </a:lnTo>
                      <a:lnTo>
                        <a:pt x="1758" y="837"/>
                      </a:lnTo>
                      <a:lnTo>
                        <a:pt x="1758" y="733"/>
                      </a:lnTo>
                      <a:lnTo>
                        <a:pt x="1696" y="712"/>
                      </a:lnTo>
                      <a:lnTo>
                        <a:pt x="1403" y="712"/>
                      </a:lnTo>
                      <a:lnTo>
                        <a:pt x="1194" y="628"/>
                      </a:lnTo>
                      <a:lnTo>
                        <a:pt x="1047" y="523"/>
                      </a:lnTo>
                      <a:lnTo>
                        <a:pt x="817" y="251"/>
                      </a:lnTo>
                      <a:lnTo>
                        <a:pt x="650" y="105"/>
                      </a:lnTo>
                      <a:lnTo>
                        <a:pt x="4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70"/>
                <p:cNvSpPr/>
                <p:nvPr/>
              </p:nvSpPr>
              <p:spPr>
                <a:xfrm>
                  <a:off x="4241800" y="1706950"/>
                  <a:ext cx="130800" cy="246400"/>
                </a:xfrm>
                <a:custGeom>
                  <a:avLst/>
                  <a:gdLst/>
                  <a:ahLst/>
                  <a:cxnLst/>
                  <a:rect l="l" t="t" r="r" b="b"/>
                  <a:pathLst>
                    <a:path w="5232" h="9856" extrusionOk="0">
                      <a:moveTo>
                        <a:pt x="4750" y="1"/>
                      </a:moveTo>
                      <a:lnTo>
                        <a:pt x="4625" y="63"/>
                      </a:lnTo>
                      <a:lnTo>
                        <a:pt x="4604" y="126"/>
                      </a:lnTo>
                      <a:lnTo>
                        <a:pt x="4520" y="105"/>
                      </a:lnTo>
                      <a:lnTo>
                        <a:pt x="4436" y="42"/>
                      </a:lnTo>
                      <a:lnTo>
                        <a:pt x="4332" y="63"/>
                      </a:lnTo>
                      <a:lnTo>
                        <a:pt x="4206" y="168"/>
                      </a:lnTo>
                      <a:lnTo>
                        <a:pt x="4185" y="273"/>
                      </a:lnTo>
                      <a:lnTo>
                        <a:pt x="4101" y="335"/>
                      </a:lnTo>
                      <a:lnTo>
                        <a:pt x="4018" y="356"/>
                      </a:lnTo>
                      <a:lnTo>
                        <a:pt x="3934" y="440"/>
                      </a:lnTo>
                      <a:lnTo>
                        <a:pt x="3934" y="524"/>
                      </a:lnTo>
                      <a:lnTo>
                        <a:pt x="3871" y="628"/>
                      </a:lnTo>
                      <a:lnTo>
                        <a:pt x="3871" y="670"/>
                      </a:lnTo>
                      <a:lnTo>
                        <a:pt x="3934" y="775"/>
                      </a:lnTo>
                      <a:lnTo>
                        <a:pt x="3934" y="858"/>
                      </a:lnTo>
                      <a:lnTo>
                        <a:pt x="3829" y="858"/>
                      </a:lnTo>
                      <a:lnTo>
                        <a:pt x="3788" y="900"/>
                      </a:lnTo>
                      <a:lnTo>
                        <a:pt x="3788" y="984"/>
                      </a:lnTo>
                      <a:lnTo>
                        <a:pt x="3725" y="1047"/>
                      </a:lnTo>
                      <a:lnTo>
                        <a:pt x="3662" y="1109"/>
                      </a:lnTo>
                      <a:lnTo>
                        <a:pt x="3453" y="1256"/>
                      </a:lnTo>
                      <a:lnTo>
                        <a:pt x="3369" y="1298"/>
                      </a:lnTo>
                      <a:lnTo>
                        <a:pt x="3306" y="1277"/>
                      </a:lnTo>
                      <a:lnTo>
                        <a:pt x="3202" y="1277"/>
                      </a:lnTo>
                      <a:lnTo>
                        <a:pt x="3139" y="1319"/>
                      </a:lnTo>
                      <a:lnTo>
                        <a:pt x="3034" y="1486"/>
                      </a:lnTo>
                      <a:lnTo>
                        <a:pt x="2951" y="1528"/>
                      </a:lnTo>
                      <a:lnTo>
                        <a:pt x="2888" y="1507"/>
                      </a:lnTo>
                      <a:lnTo>
                        <a:pt x="2867" y="1423"/>
                      </a:lnTo>
                      <a:lnTo>
                        <a:pt x="2825" y="1423"/>
                      </a:lnTo>
                      <a:lnTo>
                        <a:pt x="2783" y="1507"/>
                      </a:lnTo>
                      <a:lnTo>
                        <a:pt x="2825" y="1633"/>
                      </a:lnTo>
                      <a:lnTo>
                        <a:pt x="2783" y="1695"/>
                      </a:lnTo>
                      <a:lnTo>
                        <a:pt x="2762" y="1591"/>
                      </a:lnTo>
                      <a:lnTo>
                        <a:pt x="2721" y="1486"/>
                      </a:lnTo>
                      <a:lnTo>
                        <a:pt x="2532" y="1507"/>
                      </a:lnTo>
                      <a:lnTo>
                        <a:pt x="2323" y="1570"/>
                      </a:lnTo>
                      <a:lnTo>
                        <a:pt x="2260" y="1612"/>
                      </a:lnTo>
                      <a:lnTo>
                        <a:pt x="2197" y="1633"/>
                      </a:lnTo>
                      <a:lnTo>
                        <a:pt x="2156" y="1695"/>
                      </a:lnTo>
                      <a:lnTo>
                        <a:pt x="2218" y="1842"/>
                      </a:lnTo>
                      <a:lnTo>
                        <a:pt x="2260" y="1905"/>
                      </a:lnTo>
                      <a:lnTo>
                        <a:pt x="2260" y="1946"/>
                      </a:lnTo>
                      <a:lnTo>
                        <a:pt x="2218" y="1988"/>
                      </a:lnTo>
                      <a:lnTo>
                        <a:pt x="2135" y="2093"/>
                      </a:lnTo>
                      <a:lnTo>
                        <a:pt x="2093" y="2051"/>
                      </a:lnTo>
                      <a:lnTo>
                        <a:pt x="2093" y="2009"/>
                      </a:lnTo>
                      <a:lnTo>
                        <a:pt x="2135" y="1946"/>
                      </a:lnTo>
                      <a:lnTo>
                        <a:pt x="2135" y="1884"/>
                      </a:lnTo>
                      <a:lnTo>
                        <a:pt x="2051" y="1884"/>
                      </a:lnTo>
                      <a:lnTo>
                        <a:pt x="1946" y="2009"/>
                      </a:lnTo>
                      <a:lnTo>
                        <a:pt x="1884" y="2051"/>
                      </a:lnTo>
                      <a:lnTo>
                        <a:pt x="1884" y="2135"/>
                      </a:lnTo>
                      <a:lnTo>
                        <a:pt x="1946" y="2156"/>
                      </a:lnTo>
                      <a:lnTo>
                        <a:pt x="1905" y="2218"/>
                      </a:lnTo>
                      <a:lnTo>
                        <a:pt x="1842" y="2323"/>
                      </a:lnTo>
                      <a:lnTo>
                        <a:pt x="1716" y="2323"/>
                      </a:lnTo>
                      <a:lnTo>
                        <a:pt x="1632" y="2365"/>
                      </a:lnTo>
                      <a:lnTo>
                        <a:pt x="1612" y="2449"/>
                      </a:lnTo>
                      <a:lnTo>
                        <a:pt x="1507" y="2470"/>
                      </a:lnTo>
                      <a:lnTo>
                        <a:pt x="1465" y="2553"/>
                      </a:lnTo>
                      <a:lnTo>
                        <a:pt x="1423" y="2721"/>
                      </a:lnTo>
                      <a:lnTo>
                        <a:pt x="1465" y="2742"/>
                      </a:lnTo>
                      <a:lnTo>
                        <a:pt x="1528" y="2742"/>
                      </a:lnTo>
                      <a:lnTo>
                        <a:pt x="1465" y="2825"/>
                      </a:lnTo>
                      <a:lnTo>
                        <a:pt x="1277" y="2825"/>
                      </a:lnTo>
                      <a:lnTo>
                        <a:pt x="1214" y="2867"/>
                      </a:lnTo>
                      <a:lnTo>
                        <a:pt x="1193" y="3034"/>
                      </a:lnTo>
                      <a:lnTo>
                        <a:pt x="1214" y="3097"/>
                      </a:lnTo>
                      <a:lnTo>
                        <a:pt x="1277" y="3097"/>
                      </a:lnTo>
                      <a:lnTo>
                        <a:pt x="1360" y="3076"/>
                      </a:lnTo>
                      <a:lnTo>
                        <a:pt x="1381" y="3139"/>
                      </a:lnTo>
                      <a:lnTo>
                        <a:pt x="1360" y="3181"/>
                      </a:lnTo>
                      <a:lnTo>
                        <a:pt x="1360" y="3286"/>
                      </a:lnTo>
                      <a:lnTo>
                        <a:pt x="1277" y="3348"/>
                      </a:lnTo>
                      <a:lnTo>
                        <a:pt x="1193" y="3306"/>
                      </a:lnTo>
                      <a:lnTo>
                        <a:pt x="1068" y="3286"/>
                      </a:lnTo>
                      <a:lnTo>
                        <a:pt x="942" y="3348"/>
                      </a:lnTo>
                      <a:lnTo>
                        <a:pt x="900" y="3411"/>
                      </a:lnTo>
                      <a:lnTo>
                        <a:pt x="900" y="3495"/>
                      </a:lnTo>
                      <a:lnTo>
                        <a:pt x="858" y="3599"/>
                      </a:lnTo>
                      <a:lnTo>
                        <a:pt x="754" y="3683"/>
                      </a:lnTo>
                      <a:lnTo>
                        <a:pt x="670" y="3620"/>
                      </a:lnTo>
                      <a:lnTo>
                        <a:pt x="628" y="3558"/>
                      </a:lnTo>
                      <a:lnTo>
                        <a:pt x="586" y="3474"/>
                      </a:lnTo>
                      <a:lnTo>
                        <a:pt x="544" y="3495"/>
                      </a:lnTo>
                      <a:lnTo>
                        <a:pt x="524" y="3662"/>
                      </a:lnTo>
                      <a:lnTo>
                        <a:pt x="544" y="3788"/>
                      </a:lnTo>
                      <a:lnTo>
                        <a:pt x="649" y="3871"/>
                      </a:lnTo>
                      <a:lnTo>
                        <a:pt x="733" y="3830"/>
                      </a:lnTo>
                      <a:lnTo>
                        <a:pt x="754" y="3871"/>
                      </a:lnTo>
                      <a:lnTo>
                        <a:pt x="754" y="3934"/>
                      </a:lnTo>
                      <a:lnTo>
                        <a:pt x="691" y="4081"/>
                      </a:lnTo>
                      <a:lnTo>
                        <a:pt x="733" y="4122"/>
                      </a:lnTo>
                      <a:lnTo>
                        <a:pt x="796" y="4143"/>
                      </a:lnTo>
                      <a:lnTo>
                        <a:pt x="858" y="4081"/>
                      </a:lnTo>
                      <a:lnTo>
                        <a:pt x="900" y="4081"/>
                      </a:lnTo>
                      <a:lnTo>
                        <a:pt x="963" y="4102"/>
                      </a:lnTo>
                      <a:lnTo>
                        <a:pt x="1068" y="4102"/>
                      </a:lnTo>
                      <a:lnTo>
                        <a:pt x="1151" y="4039"/>
                      </a:lnTo>
                      <a:lnTo>
                        <a:pt x="1172" y="4081"/>
                      </a:lnTo>
                      <a:lnTo>
                        <a:pt x="1109" y="4143"/>
                      </a:lnTo>
                      <a:lnTo>
                        <a:pt x="1047" y="4185"/>
                      </a:lnTo>
                      <a:lnTo>
                        <a:pt x="900" y="4185"/>
                      </a:lnTo>
                      <a:lnTo>
                        <a:pt x="858" y="4248"/>
                      </a:lnTo>
                      <a:lnTo>
                        <a:pt x="775" y="4227"/>
                      </a:lnTo>
                      <a:lnTo>
                        <a:pt x="733" y="4311"/>
                      </a:lnTo>
                      <a:lnTo>
                        <a:pt x="754" y="4436"/>
                      </a:lnTo>
                      <a:lnTo>
                        <a:pt x="837" y="4499"/>
                      </a:lnTo>
                      <a:lnTo>
                        <a:pt x="900" y="4520"/>
                      </a:lnTo>
                      <a:lnTo>
                        <a:pt x="984" y="4499"/>
                      </a:lnTo>
                      <a:lnTo>
                        <a:pt x="1005" y="4520"/>
                      </a:lnTo>
                      <a:lnTo>
                        <a:pt x="984" y="4562"/>
                      </a:lnTo>
                      <a:lnTo>
                        <a:pt x="858" y="4625"/>
                      </a:lnTo>
                      <a:lnTo>
                        <a:pt x="733" y="4625"/>
                      </a:lnTo>
                      <a:lnTo>
                        <a:pt x="649" y="4666"/>
                      </a:lnTo>
                      <a:lnTo>
                        <a:pt x="649" y="4729"/>
                      </a:lnTo>
                      <a:lnTo>
                        <a:pt x="691" y="4771"/>
                      </a:lnTo>
                      <a:lnTo>
                        <a:pt x="796" y="4750"/>
                      </a:lnTo>
                      <a:lnTo>
                        <a:pt x="900" y="4750"/>
                      </a:lnTo>
                      <a:lnTo>
                        <a:pt x="900" y="4813"/>
                      </a:lnTo>
                      <a:lnTo>
                        <a:pt x="837" y="4834"/>
                      </a:lnTo>
                      <a:lnTo>
                        <a:pt x="733" y="4855"/>
                      </a:lnTo>
                      <a:lnTo>
                        <a:pt x="733" y="4897"/>
                      </a:lnTo>
                      <a:lnTo>
                        <a:pt x="754" y="4938"/>
                      </a:lnTo>
                      <a:lnTo>
                        <a:pt x="879" y="4959"/>
                      </a:lnTo>
                      <a:lnTo>
                        <a:pt x="984" y="5043"/>
                      </a:lnTo>
                      <a:lnTo>
                        <a:pt x="984" y="5085"/>
                      </a:lnTo>
                      <a:lnTo>
                        <a:pt x="858" y="5085"/>
                      </a:lnTo>
                      <a:lnTo>
                        <a:pt x="754" y="5043"/>
                      </a:lnTo>
                      <a:lnTo>
                        <a:pt x="649" y="5043"/>
                      </a:lnTo>
                      <a:lnTo>
                        <a:pt x="565" y="5085"/>
                      </a:lnTo>
                      <a:lnTo>
                        <a:pt x="544" y="5169"/>
                      </a:lnTo>
                      <a:lnTo>
                        <a:pt x="482" y="5210"/>
                      </a:lnTo>
                      <a:lnTo>
                        <a:pt x="482" y="5273"/>
                      </a:lnTo>
                      <a:lnTo>
                        <a:pt x="544" y="5315"/>
                      </a:lnTo>
                      <a:lnTo>
                        <a:pt x="524" y="5378"/>
                      </a:lnTo>
                      <a:lnTo>
                        <a:pt x="461" y="5399"/>
                      </a:lnTo>
                      <a:lnTo>
                        <a:pt x="419" y="5399"/>
                      </a:lnTo>
                      <a:lnTo>
                        <a:pt x="335" y="5483"/>
                      </a:lnTo>
                      <a:lnTo>
                        <a:pt x="314" y="5566"/>
                      </a:lnTo>
                      <a:lnTo>
                        <a:pt x="335" y="5608"/>
                      </a:lnTo>
                      <a:lnTo>
                        <a:pt x="314" y="5671"/>
                      </a:lnTo>
                      <a:lnTo>
                        <a:pt x="210" y="5692"/>
                      </a:lnTo>
                      <a:lnTo>
                        <a:pt x="210" y="5713"/>
                      </a:lnTo>
                      <a:lnTo>
                        <a:pt x="335" y="5838"/>
                      </a:lnTo>
                      <a:lnTo>
                        <a:pt x="440" y="5901"/>
                      </a:lnTo>
                      <a:lnTo>
                        <a:pt x="482" y="5880"/>
                      </a:lnTo>
                      <a:lnTo>
                        <a:pt x="524" y="5796"/>
                      </a:lnTo>
                      <a:lnTo>
                        <a:pt x="586" y="5734"/>
                      </a:lnTo>
                      <a:lnTo>
                        <a:pt x="754" y="5629"/>
                      </a:lnTo>
                      <a:lnTo>
                        <a:pt x="858" y="5587"/>
                      </a:lnTo>
                      <a:lnTo>
                        <a:pt x="858" y="5629"/>
                      </a:lnTo>
                      <a:lnTo>
                        <a:pt x="837" y="5629"/>
                      </a:lnTo>
                      <a:lnTo>
                        <a:pt x="796" y="5713"/>
                      </a:lnTo>
                      <a:lnTo>
                        <a:pt x="649" y="5817"/>
                      </a:lnTo>
                      <a:lnTo>
                        <a:pt x="586" y="5922"/>
                      </a:lnTo>
                      <a:lnTo>
                        <a:pt x="565" y="6027"/>
                      </a:lnTo>
                      <a:lnTo>
                        <a:pt x="586" y="6131"/>
                      </a:lnTo>
                      <a:lnTo>
                        <a:pt x="565" y="6194"/>
                      </a:lnTo>
                      <a:lnTo>
                        <a:pt x="565" y="6236"/>
                      </a:lnTo>
                      <a:lnTo>
                        <a:pt x="754" y="6236"/>
                      </a:lnTo>
                      <a:lnTo>
                        <a:pt x="837" y="6194"/>
                      </a:lnTo>
                      <a:lnTo>
                        <a:pt x="837" y="6257"/>
                      </a:lnTo>
                      <a:lnTo>
                        <a:pt x="775" y="6299"/>
                      </a:lnTo>
                      <a:lnTo>
                        <a:pt x="586" y="6299"/>
                      </a:lnTo>
                      <a:lnTo>
                        <a:pt x="524" y="6340"/>
                      </a:lnTo>
                      <a:lnTo>
                        <a:pt x="356" y="6445"/>
                      </a:lnTo>
                      <a:lnTo>
                        <a:pt x="356" y="6571"/>
                      </a:lnTo>
                      <a:lnTo>
                        <a:pt x="335" y="6654"/>
                      </a:lnTo>
                      <a:lnTo>
                        <a:pt x="356" y="6759"/>
                      </a:lnTo>
                      <a:lnTo>
                        <a:pt x="461" y="6759"/>
                      </a:lnTo>
                      <a:lnTo>
                        <a:pt x="524" y="6822"/>
                      </a:lnTo>
                      <a:lnTo>
                        <a:pt x="482" y="6863"/>
                      </a:lnTo>
                      <a:lnTo>
                        <a:pt x="377" y="6863"/>
                      </a:lnTo>
                      <a:lnTo>
                        <a:pt x="252" y="6884"/>
                      </a:lnTo>
                      <a:lnTo>
                        <a:pt x="147" y="7052"/>
                      </a:lnTo>
                      <a:lnTo>
                        <a:pt x="147" y="7177"/>
                      </a:lnTo>
                      <a:lnTo>
                        <a:pt x="210" y="7240"/>
                      </a:lnTo>
                      <a:lnTo>
                        <a:pt x="272" y="7198"/>
                      </a:lnTo>
                      <a:lnTo>
                        <a:pt x="440" y="7135"/>
                      </a:lnTo>
                      <a:lnTo>
                        <a:pt x="461" y="7177"/>
                      </a:lnTo>
                      <a:lnTo>
                        <a:pt x="356" y="7261"/>
                      </a:lnTo>
                      <a:lnTo>
                        <a:pt x="335" y="7366"/>
                      </a:lnTo>
                      <a:lnTo>
                        <a:pt x="377" y="7366"/>
                      </a:lnTo>
                      <a:lnTo>
                        <a:pt x="461" y="7282"/>
                      </a:lnTo>
                      <a:lnTo>
                        <a:pt x="544" y="7261"/>
                      </a:lnTo>
                      <a:lnTo>
                        <a:pt x="565" y="7303"/>
                      </a:lnTo>
                      <a:lnTo>
                        <a:pt x="482" y="7387"/>
                      </a:lnTo>
                      <a:lnTo>
                        <a:pt x="461" y="7470"/>
                      </a:lnTo>
                      <a:lnTo>
                        <a:pt x="544" y="7554"/>
                      </a:lnTo>
                      <a:lnTo>
                        <a:pt x="649" y="7554"/>
                      </a:lnTo>
                      <a:lnTo>
                        <a:pt x="565" y="7575"/>
                      </a:lnTo>
                      <a:lnTo>
                        <a:pt x="482" y="7575"/>
                      </a:lnTo>
                      <a:lnTo>
                        <a:pt x="419" y="7659"/>
                      </a:lnTo>
                      <a:lnTo>
                        <a:pt x="419" y="7721"/>
                      </a:lnTo>
                      <a:lnTo>
                        <a:pt x="461" y="7826"/>
                      </a:lnTo>
                      <a:lnTo>
                        <a:pt x="419" y="7889"/>
                      </a:lnTo>
                      <a:lnTo>
                        <a:pt x="356" y="7868"/>
                      </a:lnTo>
                      <a:lnTo>
                        <a:pt x="252" y="7889"/>
                      </a:lnTo>
                      <a:lnTo>
                        <a:pt x="168" y="7826"/>
                      </a:lnTo>
                      <a:lnTo>
                        <a:pt x="105" y="7826"/>
                      </a:lnTo>
                      <a:lnTo>
                        <a:pt x="0" y="7972"/>
                      </a:lnTo>
                      <a:lnTo>
                        <a:pt x="0" y="8077"/>
                      </a:lnTo>
                      <a:lnTo>
                        <a:pt x="168" y="8265"/>
                      </a:lnTo>
                      <a:lnTo>
                        <a:pt x="147" y="8391"/>
                      </a:lnTo>
                      <a:lnTo>
                        <a:pt x="168" y="8496"/>
                      </a:lnTo>
                      <a:lnTo>
                        <a:pt x="335" y="8621"/>
                      </a:lnTo>
                      <a:lnTo>
                        <a:pt x="335" y="8705"/>
                      </a:lnTo>
                      <a:lnTo>
                        <a:pt x="482" y="8830"/>
                      </a:lnTo>
                      <a:lnTo>
                        <a:pt x="586" y="8872"/>
                      </a:lnTo>
                      <a:lnTo>
                        <a:pt x="649" y="8851"/>
                      </a:lnTo>
                      <a:lnTo>
                        <a:pt x="733" y="8830"/>
                      </a:lnTo>
                      <a:lnTo>
                        <a:pt x="837" y="8663"/>
                      </a:lnTo>
                      <a:lnTo>
                        <a:pt x="796" y="8516"/>
                      </a:lnTo>
                      <a:lnTo>
                        <a:pt x="837" y="8412"/>
                      </a:lnTo>
                      <a:lnTo>
                        <a:pt x="900" y="8307"/>
                      </a:lnTo>
                      <a:lnTo>
                        <a:pt x="858" y="8433"/>
                      </a:lnTo>
                      <a:lnTo>
                        <a:pt x="858" y="8516"/>
                      </a:lnTo>
                      <a:lnTo>
                        <a:pt x="900" y="8600"/>
                      </a:lnTo>
                      <a:lnTo>
                        <a:pt x="963" y="8747"/>
                      </a:lnTo>
                      <a:lnTo>
                        <a:pt x="1047" y="8788"/>
                      </a:lnTo>
                      <a:lnTo>
                        <a:pt x="1109" y="8726"/>
                      </a:lnTo>
                      <a:lnTo>
                        <a:pt x="1109" y="8642"/>
                      </a:lnTo>
                      <a:lnTo>
                        <a:pt x="1172" y="8537"/>
                      </a:lnTo>
                      <a:lnTo>
                        <a:pt x="1193" y="8600"/>
                      </a:lnTo>
                      <a:lnTo>
                        <a:pt x="1172" y="8642"/>
                      </a:lnTo>
                      <a:lnTo>
                        <a:pt x="1172" y="8747"/>
                      </a:lnTo>
                      <a:lnTo>
                        <a:pt x="1277" y="8935"/>
                      </a:lnTo>
                      <a:lnTo>
                        <a:pt x="1402" y="9019"/>
                      </a:lnTo>
                      <a:lnTo>
                        <a:pt x="1507" y="9019"/>
                      </a:lnTo>
                      <a:lnTo>
                        <a:pt x="1591" y="8956"/>
                      </a:lnTo>
                      <a:lnTo>
                        <a:pt x="1632" y="8998"/>
                      </a:lnTo>
                      <a:lnTo>
                        <a:pt x="1612" y="9040"/>
                      </a:lnTo>
                      <a:lnTo>
                        <a:pt x="1570" y="9040"/>
                      </a:lnTo>
                      <a:lnTo>
                        <a:pt x="1528" y="9123"/>
                      </a:lnTo>
                      <a:lnTo>
                        <a:pt x="1444" y="9165"/>
                      </a:lnTo>
                      <a:lnTo>
                        <a:pt x="1423" y="9249"/>
                      </a:lnTo>
                      <a:lnTo>
                        <a:pt x="1528" y="9332"/>
                      </a:lnTo>
                      <a:lnTo>
                        <a:pt x="1528" y="9416"/>
                      </a:lnTo>
                      <a:lnTo>
                        <a:pt x="1444" y="9416"/>
                      </a:lnTo>
                      <a:lnTo>
                        <a:pt x="1381" y="9374"/>
                      </a:lnTo>
                      <a:lnTo>
                        <a:pt x="1381" y="9458"/>
                      </a:lnTo>
                      <a:lnTo>
                        <a:pt x="1423" y="9521"/>
                      </a:lnTo>
                      <a:lnTo>
                        <a:pt x="1612" y="9542"/>
                      </a:lnTo>
                      <a:lnTo>
                        <a:pt x="1716" y="9584"/>
                      </a:lnTo>
                      <a:lnTo>
                        <a:pt x="1821" y="9563"/>
                      </a:lnTo>
                      <a:lnTo>
                        <a:pt x="1967" y="9604"/>
                      </a:lnTo>
                      <a:lnTo>
                        <a:pt x="1967" y="9521"/>
                      </a:lnTo>
                      <a:lnTo>
                        <a:pt x="2051" y="9542"/>
                      </a:lnTo>
                      <a:lnTo>
                        <a:pt x="2072" y="9625"/>
                      </a:lnTo>
                      <a:lnTo>
                        <a:pt x="2135" y="9772"/>
                      </a:lnTo>
                      <a:lnTo>
                        <a:pt x="2218" y="9856"/>
                      </a:lnTo>
                      <a:lnTo>
                        <a:pt x="2281" y="9856"/>
                      </a:lnTo>
                      <a:lnTo>
                        <a:pt x="2365" y="9751"/>
                      </a:lnTo>
                      <a:lnTo>
                        <a:pt x="2344" y="9625"/>
                      </a:lnTo>
                      <a:lnTo>
                        <a:pt x="2177" y="9542"/>
                      </a:lnTo>
                      <a:lnTo>
                        <a:pt x="2135" y="9521"/>
                      </a:lnTo>
                      <a:lnTo>
                        <a:pt x="2177" y="9479"/>
                      </a:lnTo>
                      <a:lnTo>
                        <a:pt x="2260" y="9521"/>
                      </a:lnTo>
                      <a:lnTo>
                        <a:pt x="2365" y="9584"/>
                      </a:lnTo>
                      <a:lnTo>
                        <a:pt x="2428" y="9667"/>
                      </a:lnTo>
                      <a:lnTo>
                        <a:pt x="2469" y="9772"/>
                      </a:lnTo>
                      <a:lnTo>
                        <a:pt x="2532" y="9772"/>
                      </a:lnTo>
                      <a:lnTo>
                        <a:pt x="2553" y="9667"/>
                      </a:lnTo>
                      <a:lnTo>
                        <a:pt x="2595" y="9646"/>
                      </a:lnTo>
                      <a:lnTo>
                        <a:pt x="2679" y="9751"/>
                      </a:lnTo>
                      <a:lnTo>
                        <a:pt x="2804" y="9793"/>
                      </a:lnTo>
                      <a:lnTo>
                        <a:pt x="2888" y="9793"/>
                      </a:lnTo>
                      <a:lnTo>
                        <a:pt x="2888" y="9730"/>
                      </a:lnTo>
                      <a:lnTo>
                        <a:pt x="2783" y="9646"/>
                      </a:lnTo>
                      <a:lnTo>
                        <a:pt x="2783" y="9584"/>
                      </a:lnTo>
                      <a:lnTo>
                        <a:pt x="2846" y="9563"/>
                      </a:lnTo>
                      <a:lnTo>
                        <a:pt x="2951" y="9604"/>
                      </a:lnTo>
                      <a:lnTo>
                        <a:pt x="2993" y="9667"/>
                      </a:lnTo>
                      <a:lnTo>
                        <a:pt x="3013" y="9667"/>
                      </a:lnTo>
                      <a:lnTo>
                        <a:pt x="3055" y="9772"/>
                      </a:lnTo>
                      <a:lnTo>
                        <a:pt x="3118" y="9814"/>
                      </a:lnTo>
                      <a:lnTo>
                        <a:pt x="3181" y="9793"/>
                      </a:lnTo>
                      <a:lnTo>
                        <a:pt x="3202" y="9688"/>
                      </a:lnTo>
                      <a:lnTo>
                        <a:pt x="3160" y="9604"/>
                      </a:lnTo>
                      <a:lnTo>
                        <a:pt x="3076" y="9604"/>
                      </a:lnTo>
                      <a:lnTo>
                        <a:pt x="3013" y="9563"/>
                      </a:lnTo>
                      <a:lnTo>
                        <a:pt x="3055" y="9500"/>
                      </a:lnTo>
                      <a:lnTo>
                        <a:pt x="3097" y="9542"/>
                      </a:lnTo>
                      <a:lnTo>
                        <a:pt x="3160" y="9542"/>
                      </a:lnTo>
                      <a:lnTo>
                        <a:pt x="3223" y="9437"/>
                      </a:lnTo>
                      <a:lnTo>
                        <a:pt x="3265" y="9353"/>
                      </a:lnTo>
                      <a:lnTo>
                        <a:pt x="3265" y="9312"/>
                      </a:lnTo>
                      <a:lnTo>
                        <a:pt x="3118" y="9207"/>
                      </a:lnTo>
                      <a:lnTo>
                        <a:pt x="3055" y="9228"/>
                      </a:lnTo>
                      <a:lnTo>
                        <a:pt x="2951" y="9207"/>
                      </a:lnTo>
                      <a:lnTo>
                        <a:pt x="2867" y="9040"/>
                      </a:lnTo>
                      <a:lnTo>
                        <a:pt x="2762" y="9040"/>
                      </a:lnTo>
                      <a:lnTo>
                        <a:pt x="2574" y="8872"/>
                      </a:lnTo>
                      <a:lnTo>
                        <a:pt x="2490" y="8788"/>
                      </a:lnTo>
                      <a:lnTo>
                        <a:pt x="2365" y="8788"/>
                      </a:lnTo>
                      <a:lnTo>
                        <a:pt x="2239" y="8516"/>
                      </a:lnTo>
                      <a:lnTo>
                        <a:pt x="2030" y="8286"/>
                      </a:lnTo>
                      <a:lnTo>
                        <a:pt x="1946" y="8014"/>
                      </a:lnTo>
                      <a:lnTo>
                        <a:pt x="1842" y="7847"/>
                      </a:lnTo>
                      <a:lnTo>
                        <a:pt x="1842" y="7554"/>
                      </a:lnTo>
                      <a:lnTo>
                        <a:pt x="1758" y="7387"/>
                      </a:lnTo>
                      <a:lnTo>
                        <a:pt x="1716" y="7073"/>
                      </a:lnTo>
                      <a:lnTo>
                        <a:pt x="1695" y="7010"/>
                      </a:lnTo>
                      <a:lnTo>
                        <a:pt x="1737" y="6905"/>
                      </a:lnTo>
                      <a:lnTo>
                        <a:pt x="1737" y="6822"/>
                      </a:lnTo>
                      <a:lnTo>
                        <a:pt x="1632" y="6801"/>
                      </a:lnTo>
                      <a:lnTo>
                        <a:pt x="1549" y="6843"/>
                      </a:lnTo>
                      <a:lnTo>
                        <a:pt x="1486" y="6801"/>
                      </a:lnTo>
                      <a:lnTo>
                        <a:pt x="1507" y="6759"/>
                      </a:lnTo>
                      <a:lnTo>
                        <a:pt x="1653" y="6759"/>
                      </a:lnTo>
                      <a:lnTo>
                        <a:pt x="1800" y="6696"/>
                      </a:lnTo>
                      <a:lnTo>
                        <a:pt x="1821" y="6487"/>
                      </a:lnTo>
                      <a:lnTo>
                        <a:pt x="1800" y="6382"/>
                      </a:lnTo>
                      <a:lnTo>
                        <a:pt x="1695" y="6403"/>
                      </a:lnTo>
                      <a:lnTo>
                        <a:pt x="1591" y="6424"/>
                      </a:lnTo>
                      <a:lnTo>
                        <a:pt x="1632" y="6382"/>
                      </a:lnTo>
                      <a:lnTo>
                        <a:pt x="1800" y="6319"/>
                      </a:lnTo>
                      <a:lnTo>
                        <a:pt x="1821" y="6236"/>
                      </a:lnTo>
                      <a:lnTo>
                        <a:pt x="1779" y="6194"/>
                      </a:lnTo>
                      <a:lnTo>
                        <a:pt x="1570" y="6194"/>
                      </a:lnTo>
                      <a:lnTo>
                        <a:pt x="1423" y="6173"/>
                      </a:lnTo>
                      <a:lnTo>
                        <a:pt x="1423" y="6110"/>
                      </a:lnTo>
                      <a:lnTo>
                        <a:pt x="1507" y="6068"/>
                      </a:lnTo>
                      <a:lnTo>
                        <a:pt x="1465" y="6006"/>
                      </a:lnTo>
                      <a:lnTo>
                        <a:pt x="1465" y="5922"/>
                      </a:lnTo>
                      <a:lnTo>
                        <a:pt x="1507" y="5964"/>
                      </a:lnTo>
                      <a:lnTo>
                        <a:pt x="1570" y="6068"/>
                      </a:lnTo>
                      <a:lnTo>
                        <a:pt x="1674" y="6110"/>
                      </a:lnTo>
                      <a:lnTo>
                        <a:pt x="1821" y="6110"/>
                      </a:lnTo>
                      <a:lnTo>
                        <a:pt x="1842" y="6068"/>
                      </a:lnTo>
                      <a:lnTo>
                        <a:pt x="1925" y="6027"/>
                      </a:lnTo>
                      <a:lnTo>
                        <a:pt x="1988" y="5901"/>
                      </a:lnTo>
                      <a:lnTo>
                        <a:pt x="1988" y="5775"/>
                      </a:lnTo>
                      <a:lnTo>
                        <a:pt x="2051" y="5650"/>
                      </a:lnTo>
                      <a:lnTo>
                        <a:pt x="2093" y="5545"/>
                      </a:lnTo>
                      <a:lnTo>
                        <a:pt x="2009" y="5462"/>
                      </a:lnTo>
                      <a:lnTo>
                        <a:pt x="1946" y="5336"/>
                      </a:lnTo>
                      <a:lnTo>
                        <a:pt x="1842" y="5294"/>
                      </a:lnTo>
                      <a:lnTo>
                        <a:pt x="1779" y="5294"/>
                      </a:lnTo>
                      <a:lnTo>
                        <a:pt x="1716" y="5252"/>
                      </a:lnTo>
                      <a:lnTo>
                        <a:pt x="1800" y="5231"/>
                      </a:lnTo>
                      <a:lnTo>
                        <a:pt x="1884" y="5252"/>
                      </a:lnTo>
                      <a:lnTo>
                        <a:pt x="1946" y="5231"/>
                      </a:lnTo>
                      <a:lnTo>
                        <a:pt x="2009" y="5294"/>
                      </a:lnTo>
                      <a:lnTo>
                        <a:pt x="2009" y="5378"/>
                      </a:lnTo>
                      <a:lnTo>
                        <a:pt x="2051" y="5399"/>
                      </a:lnTo>
                      <a:lnTo>
                        <a:pt x="2114" y="5336"/>
                      </a:lnTo>
                      <a:lnTo>
                        <a:pt x="2051" y="5148"/>
                      </a:lnTo>
                      <a:lnTo>
                        <a:pt x="1925" y="4980"/>
                      </a:lnTo>
                      <a:lnTo>
                        <a:pt x="1821" y="4834"/>
                      </a:lnTo>
                      <a:lnTo>
                        <a:pt x="1842" y="4771"/>
                      </a:lnTo>
                      <a:lnTo>
                        <a:pt x="1925" y="4855"/>
                      </a:lnTo>
                      <a:lnTo>
                        <a:pt x="1946" y="4938"/>
                      </a:lnTo>
                      <a:lnTo>
                        <a:pt x="2051" y="4980"/>
                      </a:lnTo>
                      <a:lnTo>
                        <a:pt x="2156" y="5022"/>
                      </a:lnTo>
                      <a:lnTo>
                        <a:pt x="2197" y="4938"/>
                      </a:lnTo>
                      <a:lnTo>
                        <a:pt x="2197" y="4855"/>
                      </a:lnTo>
                      <a:lnTo>
                        <a:pt x="2135" y="4813"/>
                      </a:lnTo>
                      <a:lnTo>
                        <a:pt x="2135" y="4729"/>
                      </a:lnTo>
                      <a:lnTo>
                        <a:pt x="2218" y="4625"/>
                      </a:lnTo>
                      <a:lnTo>
                        <a:pt x="2218" y="4520"/>
                      </a:lnTo>
                      <a:lnTo>
                        <a:pt x="2135" y="4415"/>
                      </a:lnTo>
                      <a:lnTo>
                        <a:pt x="2009" y="4248"/>
                      </a:lnTo>
                      <a:lnTo>
                        <a:pt x="2093" y="4248"/>
                      </a:lnTo>
                      <a:lnTo>
                        <a:pt x="2197" y="4332"/>
                      </a:lnTo>
                      <a:lnTo>
                        <a:pt x="2260" y="4311"/>
                      </a:lnTo>
                      <a:lnTo>
                        <a:pt x="2323" y="4185"/>
                      </a:lnTo>
                      <a:lnTo>
                        <a:pt x="2302" y="4143"/>
                      </a:lnTo>
                      <a:lnTo>
                        <a:pt x="2218" y="4143"/>
                      </a:lnTo>
                      <a:lnTo>
                        <a:pt x="2218" y="3997"/>
                      </a:lnTo>
                      <a:lnTo>
                        <a:pt x="2302" y="3976"/>
                      </a:lnTo>
                      <a:lnTo>
                        <a:pt x="2407" y="4039"/>
                      </a:lnTo>
                      <a:lnTo>
                        <a:pt x="2553" y="4102"/>
                      </a:lnTo>
                      <a:lnTo>
                        <a:pt x="2616" y="4018"/>
                      </a:lnTo>
                      <a:lnTo>
                        <a:pt x="2532" y="3976"/>
                      </a:lnTo>
                      <a:lnTo>
                        <a:pt x="2532" y="3913"/>
                      </a:lnTo>
                      <a:lnTo>
                        <a:pt x="2616" y="3913"/>
                      </a:lnTo>
                      <a:lnTo>
                        <a:pt x="2679" y="3934"/>
                      </a:lnTo>
                      <a:lnTo>
                        <a:pt x="2762" y="3871"/>
                      </a:lnTo>
                      <a:lnTo>
                        <a:pt x="2762" y="3767"/>
                      </a:lnTo>
                      <a:lnTo>
                        <a:pt x="2741" y="3704"/>
                      </a:lnTo>
                      <a:lnTo>
                        <a:pt x="2762" y="3662"/>
                      </a:lnTo>
                      <a:lnTo>
                        <a:pt x="2930" y="3578"/>
                      </a:lnTo>
                      <a:lnTo>
                        <a:pt x="2951" y="3495"/>
                      </a:lnTo>
                      <a:lnTo>
                        <a:pt x="2846" y="3453"/>
                      </a:lnTo>
                      <a:lnTo>
                        <a:pt x="2783" y="3369"/>
                      </a:lnTo>
                      <a:lnTo>
                        <a:pt x="2846" y="3265"/>
                      </a:lnTo>
                      <a:lnTo>
                        <a:pt x="2888" y="3369"/>
                      </a:lnTo>
                      <a:lnTo>
                        <a:pt x="2972" y="3306"/>
                      </a:lnTo>
                      <a:lnTo>
                        <a:pt x="3139" y="3097"/>
                      </a:lnTo>
                      <a:lnTo>
                        <a:pt x="3181" y="2972"/>
                      </a:lnTo>
                      <a:lnTo>
                        <a:pt x="3265" y="2930"/>
                      </a:lnTo>
                      <a:lnTo>
                        <a:pt x="3285" y="2783"/>
                      </a:lnTo>
                      <a:lnTo>
                        <a:pt x="3453" y="2679"/>
                      </a:lnTo>
                      <a:lnTo>
                        <a:pt x="3516" y="2532"/>
                      </a:lnTo>
                      <a:lnTo>
                        <a:pt x="3599" y="2323"/>
                      </a:lnTo>
                      <a:lnTo>
                        <a:pt x="3683" y="2323"/>
                      </a:lnTo>
                      <a:lnTo>
                        <a:pt x="3892" y="2156"/>
                      </a:lnTo>
                      <a:lnTo>
                        <a:pt x="4122" y="1905"/>
                      </a:lnTo>
                      <a:lnTo>
                        <a:pt x="4311" y="1737"/>
                      </a:lnTo>
                      <a:lnTo>
                        <a:pt x="4394" y="1737"/>
                      </a:lnTo>
                      <a:lnTo>
                        <a:pt x="4541" y="1612"/>
                      </a:lnTo>
                      <a:lnTo>
                        <a:pt x="4729" y="1570"/>
                      </a:lnTo>
                      <a:lnTo>
                        <a:pt x="4834" y="1486"/>
                      </a:lnTo>
                      <a:lnTo>
                        <a:pt x="4980" y="1277"/>
                      </a:lnTo>
                      <a:lnTo>
                        <a:pt x="5064" y="1214"/>
                      </a:lnTo>
                      <a:lnTo>
                        <a:pt x="5127" y="1214"/>
                      </a:lnTo>
                      <a:lnTo>
                        <a:pt x="5190" y="1193"/>
                      </a:lnTo>
                      <a:lnTo>
                        <a:pt x="5190" y="1109"/>
                      </a:lnTo>
                      <a:lnTo>
                        <a:pt x="5169" y="1068"/>
                      </a:lnTo>
                      <a:lnTo>
                        <a:pt x="5231" y="963"/>
                      </a:lnTo>
                      <a:lnTo>
                        <a:pt x="5190" y="858"/>
                      </a:lnTo>
                      <a:lnTo>
                        <a:pt x="5190" y="691"/>
                      </a:lnTo>
                      <a:lnTo>
                        <a:pt x="5169" y="670"/>
                      </a:lnTo>
                      <a:lnTo>
                        <a:pt x="5085" y="670"/>
                      </a:lnTo>
                      <a:lnTo>
                        <a:pt x="5085" y="524"/>
                      </a:lnTo>
                      <a:lnTo>
                        <a:pt x="5148" y="377"/>
                      </a:lnTo>
                      <a:lnTo>
                        <a:pt x="5127" y="335"/>
                      </a:lnTo>
                      <a:lnTo>
                        <a:pt x="5022" y="314"/>
                      </a:lnTo>
                      <a:lnTo>
                        <a:pt x="4959" y="252"/>
                      </a:lnTo>
                      <a:lnTo>
                        <a:pt x="4855" y="231"/>
                      </a:lnTo>
                      <a:lnTo>
                        <a:pt x="4813" y="147"/>
                      </a:lnTo>
                      <a:lnTo>
                        <a:pt x="4813" y="42"/>
                      </a:lnTo>
                      <a:lnTo>
                        <a:pt x="475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70"/>
                <p:cNvSpPr/>
                <p:nvPr/>
              </p:nvSpPr>
              <p:spPr>
                <a:xfrm>
                  <a:off x="4015475" y="1586100"/>
                  <a:ext cx="1901975" cy="1017450"/>
                </a:xfrm>
                <a:custGeom>
                  <a:avLst/>
                  <a:gdLst/>
                  <a:ahLst/>
                  <a:cxnLst/>
                  <a:rect l="l" t="t" r="r" b="b"/>
                  <a:pathLst>
                    <a:path w="76079" h="40698" extrusionOk="0">
                      <a:moveTo>
                        <a:pt x="27578" y="1"/>
                      </a:moveTo>
                      <a:lnTo>
                        <a:pt x="27431" y="126"/>
                      </a:lnTo>
                      <a:lnTo>
                        <a:pt x="27389" y="231"/>
                      </a:lnTo>
                      <a:lnTo>
                        <a:pt x="27285" y="273"/>
                      </a:lnTo>
                      <a:lnTo>
                        <a:pt x="27368" y="377"/>
                      </a:lnTo>
                      <a:lnTo>
                        <a:pt x="27264" y="482"/>
                      </a:lnTo>
                      <a:lnTo>
                        <a:pt x="27243" y="649"/>
                      </a:lnTo>
                      <a:lnTo>
                        <a:pt x="27285" y="796"/>
                      </a:lnTo>
                      <a:lnTo>
                        <a:pt x="27159" y="921"/>
                      </a:lnTo>
                      <a:lnTo>
                        <a:pt x="27138" y="1444"/>
                      </a:lnTo>
                      <a:lnTo>
                        <a:pt x="27264" y="1570"/>
                      </a:lnTo>
                      <a:lnTo>
                        <a:pt x="27264" y="1695"/>
                      </a:lnTo>
                      <a:lnTo>
                        <a:pt x="27159" y="1695"/>
                      </a:lnTo>
                      <a:lnTo>
                        <a:pt x="27180" y="1842"/>
                      </a:lnTo>
                      <a:lnTo>
                        <a:pt x="27285" y="1967"/>
                      </a:lnTo>
                      <a:lnTo>
                        <a:pt x="27389" y="1967"/>
                      </a:lnTo>
                      <a:lnTo>
                        <a:pt x="27536" y="2156"/>
                      </a:lnTo>
                      <a:lnTo>
                        <a:pt x="27682" y="2177"/>
                      </a:lnTo>
                      <a:lnTo>
                        <a:pt x="27536" y="2281"/>
                      </a:lnTo>
                      <a:lnTo>
                        <a:pt x="27578" y="2407"/>
                      </a:lnTo>
                      <a:lnTo>
                        <a:pt x="27578" y="2491"/>
                      </a:lnTo>
                      <a:lnTo>
                        <a:pt x="27787" y="2511"/>
                      </a:lnTo>
                      <a:lnTo>
                        <a:pt x="27912" y="2470"/>
                      </a:lnTo>
                      <a:lnTo>
                        <a:pt x="28101" y="2532"/>
                      </a:lnTo>
                      <a:lnTo>
                        <a:pt x="28289" y="2532"/>
                      </a:lnTo>
                      <a:lnTo>
                        <a:pt x="28331" y="2616"/>
                      </a:lnTo>
                      <a:lnTo>
                        <a:pt x="28226" y="2700"/>
                      </a:lnTo>
                      <a:lnTo>
                        <a:pt x="28122" y="2679"/>
                      </a:lnTo>
                      <a:lnTo>
                        <a:pt x="28059" y="2700"/>
                      </a:lnTo>
                      <a:lnTo>
                        <a:pt x="27933" y="2616"/>
                      </a:lnTo>
                      <a:lnTo>
                        <a:pt x="27661" y="2721"/>
                      </a:lnTo>
                      <a:lnTo>
                        <a:pt x="27578" y="2679"/>
                      </a:lnTo>
                      <a:lnTo>
                        <a:pt x="27473" y="2721"/>
                      </a:lnTo>
                      <a:lnTo>
                        <a:pt x="27368" y="2700"/>
                      </a:lnTo>
                      <a:lnTo>
                        <a:pt x="27264" y="2700"/>
                      </a:lnTo>
                      <a:lnTo>
                        <a:pt x="27201" y="2783"/>
                      </a:lnTo>
                      <a:lnTo>
                        <a:pt x="26950" y="2783"/>
                      </a:lnTo>
                      <a:lnTo>
                        <a:pt x="26887" y="2888"/>
                      </a:lnTo>
                      <a:lnTo>
                        <a:pt x="26908" y="2930"/>
                      </a:lnTo>
                      <a:lnTo>
                        <a:pt x="27034" y="2951"/>
                      </a:lnTo>
                      <a:lnTo>
                        <a:pt x="27054" y="3055"/>
                      </a:lnTo>
                      <a:lnTo>
                        <a:pt x="27201" y="3035"/>
                      </a:lnTo>
                      <a:lnTo>
                        <a:pt x="27264" y="3097"/>
                      </a:lnTo>
                      <a:lnTo>
                        <a:pt x="27410" y="3014"/>
                      </a:lnTo>
                      <a:lnTo>
                        <a:pt x="27515" y="3160"/>
                      </a:lnTo>
                      <a:lnTo>
                        <a:pt x="27661" y="3265"/>
                      </a:lnTo>
                      <a:lnTo>
                        <a:pt x="27787" y="3516"/>
                      </a:lnTo>
                      <a:lnTo>
                        <a:pt x="27682" y="3746"/>
                      </a:lnTo>
                      <a:lnTo>
                        <a:pt x="27410" y="4018"/>
                      </a:lnTo>
                      <a:lnTo>
                        <a:pt x="27515" y="3746"/>
                      </a:lnTo>
                      <a:lnTo>
                        <a:pt x="27431" y="3662"/>
                      </a:lnTo>
                      <a:lnTo>
                        <a:pt x="27431" y="3495"/>
                      </a:lnTo>
                      <a:lnTo>
                        <a:pt x="27243" y="3453"/>
                      </a:lnTo>
                      <a:lnTo>
                        <a:pt x="27180" y="3432"/>
                      </a:lnTo>
                      <a:lnTo>
                        <a:pt x="27180" y="3348"/>
                      </a:lnTo>
                      <a:lnTo>
                        <a:pt x="27117" y="3327"/>
                      </a:lnTo>
                      <a:lnTo>
                        <a:pt x="27013" y="3411"/>
                      </a:lnTo>
                      <a:lnTo>
                        <a:pt x="26845" y="3411"/>
                      </a:lnTo>
                      <a:lnTo>
                        <a:pt x="26720" y="3537"/>
                      </a:lnTo>
                      <a:lnTo>
                        <a:pt x="26845" y="3599"/>
                      </a:lnTo>
                      <a:lnTo>
                        <a:pt x="26803" y="3662"/>
                      </a:lnTo>
                      <a:lnTo>
                        <a:pt x="26657" y="3662"/>
                      </a:lnTo>
                      <a:lnTo>
                        <a:pt x="26741" y="3767"/>
                      </a:lnTo>
                      <a:lnTo>
                        <a:pt x="26720" y="3851"/>
                      </a:lnTo>
                      <a:lnTo>
                        <a:pt x="26552" y="3976"/>
                      </a:lnTo>
                      <a:lnTo>
                        <a:pt x="26531" y="3851"/>
                      </a:lnTo>
                      <a:lnTo>
                        <a:pt x="26490" y="3851"/>
                      </a:lnTo>
                      <a:lnTo>
                        <a:pt x="26406" y="3913"/>
                      </a:lnTo>
                      <a:lnTo>
                        <a:pt x="26448" y="4039"/>
                      </a:lnTo>
                      <a:lnTo>
                        <a:pt x="26406" y="4164"/>
                      </a:lnTo>
                      <a:lnTo>
                        <a:pt x="26301" y="4164"/>
                      </a:lnTo>
                      <a:lnTo>
                        <a:pt x="26280" y="3976"/>
                      </a:lnTo>
                      <a:lnTo>
                        <a:pt x="26176" y="3871"/>
                      </a:lnTo>
                      <a:lnTo>
                        <a:pt x="26134" y="3934"/>
                      </a:lnTo>
                      <a:lnTo>
                        <a:pt x="26176" y="4039"/>
                      </a:lnTo>
                      <a:lnTo>
                        <a:pt x="26071" y="4227"/>
                      </a:lnTo>
                      <a:lnTo>
                        <a:pt x="26008" y="4374"/>
                      </a:lnTo>
                      <a:lnTo>
                        <a:pt x="25883" y="4290"/>
                      </a:lnTo>
                      <a:lnTo>
                        <a:pt x="25883" y="4227"/>
                      </a:lnTo>
                      <a:lnTo>
                        <a:pt x="26008" y="3955"/>
                      </a:lnTo>
                      <a:lnTo>
                        <a:pt x="25966" y="3851"/>
                      </a:lnTo>
                      <a:lnTo>
                        <a:pt x="25820" y="3830"/>
                      </a:lnTo>
                      <a:lnTo>
                        <a:pt x="25506" y="3934"/>
                      </a:lnTo>
                      <a:lnTo>
                        <a:pt x="25401" y="3871"/>
                      </a:lnTo>
                      <a:lnTo>
                        <a:pt x="25255" y="4018"/>
                      </a:lnTo>
                      <a:lnTo>
                        <a:pt x="25150" y="3976"/>
                      </a:lnTo>
                      <a:lnTo>
                        <a:pt x="25046" y="3934"/>
                      </a:lnTo>
                      <a:lnTo>
                        <a:pt x="24878" y="3955"/>
                      </a:lnTo>
                      <a:lnTo>
                        <a:pt x="25025" y="4081"/>
                      </a:lnTo>
                      <a:lnTo>
                        <a:pt x="24941" y="4164"/>
                      </a:lnTo>
                      <a:lnTo>
                        <a:pt x="24920" y="4143"/>
                      </a:lnTo>
                      <a:lnTo>
                        <a:pt x="24878" y="4081"/>
                      </a:lnTo>
                      <a:lnTo>
                        <a:pt x="24837" y="4060"/>
                      </a:lnTo>
                      <a:lnTo>
                        <a:pt x="24774" y="4164"/>
                      </a:lnTo>
                      <a:lnTo>
                        <a:pt x="24732" y="4227"/>
                      </a:lnTo>
                      <a:lnTo>
                        <a:pt x="24732" y="4478"/>
                      </a:lnTo>
                      <a:lnTo>
                        <a:pt x="24816" y="4562"/>
                      </a:lnTo>
                      <a:lnTo>
                        <a:pt x="24941" y="4436"/>
                      </a:lnTo>
                      <a:lnTo>
                        <a:pt x="25025" y="4478"/>
                      </a:lnTo>
                      <a:lnTo>
                        <a:pt x="25192" y="4353"/>
                      </a:lnTo>
                      <a:lnTo>
                        <a:pt x="25276" y="4374"/>
                      </a:lnTo>
                      <a:lnTo>
                        <a:pt x="25255" y="4478"/>
                      </a:lnTo>
                      <a:lnTo>
                        <a:pt x="24941" y="4604"/>
                      </a:lnTo>
                      <a:lnTo>
                        <a:pt x="24878" y="4750"/>
                      </a:lnTo>
                      <a:lnTo>
                        <a:pt x="24753" y="4813"/>
                      </a:lnTo>
                      <a:lnTo>
                        <a:pt x="24502" y="4855"/>
                      </a:lnTo>
                      <a:lnTo>
                        <a:pt x="24460" y="4918"/>
                      </a:lnTo>
                      <a:lnTo>
                        <a:pt x="24523" y="5001"/>
                      </a:lnTo>
                      <a:lnTo>
                        <a:pt x="24313" y="5064"/>
                      </a:lnTo>
                      <a:lnTo>
                        <a:pt x="24209" y="5001"/>
                      </a:lnTo>
                      <a:lnTo>
                        <a:pt x="24146" y="5022"/>
                      </a:lnTo>
                      <a:lnTo>
                        <a:pt x="24125" y="5127"/>
                      </a:lnTo>
                      <a:lnTo>
                        <a:pt x="24041" y="5169"/>
                      </a:lnTo>
                      <a:lnTo>
                        <a:pt x="23895" y="5211"/>
                      </a:lnTo>
                      <a:lnTo>
                        <a:pt x="23832" y="5294"/>
                      </a:lnTo>
                      <a:lnTo>
                        <a:pt x="23916" y="5399"/>
                      </a:lnTo>
                      <a:lnTo>
                        <a:pt x="23874" y="5399"/>
                      </a:lnTo>
                      <a:lnTo>
                        <a:pt x="23832" y="5504"/>
                      </a:lnTo>
                      <a:lnTo>
                        <a:pt x="23790" y="5524"/>
                      </a:lnTo>
                      <a:lnTo>
                        <a:pt x="23728" y="5441"/>
                      </a:lnTo>
                      <a:lnTo>
                        <a:pt x="23686" y="5441"/>
                      </a:lnTo>
                      <a:lnTo>
                        <a:pt x="23581" y="5608"/>
                      </a:lnTo>
                      <a:lnTo>
                        <a:pt x="23602" y="5650"/>
                      </a:lnTo>
                      <a:lnTo>
                        <a:pt x="23560" y="5713"/>
                      </a:lnTo>
                      <a:lnTo>
                        <a:pt x="23560" y="5817"/>
                      </a:lnTo>
                      <a:lnTo>
                        <a:pt x="23456" y="5943"/>
                      </a:lnTo>
                      <a:lnTo>
                        <a:pt x="23477" y="6048"/>
                      </a:lnTo>
                      <a:lnTo>
                        <a:pt x="23309" y="6110"/>
                      </a:lnTo>
                      <a:lnTo>
                        <a:pt x="23142" y="6110"/>
                      </a:lnTo>
                      <a:lnTo>
                        <a:pt x="23037" y="6173"/>
                      </a:lnTo>
                      <a:lnTo>
                        <a:pt x="23037" y="6278"/>
                      </a:lnTo>
                      <a:lnTo>
                        <a:pt x="23100" y="6278"/>
                      </a:lnTo>
                      <a:lnTo>
                        <a:pt x="23163" y="6215"/>
                      </a:lnTo>
                      <a:lnTo>
                        <a:pt x="23414" y="6257"/>
                      </a:lnTo>
                      <a:lnTo>
                        <a:pt x="23372" y="6340"/>
                      </a:lnTo>
                      <a:lnTo>
                        <a:pt x="23246" y="6320"/>
                      </a:lnTo>
                      <a:lnTo>
                        <a:pt x="23204" y="6361"/>
                      </a:lnTo>
                      <a:lnTo>
                        <a:pt x="23288" y="6445"/>
                      </a:lnTo>
                      <a:lnTo>
                        <a:pt x="23267" y="6675"/>
                      </a:lnTo>
                      <a:lnTo>
                        <a:pt x="23163" y="6759"/>
                      </a:lnTo>
                      <a:lnTo>
                        <a:pt x="23184" y="6843"/>
                      </a:lnTo>
                      <a:lnTo>
                        <a:pt x="23163" y="6947"/>
                      </a:lnTo>
                      <a:lnTo>
                        <a:pt x="23037" y="6759"/>
                      </a:lnTo>
                      <a:lnTo>
                        <a:pt x="22932" y="6780"/>
                      </a:lnTo>
                      <a:lnTo>
                        <a:pt x="22786" y="6633"/>
                      </a:lnTo>
                      <a:lnTo>
                        <a:pt x="22723" y="6592"/>
                      </a:lnTo>
                      <a:lnTo>
                        <a:pt x="22681" y="6654"/>
                      </a:lnTo>
                      <a:lnTo>
                        <a:pt x="22765" y="6738"/>
                      </a:lnTo>
                      <a:lnTo>
                        <a:pt x="22765" y="6843"/>
                      </a:lnTo>
                      <a:lnTo>
                        <a:pt x="22723" y="6905"/>
                      </a:lnTo>
                      <a:lnTo>
                        <a:pt x="22786" y="7010"/>
                      </a:lnTo>
                      <a:lnTo>
                        <a:pt x="22891" y="6968"/>
                      </a:lnTo>
                      <a:lnTo>
                        <a:pt x="23079" y="7010"/>
                      </a:lnTo>
                      <a:lnTo>
                        <a:pt x="23204" y="7052"/>
                      </a:lnTo>
                      <a:lnTo>
                        <a:pt x="23246" y="7156"/>
                      </a:lnTo>
                      <a:lnTo>
                        <a:pt x="23351" y="7219"/>
                      </a:lnTo>
                      <a:lnTo>
                        <a:pt x="23456" y="7198"/>
                      </a:lnTo>
                      <a:lnTo>
                        <a:pt x="23497" y="7177"/>
                      </a:lnTo>
                      <a:lnTo>
                        <a:pt x="23560" y="7261"/>
                      </a:lnTo>
                      <a:lnTo>
                        <a:pt x="23414" y="7303"/>
                      </a:lnTo>
                      <a:lnTo>
                        <a:pt x="23288" y="7303"/>
                      </a:lnTo>
                      <a:lnTo>
                        <a:pt x="23184" y="7198"/>
                      </a:lnTo>
                      <a:lnTo>
                        <a:pt x="23142" y="7219"/>
                      </a:lnTo>
                      <a:lnTo>
                        <a:pt x="23100" y="7303"/>
                      </a:lnTo>
                      <a:lnTo>
                        <a:pt x="23058" y="7366"/>
                      </a:lnTo>
                      <a:lnTo>
                        <a:pt x="23184" y="7512"/>
                      </a:lnTo>
                      <a:lnTo>
                        <a:pt x="23267" y="7470"/>
                      </a:lnTo>
                      <a:lnTo>
                        <a:pt x="23456" y="7470"/>
                      </a:lnTo>
                      <a:lnTo>
                        <a:pt x="23497" y="7617"/>
                      </a:lnTo>
                      <a:lnTo>
                        <a:pt x="23581" y="7680"/>
                      </a:lnTo>
                      <a:lnTo>
                        <a:pt x="23623" y="7596"/>
                      </a:lnTo>
                      <a:lnTo>
                        <a:pt x="23811" y="7596"/>
                      </a:lnTo>
                      <a:lnTo>
                        <a:pt x="23790" y="7701"/>
                      </a:lnTo>
                      <a:lnTo>
                        <a:pt x="23937" y="7805"/>
                      </a:lnTo>
                      <a:lnTo>
                        <a:pt x="24083" y="7805"/>
                      </a:lnTo>
                      <a:lnTo>
                        <a:pt x="24146" y="7952"/>
                      </a:lnTo>
                      <a:lnTo>
                        <a:pt x="24083" y="8161"/>
                      </a:lnTo>
                      <a:lnTo>
                        <a:pt x="23832" y="8307"/>
                      </a:lnTo>
                      <a:lnTo>
                        <a:pt x="23769" y="8433"/>
                      </a:lnTo>
                      <a:lnTo>
                        <a:pt x="23769" y="8517"/>
                      </a:lnTo>
                      <a:lnTo>
                        <a:pt x="23979" y="8726"/>
                      </a:lnTo>
                      <a:lnTo>
                        <a:pt x="24104" y="8768"/>
                      </a:lnTo>
                      <a:lnTo>
                        <a:pt x="23895" y="8768"/>
                      </a:lnTo>
                      <a:lnTo>
                        <a:pt x="23665" y="8579"/>
                      </a:lnTo>
                      <a:lnTo>
                        <a:pt x="23665" y="8454"/>
                      </a:lnTo>
                      <a:lnTo>
                        <a:pt x="23769" y="8224"/>
                      </a:lnTo>
                      <a:lnTo>
                        <a:pt x="23832" y="8161"/>
                      </a:lnTo>
                      <a:lnTo>
                        <a:pt x="23832" y="8098"/>
                      </a:lnTo>
                      <a:lnTo>
                        <a:pt x="23895" y="7952"/>
                      </a:lnTo>
                      <a:lnTo>
                        <a:pt x="23832" y="7910"/>
                      </a:lnTo>
                      <a:lnTo>
                        <a:pt x="23456" y="8098"/>
                      </a:lnTo>
                      <a:lnTo>
                        <a:pt x="23246" y="8161"/>
                      </a:lnTo>
                      <a:lnTo>
                        <a:pt x="23184" y="8307"/>
                      </a:lnTo>
                      <a:lnTo>
                        <a:pt x="23058" y="8349"/>
                      </a:lnTo>
                      <a:lnTo>
                        <a:pt x="22953" y="8307"/>
                      </a:lnTo>
                      <a:lnTo>
                        <a:pt x="22828" y="8328"/>
                      </a:lnTo>
                      <a:lnTo>
                        <a:pt x="22660" y="8454"/>
                      </a:lnTo>
                      <a:lnTo>
                        <a:pt x="22221" y="8621"/>
                      </a:lnTo>
                      <a:lnTo>
                        <a:pt x="21907" y="8684"/>
                      </a:lnTo>
                      <a:lnTo>
                        <a:pt x="21782" y="8684"/>
                      </a:lnTo>
                      <a:lnTo>
                        <a:pt x="21614" y="8851"/>
                      </a:lnTo>
                      <a:lnTo>
                        <a:pt x="21468" y="8851"/>
                      </a:lnTo>
                      <a:lnTo>
                        <a:pt x="21384" y="8935"/>
                      </a:lnTo>
                      <a:lnTo>
                        <a:pt x="21510" y="9040"/>
                      </a:lnTo>
                      <a:lnTo>
                        <a:pt x="21510" y="9165"/>
                      </a:lnTo>
                      <a:lnTo>
                        <a:pt x="21489" y="9291"/>
                      </a:lnTo>
                      <a:lnTo>
                        <a:pt x="21572" y="9374"/>
                      </a:lnTo>
                      <a:lnTo>
                        <a:pt x="21677" y="9374"/>
                      </a:lnTo>
                      <a:lnTo>
                        <a:pt x="21698" y="9458"/>
                      </a:lnTo>
                      <a:lnTo>
                        <a:pt x="21635" y="9521"/>
                      </a:lnTo>
                      <a:lnTo>
                        <a:pt x="21844" y="9667"/>
                      </a:lnTo>
                      <a:lnTo>
                        <a:pt x="22012" y="9918"/>
                      </a:lnTo>
                      <a:lnTo>
                        <a:pt x="22012" y="10128"/>
                      </a:lnTo>
                      <a:lnTo>
                        <a:pt x="22054" y="10232"/>
                      </a:lnTo>
                      <a:lnTo>
                        <a:pt x="22116" y="10232"/>
                      </a:lnTo>
                      <a:lnTo>
                        <a:pt x="22137" y="10400"/>
                      </a:lnTo>
                      <a:lnTo>
                        <a:pt x="22305" y="10504"/>
                      </a:lnTo>
                      <a:lnTo>
                        <a:pt x="22430" y="10462"/>
                      </a:lnTo>
                      <a:lnTo>
                        <a:pt x="22828" y="10504"/>
                      </a:lnTo>
                      <a:lnTo>
                        <a:pt x="22953" y="10421"/>
                      </a:lnTo>
                      <a:lnTo>
                        <a:pt x="22953" y="10504"/>
                      </a:lnTo>
                      <a:lnTo>
                        <a:pt x="22995" y="10609"/>
                      </a:lnTo>
                      <a:lnTo>
                        <a:pt x="22995" y="10755"/>
                      </a:lnTo>
                      <a:lnTo>
                        <a:pt x="23184" y="10839"/>
                      </a:lnTo>
                      <a:lnTo>
                        <a:pt x="23288" y="10986"/>
                      </a:lnTo>
                      <a:lnTo>
                        <a:pt x="23581" y="10986"/>
                      </a:lnTo>
                      <a:lnTo>
                        <a:pt x="23790" y="11132"/>
                      </a:lnTo>
                      <a:lnTo>
                        <a:pt x="23874" y="11132"/>
                      </a:lnTo>
                      <a:lnTo>
                        <a:pt x="23979" y="11258"/>
                      </a:lnTo>
                      <a:lnTo>
                        <a:pt x="24000" y="11550"/>
                      </a:lnTo>
                      <a:lnTo>
                        <a:pt x="24041" y="11676"/>
                      </a:lnTo>
                      <a:lnTo>
                        <a:pt x="24000" y="11864"/>
                      </a:lnTo>
                      <a:lnTo>
                        <a:pt x="24125" y="12011"/>
                      </a:lnTo>
                      <a:lnTo>
                        <a:pt x="24230" y="12094"/>
                      </a:lnTo>
                      <a:lnTo>
                        <a:pt x="24418" y="12346"/>
                      </a:lnTo>
                      <a:lnTo>
                        <a:pt x="24502" y="12618"/>
                      </a:lnTo>
                      <a:lnTo>
                        <a:pt x="24648" y="12743"/>
                      </a:lnTo>
                      <a:lnTo>
                        <a:pt x="24711" y="12869"/>
                      </a:lnTo>
                      <a:lnTo>
                        <a:pt x="24585" y="13141"/>
                      </a:lnTo>
                      <a:lnTo>
                        <a:pt x="24502" y="13162"/>
                      </a:lnTo>
                      <a:lnTo>
                        <a:pt x="24418" y="13141"/>
                      </a:lnTo>
                      <a:lnTo>
                        <a:pt x="24418" y="13141"/>
                      </a:lnTo>
                      <a:lnTo>
                        <a:pt x="24523" y="13287"/>
                      </a:lnTo>
                      <a:lnTo>
                        <a:pt x="24732" y="13329"/>
                      </a:lnTo>
                      <a:lnTo>
                        <a:pt x="24837" y="13392"/>
                      </a:lnTo>
                      <a:lnTo>
                        <a:pt x="25046" y="13643"/>
                      </a:lnTo>
                      <a:lnTo>
                        <a:pt x="25255" y="13706"/>
                      </a:lnTo>
                      <a:lnTo>
                        <a:pt x="25276" y="13685"/>
                      </a:lnTo>
                      <a:lnTo>
                        <a:pt x="25360" y="13706"/>
                      </a:lnTo>
                      <a:lnTo>
                        <a:pt x="25548" y="13559"/>
                      </a:lnTo>
                      <a:lnTo>
                        <a:pt x="25736" y="13517"/>
                      </a:lnTo>
                      <a:lnTo>
                        <a:pt x="25945" y="13685"/>
                      </a:lnTo>
                      <a:lnTo>
                        <a:pt x="26092" y="13747"/>
                      </a:lnTo>
                      <a:lnTo>
                        <a:pt x="26197" y="13747"/>
                      </a:lnTo>
                      <a:lnTo>
                        <a:pt x="26280" y="13894"/>
                      </a:lnTo>
                      <a:lnTo>
                        <a:pt x="26301" y="14124"/>
                      </a:lnTo>
                      <a:lnTo>
                        <a:pt x="26238" y="13915"/>
                      </a:lnTo>
                      <a:lnTo>
                        <a:pt x="26176" y="13810"/>
                      </a:lnTo>
                      <a:lnTo>
                        <a:pt x="25987" y="13810"/>
                      </a:lnTo>
                      <a:lnTo>
                        <a:pt x="25757" y="13643"/>
                      </a:lnTo>
                      <a:lnTo>
                        <a:pt x="25611" y="13643"/>
                      </a:lnTo>
                      <a:lnTo>
                        <a:pt x="25443" y="13810"/>
                      </a:lnTo>
                      <a:lnTo>
                        <a:pt x="25443" y="13978"/>
                      </a:lnTo>
                      <a:lnTo>
                        <a:pt x="25464" y="14061"/>
                      </a:lnTo>
                      <a:lnTo>
                        <a:pt x="25234" y="13810"/>
                      </a:lnTo>
                      <a:lnTo>
                        <a:pt x="24983" y="13810"/>
                      </a:lnTo>
                      <a:lnTo>
                        <a:pt x="24857" y="13706"/>
                      </a:lnTo>
                      <a:lnTo>
                        <a:pt x="24857" y="13580"/>
                      </a:lnTo>
                      <a:lnTo>
                        <a:pt x="24753" y="13434"/>
                      </a:lnTo>
                      <a:lnTo>
                        <a:pt x="24565" y="13371"/>
                      </a:lnTo>
                      <a:lnTo>
                        <a:pt x="24397" y="13371"/>
                      </a:lnTo>
                      <a:lnTo>
                        <a:pt x="24188" y="13245"/>
                      </a:lnTo>
                      <a:lnTo>
                        <a:pt x="24230" y="13182"/>
                      </a:lnTo>
                      <a:lnTo>
                        <a:pt x="24230" y="13057"/>
                      </a:lnTo>
                      <a:lnTo>
                        <a:pt x="24313" y="13015"/>
                      </a:lnTo>
                      <a:lnTo>
                        <a:pt x="24272" y="12910"/>
                      </a:lnTo>
                      <a:lnTo>
                        <a:pt x="24230" y="12638"/>
                      </a:lnTo>
                      <a:lnTo>
                        <a:pt x="24167" y="12429"/>
                      </a:lnTo>
                      <a:lnTo>
                        <a:pt x="24083" y="12387"/>
                      </a:lnTo>
                      <a:lnTo>
                        <a:pt x="24021" y="12555"/>
                      </a:lnTo>
                      <a:lnTo>
                        <a:pt x="23958" y="12597"/>
                      </a:lnTo>
                      <a:lnTo>
                        <a:pt x="23979" y="12743"/>
                      </a:lnTo>
                      <a:lnTo>
                        <a:pt x="23895" y="12827"/>
                      </a:lnTo>
                      <a:lnTo>
                        <a:pt x="23916" y="12910"/>
                      </a:lnTo>
                      <a:lnTo>
                        <a:pt x="23895" y="13036"/>
                      </a:lnTo>
                      <a:lnTo>
                        <a:pt x="23811" y="13036"/>
                      </a:lnTo>
                      <a:lnTo>
                        <a:pt x="23769" y="12659"/>
                      </a:lnTo>
                      <a:lnTo>
                        <a:pt x="23853" y="12555"/>
                      </a:lnTo>
                      <a:lnTo>
                        <a:pt x="23811" y="12429"/>
                      </a:lnTo>
                      <a:lnTo>
                        <a:pt x="23644" y="12283"/>
                      </a:lnTo>
                      <a:lnTo>
                        <a:pt x="23644" y="12094"/>
                      </a:lnTo>
                      <a:lnTo>
                        <a:pt x="23560" y="11969"/>
                      </a:lnTo>
                      <a:lnTo>
                        <a:pt x="23560" y="11802"/>
                      </a:lnTo>
                      <a:lnTo>
                        <a:pt x="23707" y="11697"/>
                      </a:lnTo>
                      <a:lnTo>
                        <a:pt x="23707" y="11613"/>
                      </a:lnTo>
                      <a:lnTo>
                        <a:pt x="23686" y="11509"/>
                      </a:lnTo>
                      <a:lnTo>
                        <a:pt x="23707" y="11299"/>
                      </a:lnTo>
                      <a:lnTo>
                        <a:pt x="23581" y="11278"/>
                      </a:lnTo>
                      <a:lnTo>
                        <a:pt x="23539" y="11299"/>
                      </a:lnTo>
                      <a:lnTo>
                        <a:pt x="23456" y="11216"/>
                      </a:lnTo>
                      <a:lnTo>
                        <a:pt x="23225" y="11383"/>
                      </a:lnTo>
                      <a:lnTo>
                        <a:pt x="22912" y="11425"/>
                      </a:lnTo>
                      <a:lnTo>
                        <a:pt x="22744" y="11425"/>
                      </a:lnTo>
                      <a:lnTo>
                        <a:pt x="22514" y="11195"/>
                      </a:lnTo>
                      <a:lnTo>
                        <a:pt x="22388" y="11111"/>
                      </a:lnTo>
                      <a:lnTo>
                        <a:pt x="22347" y="11006"/>
                      </a:lnTo>
                      <a:lnTo>
                        <a:pt x="22012" y="10965"/>
                      </a:lnTo>
                      <a:lnTo>
                        <a:pt x="21886" y="10860"/>
                      </a:lnTo>
                      <a:lnTo>
                        <a:pt x="21761" y="10693"/>
                      </a:lnTo>
                      <a:lnTo>
                        <a:pt x="21363" y="10693"/>
                      </a:lnTo>
                      <a:lnTo>
                        <a:pt x="21259" y="10651"/>
                      </a:lnTo>
                      <a:lnTo>
                        <a:pt x="21133" y="10734"/>
                      </a:lnTo>
                      <a:lnTo>
                        <a:pt x="20987" y="10944"/>
                      </a:lnTo>
                      <a:lnTo>
                        <a:pt x="20966" y="11069"/>
                      </a:lnTo>
                      <a:lnTo>
                        <a:pt x="20924" y="11111"/>
                      </a:lnTo>
                      <a:lnTo>
                        <a:pt x="20861" y="11090"/>
                      </a:lnTo>
                      <a:lnTo>
                        <a:pt x="20840" y="11174"/>
                      </a:lnTo>
                      <a:lnTo>
                        <a:pt x="20924" y="11258"/>
                      </a:lnTo>
                      <a:lnTo>
                        <a:pt x="21091" y="11132"/>
                      </a:lnTo>
                      <a:lnTo>
                        <a:pt x="21300" y="11174"/>
                      </a:lnTo>
                      <a:lnTo>
                        <a:pt x="21405" y="11383"/>
                      </a:lnTo>
                      <a:lnTo>
                        <a:pt x="21280" y="11613"/>
                      </a:lnTo>
                      <a:lnTo>
                        <a:pt x="21133" y="11655"/>
                      </a:lnTo>
                      <a:lnTo>
                        <a:pt x="20861" y="11550"/>
                      </a:lnTo>
                      <a:lnTo>
                        <a:pt x="20715" y="11362"/>
                      </a:lnTo>
                      <a:lnTo>
                        <a:pt x="20610" y="11362"/>
                      </a:lnTo>
                      <a:lnTo>
                        <a:pt x="20443" y="11467"/>
                      </a:lnTo>
                      <a:lnTo>
                        <a:pt x="20401" y="11550"/>
                      </a:lnTo>
                      <a:lnTo>
                        <a:pt x="20317" y="11571"/>
                      </a:lnTo>
                      <a:lnTo>
                        <a:pt x="20505" y="11822"/>
                      </a:lnTo>
                      <a:lnTo>
                        <a:pt x="20568" y="11822"/>
                      </a:lnTo>
                      <a:lnTo>
                        <a:pt x="20631" y="11969"/>
                      </a:lnTo>
                      <a:lnTo>
                        <a:pt x="20840" y="12136"/>
                      </a:lnTo>
                      <a:lnTo>
                        <a:pt x="21028" y="12136"/>
                      </a:lnTo>
                      <a:lnTo>
                        <a:pt x="21112" y="12220"/>
                      </a:lnTo>
                      <a:lnTo>
                        <a:pt x="21405" y="12241"/>
                      </a:lnTo>
                      <a:lnTo>
                        <a:pt x="21489" y="12178"/>
                      </a:lnTo>
                      <a:lnTo>
                        <a:pt x="21531" y="12178"/>
                      </a:lnTo>
                      <a:lnTo>
                        <a:pt x="21572" y="12283"/>
                      </a:lnTo>
                      <a:lnTo>
                        <a:pt x="21782" y="12283"/>
                      </a:lnTo>
                      <a:lnTo>
                        <a:pt x="21824" y="12429"/>
                      </a:lnTo>
                      <a:lnTo>
                        <a:pt x="21907" y="12450"/>
                      </a:lnTo>
                      <a:lnTo>
                        <a:pt x="21928" y="12555"/>
                      </a:lnTo>
                      <a:lnTo>
                        <a:pt x="22158" y="12597"/>
                      </a:lnTo>
                      <a:lnTo>
                        <a:pt x="22263" y="12513"/>
                      </a:lnTo>
                      <a:lnTo>
                        <a:pt x="22200" y="12618"/>
                      </a:lnTo>
                      <a:lnTo>
                        <a:pt x="21949" y="12659"/>
                      </a:lnTo>
                      <a:lnTo>
                        <a:pt x="21803" y="12576"/>
                      </a:lnTo>
                      <a:lnTo>
                        <a:pt x="21698" y="12555"/>
                      </a:lnTo>
                      <a:lnTo>
                        <a:pt x="21531" y="12366"/>
                      </a:lnTo>
                      <a:lnTo>
                        <a:pt x="21426" y="12346"/>
                      </a:lnTo>
                      <a:lnTo>
                        <a:pt x="21321" y="12408"/>
                      </a:lnTo>
                      <a:lnTo>
                        <a:pt x="21196" y="12408"/>
                      </a:lnTo>
                      <a:lnTo>
                        <a:pt x="21091" y="12534"/>
                      </a:lnTo>
                      <a:lnTo>
                        <a:pt x="21049" y="12429"/>
                      </a:lnTo>
                      <a:lnTo>
                        <a:pt x="20945" y="12346"/>
                      </a:lnTo>
                      <a:lnTo>
                        <a:pt x="20840" y="12408"/>
                      </a:lnTo>
                      <a:lnTo>
                        <a:pt x="20631" y="12408"/>
                      </a:lnTo>
                      <a:lnTo>
                        <a:pt x="20464" y="12304"/>
                      </a:lnTo>
                      <a:lnTo>
                        <a:pt x="20338" y="12325"/>
                      </a:lnTo>
                      <a:lnTo>
                        <a:pt x="20296" y="12220"/>
                      </a:lnTo>
                      <a:lnTo>
                        <a:pt x="20401" y="12136"/>
                      </a:lnTo>
                      <a:lnTo>
                        <a:pt x="20401" y="12053"/>
                      </a:lnTo>
                      <a:lnTo>
                        <a:pt x="20296" y="11990"/>
                      </a:lnTo>
                      <a:lnTo>
                        <a:pt x="20296" y="11885"/>
                      </a:lnTo>
                      <a:lnTo>
                        <a:pt x="20108" y="11718"/>
                      </a:lnTo>
                      <a:lnTo>
                        <a:pt x="20024" y="11592"/>
                      </a:lnTo>
                      <a:lnTo>
                        <a:pt x="20087" y="11425"/>
                      </a:lnTo>
                      <a:lnTo>
                        <a:pt x="19982" y="11278"/>
                      </a:lnTo>
                      <a:lnTo>
                        <a:pt x="19982" y="11006"/>
                      </a:lnTo>
                      <a:lnTo>
                        <a:pt x="19836" y="10881"/>
                      </a:lnTo>
                      <a:lnTo>
                        <a:pt x="19836" y="10693"/>
                      </a:lnTo>
                      <a:lnTo>
                        <a:pt x="19794" y="10651"/>
                      </a:lnTo>
                      <a:lnTo>
                        <a:pt x="19710" y="10630"/>
                      </a:lnTo>
                      <a:lnTo>
                        <a:pt x="19689" y="10462"/>
                      </a:lnTo>
                      <a:lnTo>
                        <a:pt x="19522" y="10337"/>
                      </a:lnTo>
                      <a:lnTo>
                        <a:pt x="19459" y="10379"/>
                      </a:lnTo>
                      <a:lnTo>
                        <a:pt x="19689" y="10860"/>
                      </a:lnTo>
                      <a:lnTo>
                        <a:pt x="19752" y="11174"/>
                      </a:lnTo>
                      <a:lnTo>
                        <a:pt x="19710" y="11425"/>
                      </a:lnTo>
                      <a:lnTo>
                        <a:pt x="19522" y="11676"/>
                      </a:lnTo>
                      <a:lnTo>
                        <a:pt x="19396" y="11802"/>
                      </a:lnTo>
                      <a:lnTo>
                        <a:pt x="19396" y="11885"/>
                      </a:lnTo>
                      <a:lnTo>
                        <a:pt x="19480" y="11948"/>
                      </a:lnTo>
                      <a:lnTo>
                        <a:pt x="19501" y="12136"/>
                      </a:lnTo>
                      <a:lnTo>
                        <a:pt x="19417" y="12346"/>
                      </a:lnTo>
                      <a:lnTo>
                        <a:pt x="19417" y="12471"/>
                      </a:lnTo>
                      <a:lnTo>
                        <a:pt x="19627" y="12618"/>
                      </a:lnTo>
                      <a:lnTo>
                        <a:pt x="19899" y="12848"/>
                      </a:lnTo>
                      <a:lnTo>
                        <a:pt x="19940" y="12994"/>
                      </a:lnTo>
                      <a:lnTo>
                        <a:pt x="20108" y="12994"/>
                      </a:lnTo>
                      <a:lnTo>
                        <a:pt x="20233" y="13141"/>
                      </a:lnTo>
                      <a:lnTo>
                        <a:pt x="20338" y="13371"/>
                      </a:lnTo>
                      <a:lnTo>
                        <a:pt x="20317" y="13727"/>
                      </a:lnTo>
                      <a:lnTo>
                        <a:pt x="20275" y="13894"/>
                      </a:lnTo>
                      <a:lnTo>
                        <a:pt x="20422" y="14103"/>
                      </a:lnTo>
                      <a:lnTo>
                        <a:pt x="20380" y="14354"/>
                      </a:lnTo>
                      <a:lnTo>
                        <a:pt x="20464" y="14501"/>
                      </a:lnTo>
                      <a:lnTo>
                        <a:pt x="20673" y="14731"/>
                      </a:lnTo>
                      <a:lnTo>
                        <a:pt x="20715" y="14856"/>
                      </a:lnTo>
                      <a:lnTo>
                        <a:pt x="20673" y="15024"/>
                      </a:lnTo>
                      <a:lnTo>
                        <a:pt x="20736" y="15087"/>
                      </a:lnTo>
                      <a:lnTo>
                        <a:pt x="20882" y="15149"/>
                      </a:lnTo>
                      <a:lnTo>
                        <a:pt x="21070" y="15045"/>
                      </a:lnTo>
                      <a:lnTo>
                        <a:pt x="21280" y="15087"/>
                      </a:lnTo>
                      <a:lnTo>
                        <a:pt x="21363" y="15045"/>
                      </a:lnTo>
                      <a:lnTo>
                        <a:pt x="21384" y="14877"/>
                      </a:lnTo>
                      <a:lnTo>
                        <a:pt x="21510" y="14752"/>
                      </a:lnTo>
                      <a:lnTo>
                        <a:pt x="21677" y="14815"/>
                      </a:lnTo>
                      <a:lnTo>
                        <a:pt x="21782" y="14773"/>
                      </a:lnTo>
                      <a:lnTo>
                        <a:pt x="21991" y="14919"/>
                      </a:lnTo>
                      <a:lnTo>
                        <a:pt x="22116" y="14856"/>
                      </a:lnTo>
                      <a:lnTo>
                        <a:pt x="22200" y="14982"/>
                      </a:lnTo>
                      <a:lnTo>
                        <a:pt x="22451" y="15087"/>
                      </a:lnTo>
                      <a:lnTo>
                        <a:pt x="22640" y="15087"/>
                      </a:lnTo>
                      <a:lnTo>
                        <a:pt x="22765" y="15275"/>
                      </a:lnTo>
                      <a:lnTo>
                        <a:pt x="22765" y="15379"/>
                      </a:lnTo>
                      <a:lnTo>
                        <a:pt x="22953" y="15484"/>
                      </a:lnTo>
                      <a:lnTo>
                        <a:pt x="23016" y="15589"/>
                      </a:lnTo>
                      <a:lnTo>
                        <a:pt x="23037" y="15610"/>
                      </a:lnTo>
                      <a:lnTo>
                        <a:pt x="23058" y="15693"/>
                      </a:lnTo>
                      <a:lnTo>
                        <a:pt x="23142" y="15777"/>
                      </a:lnTo>
                      <a:lnTo>
                        <a:pt x="23058" y="15861"/>
                      </a:lnTo>
                      <a:lnTo>
                        <a:pt x="22953" y="15882"/>
                      </a:lnTo>
                      <a:lnTo>
                        <a:pt x="22953" y="16070"/>
                      </a:lnTo>
                      <a:lnTo>
                        <a:pt x="23037" y="16216"/>
                      </a:lnTo>
                      <a:lnTo>
                        <a:pt x="23121" y="16279"/>
                      </a:lnTo>
                      <a:lnTo>
                        <a:pt x="23079" y="16384"/>
                      </a:lnTo>
                      <a:lnTo>
                        <a:pt x="23163" y="16488"/>
                      </a:lnTo>
                      <a:lnTo>
                        <a:pt x="23288" y="16488"/>
                      </a:lnTo>
                      <a:lnTo>
                        <a:pt x="23372" y="16593"/>
                      </a:lnTo>
                      <a:lnTo>
                        <a:pt x="23518" y="16593"/>
                      </a:lnTo>
                      <a:lnTo>
                        <a:pt x="23602" y="16426"/>
                      </a:lnTo>
                      <a:lnTo>
                        <a:pt x="23665" y="16509"/>
                      </a:lnTo>
                      <a:lnTo>
                        <a:pt x="23769" y="16488"/>
                      </a:lnTo>
                      <a:lnTo>
                        <a:pt x="23832" y="16509"/>
                      </a:lnTo>
                      <a:lnTo>
                        <a:pt x="23790" y="16530"/>
                      </a:lnTo>
                      <a:lnTo>
                        <a:pt x="23728" y="16593"/>
                      </a:lnTo>
                      <a:lnTo>
                        <a:pt x="23560" y="16614"/>
                      </a:lnTo>
                      <a:lnTo>
                        <a:pt x="23456" y="16635"/>
                      </a:lnTo>
                      <a:lnTo>
                        <a:pt x="23288" y="16656"/>
                      </a:lnTo>
                      <a:lnTo>
                        <a:pt x="23142" y="16551"/>
                      </a:lnTo>
                      <a:lnTo>
                        <a:pt x="22995" y="16551"/>
                      </a:lnTo>
                      <a:lnTo>
                        <a:pt x="22932" y="16426"/>
                      </a:lnTo>
                      <a:lnTo>
                        <a:pt x="22974" y="16384"/>
                      </a:lnTo>
                      <a:lnTo>
                        <a:pt x="22953" y="16237"/>
                      </a:lnTo>
                      <a:lnTo>
                        <a:pt x="22849" y="16112"/>
                      </a:lnTo>
                      <a:lnTo>
                        <a:pt x="22828" y="15986"/>
                      </a:lnTo>
                      <a:lnTo>
                        <a:pt x="22723" y="15923"/>
                      </a:lnTo>
                      <a:lnTo>
                        <a:pt x="22744" y="15798"/>
                      </a:lnTo>
                      <a:lnTo>
                        <a:pt x="22619" y="15610"/>
                      </a:lnTo>
                      <a:lnTo>
                        <a:pt x="22556" y="15610"/>
                      </a:lnTo>
                      <a:lnTo>
                        <a:pt x="22430" y="15526"/>
                      </a:lnTo>
                      <a:lnTo>
                        <a:pt x="22242" y="15421"/>
                      </a:lnTo>
                      <a:lnTo>
                        <a:pt x="22242" y="15254"/>
                      </a:lnTo>
                      <a:lnTo>
                        <a:pt x="22054" y="15066"/>
                      </a:lnTo>
                      <a:lnTo>
                        <a:pt x="21907" y="15066"/>
                      </a:lnTo>
                      <a:lnTo>
                        <a:pt x="21677" y="15317"/>
                      </a:lnTo>
                      <a:lnTo>
                        <a:pt x="21510" y="15338"/>
                      </a:lnTo>
                      <a:lnTo>
                        <a:pt x="21405" y="15463"/>
                      </a:lnTo>
                      <a:lnTo>
                        <a:pt x="21217" y="15589"/>
                      </a:lnTo>
                      <a:lnTo>
                        <a:pt x="21259" y="15944"/>
                      </a:lnTo>
                      <a:lnTo>
                        <a:pt x="21321" y="16049"/>
                      </a:lnTo>
                      <a:lnTo>
                        <a:pt x="21572" y="16175"/>
                      </a:lnTo>
                      <a:lnTo>
                        <a:pt x="21761" y="16593"/>
                      </a:lnTo>
                      <a:lnTo>
                        <a:pt x="21719" y="16698"/>
                      </a:lnTo>
                      <a:lnTo>
                        <a:pt x="21531" y="17012"/>
                      </a:lnTo>
                      <a:lnTo>
                        <a:pt x="21510" y="17179"/>
                      </a:lnTo>
                      <a:lnTo>
                        <a:pt x="21614" y="17367"/>
                      </a:lnTo>
                      <a:lnTo>
                        <a:pt x="21510" y="17639"/>
                      </a:lnTo>
                      <a:lnTo>
                        <a:pt x="21510" y="17744"/>
                      </a:lnTo>
                      <a:lnTo>
                        <a:pt x="21363" y="17890"/>
                      </a:lnTo>
                      <a:lnTo>
                        <a:pt x="21363" y="17974"/>
                      </a:lnTo>
                      <a:lnTo>
                        <a:pt x="21259" y="18016"/>
                      </a:lnTo>
                      <a:lnTo>
                        <a:pt x="21175" y="18120"/>
                      </a:lnTo>
                      <a:lnTo>
                        <a:pt x="21175" y="18267"/>
                      </a:lnTo>
                      <a:lnTo>
                        <a:pt x="21259" y="18330"/>
                      </a:lnTo>
                      <a:lnTo>
                        <a:pt x="21259" y="18434"/>
                      </a:lnTo>
                      <a:lnTo>
                        <a:pt x="21070" y="18539"/>
                      </a:lnTo>
                      <a:lnTo>
                        <a:pt x="20840" y="18497"/>
                      </a:lnTo>
                      <a:lnTo>
                        <a:pt x="20798" y="18434"/>
                      </a:lnTo>
                      <a:lnTo>
                        <a:pt x="20589" y="18434"/>
                      </a:lnTo>
                      <a:lnTo>
                        <a:pt x="20380" y="18476"/>
                      </a:lnTo>
                      <a:lnTo>
                        <a:pt x="20212" y="18413"/>
                      </a:lnTo>
                      <a:lnTo>
                        <a:pt x="19794" y="18330"/>
                      </a:lnTo>
                      <a:lnTo>
                        <a:pt x="19627" y="18183"/>
                      </a:lnTo>
                      <a:lnTo>
                        <a:pt x="19585" y="18079"/>
                      </a:lnTo>
                      <a:lnTo>
                        <a:pt x="19396" y="18100"/>
                      </a:lnTo>
                      <a:lnTo>
                        <a:pt x="19334" y="18204"/>
                      </a:lnTo>
                      <a:lnTo>
                        <a:pt x="19313" y="18162"/>
                      </a:lnTo>
                      <a:lnTo>
                        <a:pt x="19229" y="18120"/>
                      </a:lnTo>
                      <a:lnTo>
                        <a:pt x="19313" y="17974"/>
                      </a:lnTo>
                      <a:lnTo>
                        <a:pt x="19480" y="17953"/>
                      </a:lnTo>
                      <a:lnTo>
                        <a:pt x="19794" y="17890"/>
                      </a:lnTo>
                      <a:lnTo>
                        <a:pt x="19836" y="17807"/>
                      </a:lnTo>
                      <a:lnTo>
                        <a:pt x="20108" y="17974"/>
                      </a:lnTo>
                      <a:lnTo>
                        <a:pt x="20171" y="17974"/>
                      </a:lnTo>
                      <a:lnTo>
                        <a:pt x="20212" y="17890"/>
                      </a:lnTo>
                      <a:lnTo>
                        <a:pt x="20338" y="17890"/>
                      </a:lnTo>
                      <a:lnTo>
                        <a:pt x="20338" y="17974"/>
                      </a:lnTo>
                      <a:lnTo>
                        <a:pt x="20150" y="18079"/>
                      </a:lnTo>
                      <a:lnTo>
                        <a:pt x="20254" y="18183"/>
                      </a:lnTo>
                      <a:lnTo>
                        <a:pt x="20464" y="18162"/>
                      </a:lnTo>
                      <a:lnTo>
                        <a:pt x="20547" y="18058"/>
                      </a:lnTo>
                      <a:lnTo>
                        <a:pt x="20673" y="17995"/>
                      </a:lnTo>
                      <a:lnTo>
                        <a:pt x="20673" y="17911"/>
                      </a:lnTo>
                      <a:lnTo>
                        <a:pt x="20568" y="17786"/>
                      </a:lnTo>
                      <a:lnTo>
                        <a:pt x="20568" y="17702"/>
                      </a:lnTo>
                      <a:lnTo>
                        <a:pt x="20694" y="17786"/>
                      </a:lnTo>
                      <a:lnTo>
                        <a:pt x="20756" y="17702"/>
                      </a:lnTo>
                      <a:lnTo>
                        <a:pt x="20756" y="17472"/>
                      </a:lnTo>
                      <a:lnTo>
                        <a:pt x="20882" y="17388"/>
                      </a:lnTo>
                      <a:lnTo>
                        <a:pt x="20861" y="17325"/>
                      </a:lnTo>
                      <a:lnTo>
                        <a:pt x="20777" y="17346"/>
                      </a:lnTo>
                      <a:lnTo>
                        <a:pt x="20756" y="17284"/>
                      </a:lnTo>
                      <a:lnTo>
                        <a:pt x="20882" y="17242"/>
                      </a:lnTo>
                      <a:lnTo>
                        <a:pt x="20882" y="17012"/>
                      </a:lnTo>
                      <a:lnTo>
                        <a:pt x="20840" y="16928"/>
                      </a:lnTo>
                      <a:lnTo>
                        <a:pt x="20903" y="16823"/>
                      </a:lnTo>
                      <a:lnTo>
                        <a:pt x="20903" y="16760"/>
                      </a:lnTo>
                      <a:lnTo>
                        <a:pt x="21008" y="16698"/>
                      </a:lnTo>
                      <a:lnTo>
                        <a:pt x="20987" y="16509"/>
                      </a:lnTo>
                      <a:lnTo>
                        <a:pt x="20861" y="16384"/>
                      </a:lnTo>
                      <a:lnTo>
                        <a:pt x="20777" y="16175"/>
                      </a:lnTo>
                      <a:lnTo>
                        <a:pt x="20798" y="16007"/>
                      </a:lnTo>
                      <a:lnTo>
                        <a:pt x="20798" y="15882"/>
                      </a:lnTo>
                      <a:lnTo>
                        <a:pt x="20861" y="15903"/>
                      </a:lnTo>
                      <a:lnTo>
                        <a:pt x="20861" y="15819"/>
                      </a:lnTo>
                      <a:lnTo>
                        <a:pt x="20673" y="15651"/>
                      </a:lnTo>
                      <a:lnTo>
                        <a:pt x="20589" y="15610"/>
                      </a:lnTo>
                      <a:lnTo>
                        <a:pt x="20526" y="15505"/>
                      </a:lnTo>
                      <a:lnTo>
                        <a:pt x="20338" y="15463"/>
                      </a:lnTo>
                      <a:lnTo>
                        <a:pt x="20108" y="15170"/>
                      </a:lnTo>
                      <a:lnTo>
                        <a:pt x="20045" y="14940"/>
                      </a:lnTo>
                      <a:lnTo>
                        <a:pt x="20003" y="14877"/>
                      </a:lnTo>
                      <a:lnTo>
                        <a:pt x="20045" y="14794"/>
                      </a:lnTo>
                      <a:lnTo>
                        <a:pt x="19919" y="14710"/>
                      </a:lnTo>
                      <a:lnTo>
                        <a:pt x="19836" y="14563"/>
                      </a:lnTo>
                      <a:lnTo>
                        <a:pt x="19899" y="14417"/>
                      </a:lnTo>
                      <a:lnTo>
                        <a:pt x="19710" y="14145"/>
                      </a:lnTo>
                      <a:lnTo>
                        <a:pt x="19710" y="13978"/>
                      </a:lnTo>
                      <a:lnTo>
                        <a:pt x="19585" y="13831"/>
                      </a:lnTo>
                      <a:lnTo>
                        <a:pt x="19606" y="13768"/>
                      </a:lnTo>
                      <a:lnTo>
                        <a:pt x="19606" y="13685"/>
                      </a:lnTo>
                      <a:lnTo>
                        <a:pt x="19501" y="13580"/>
                      </a:lnTo>
                      <a:lnTo>
                        <a:pt x="19438" y="13224"/>
                      </a:lnTo>
                      <a:lnTo>
                        <a:pt x="19375" y="13078"/>
                      </a:lnTo>
                      <a:lnTo>
                        <a:pt x="19229" y="12973"/>
                      </a:lnTo>
                      <a:lnTo>
                        <a:pt x="19292" y="12910"/>
                      </a:lnTo>
                      <a:lnTo>
                        <a:pt x="19250" y="12848"/>
                      </a:lnTo>
                      <a:lnTo>
                        <a:pt x="19166" y="12869"/>
                      </a:lnTo>
                      <a:lnTo>
                        <a:pt x="19166" y="12848"/>
                      </a:lnTo>
                      <a:lnTo>
                        <a:pt x="19041" y="12806"/>
                      </a:lnTo>
                      <a:lnTo>
                        <a:pt x="18957" y="12638"/>
                      </a:lnTo>
                      <a:lnTo>
                        <a:pt x="18831" y="12534"/>
                      </a:lnTo>
                      <a:lnTo>
                        <a:pt x="18769" y="12408"/>
                      </a:lnTo>
                      <a:lnTo>
                        <a:pt x="18852" y="12387"/>
                      </a:lnTo>
                      <a:lnTo>
                        <a:pt x="18873" y="12283"/>
                      </a:lnTo>
                      <a:lnTo>
                        <a:pt x="18831" y="12178"/>
                      </a:lnTo>
                      <a:lnTo>
                        <a:pt x="18852" y="12094"/>
                      </a:lnTo>
                      <a:lnTo>
                        <a:pt x="18790" y="11990"/>
                      </a:lnTo>
                      <a:lnTo>
                        <a:pt x="18852" y="11676"/>
                      </a:lnTo>
                      <a:lnTo>
                        <a:pt x="18769" y="11488"/>
                      </a:lnTo>
                      <a:lnTo>
                        <a:pt x="18769" y="11278"/>
                      </a:lnTo>
                      <a:lnTo>
                        <a:pt x="18727" y="11195"/>
                      </a:lnTo>
                      <a:lnTo>
                        <a:pt x="18727" y="11069"/>
                      </a:lnTo>
                      <a:lnTo>
                        <a:pt x="18643" y="10944"/>
                      </a:lnTo>
                      <a:lnTo>
                        <a:pt x="18748" y="10881"/>
                      </a:lnTo>
                      <a:lnTo>
                        <a:pt x="18685" y="10776"/>
                      </a:lnTo>
                      <a:lnTo>
                        <a:pt x="18559" y="10755"/>
                      </a:lnTo>
                      <a:lnTo>
                        <a:pt x="18413" y="10755"/>
                      </a:lnTo>
                      <a:lnTo>
                        <a:pt x="18057" y="10630"/>
                      </a:lnTo>
                      <a:lnTo>
                        <a:pt x="17932" y="10630"/>
                      </a:lnTo>
                      <a:lnTo>
                        <a:pt x="17890" y="10672"/>
                      </a:lnTo>
                      <a:lnTo>
                        <a:pt x="17785" y="10630"/>
                      </a:lnTo>
                      <a:lnTo>
                        <a:pt x="17681" y="10630"/>
                      </a:lnTo>
                      <a:lnTo>
                        <a:pt x="17534" y="10714"/>
                      </a:lnTo>
                      <a:lnTo>
                        <a:pt x="17388" y="10714"/>
                      </a:lnTo>
                      <a:lnTo>
                        <a:pt x="17262" y="10755"/>
                      </a:lnTo>
                      <a:lnTo>
                        <a:pt x="17220" y="10714"/>
                      </a:lnTo>
                      <a:lnTo>
                        <a:pt x="17262" y="10651"/>
                      </a:lnTo>
                      <a:lnTo>
                        <a:pt x="17158" y="10609"/>
                      </a:lnTo>
                      <a:lnTo>
                        <a:pt x="17053" y="10630"/>
                      </a:lnTo>
                      <a:lnTo>
                        <a:pt x="17074" y="10860"/>
                      </a:lnTo>
                      <a:lnTo>
                        <a:pt x="17053" y="11069"/>
                      </a:lnTo>
                      <a:lnTo>
                        <a:pt x="17158" y="11195"/>
                      </a:lnTo>
                      <a:lnTo>
                        <a:pt x="17116" y="11258"/>
                      </a:lnTo>
                      <a:lnTo>
                        <a:pt x="17074" y="11467"/>
                      </a:lnTo>
                      <a:lnTo>
                        <a:pt x="17158" y="11550"/>
                      </a:lnTo>
                      <a:lnTo>
                        <a:pt x="17158" y="11676"/>
                      </a:lnTo>
                      <a:lnTo>
                        <a:pt x="17199" y="11760"/>
                      </a:lnTo>
                      <a:lnTo>
                        <a:pt x="17158" y="11822"/>
                      </a:lnTo>
                      <a:lnTo>
                        <a:pt x="17158" y="12011"/>
                      </a:lnTo>
                      <a:lnTo>
                        <a:pt x="17220" y="12136"/>
                      </a:lnTo>
                      <a:lnTo>
                        <a:pt x="17158" y="12304"/>
                      </a:lnTo>
                      <a:lnTo>
                        <a:pt x="17158" y="12408"/>
                      </a:lnTo>
                      <a:lnTo>
                        <a:pt x="17199" y="12534"/>
                      </a:lnTo>
                      <a:lnTo>
                        <a:pt x="17178" y="12618"/>
                      </a:lnTo>
                      <a:lnTo>
                        <a:pt x="17053" y="12701"/>
                      </a:lnTo>
                      <a:lnTo>
                        <a:pt x="16844" y="13015"/>
                      </a:lnTo>
                      <a:lnTo>
                        <a:pt x="16760" y="13057"/>
                      </a:lnTo>
                      <a:lnTo>
                        <a:pt x="16781" y="13162"/>
                      </a:lnTo>
                      <a:lnTo>
                        <a:pt x="16865" y="13266"/>
                      </a:lnTo>
                      <a:lnTo>
                        <a:pt x="16802" y="13371"/>
                      </a:lnTo>
                      <a:lnTo>
                        <a:pt x="16781" y="13559"/>
                      </a:lnTo>
                      <a:lnTo>
                        <a:pt x="16906" y="13685"/>
                      </a:lnTo>
                      <a:lnTo>
                        <a:pt x="16990" y="13643"/>
                      </a:lnTo>
                      <a:lnTo>
                        <a:pt x="17074" y="13706"/>
                      </a:lnTo>
                      <a:lnTo>
                        <a:pt x="17158" y="13915"/>
                      </a:lnTo>
                      <a:lnTo>
                        <a:pt x="17283" y="13915"/>
                      </a:lnTo>
                      <a:lnTo>
                        <a:pt x="17388" y="14019"/>
                      </a:lnTo>
                      <a:lnTo>
                        <a:pt x="17304" y="13999"/>
                      </a:lnTo>
                      <a:lnTo>
                        <a:pt x="17220" y="14103"/>
                      </a:lnTo>
                      <a:lnTo>
                        <a:pt x="17220" y="14271"/>
                      </a:lnTo>
                      <a:lnTo>
                        <a:pt x="17409" y="14396"/>
                      </a:lnTo>
                      <a:lnTo>
                        <a:pt x="17409" y="14522"/>
                      </a:lnTo>
                      <a:lnTo>
                        <a:pt x="17325" y="14605"/>
                      </a:lnTo>
                      <a:lnTo>
                        <a:pt x="17262" y="14543"/>
                      </a:lnTo>
                      <a:lnTo>
                        <a:pt x="17262" y="14626"/>
                      </a:lnTo>
                      <a:lnTo>
                        <a:pt x="17367" y="14898"/>
                      </a:lnTo>
                      <a:lnTo>
                        <a:pt x="17430" y="14961"/>
                      </a:lnTo>
                      <a:lnTo>
                        <a:pt x="17492" y="15149"/>
                      </a:lnTo>
                      <a:lnTo>
                        <a:pt x="17534" y="15066"/>
                      </a:lnTo>
                      <a:lnTo>
                        <a:pt x="17639" y="15149"/>
                      </a:lnTo>
                      <a:lnTo>
                        <a:pt x="17764" y="15149"/>
                      </a:lnTo>
                      <a:lnTo>
                        <a:pt x="17911" y="15233"/>
                      </a:lnTo>
                      <a:lnTo>
                        <a:pt x="18015" y="15066"/>
                      </a:lnTo>
                      <a:lnTo>
                        <a:pt x="18057" y="15128"/>
                      </a:lnTo>
                      <a:lnTo>
                        <a:pt x="18057" y="15338"/>
                      </a:lnTo>
                      <a:lnTo>
                        <a:pt x="18141" y="15442"/>
                      </a:lnTo>
                      <a:lnTo>
                        <a:pt x="18183" y="15463"/>
                      </a:lnTo>
                      <a:lnTo>
                        <a:pt x="18434" y="15756"/>
                      </a:lnTo>
                      <a:lnTo>
                        <a:pt x="18559" y="15777"/>
                      </a:lnTo>
                      <a:lnTo>
                        <a:pt x="18643" y="15735"/>
                      </a:lnTo>
                      <a:lnTo>
                        <a:pt x="18748" y="15735"/>
                      </a:lnTo>
                      <a:lnTo>
                        <a:pt x="18769" y="15777"/>
                      </a:lnTo>
                      <a:lnTo>
                        <a:pt x="18873" y="15777"/>
                      </a:lnTo>
                      <a:lnTo>
                        <a:pt x="18769" y="15861"/>
                      </a:lnTo>
                      <a:lnTo>
                        <a:pt x="18769" y="16175"/>
                      </a:lnTo>
                      <a:lnTo>
                        <a:pt x="18748" y="16258"/>
                      </a:lnTo>
                      <a:lnTo>
                        <a:pt x="18811" y="16384"/>
                      </a:lnTo>
                      <a:lnTo>
                        <a:pt x="18790" y="16426"/>
                      </a:lnTo>
                      <a:lnTo>
                        <a:pt x="18706" y="16426"/>
                      </a:lnTo>
                      <a:lnTo>
                        <a:pt x="18748" y="16593"/>
                      </a:lnTo>
                      <a:lnTo>
                        <a:pt x="18748" y="16677"/>
                      </a:lnTo>
                      <a:lnTo>
                        <a:pt x="18601" y="16635"/>
                      </a:lnTo>
                      <a:lnTo>
                        <a:pt x="18476" y="16384"/>
                      </a:lnTo>
                      <a:lnTo>
                        <a:pt x="18329" y="16258"/>
                      </a:lnTo>
                      <a:lnTo>
                        <a:pt x="18141" y="16216"/>
                      </a:lnTo>
                      <a:lnTo>
                        <a:pt x="18057" y="16070"/>
                      </a:lnTo>
                      <a:lnTo>
                        <a:pt x="17932" y="15965"/>
                      </a:lnTo>
                      <a:lnTo>
                        <a:pt x="17618" y="15944"/>
                      </a:lnTo>
                      <a:lnTo>
                        <a:pt x="17304" y="15756"/>
                      </a:lnTo>
                      <a:lnTo>
                        <a:pt x="17116" y="15735"/>
                      </a:lnTo>
                      <a:lnTo>
                        <a:pt x="17095" y="15631"/>
                      </a:lnTo>
                      <a:lnTo>
                        <a:pt x="17011" y="15631"/>
                      </a:lnTo>
                      <a:lnTo>
                        <a:pt x="16906" y="15547"/>
                      </a:lnTo>
                      <a:lnTo>
                        <a:pt x="16760" y="15589"/>
                      </a:lnTo>
                      <a:lnTo>
                        <a:pt x="16655" y="15693"/>
                      </a:lnTo>
                      <a:lnTo>
                        <a:pt x="16593" y="15568"/>
                      </a:lnTo>
                      <a:lnTo>
                        <a:pt x="16614" y="15526"/>
                      </a:lnTo>
                      <a:lnTo>
                        <a:pt x="16593" y="15442"/>
                      </a:lnTo>
                      <a:lnTo>
                        <a:pt x="16237" y="15317"/>
                      </a:lnTo>
                      <a:lnTo>
                        <a:pt x="16070" y="15212"/>
                      </a:lnTo>
                      <a:lnTo>
                        <a:pt x="15526" y="15170"/>
                      </a:lnTo>
                      <a:lnTo>
                        <a:pt x="15086" y="15233"/>
                      </a:lnTo>
                      <a:lnTo>
                        <a:pt x="14982" y="15191"/>
                      </a:lnTo>
                      <a:lnTo>
                        <a:pt x="14877" y="15233"/>
                      </a:lnTo>
                      <a:lnTo>
                        <a:pt x="14772" y="15170"/>
                      </a:lnTo>
                      <a:lnTo>
                        <a:pt x="14710" y="15212"/>
                      </a:lnTo>
                      <a:lnTo>
                        <a:pt x="14605" y="15170"/>
                      </a:lnTo>
                      <a:lnTo>
                        <a:pt x="14521" y="15233"/>
                      </a:lnTo>
                      <a:lnTo>
                        <a:pt x="14584" y="15359"/>
                      </a:lnTo>
                      <a:lnTo>
                        <a:pt x="14584" y="15463"/>
                      </a:lnTo>
                      <a:lnTo>
                        <a:pt x="14458" y="15505"/>
                      </a:lnTo>
                      <a:lnTo>
                        <a:pt x="14458" y="15568"/>
                      </a:lnTo>
                      <a:lnTo>
                        <a:pt x="14521" y="15693"/>
                      </a:lnTo>
                      <a:lnTo>
                        <a:pt x="14605" y="15756"/>
                      </a:lnTo>
                      <a:lnTo>
                        <a:pt x="14668" y="15965"/>
                      </a:lnTo>
                      <a:lnTo>
                        <a:pt x="14710" y="16070"/>
                      </a:lnTo>
                      <a:lnTo>
                        <a:pt x="14751" y="15965"/>
                      </a:lnTo>
                      <a:lnTo>
                        <a:pt x="14814" y="15965"/>
                      </a:lnTo>
                      <a:lnTo>
                        <a:pt x="14919" y="16133"/>
                      </a:lnTo>
                      <a:lnTo>
                        <a:pt x="14919" y="16237"/>
                      </a:lnTo>
                      <a:lnTo>
                        <a:pt x="15044" y="16279"/>
                      </a:lnTo>
                      <a:lnTo>
                        <a:pt x="15212" y="16447"/>
                      </a:lnTo>
                      <a:lnTo>
                        <a:pt x="15044" y="16426"/>
                      </a:lnTo>
                      <a:lnTo>
                        <a:pt x="15002" y="16384"/>
                      </a:lnTo>
                      <a:lnTo>
                        <a:pt x="14919" y="16384"/>
                      </a:lnTo>
                      <a:lnTo>
                        <a:pt x="14877" y="16551"/>
                      </a:lnTo>
                      <a:lnTo>
                        <a:pt x="14772" y="16635"/>
                      </a:lnTo>
                      <a:lnTo>
                        <a:pt x="14605" y="16551"/>
                      </a:lnTo>
                      <a:lnTo>
                        <a:pt x="14521" y="16614"/>
                      </a:lnTo>
                      <a:lnTo>
                        <a:pt x="14521" y="16656"/>
                      </a:lnTo>
                      <a:lnTo>
                        <a:pt x="14668" y="16823"/>
                      </a:lnTo>
                      <a:lnTo>
                        <a:pt x="14710" y="16865"/>
                      </a:lnTo>
                      <a:lnTo>
                        <a:pt x="14710" y="16949"/>
                      </a:lnTo>
                      <a:lnTo>
                        <a:pt x="14668" y="17032"/>
                      </a:lnTo>
                      <a:lnTo>
                        <a:pt x="14375" y="17032"/>
                      </a:lnTo>
                      <a:lnTo>
                        <a:pt x="14291" y="16949"/>
                      </a:lnTo>
                      <a:lnTo>
                        <a:pt x="14312" y="16865"/>
                      </a:lnTo>
                      <a:lnTo>
                        <a:pt x="14270" y="16760"/>
                      </a:lnTo>
                      <a:lnTo>
                        <a:pt x="14375" y="16698"/>
                      </a:lnTo>
                      <a:lnTo>
                        <a:pt x="14375" y="16635"/>
                      </a:lnTo>
                      <a:lnTo>
                        <a:pt x="14270" y="16530"/>
                      </a:lnTo>
                      <a:lnTo>
                        <a:pt x="14186" y="16509"/>
                      </a:lnTo>
                      <a:lnTo>
                        <a:pt x="14270" y="16405"/>
                      </a:lnTo>
                      <a:lnTo>
                        <a:pt x="14249" y="16384"/>
                      </a:lnTo>
                      <a:lnTo>
                        <a:pt x="14165" y="16426"/>
                      </a:lnTo>
                      <a:lnTo>
                        <a:pt x="14103" y="16426"/>
                      </a:lnTo>
                      <a:lnTo>
                        <a:pt x="13956" y="16593"/>
                      </a:lnTo>
                      <a:lnTo>
                        <a:pt x="13873" y="16614"/>
                      </a:lnTo>
                      <a:lnTo>
                        <a:pt x="13768" y="16719"/>
                      </a:lnTo>
                      <a:lnTo>
                        <a:pt x="13768" y="16760"/>
                      </a:lnTo>
                      <a:lnTo>
                        <a:pt x="13642" y="16760"/>
                      </a:lnTo>
                      <a:lnTo>
                        <a:pt x="13580" y="16844"/>
                      </a:lnTo>
                      <a:lnTo>
                        <a:pt x="13580" y="16928"/>
                      </a:lnTo>
                      <a:lnTo>
                        <a:pt x="13517" y="16970"/>
                      </a:lnTo>
                      <a:lnTo>
                        <a:pt x="13245" y="16970"/>
                      </a:lnTo>
                      <a:lnTo>
                        <a:pt x="13161" y="16949"/>
                      </a:lnTo>
                      <a:lnTo>
                        <a:pt x="13119" y="16970"/>
                      </a:lnTo>
                      <a:lnTo>
                        <a:pt x="13036" y="16970"/>
                      </a:lnTo>
                      <a:lnTo>
                        <a:pt x="12952" y="16928"/>
                      </a:lnTo>
                      <a:lnTo>
                        <a:pt x="12805" y="17032"/>
                      </a:lnTo>
                      <a:lnTo>
                        <a:pt x="12785" y="17074"/>
                      </a:lnTo>
                      <a:lnTo>
                        <a:pt x="12680" y="17116"/>
                      </a:lnTo>
                      <a:lnTo>
                        <a:pt x="12575" y="17221"/>
                      </a:lnTo>
                      <a:lnTo>
                        <a:pt x="12575" y="17263"/>
                      </a:lnTo>
                      <a:lnTo>
                        <a:pt x="12638" y="17325"/>
                      </a:lnTo>
                      <a:lnTo>
                        <a:pt x="12617" y="17388"/>
                      </a:lnTo>
                      <a:lnTo>
                        <a:pt x="12638" y="17472"/>
                      </a:lnTo>
                      <a:lnTo>
                        <a:pt x="12617" y="17535"/>
                      </a:lnTo>
                      <a:lnTo>
                        <a:pt x="12513" y="17451"/>
                      </a:lnTo>
                      <a:lnTo>
                        <a:pt x="12471" y="17367"/>
                      </a:lnTo>
                      <a:lnTo>
                        <a:pt x="12408" y="17367"/>
                      </a:lnTo>
                      <a:lnTo>
                        <a:pt x="12282" y="17493"/>
                      </a:lnTo>
                      <a:lnTo>
                        <a:pt x="12220" y="17639"/>
                      </a:lnTo>
                      <a:lnTo>
                        <a:pt x="12220" y="17493"/>
                      </a:lnTo>
                      <a:lnTo>
                        <a:pt x="12094" y="17451"/>
                      </a:lnTo>
                      <a:lnTo>
                        <a:pt x="12010" y="17493"/>
                      </a:lnTo>
                      <a:lnTo>
                        <a:pt x="11948" y="17493"/>
                      </a:lnTo>
                      <a:lnTo>
                        <a:pt x="11864" y="17535"/>
                      </a:lnTo>
                      <a:lnTo>
                        <a:pt x="11759" y="17493"/>
                      </a:lnTo>
                      <a:lnTo>
                        <a:pt x="11738" y="17388"/>
                      </a:lnTo>
                      <a:lnTo>
                        <a:pt x="11864" y="17284"/>
                      </a:lnTo>
                      <a:lnTo>
                        <a:pt x="11969" y="17284"/>
                      </a:lnTo>
                      <a:lnTo>
                        <a:pt x="12010" y="17221"/>
                      </a:lnTo>
                      <a:lnTo>
                        <a:pt x="11948" y="17074"/>
                      </a:lnTo>
                      <a:lnTo>
                        <a:pt x="11969" y="17032"/>
                      </a:lnTo>
                      <a:lnTo>
                        <a:pt x="12052" y="16970"/>
                      </a:lnTo>
                      <a:lnTo>
                        <a:pt x="11906" y="16844"/>
                      </a:lnTo>
                      <a:lnTo>
                        <a:pt x="11864" y="16865"/>
                      </a:lnTo>
                      <a:lnTo>
                        <a:pt x="11780" y="16844"/>
                      </a:lnTo>
                      <a:lnTo>
                        <a:pt x="11759" y="16802"/>
                      </a:lnTo>
                      <a:lnTo>
                        <a:pt x="11969" y="16698"/>
                      </a:lnTo>
                      <a:lnTo>
                        <a:pt x="12052" y="16698"/>
                      </a:lnTo>
                      <a:lnTo>
                        <a:pt x="12157" y="16635"/>
                      </a:lnTo>
                      <a:lnTo>
                        <a:pt x="12115" y="16593"/>
                      </a:lnTo>
                      <a:lnTo>
                        <a:pt x="11906" y="16614"/>
                      </a:lnTo>
                      <a:lnTo>
                        <a:pt x="11592" y="16740"/>
                      </a:lnTo>
                      <a:lnTo>
                        <a:pt x="11529" y="16823"/>
                      </a:lnTo>
                      <a:lnTo>
                        <a:pt x="11571" y="16886"/>
                      </a:lnTo>
                      <a:lnTo>
                        <a:pt x="11592" y="16970"/>
                      </a:lnTo>
                      <a:lnTo>
                        <a:pt x="11655" y="17053"/>
                      </a:lnTo>
                      <a:lnTo>
                        <a:pt x="11592" y="17137"/>
                      </a:lnTo>
                      <a:lnTo>
                        <a:pt x="11529" y="17158"/>
                      </a:lnTo>
                      <a:lnTo>
                        <a:pt x="11425" y="17053"/>
                      </a:lnTo>
                      <a:lnTo>
                        <a:pt x="11445" y="17012"/>
                      </a:lnTo>
                      <a:lnTo>
                        <a:pt x="11487" y="16991"/>
                      </a:lnTo>
                      <a:lnTo>
                        <a:pt x="11466" y="16907"/>
                      </a:lnTo>
                      <a:lnTo>
                        <a:pt x="11445" y="16907"/>
                      </a:lnTo>
                      <a:lnTo>
                        <a:pt x="11236" y="17116"/>
                      </a:lnTo>
                      <a:lnTo>
                        <a:pt x="11236" y="17158"/>
                      </a:lnTo>
                      <a:lnTo>
                        <a:pt x="11320" y="17242"/>
                      </a:lnTo>
                      <a:lnTo>
                        <a:pt x="11383" y="17263"/>
                      </a:lnTo>
                      <a:lnTo>
                        <a:pt x="11383" y="17346"/>
                      </a:lnTo>
                      <a:lnTo>
                        <a:pt x="11257" y="17472"/>
                      </a:lnTo>
                      <a:lnTo>
                        <a:pt x="11215" y="17430"/>
                      </a:lnTo>
                      <a:lnTo>
                        <a:pt x="11257" y="17346"/>
                      </a:lnTo>
                      <a:lnTo>
                        <a:pt x="11236" y="17263"/>
                      </a:lnTo>
                      <a:lnTo>
                        <a:pt x="11173" y="17263"/>
                      </a:lnTo>
                      <a:lnTo>
                        <a:pt x="11173" y="17200"/>
                      </a:lnTo>
                      <a:lnTo>
                        <a:pt x="10943" y="17263"/>
                      </a:lnTo>
                      <a:lnTo>
                        <a:pt x="10922" y="17346"/>
                      </a:lnTo>
                      <a:lnTo>
                        <a:pt x="10755" y="17430"/>
                      </a:lnTo>
                      <a:lnTo>
                        <a:pt x="10629" y="17409"/>
                      </a:lnTo>
                      <a:lnTo>
                        <a:pt x="10546" y="17430"/>
                      </a:lnTo>
                      <a:lnTo>
                        <a:pt x="10546" y="17472"/>
                      </a:lnTo>
                      <a:lnTo>
                        <a:pt x="10316" y="17765"/>
                      </a:lnTo>
                      <a:lnTo>
                        <a:pt x="10274" y="17786"/>
                      </a:lnTo>
                      <a:lnTo>
                        <a:pt x="10064" y="18058"/>
                      </a:lnTo>
                      <a:lnTo>
                        <a:pt x="9960" y="18100"/>
                      </a:lnTo>
                      <a:lnTo>
                        <a:pt x="9876" y="18037"/>
                      </a:lnTo>
                      <a:lnTo>
                        <a:pt x="9813" y="18037"/>
                      </a:lnTo>
                      <a:lnTo>
                        <a:pt x="9876" y="18141"/>
                      </a:lnTo>
                      <a:lnTo>
                        <a:pt x="10023" y="18246"/>
                      </a:lnTo>
                      <a:lnTo>
                        <a:pt x="10064" y="18309"/>
                      </a:lnTo>
                      <a:lnTo>
                        <a:pt x="10064" y="18309"/>
                      </a:lnTo>
                      <a:lnTo>
                        <a:pt x="9876" y="18246"/>
                      </a:lnTo>
                      <a:lnTo>
                        <a:pt x="9813" y="18288"/>
                      </a:lnTo>
                      <a:lnTo>
                        <a:pt x="9500" y="18309"/>
                      </a:lnTo>
                      <a:lnTo>
                        <a:pt x="9458" y="18372"/>
                      </a:lnTo>
                      <a:lnTo>
                        <a:pt x="9541" y="18476"/>
                      </a:lnTo>
                      <a:lnTo>
                        <a:pt x="9541" y="18581"/>
                      </a:lnTo>
                      <a:lnTo>
                        <a:pt x="9458" y="18706"/>
                      </a:lnTo>
                      <a:lnTo>
                        <a:pt x="9500" y="18895"/>
                      </a:lnTo>
                      <a:lnTo>
                        <a:pt x="9458" y="19020"/>
                      </a:lnTo>
                      <a:lnTo>
                        <a:pt x="9248" y="19104"/>
                      </a:lnTo>
                      <a:lnTo>
                        <a:pt x="9228" y="19146"/>
                      </a:lnTo>
                      <a:lnTo>
                        <a:pt x="9081" y="19146"/>
                      </a:lnTo>
                      <a:lnTo>
                        <a:pt x="9039" y="19229"/>
                      </a:lnTo>
                      <a:lnTo>
                        <a:pt x="8956" y="19104"/>
                      </a:lnTo>
                      <a:lnTo>
                        <a:pt x="8809" y="19208"/>
                      </a:lnTo>
                      <a:lnTo>
                        <a:pt x="8579" y="19208"/>
                      </a:lnTo>
                      <a:lnTo>
                        <a:pt x="8328" y="18916"/>
                      </a:lnTo>
                      <a:lnTo>
                        <a:pt x="8098" y="18706"/>
                      </a:lnTo>
                      <a:lnTo>
                        <a:pt x="8014" y="18644"/>
                      </a:lnTo>
                      <a:lnTo>
                        <a:pt x="8014" y="18476"/>
                      </a:lnTo>
                      <a:lnTo>
                        <a:pt x="8056" y="18413"/>
                      </a:lnTo>
                      <a:lnTo>
                        <a:pt x="8098" y="18455"/>
                      </a:lnTo>
                      <a:lnTo>
                        <a:pt x="8160" y="18372"/>
                      </a:lnTo>
                      <a:lnTo>
                        <a:pt x="8119" y="18309"/>
                      </a:lnTo>
                      <a:lnTo>
                        <a:pt x="8181" y="18267"/>
                      </a:lnTo>
                      <a:lnTo>
                        <a:pt x="8370" y="18267"/>
                      </a:lnTo>
                      <a:lnTo>
                        <a:pt x="8412" y="18183"/>
                      </a:lnTo>
                      <a:lnTo>
                        <a:pt x="8621" y="18183"/>
                      </a:lnTo>
                      <a:lnTo>
                        <a:pt x="8642" y="18100"/>
                      </a:lnTo>
                      <a:lnTo>
                        <a:pt x="8495" y="17890"/>
                      </a:lnTo>
                      <a:lnTo>
                        <a:pt x="8474" y="17807"/>
                      </a:lnTo>
                      <a:lnTo>
                        <a:pt x="8328" y="17786"/>
                      </a:lnTo>
                      <a:lnTo>
                        <a:pt x="8202" y="17660"/>
                      </a:lnTo>
                      <a:lnTo>
                        <a:pt x="8202" y="17556"/>
                      </a:lnTo>
                      <a:lnTo>
                        <a:pt x="8077" y="17451"/>
                      </a:lnTo>
                      <a:lnTo>
                        <a:pt x="7763" y="17430"/>
                      </a:lnTo>
                      <a:lnTo>
                        <a:pt x="7554" y="17451"/>
                      </a:lnTo>
                      <a:lnTo>
                        <a:pt x="7449" y="17493"/>
                      </a:lnTo>
                      <a:lnTo>
                        <a:pt x="7323" y="17493"/>
                      </a:lnTo>
                      <a:lnTo>
                        <a:pt x="7072" y="17346"/>
                      </a:lnTo>
                      <a:lnTo>
                        <a:pt x="6947" y="17346"/>
                      </a:lnTo>
                      <a:lnTo>
                        <a:pt x="6947" y="17388"/>
                      </a:lnTo>
                      <a:lnTo>
                        <a:pt x="7240" y="17639"/>
                      </a:lnTo>
                      <a:lnTo>
                        <a:pt x="7386" y="17744"/>
                      </a:lnTo>
                      <a:lnTo>
                        <a:pt x="7470" y="17974"/>
                      </a:lnTo>
                      <a:lnTo>
                        <a:pt x="7470" y="18100"/>
                      </a:lnTo>
                      <a:lnTo>
                        <a:pt x="7533" y="18183"/>
                      </a:lnTo>
                      <a:lnTo>
                        <a:pt x="7470" y="18225"/>
                      </a:lnTo>
                      <a:lnTo>
                        <a:pt x="7470" y="18330"/>
                      </a:lnTo>
                      <a:lnTo>
                        <a:pt x="7491" y="18413"/>
                      </a:lnTo>
                      <a:lnTo>
                        <a:pt x="7449" y="18434"/>
                      </a:lnTo>
                      <a:lnTo>
                        <a:pt x="7449" y="18706"/>
                      </a:lnTo>
                      <a:lnTo>
                        <a:pt x="7386" y="18853"/>
                      </a:lnTo>
                      <a:lnTo>
                        <a:pt x="7449" y="18999"/>
                      </a:lnTo>
                      <a:lnTo>
                        <a:pt x="7595" y="18999"/>
                      </a:lnTo>
                      <a:lnTo>
                        <a:pt x="7742" y="19062"/>
                      </a:lnTo>
                      <a:lnTo>
                        <a:pt x="7805" y="19167"/>
                      </a:lnTo>
                      <a:lnTo>
                        <a:pt x="7784" y="19229"/>
                      </a:lnTo>
                      <a:lnTo>
                        <a:pt x="7805" y="19313"/>
                      </a:lnTo>
                      <a:lnTo>
                        <a:pt x="7784" y="19355"/>
                      </a:lnTo>
                      <a:lnTo>
                        <a:pt x="7784" y="19418"/>
                      </a:lnTo>
                      <a:lnTo>
                        <a:pt x="7847" y="19460"/>
                      </a:lnTo>
                      <a:lnTo>
                        <a:pt x="7784" y="19543"/>
                      </a:lnTo>
                      <a:lnTo>
                        <a:pt x="7784" y="19794"/>
                      </a:lnTo>
                      <a:lnTo>
                        <a:pt x="7742" y="19857"/>
                      </a:lnTo>
                      <a:lnTo>
                        <a:pt x="7805" y="20004"/>
                      </a:lnTo>
                      <a:lnTo>
                        <a:pt x="7847" y="20213"/>
                      </a:lnTo>
                      <a:lnTo>
                        <a:pt x="7763" y="20171"/>
                      </a:lnTo>
                      <a:lnTo>
                        <a:pt x="7700" y="20045"/>
                      </a:lnTo>
                      <a:lnTo>
                        <a:pt x="7575" y="19941"/>
                      </a:lnTo>
                      <a:lnTo>
                        <a:pt x="7449" y="20066"/>
                      </a:lnTo>
                      <a:lnTo>
                        <a:pt x="7470" y="19941"/>
                      </a:lnTo>
                      <a:lnTo>
                        <a:pt x="7428" y="19857"/>
                      </a:lnTo>
                      <a:lnTo>
                        <a:pt x="7240" y="19836"/>
                      </a:lnTo>
                      <a:lnTo>
                        <a:pt x="7072" y="19857"/>
                      </a:lnTo>
                      <a:lnTo>
                        <a:pt x="6968" y="19773"/>
                      </a:lnTo>
                      <a:lnTo>
                        <a:pt x="6821" y="19753"/>
                      </a:lnTo>
                      <a:lnTo>
                        <a:pt x="6738" y="19794"/>
                      </a:lnTo>
                      <a:lnTo>
                        <a:pt x="6612" y="20087"/>
                      </a:lnTo>
                      <a:lnTo>
                        <a:pt x="6424" y="20255"/>
                      </a:lnTo>
                      <a:lnTo>
                        <a:pt x="6298" y="20276"/>
                      </a:lnTo>
                      <a:lnTo>
                        <a:pt x="6194" y="20380"/>
                      </a:lnTo>
                      <a:lnTo>
                        <a:pt x="6173" y="20527"/>
                      </a:lnTo>
                      <a:lnTo>
                        <a:pt x="6026" y="20694"/>
                      </a:lnTo>
                      <a:lnTo>
                        <a:pt x="5963" y="20757"/>
                      </a:lnTo>
                      <a:lnTo>
                        <a:pt x="5963" y="20841"/>
                      </a:lnTo>
                      <a:lnTo>
                        <a:pt x="6005" y="21029"/>
                      </a:lnTo>
                      <a:lnTo>
                        <a:pt x="6277" y="21301"/>
                      </a:lnTo>
                      <a:lnTo>
                        <a:pt x="6424" y="21531"/>
                      </a:lnTo>
                      <a:lnTo>
                        <a:pt x="6340" y="21636"/>
                      </a:lnTo>
                      <a:lnTo>
                        <a:pt x="6277" y="21636"/>
                      </a:lnTo>
                      <a:lnTo>
                        <a:pt x="6277" y="21761"/>
                      </a:lnTo>
                      <a:lnTo>
                        <a:pt x="6173" y="21845"/>
                      </a:lnTo>
                      <a:lnTo>
                        <a:pt x="6110" y="21949"/>
                      </a:lnTo>
                      <a:lnTo>
                        <a:pt x="5963" y="21782"/>
                      </a:lnTo>
                      <a:lnTo>
                        <a:pt x="5587" y="21615"/>
                      </a:lnTo>
                      <a:lnTo>
                        <a:pt x="5461" y="21615"/>
                      </a:lnTo>
                      <a:lnTo>
                        <a:pt x="5398" y="21531"/>
                      </a:lnTo>
                      <a:lnTo>
                        <a:pt x="5189" y="21531"/>
                      </a:lnTo>
                      <a:lnTo>
                        <a:pt x="5085" y="21447"/>
                      </a:lnTo>
                      <a:lnTo>
                        <a:pt x="5022" y="21322"/>
                      </a:lnTo>
                      <a:lnTo>
                        <a:pt x="4854" y="21301"/>
                      </a:lnTo>
                      <a:lnTo>
                        <a:pt x="4729" y="21217"/>
                      </a:lnTo>
                      <a:lnTo>
                        <a:pt x="4603" y="21217"/>
                      </a:lnTo>
                      <a:lnTo>
                        <a:pt x="4562" y="21301"/>
                      </a:lnTo>
                      <a:lnTo>
                        <a:pt x="4603" y="21364"/>
                      </a:lnTo>
                      <a:lnTo>
                        <a:pt x="4562" y="21426"/>
                      </a:lnTo>
                      <a:lnTo>
                        <a:pt x="4603" y="21468"/>
                      </a:lnTo>
                      <a:lnTo>
                        <a:pt x="4520" y="21552"/>
                      </a:lnTo>
                      <a:lnTo>
                        <a:pt x="4415" y="21552"/>
                      </a:lnTo>
                      <a:lnTo>
                        <a:pt x="4499" y="21719"/>
                      </a:lnTo>
                      <a:lnTo>
                        <a:pt x="4520" y="21845"/>
                      </a:lnTo>
                      <a:lnTo>
                        <a:pt x="4666" y="21929"/>
                      </a:lnTo>
                      <a:lnTo>
                        <a:pt x="4771" y="22054"/>
                      </a:lnTo>
                      <a:lnTo>
                        <a:pt x="4917" y="22138"/>
                      </a:lnTo>
                      <a:lnTo>
                        <a:pt x="5022" y="22075"/>
                      </a:lnTo>
                      <a:lnTo>
                        <a:pt x="5085" y="22075"/>
                      </a:lnTo>
                      <a:lnTo>
                        <a:pt x="5168" y="22033"/>
                      </a:lnTo>
                      <a:lnTo>
                        <a:pt x="5189" y="22096"/>
                      </a:lnTo>
                      <a:lnTo>
                        <a:pt x="5336" y="22159"/>
                      </a:lnTo>
                      <a:lnTo>
                        <a:pt x="5336" y="22201"/>
                      </a:lnTo>
                      <a:lnTo>
                        <a:pt x="5273" y="22263"/>
                      </a:lnTo>
                      <a:lnTo>
                        <a:pt x="5357" y="22347"/>
                      </a:lnTo>
                      <a:lnTo>
                        <a:pt x="5357" y="22514"/>
                      </a:lnTo>
                      <a:lnTo>
                        <a:pt x="5273" y="22556"/>
                      </a:lnTo>
                      <a:lnTo>
                        <a:pt x="5168" y="22556"/>
                      </a:lnTo>
                      <a:lnTo>
                        <a:pt x="5043" y="22682"/>
                      </a:lnTo>
                      <a:lnTo>
                        <a:pt x="4980" y="22682"/>
                      </a:lnTo>
                      <a:lnTo>
                        <a:pt x="4875" y="22577"/>
                      </a:lnTo>
                      <a:lnTo>
                        <a:pt x="4729" y="22577"/>
                      </a:lnTo>
                      <a:lnTo>
                        <a:pt x="4645" y="22514"/>
                      </a:lnTo>
                      <a:lnTo>
                        <a:pt x="4457" y="22514"/>
                      </a:lnTo>
                      <a:lnTo>
                        <a:pt x="4415" y="22473"/>
                      </a:lnTo>
                      <a:lnTo>
                        <a:pt x="4415" y="22347"/>
                      </a:lnTo>
                      <a:lnTo>
                        <a:pt x="4310" y="22284"/>
                      </a:lnTo>
                      <a:lnTo>
                        <a:pt x="4227" y="22180"/>
                      </a:lnTo>
                      <a:lnTo>
                        <a:pt x="4185" y="22180"/>
                      </a:lnTo>
                      <a:lnTo>
                        <a:pt x="4080" y="22263"/>
                      </a:lnTo>
                      <a:lnTo>
                        <a:pt x="3829" y="22180"/>
                      </a:lnTo>
                      <a:lnTo>
                        <a:pt x="3787" y="22075"/>
                      </a:lnTo>
                      <a:lnTo>
                        <a:pt x="3725" y="22033"/>
                      </a:lnTo>
                      <a:lnTo>
                        <a:pt x="3787" y="21949"/>
                      </a:lnTo>
                      <a:lnTo>
                        <a:pt x="3766" y="21824"/>
                      </a:lnTo>
                      <a:lnTo>
                        <a:pt x="3766" y="21719"/>
                      </a:lnTo>
                      <a:lnTo>
                        <a:pt x="3662" y="21636"/>
                      </a:lnTo>
                      <a:lnTo>
                        <a:pt x="3662" y="21531"/>
                      </a:lnTo>
                      <a:lnTo>
                        <a:pt x="3494" y="21385"/>
                      </a:lnTo>
                      <a:lnTo>
                        <a:pt x="3494" y="21238"/>
                      </a:lnTo>
                      <a:lnTo>
                        <a:pt x="3411" y="21217"/>
                      </a:lnTo>
                      <a:lnTo>
                        <a:pt x="3453" y="21113"/>
                      </a:lnTo>
                      <a:lnTo>
                        <a:pt x="3515" y="21092"/>
                      </a:lnTo>
                      <a:lnTo>
                        <a:pt x="3557" y="20903"/>
                      </a:lnTo>
                      <a:lnTo>
                        <a:pt x="3557" y="20799"/>
                      </a:lnTo>
                      <a:lnTo>
                        <a:pt x="3515" y="20778"/>
                      </a:lnTo>
                      <a:lnTo>
                        <a:pt x="3515" y="20694"/>
                      </a:lnTo>
                      <a:lnTo>
                        <a:pt x="3578" y="20610"/>
                      </a:lnTo>
                      <a:lnTo>
                        <a:pt x="3515" y="20589"/>
                      </a:lnTo>
                      <a:lnTo>
                        <a:pt x="3390" y="20401"/>
                      </a:lnTo>
                      <a:lnTo>
                        <a:pt x="3139" y="20297"/>
                      </a:lnTo>
                      <a:lnTo>
                        <a:pt x="3055" y="20359"/>
                      </a:lnTo>
                      <a:lnTo>
                        <a:pt x="2992" y="20297"/>
                      </a:lnTo>
                      <a:lnTo>
                        <a:pt x="2930" y="20297"/>
                      </a:lnTo>
                      <a:lnTo>
                        <a:pt x="2867" y="20338"/>
                      </a:lnTo>
                      <a:lnTo>
                        <a:pt x="2741" y="20297"/>
                      </a:lnTo>
                      <a:lnTo>
                        <a:pt x="2783" y="20255"/>
                      </a:lnTo>
                      <a:lnTo>
                        <a:pt x="2888" y="20234"/>
                      </a:lnTo>
                      <a:lnTo>
                        <a:pt x="2930" y="20150"/>
                      </a:lnTo>
                      <a:lnTo>
                        <a:pt x="2783" y="20108"/>
                      </a:lnTo>
                      <a:lnTo>
                        <a:pt x="2783" y="20087"/>
                      </a:lnTo>
                      <a:lnTo>
                        <a:pt x="2867" y="20066"/>
                      </a:lnTo>
                      <a:lnTo>
                        <a:pt x="2783" y="20004"/>
                      </a:lnTo>
                      <a:lnTo>
                        <a:pt x="2720" y="20066"/>
                      </a:lnTo>
                      <a:lnTo>
                        <a:pt x="2532" y="20108"/>
                      </a:lnTo>
                      <a:lnTo>
                        <a:pt x="2511" y="20087"/>
                      </a:lnTo>
                      <a:lnTo>
                        <a:pt x="2553" y="20004"/>
                      </a:lnTo>
                      <a:lnTo>
                        <a:pt x="2658" y="19962"/>
                      </a:lnTo>
                      <a:lnTo>
                        <a:pt x="2637" y="19941"/>
                      </a:lnTo>
                      <a:lnTo>
                        <a:pt x="2448" y="19899"/>
                      </a:lnTo>
                      <a:lnTo>
                        <a:pt x="2427" y="19836"/>
                      </a:lnTo>
                      <a:lnTo>
                        <a:pt x="2302" y="19753"/>
                      </a:lnTo>
                      <a:lnTo>
                        <a:pt x="2260" y="19585"/>
                      </a:lnTo>
                      <a:lnTo>
                        <a:pt x="2134" y="19522"/>
                      </a:lnTo>
                      <a:lnTo>
                        <a:pt x="2155" y="19481"/>
                      </a:lnTo>
                      <a:lnTo>
                        <a:pt x="2260" y="19481"/>
                      </a:lnTo>
                      <a:lnTo>
                        <a:pt x="2302" y="19522"/>
                      </a:lnTo>
                      <a:lnTo>
                        <a:pt x="2448" y="19543"/>
                      </a:lnTo>
                      <a:lnTo>
                        <a:pt x="2469" y="19648"/>
                      </a:lnTo>
                      <a:lnTo>
                        <a:pt x="2720" y="19857"/>
                      </a:lnTo>
                      <a:lnTo>
                        <a:pt x="2783" y="19857"/>
                      </a:lnTo>
                      <a:lnTo>
                        <a:pt x="2825" y="19794"/>
                      </a:lnTo>
                      <a:lnTo>
                        <a:pt x="2950" y="19878"/>
                      </a:lnTo>
                      <a:lnTo>
                        <a:pt x="3139" y="19878"/>
                      </a:lnTo>
                      <a:lnTo>
                        <a:pt x="3160" y="19836"/>
                      </a:lnTo>
                      <a:lnTo>
                        <a:pt x="3243" y="19899"/>
                      </a:lnTo>
                      <a:lnTo>
                        <a:pt x="3160" y="19962"/>
                      </a:lnTo>
                      <a:lnTo>
                        <a:pt x="3202" y="19983"/>
                      </a:lnTo>
                      <a:lnTo>
                        <a:pt x="3202" y="20045"/>
                      </a:lnTo>
                      <a:lnTo>
                        <a:pt x="3306" y="20045"/>
                      </a:lnTo>
                      <a:lnTo>
                        <a:pt x="3369" y="19983"/>
                      </a:lnTo>
                      <a:lnTo>
                        <a:pt x="3557" y="19983"/>
                      </a:lnTo>
                      <a:lnTo>
                        <a:pt x="3494" y="20004"/>
                      </a:lnTo>
                      <a:lnTo>
                        <a:pt x="3599" y="20004"/>
                      </a:lnTo>
                      <a:lnTo>
                        <a:pt x="3704" y="19983"/>
                      </a:lnTo>
                      <a:lnTo>
                        <a:pt x="3704" y="20066"/>
                      </a:lnTo>
                      <a:lnTo>
                        <a:pt x="3871" y="20192"/>
                      </a:lnTo>
                      <a:lnTo>
                        <a:pt x="3934" y="20150"/>
                      </a:lnTo>
                      <a:lnTo>
                        <a:pt x="4038" y="20171"/>
                      </a:lnTo>
                      <a:lnTo>
                        <a:pt x="4080" y="20213"/>
                      </a:lnTo>
                      <a:lnTo>
                        <a:pt x="4227" y="20213"/>
                      </a:lnTo>
                      <a:lnTo>
                        <a:pt x="4331" y="20255"/>
                      </a:lnTo>
                      <a:lnTo>
                        <a:pt x="4415" y="20192"/>
                      </a:lnTo>
                      <a:lnTo>
                        <a:pt x="4541" y="20297"/>
                      </a:lnTo>
                      <a:lnTo>
                        <a:pt x="4729" y="20359"/>
                      </a:lnTo>
                      <a:lnTo>
                        <a:pt x="5064" y="20380"/>
                      </a:lnTo>
                      <a:lnTo>
                        <a:pt x="5336" y="20359"/>
                      </a:lnTo>
                      <a:lnTo>
                        <a:pt x="5357" y="20297"/>
                      </a:lnTo>
                      <a:lnTo>
                        <a:pt x="5545" y="20297"/>
                      </a:lnTo>
                      <a:lnTo>
                        <a:pt x="5608" y="20255"/>
                      </a:lnTo>
                      <a:lnTo>
                        <a:pt x="5796" y="20213"/>
                      </a:lnTo>
                      <a:lnTo>
                        <a:pt x="5963" y="20150"/>
                      </a:lnTo>
                      <a:lnTo>
                        <a:pt x="6173" y="19857"/>
                      </a:lnTo>
                      <a:lnTo>
                        <a:pt x="6194" y="19773"/>
                      </a:lnTo>
                      <a:lnTo>
                        <a:pt x="6319" y="19627"/>
                      </a:lnTo>
                      <a:lnTo>
                        <a:pt x="6319" y="19543"/>
                      </a:lnTo>
                      <a:lnTo>
                        <a:pt x="6340" y="19460"/>
                      </a:lnTo>
                      <a:lnTo>
                        <a:pt x="6382" y="19313"/>
                      </a:lnTo>
                      <a:lnTo>
                        <a:pt x="6382" y="19167"/>
                      </a:lnTo>
                      <a:lnTo>
                        <a:pt x="6382" y="19041"/>
                      </a:lnTo>
                      <a:lnTo>
                        <a:pt x="6319" y="18999"/>
                      </a:lnTo>
                      <a:lnTo>
                        <a:pt x="6277" y="18999"/>
                      </a:lnTo>
                      <a:lnTo>
                        <a:pt x="6173" y="18832"/>
                      </a:lnTo>
                      <a:lnTo>
                        <a:pt x="6089" y="18790"/>
                      </a:lnTo>
                      <a:lnTo>
                        <a:pt x="6068" y="18644"/>
                      </a:lnTo>
                      <a:lnTo>
                        <a:pt x="5963" y="18392"/>
                      </a:lnTo>
                      <a:lnTo>
                        <a:pt x="5859" y="18372"/>
                      </a:lnTo>
                      <a:lnTo>
                        <a:pt x="5817" y="18413"/>
                      </a:lnTo>
                      <a:lnTo>
                        <a:pt x="5691" y="18372"/>
                      </a:lnTo>
                      <a:lnTo>
                        <a:pt x="5691" y="18288"/>
                      </a:lnTo>
                      <a:lnTo>
                        <a:pt x="5461" y="18120"/>
                      </a:lnTo>
                      <a:lnTo>
                        <a:pt x="5461" y="18016"/>
                      </a:lnTo>
                      <a:lnTo>
                        <a:pt x="5336" y="17890"/>
                      </a:lnTo>
                      <a:lnTo>
                        <a:pt x="5273" y="17890"/>
                      </a:lnTo>
                      <a:lnTo>
                        <a:pt x="5294" y="17953"/>
                      </a:lnTo>
                      <a:lnTo>
                        <a:pt x="5378" y="18079"/>
                      </a:lnTo>
                      <a:lnTo>
                        <a:pt x="5294" y="18100"/>
                      </a:lnTo>
                      <a:lnTo>
                        <a:pt x="5168" y="17974"/>
                      </a:lnTo>
                      <a:lnTo>
                        <a:pt x="5085" y="17974"/>
                      </a:lnTo>
                      <a:lnTo>
                        <a:pt x="4938" y="17807"/>
                      </a:lnTo>
                      <a:lnTo>
                        <a:pt x="4875" y="17807"/>
                      </a:lnTo>
                      <a:lnTo>
                        <a:pt x="4875" y="17869"/>
                      </a:lnTo>
                      <a:lnTo>
                        <a:pt x="4917" y="17911"/>
                      </a:lnTo>
                      <a:lnTo>
                        <a:pt x="4834" y="17890"/>
                      </a:lnTo>
                      <a:lnTo>
                        <a:pt x="4708" y="17681"/>
                      </a:lnTo>
                      <a:lnTo>
                        <a:pt x="4603" y="17660"/>
                      </a:lnTo>
                      <a:lnTo>
                        <a:pt x="4520" y="17556"/>
                      </a:lnTo>
                      <a:lnTo>
                        <a:pt x="4122" y="17284"/>
                      </a:lnTo>
                      <a:lnTo>
                        <a:pt x="3515" y="16970"/>
                      </a:lnTo>
                      <a:lnTo>
                        <a:pt x="3390" y="16928"/>
                      </a:lnTo>
                      <a:lnTo>
                        <a:pt x="3369" y="16970"/>
                      </a:lnTo>
                      <a:lnTo>
                        <a:pt x="3243" y="16907"/>
                      </a:lnTo>
                      <a:lnTo>
                        <a:pt x="3097" y="16865"/>
                      </a:lnTo>
                      <a:lnTo>
                        <a:pt x="3097" y="16928"/>
                      </a:lnTo>
                      <a:lnTo>
                        <a:pt x="3034" y="16970"/>
                      </a:lnTo>
                      <a:lnTo>
                        <a:pt x="2930" y="16928"/>
                      </a:lnTo>
                      <a:lnTo>
                        <a:pt x="2762" y="16928"/>
                      </a:lnTo>
                      <a:lnTo>
                        <a:pt x="2678" y="16823"/>
                      </a:lnTo>
                      <a:lnTo>
                        <a:pt x="2574" y="16760"/>
                      </a:lnTo>
                      <a:lnTo>
                        <a:pt x="2574" y="16802"/>
                      </a:lnTo>
                      <a:lnTo>
                        <a:pt x="2637" y="16865"/>
                      </a:lnTo>
                      <a:lnTo>
                        <a:pt x="2616" y="16928"/>
                      </a:lnTo>
                      <a:lnTo>
                        <a:pt x="2532" y="16865"/>
                      </a:lnTo>
                      <a:lnTo>
                        <a:pt x="2406" y="16907"/>
                      </a:lnTo>
                      <a:lnTo>
                        <a:pt x="2344" y="16949"/>
                      </a:lnTo>
                      <a:lnTo>
                        <a:pt x="2365" y="17032"/>
                      </a:lnTo>
                      <a:lnTo>
                        <a:pt x="2302" y="17158"/>
                      </a:lnTo>
                      <a:lnTo>
                        <a:pt x="2155" y="17158"/>
                      </a:lnTo>
                      <a:lnTo>
                        <a:pt x="2239" y="17053"/>
                      </a:lnTo>
                      <a:lnTo>
                        <a:pt x="2323" y="17012"/>
                      </a:lnTo>
                      <a:lnTo>
                        <a:pt x="2260" y="16949"/>
                      </a:lnTo>
                      <a:lnTo>
                        <a:pt x="2197" y="16949"/>
                      </a:lnTo>
                      <a:lnTo>
                        <a:pt x="2218" y="16907"/>
                      </a:lnTo>
                      <a:lnTo>
                        <a:pt x="2239" y="16844"/>
                      </a:lnTo>
                      <a:lnTo>
                        <a:pt x="2197" y="16823"/>
                      </a:lnTo>
                      <a:lnTo>
                        <a:pt x="2134" y="16886"/>
                      </a:lnTo>
                      <a:lnTo>
                        <a:pt x="2030" y="17012"/>
                      </a:lnTo>
                      <a:lnTo>
                        <a:pt x="2030" y="16928"/>
                      </a:lnTo>
                      <a:lnTo>
                        <a:pt x="2030" y="16886"/>
                      </a:lnTo>
                      <a:lnTo>
                        <a:pt x="2009" y="16844"/>
                      </a:lnTo>
                      <a:lnTo>
                        <a:pt x="1946" y="16928"/>
                      </a:lnTo>
                      <a:lnTo>
                        <a:pt x="1925" y="16928"/>
                      </a:lnTo>
                      <a:lnTo>
                        <a:pt x="1925" y="16844"/>
                      </a:lnTo>
                      <a:lnTo>
                        <a:pt x="1821" y="16823"/>
                      </a:lnTo>
                      <a:lnTo>
                        <a:pt x="1716" y="16907"/>
                      </a:lnTo>
                      <a:lnTo>
                        <a:pt x="1695" y="16802"/>
                      </a:lnTo>
                      <a:lnTo>
                        <a:pt x="1632" y="16760"/>
                      </a:lnTo>
                      <a:lnTo>
                        <a:pt x="1569" y="16844"/>
                      </a:lnTo>
                      <a:lnTo>
                        <a:pt x="1528" y="16740"/>
                      </a:lnTo>
                      <a:lnTo>
                        <a:pt x="1528" y="16614"/>
                      </a:lnTo>
                      <a:lnTo>
                        <a:pt x="1590" y="16530"/>
                      </a:lnTo>
                      <a:lnTo>
                        <a:pt x="1590" y="16614"/>
                      </a:lnTo>
                      <a:lnTo>
                        <a:pt x="1674" y="16698"/>
                      </a:lnTo>
                      <a:lnTo>
                        <a:pt x="1800" y="16656"/>
                      </a:lnTo>
                      <a:lnTo>
                        <a:pt x="1883" y="16719"/>
                      </a:lnTo>
                      <a:lnTo>
                        <a:pt x="1988" y="16635"/>
                      </a:lnTo>
                      <a:lnTo>
                        <a:pt x="1988" y="16593"/>
                      </a:lnTo>
                      <a:lnTo>
                        <a:pt x="1904" y="16530"/>
                      </a:lnTo>
                      <a:lnTo>
                        <a:pt x="1883" y="16509"/>
                      </a:lnTo>
                      <a:lnTo>
                        <a:pt x="1800" y="16488"/>
                      </a:lnTo>
                      <a:lnTo>
                        <a:pt x="1737" y="16530"/>
                      </a:lnTo>
                      <a:lnTo>
                        <a:pt x="1695" y="16488"/>
                      </a:lnTo>
                      <a:lnTo>
                        <a:pt x="1632" y="16405"/>
                      </a:lnTo>
                      <a:lnTo>
                        <a:pt x="1528" y="16342"/>
                      </a:lnTo>
                      <a:lnTo>
                        <a:pt x="1423" y="16342"/>
                      </a:lnTo>
                      <a:lnTo>
                        <a:pt x="1402" y="16384"/>
                      </a:lnTo>
                      <a:lnTo>
                        <a:pt x="1465" y="16426"/>
                      </a:lnTo>
                      <a:lnTo>
                        <a:pt x="1486" y="16426"/>
                      </a:lnTo>
                      <a:lnTo>
                        <a:pt x="1486" y="16488"/>
                      </a:lnTo>
                      <a:lnTo>
                        <a:pt x="1402" y="16509"/>
                      </a:lnTo>
                      <a:lnTo>
                        <a:pt x="1360" y="16509"/>
                      </a:lnTo>
                      <a:lnTo>
                        <a:pt x="1360" y="16551"/>
                      </a:lnTo>
                      <a:lnTo>
                        <a:pt x="1465" y="16635"/>
                      </a:lnTo>
                      <a:lnTo>
                        <a:pt x="1402" y="16656"/>
                      </a:lnTo>
                      <a:lnTo>
                        <a:pt x="1318" y="16656"/>
                      </a:lnTo>
                      <a:lnTo>
                        <a:pt x="1277" y="16740"/>
                      </a:lnTo>
                      <a:lnTo>
                        <a:pt x="1256" y="16886"/>
                      </a:lnTo>
                      <a:lnTo>
                        <a:pt x="1193" y="16802"/>
                      </a:lnTo>
                      <a:lnTo>
                        <a:pt x="1193" y="16698"/>
                      </a:lnTo>
                      <a:lnTo>
                        <a:pt x="1151" y="16635"/>
                      </a:lnTo>
                      <a:lnTo>
                        <a:pt x="1005" y="16614"/>
                      </a:lnTo>
                      <a:lnTo>
                        <a:pt x="1005" y="16740"/>
                      </a:lnTo>
                      <a:lnTo>
                        <a:pt x="942" y="16823"/>
                      </a:lnTo>
                      <a:lnTo>
                        <a:pt x="795" y="16781"/>
                      </a:lnTo>
                      <a:lnTo>
                        <a:pt x="691" y="16781"/>
                      </a:lnTo>
                      <a:lnTo>
                        <a:pt x="691" y="16928"/>
                      </a:lnTo>
                      <a:lnTo>
                        <a:pt x="628" y="17053"/>
                      </a:lnTo>
                      <a:lnTo>
                        <a:pt x="481" y="17095"/>
                      </a:lnTo>
                      <a:lnTo>
                        <a:pt x="335" y="17242"/>
                      </a:lnTo>
                      <a:lnTo>
                        <a:pt x="335" y="17451"/>
                      </a:lnTo>
                      <a:lnTo>
                        <a:pt x="251" y="17451"/>
                      </a:lnTo>
                      <a:lnTo>
                        <a:pt x="105" y="17514"/>
                      </a:lnTo>
                      <a:lnTo>
                        <a:pt x="0" y="17556"/>
                      </a:lnTo>
                      <a:lnTo>
                        <a:pt x="105" y="17576"/>
                      </a:lnTo>
                      <a:lnTo>
                        <a:pt x="63" y="17744"/>
                      </a:lnTo>
                      <a:lnTo>
                        <a:pt x="21" y="17932"/>
                      </a:lnTo>
                      <a:lnTo>
                        <a:pt x="105" y="18037"/>
                      </a:lnTo>
                      <a:lnTo>
                        <a:pt x="209" y="18288"/>
                      </a:lnTo>
                      <a:lnTo>
                        <a:pt x="272" y="18288"/>
                      </a:lnTo>
                      <a:lnTo>
                        <a:pt x="440" y="18372"/>
                      </a:lnTo>
                      <a:lnTo>
                        <a:pt x="523" y="18497"/>
                      </a:lnTo>
                      <a:lnTo>
                        <a:pt x="565" y="18602"/>
                      </a:lnTo>
                      <a:lnTo>
                        <a:pt x="837" y="18769"/>
                      </a:lnTo>
                      <a:lnTo>
                        <a:pt x="900" y="18832"/>
                      </a:lnTo>
                      <a:lnTo>
                        <a:pt x="858" y="19020"/>
                      </a:lnTo>
                      <a:lnTo>
                        <a:pt x="753" y="19208"/>
                      </a:lnTo>
                      <a:lnTo>
                        <a:pt x="649" y="19460"/>
                      </a:lnTo>
                      <a:lnTo>
                        <a:pt x="774" y="19627"/>
                      </a:lnTo>
                      <a:lnTo>
                        <a:pt x="837" y="19773"/>
                      </a:lnTo>
                      <a:lnTo>
                        <a:pt x="1067" y="20234"/>
                      </a:lnTo>
                      <a:lnTo>
                        <a:pt x="1318" y="20820"/>
                      </a:lnTo>
                      <a:lnTo>
                        <a:pt x="1214" y="20861"/>
                      </a:lnTo>
                      <a:lnTo>
                        <a:pt x="1193" y="21217"/>
                      </a:lnTo>
                      <a:lnTo>
                        <a:pt x="1193" y="21322"/>
                      </a:lnTo>
                      <a:lnTo>
                        <a:pt x="1297" y="21343"/>
                      </a:lnTo>
                      <a:lnTo>
                        <a:pt x="1214" y="21447"/>
                      </a:lnTo>
                      <a:lnTo>
                        <a:pt x="1214" y="21636"/>
                      </a:lnTo>
                      <a:lnTo>
                        <a:pt x="1297" y="21740"/>
                      </a:lnTo>
                      <a:lnTo>
                        <a:pt x="1423" y="21761"/>
                      </a:lnTo>
                      <a:lnTo>
                        <a:pt x="1486" y="21866"/>
                      </a:lnTo>
                      <a:lnTo>
                        <a:pt x="1423" y="21929"/>
                      </a:lnTo>
                      <a:lnTo>
                        <a:pt x="1423" y="22138"/>
                      </a:lnTo>
                      <a:lnTo>
                        <a:pt x="1486" y="22263"/>
                      </a:lnTo>
                      <a:lnTo>
                        <a:pt x="1674" y="22389"/>
                      </a:lnTo>
                      <a:lnTo>
                        <a:pt x="1674" y="22577"/>
                      </a:lnTo>
                      <a:lnTo>
                        <a:pt x="1569" y="22745"/>
                      </a:lnTo>
                      <a:lnTo>
                        <a:pt x="1507" y="22912"/>
                      </a:lnTo>
                      <a:lnTo>
                        <a:pt x="1779" y="23289"/>
                      </a:lnTo>
                      <a:lnTo>
                        <a:pt x="1925" y="23330"/>
                      </a:lnTo>
                      <a:lnTo>
                        <a:pt x="2197" y="23623"/>
                      </a:lnTo>
                      <a:lnTo>
                        <a:pt x="2218" y="23812"/>
                      </a:lnTo>
                      <a:lnTo>
                        <a:pt x="2051" y="24230"/>
                      </a:lnTo>
                      <a:lnTo>
                        <a:pt x="1821" y="24628"/>
                      </a:lnTo>
                      <a:lnTo>
                        <a:pt x="1695" y="24900"/>
                      </a:lnTo>
                      <a:lnTo>
                        <a:pt x="1528" y="25151"/>
                      </a:lnTo>
                      <a:lnTo>
                        <a:pt x="1381" y="25402"/>
                      </a:lnTo>
                      <a:lnTo>
                        <a:pt x="1256" y="25486"/>
                      </a:lnTo>
                      <a:lnTo>
                        <a:pt x="984" y="25737"/>
                      </a:lnTo>
                      <a:lnTo>
                        <a:pt x="1005" y="25904"/>
                      </a:lnTo>
                      <a:cubicBezTo>
                        <a:pt x="1005" y="25883"/>
                        <a:pt x="1046" y="25883"/>
                        <a:pt x="1046" y="25883"/>
                      </a:cubicBezTo>
                      <a:cubicBezTo>
                        <a:pt x="1067" y="25883"/>
                        <a:pt x="1193" y="25799"/>
                        <a:pt x="1193" y="25799"/>
                      </a:cubicBezTo>
                      <a:lnTo>
                        <a:pt x="1318" y="25779"/>
                      </a:lnTo>
                      <a:lnTo>
                        <a:pt x="1256" y="25841"/>
                      </a:lnTo>
                      <a:lnTo>
                        <a:pt x="1297" y="25925"/>
                      </a:lnTo>
                      <a:lnTo>
                        <a:pt x="1297" y="26030"/>
                      </a:lnTo>
                      <a:lnTo>
                        <a:pt x="1172" y="25925"/>
                      </a:lnTo>
                      <a:lnTo>
                        <a:pt x="1151" y="26009"/>
                      </a:lnTo>
                      <a:lnTo>
                        <a:pt x="1277" y="26155"/>
                      </a:lnTo>
                      <a:lnTo>
                        <a:pt x="1402" y="26155"/>
                      </a:lnTo>
                      <a:lnTo>
                        <a:pt x="1486" y="26260"/>
                      </a:lnTo>
                      <a:lnTo>
                        <a:pt x="1611" y="26260"/>
                      </a:lnTo>
                      <a:lnTo>
                        <a:pt x="1674" y="26239"/>
                      </a:lnTo>
                      <a:lnTo>
                        <a:pt x="1779" y="26239"/>
                      </a:lnTo>
                      <a:lnTo>
                        <a:pt x="1883" y="26364"/>
                      </a:lnTo>
                      <a:lnTo>
                        <a:pt x="1800" y="26448"/>
                      </a:lnTo>
                      <a:lnTo>
                        <a:pt x="1611" y="26406"/>
                      </a:lnTo>
                      <a:lnTo>
                        <a:pt x="1528" y="26427"/>
                      </a:lnTo>
                      <a:lnTo>
                        <a:pt x="1507" y="26532"/>
                      </a:lnTo>
                      <a:lnTo>
                        <a:pt x="1381" y="26636"/>
                      </a:lnTo>
                      <a:lnTo>
                        <a:pt x="1277" y="26553"/>
                      </a:lnTo>
                      <a:lnTo>
                        <a:pt x="1214" y="26615"/>
                      </a:lnTo>
                      <a:lnTo>
                        <a:pt x="1214" y="26720"/>
                      </a:lnTo>
                      <a:lnTo>
                        <a:pt x="1109" y="26741"/>
                      </a:lnTo>
                      <a:lnTo>
                        <a:pt x="1067" y="26636"/>
                      </a:lnTo>
                      <a:lnTo>
                        <a:pt x="1005" y="26657"/>
                      </a:lnTo>
                      <a:lnTo>
                        <a:pt x="1005" y="26720"/>
                      </a:lnTo>
                      <a:lnTo>
                        <a:pt x="1067" y="26783"/>
                      </a:lnTo>
                      <a:lnTo>
                        <a:pt x="1046" y="26929"/>
                      </a:lnTo>
                      <a:lnTo>
                        <a:pt x="1088" y="26992"/>
                      </a:lnTo>
                      <a:lnTo>
                        <a:pt x="1088" y="27034"/>
                      </a:lnTo>
                      <a:lnTo>
                        <a:pt x="1067" y="27055"/>
                      </a:lnTo>
                      <a:lnTo>
                        <a:pt x="984" y="27159"/>
                      </a:lnTo>
                      <a:lnTo>
                        <a:pt x="942" y="27306"/>
                      </a:lnTo>
                      <a:lnTo>
                        <a:pt x="858" y="27369"/>
                      </a:lnTo>
                      <a:lnTo>
                        <a:pt x="795" y="27808"/>
                      </a:lnTo>
                      <a:lnTo>
                        <a:pt x="1067" y="28289"/>
                      </a:lnTo>
                      <a:lnTo>
                        <a:pt x="1067" y="28394"/>
                      </a:lnTo>
                      <a:lnTo>
                        <a:pt x="984" y="28457"/>
                      </a:lnTo>
                      <a:lnTo>
                        <a:pt x="1005" y="28561"/>
                      </a:lnTo>
                      <a:lnTo>
                        <a:pt x="942" y="28708"/>
                      </a:lnTo>
                      <a:lnTo>
                        <a:pt x="1046" y="28729"/>
                      </a:lnTo>
                      <a:lnTo>
                        <a:pt x="1067" y="28833"/>
                      </a:lnTo>
                      <a:lnTo>
                        <a:pt x="1046" y="28875"/>
                      </a:lnTo>
                      <a:lnTo>
                        <a:pt x="1088" y="28938"/>
                      </a:lnTo>
                      <a:lnTo>
                        <a:pt x="1109" y="29043"/>
                      </a:lnTo>
                      <a:lnTo>
                        <a:pt x="1088" y="29126"/>
                      </a:lnTo>
                      <a:lnTo>
                        <a:pt x="1172" y="29252"/>
                      </a:lnTo>
                      <a:lnTo>
                        <a:pt x="1193" y="29294"/>
                      </a:lnTo>
                      <a:lnTo>
                        <a:pt x="1256" y="29461"/>
                      </a:lnTo>
                      <a:lnTo>
                        <a:pt x="1318" y="29566"/>
                      </a:lnTo>
                      <a:lnTo>
                        <a:pt x="1360" y="29712"/>
                      </a:lnTo>
                      <a:lnTo>
                        <a:pt x="1402" y="29712"/>
                      </a:lnTo>
                      <a:lnTo>
                        <a:pt x="1507" y="29796"/>
                      </a:lnTo>
                      <a:lnTo>
                        <a:pt x="1632" y="29712"/>
                      </a:lnTo>
                      <a:lnTo>
                        <a:pt x="1737" y="29900"/>
                      </a:lnTo>
                      <a:lnTo>
                        <a:pt x="1883" y="29817"/>
                      </a:lnTo>
                      <a:lnTo>
                        <a:pt x="2009" y="29859"/>
                      </a:lnTo>
                      <a:lnTo>
                        <a:pt x="2113" y="30026"/>
                      </a:lnTo>
                      <a:lnTo>
                        <a:pt x="2260" y="29921"/>
                      </a:lnTo>
                      <a:lnTo>
                        <a:pt x="2427" y="29880"/>
                      </a:lnTo>
                      <a:lnTo>
                        <a:pt x="2511" y="29963"/>
                      </a:lnTo>
                      <a:lnTo>
                        <a:pt x="2574" y="29963"/>
                      </a:lnTo>
                      <a:lnTo>
                        <a:pt x="2846" y="30026"/>
                      </a:lnTo>
                      <a:lnTo>
                        <a:pt x="2867" y="30172"/>
                      </a:lnTo>
                      <a:lnTo>
                        <a:pt x="2825" y="30319"/>
                      </a:lnTo>
                      <a:lnTo>
                        <a:pt x="2930" y="30424"/>
                      </a:lnTo>
                      <a:lnTo>
                        <a:pt x="2930" y="30612"/>
                      </a:lnTo>
                      <a:lnTo>
                        <a:pt x="3055" y="30737"/>
                      </a:lnTo>
                      <a:lnTo>
                        <a:pt x="3139" y="30905"/>
                      </a:lnTo>
                      <a:lnTo>
                        <a:pt x="3285" y="31114"/>
                      </a:lnTo>
                      <a:lnTo>
                        <a:pt x="3390" y="31177"/>
                      </a:lnTo>
                      <a:lnTo>
                        <a:pt x="3453" y="31365"/>
                      </a:lnTo>
                      <a:lnTo>
                        <a:pt x="3620" y="31428"/>
                      </a:lnTo>
                      <a:lnTo>
                        <a:pt x="3829" y="31595"/>
                      </a:lnTo>
                      <a:lnTo>
                        <a:pt x="3871" y="31700"/>
                      </a:lnTo>
                      <a:lnTo>
                        <a:pt x="4018" y="31805"/>
                      </a:lnTo>
                      <a:lnTo>
                        <a:pt x="3934" y="31867"/>
                      </a:lnTo>
                      <a:lnTo>
                        <a:pt x="3829" y="32056"/>
                      </a:lnTo>
                      <a:lnTo>
                        <a:pt x="3557" y="32097"/>
                      </a:lnTo>
                      <a:lnTo>
                        <a:pt x="3411" y="31993"/>
                      </a:lnTo>
                      <a:lnTo>
                        <a:pt x="3369" y="32097"/>
                      </a:lnTo>
                      <a:lnTo>
                        <a:pt x="3369" y="32223"/>
                      </a:lnTo>
                      <a:lnTo>
                        <a:pt x="3474" y="32411"/>
                      </a:lnTo>
                      <a:lnTo>
                        <a:pt x="3453" y="32579"/>
                      </a:lnTo>
                      <a:lnTo>
                        <a:pt x="3578" y="32725"/>
                      </a:lnTo>
                      <a:lnTo>
                        <a:pt x="3578" y="32893"/>
                      </a:lnTo>
                      <a:lnTo>
                        <a:pt x="3683" y="32913"/>
                      </a:lnTo>
                      <a:lnTo>
                        <a:pt x="3808" y="32893"/>
                      </a:lnTo>
                      <a:lnTo>
                        <a:pt x="3808" y="32746"/>
                      </a:lnTo>
                      <a:lnTo>
                        <a:pt x="3892" y="32683"/>
                      </a:lnTo>
                      <a:lnTo>
                        <a:pt x="4185" y="32788"/>
                      </a:lnTo>
                      <a:lnTo>
                        <a:pt x="4457" y="32788"/>
                      </a:lnTo>
                      <a:lnTo>
                        <a:pt x="4624" y="32704"/>
                      </a:lnTo>
                      <a:lnTo>
                        <a:pt x="4750" y="32704"/>
                      </a:lnTo>
                      <a:lnTo>
                        <a:pt x="4834" y="32955"/>
                      </a:lnTo>
                      <a:lnTo>
                        <a:pt x="4959" y="33060"/>
                      </a:lnTo>
                      <a:lnTo>
                        <a:pt x="4875" y="33206"/>
                      </a:lnTo>
                      <a:lnTo>
                        <a:pt x="5043" y="33416"/>
                      </a:lnTo>
                      <a:lnTo>
                        <a:pt x="5357" y="33353"/>
                      </a:lnTo>
                      <a:lnTo>
                        <a:pt x="5461" y="33457"/>
                      </a:lnTo>
                      <a:lnTo>
                        <a:pt x="5482" y="33583"/>
                      </a:lnTo>
                      <a:lnTo>
                        <a:pt x="5587" y="33625"/>
                      </a:lnTo>
                      <a:lnTo>
                        <a:pt x="5587" y="33771"/>
                      </a:lnTo>
                      <a:lnTo>
                        <a:pt x="5650" y="33960"/>
                      </a:lnTo>
                      <a:lnTo>
                        <a:pt x="5901" y="34211"/>
                      </a:lnTo>
                      <a:lnTo>
                        <a:pt x="6005" y="34106"/>
                      </a:lnTo>
                      <a:lnTo>
                        <a:pt x="6173" y="34190"/>
                      </a:lnTo>
                      <a:lnTo>
                        <a:pt x="6298" y="34169"/>
                      </a:lnTo>
                      <a:lnTo>
                        <a:pt x="6424" y="34190"/>
                      </a:lnTo>
                      <a:lnTo>
                        <a:pt x="6612" y="34043"/>
                      </a:lnTo>
                      <a:lnTo>
                        <a:pt x="6696" y="34043"/>
                      </a:lnTo>
                      <a:lnTo>
                        <a:pt x="6821" y="34315"/>
                      </a:lnTo>
                      <a:lnTo>
                        <a:pt x="7010" y="34420"/>
                      </a:lnTo>
                      <a:lnTo>
                        <a:pt x="7051" y="34525"/>
                      </a:lnTo>
                      <a:lnTo>
                        <a:pt x="7135" y="34462"/>
                      </a:lnTo>
                      <a:lnTo>
                        <a:pt x="7344" y="34504"/>
                      </a:lnTo>
                      <a:lnTo>
                        <a:pt x="7491" y="34504"/>
                      </a:lnTo>
                      <a:lnTo>
                        <a:pt x="7595" y="34587"/>
                      </a:lnTo>
                      <a:lnTo>
                        <a:pt x="7742" y="34566"/>
                      </a:lnTo>
                      <a:lnTo>
                        <a:pt x="7888" y="34671"/>
                      </a:lnTo>
                      <a:lnTo>
                        <a:pt x="8077" y="34692"/>
                      </a:lnTo>
                      <a:lnTo>
                        <a:pt x="8160" y="34608"/>
                      </a:lnTo>
                      <a:lnTo>
                        <a:pt x="8202" y="34734"/>
                      </a:lnTo>
                      <a:lnTo>
                        <a:pt x="8286" y="34797"/>
                      </a:lnTo>
                      <a:lnTo>
                        <a:pt x="8286" y="34943"/>
                      </a:lnTo>
                      <a:lnTo>
                        <a:pt x="8181" y="35090"/>
                      </a:lnTo>
                      <a:lnTo>
                        <a:pt x="8056" y="35110"/>
                      </a:lnTo>
                      <a:lnTo>
                        <a:pt x="8014" y="35362"/>
                      </a:lnTo>
                      <a:lnTo>
                        <a:pt x="8181" y="35466"/>
                      </a:lnTo>
                      <a:lnTo>
                        <a:pt x="8202" y="35634"/>
                      </a:lnTo>
                      <a:lnTo>
                        <a:pt x="8119" y="35843"/>
                      </a:lnTo>
                      <a:lnTo>
                        <a:pt x="8160" y="35989"/>
                      </a:lnTo>
                      <a:lnTo>
                        <a:pt x="8056" y="36073"/>
                      </a:lnTo>
                      <a:lnTo>
                        <a:pt x="7763" y="36094"/>
                      </a:lnTo>
                      <a:lnTo>
                        <a:pt x="7637" y="36303"/>
                      </a:lnTo>
                      <a:lnTo>
                        <a:pt x="7554" y="36345"/>
                      </a:lnTo>
                      <a:lnTo>
                        <a:pt x="7533" y="36596"/>
                      </a:lnTo>
                      <a:lnTo>
                        <a:pt x="7554" y="36596"/>
                      </a:lnTo>
                      <a:lnTo>
                        <a:pt x="7658" y="36617"/>
                      </a:lnTo>
                      <a:lnTo>
                        <a:pt x="7784" y="36554"/>
                      </a:lnTo>
                      <a:lnTo>
                        <a:pt x="7951" y="36512"/>
                      </a:lnTo>
                      <a:lnTo>
                        <a:pt x="7972" y="36575"/>
                      </a:lnTo>
                      <a:lnTo>
                        <a:pt x="7951" y="36659"/>
                      </a:lnTo>
                      <a:lnTo>
                        <a:pt x="7637" y="36805"/>
                      </a:lnTo>
                      <a:lnTo>
                        <a:pt x="7491" y="36889"/>
                      </a:lnTo>
                      <a:lnTo>
                        <a:pt x="7554" y="36931"/>
                      </a:lnTo>
                      <a:lnTo>
                        <a:pt x="7637" y="36931"/>
                      </a:lnTo>
                      <a:lnTo>
                        <a:pt x="7554" y="37014"/>
                      </a:lnTo>
                      <a:lnTo>
                        <a:pt x="7428" y="36994"/>
                      </a:lnTo>
                      <a:lnTo>
                        <a:pt x="7240" y="37014"/>
                      </a:lnTo>
                      <a:lnTo>
                        <a:pt x="7323" y="37203"/>
                      </a:lnTo>
                      <a:lnTo>
                        <a:pt x="7386" y="37286"/>
                      </a:lnTo>
                      <a:lnTo>
                        <a:pt x="7449" y="37224"/>
                      </a:lnTo>
                      <a:lnTo>
                        <a:pt x="7470" y="37286"/>
                      </a:lnTo>
                      <a:lnTo>
                        <a:pt x="7575" y="37307"/>
                      </a:lnTo>
                      <a:lnTo>
                        <a:pt x="7575" y="37349"/>
                      </a:lnTo>
                      <a:lnTo>
                        <a:pt x="7491" y="37391"/>
                      </a:lnTo>
                      <a:lnTo>
                        <a:pt x="7449" y="37454"/>
                      </a:lnTo>
                      <a:lnTo>
                        <a:pt x="7365" y="37454"/>
                      </a:lnTo>
                      <a:lnTo>
                        <a:pt x="7323" y="37517"/>
                      </a:lnTo>
                      <a:lnTo>
                        <a:pt x="7323" y="37559"/>
                      </a:lnTo>
                      <a:lnTo>
                        <a:pt x="7177" y="37705"/>
                      </a:lnTo>
                      <a:lnTo>
                        <a:pt x="7177" y="37831"/>
                      </a:lnTo>
                      <a:lnTo>
                        <a:pt x="7240" y="37851"/>
                      </a:lnTo>
                      <a:lnTo>
                        <a:pt x="7219" y="38019"/>
                      </a:lnTo>
                      <a:lnTo>
                        <a:pt x="7114" y="37977"/>
                      </a:lnTo>
                      <a:lnTo>
                        <a:pt x="7072" y="38019"/>
                      </a:lnTo>
                      <a:lnTo>
                        <a:pt x="6968" y="37935"/>
                      </a:lnTo>
                      <a:lnTo>
                        <a:pt x="6842" y="37914"/>
                      </a:lnTo>
                      <a:lnTo>
                        <a:pt x="6842" y="37956"/>
                      </a:lnTo>
                      <a:lnTo>
                        <a:pt x="6905" y="38040"/>
                      </a:lnTo>
                      <a:lnTo>
                        <a:pt x="6821" y="38061"/>
                      </a:lnTo>
                      <a:lnTo>
                        <a:pt x="6738" y="38144"/>
                      </a:lnTo>
                      <a:lnTo>
                        <a:pt x="6863" y="38165"/>
                      </a:lnTo>
                      <a:lnTo>
                        <a:pt x="6947" y="38165"/>
                      </a:lnTo>
                      <a:lnTo>
                        <a:pt x="7114" y="38291"/>
                      </a:lnTo>
                      <a:lnTo>
                        <a:pt x="7114" y="38375"/>
                      </a:lnTo>
                      <a:lnTo>
                        <a:pt x="7240" y="38500"/>
                      </a:lnTo>
                      <a:lnTo>
                        <a:pt x="7449" y="38479"/>
                      </a:lnTo>
                      <a:lnTo>
                        <a:pt x="7679" y="38605"/>
                      </a:lnTo>
                      <a:lnTo>
                        <a:pt x="7847" y="38647"/>
                      </a:lnTo>
                      <a:lnTo>
                        <a:pt x="8202" y="38898"/>
                      </a:lnTo>
                      <a:lnTo>
                        <a:pt x="8286" y="39023"/>
                      </a:lnTo>
                      <a:lnTo>
                        <a:pt x="8391" y="39065"/>
                      </a:lnTo>
                      <a:lnTo>
                        <a:pt x="8412" y="39128"/>
                      </a:lnTo>
                      <a:lnTo>
                        <a:pt x="8516" y="39211"/>
                      </a:lnTo>
                      <a:lnTo>
                        <a:pt x="8600" y="39211"/>
                      </a:lnTo>
                      <a:lnTo>
                        <a:pt x="8621" y="39295"/>
                      </a:lnTo>
                      <a:lnTo>
                        <a:pt x="8725" y="39337"/>
                      </a:lnTo>
                      <a:lnTo>
                        <a:pt x="8788" y="39337"/>
                      </a:lnTo>
                      <a:lnTo>
                        <a:pt x="8893" y="39483"/>
                      </a:lnTo>
                      <a:lnTo>
                        <a:pt x="8997" y="39504"/>
                      </a:lnTo>
                      <a:lnTo>
                        <a:pt x="9039" y="39525"/>
                      </a:lnTo>
                      <a:lnTo>
                        <a:pt x="9102" y="39504"/>
                      </a:lnTo>
                      <a:lnTo>
                        <a:pt x="9248" y="39630"/>
                      </a:lnTo>
                      <a:lnTo>
                        <a:pt x="9248" y="39714"/>
                      </a:lnTo>
                      <a:lnTo>
                        <a:pt x="9374" y="39735"/>
                      </a:lnTo>
                      <a:lnTo>
                        <a:pt x="9520" y="39923"/>
                      </a:lnTo>
                      <a:lnTo>
                        <a:pt x="9583" y="40007"/>
                      </a:lnTo>
                      <a:lnTo>
                        <a:pt x="9625" y="40237"/>
                      </a:lnTo>
                      <a:lnTo>
                        <a:pt x="9730" y="40425"/>
                      </a:lnTo>
                      <a:lnTo>
                        <a:pt x="9688" y="40488"/>
                      </a:lnTo>
                      <a:lnTo>
                        <a:pt x="9730" y="40572"/>
                      </a:lnTo>
                      <a:cubicBezTo>
                        <a:pt x="9939" y="40572"/>
                        <a:pt x="10483" y="40572"/>
                        <a:pt x="10462" y="40446"/>
                      </a:cubicBezTo>
                      <a:lnTo>
                        <a:pt x="10420" y="40279"/>
                      </a:lnTo>
                      <a:lnTo>
                        <a:pt x="11090" y="40258"/>
                      </a:lnTo>
                      <a:cubicBezTo>
                        <a:pt x="11090" y="40258"/>
                        <a:pt x="11215" y="40383"/>
                        <a:pt x="11320" y="40383"/>
                      </a:cubicBezTo>
                      <a:cubicBezTo>
                        <a:pt x="11425" y="40383"/>
                        <a:pt x="11948" y="40153"/>
                        <a:pt x="11948" y="40153"/>
                      </a:cubicBezTo>
                      <a:cubicBezTo>
                        <a:pt x="11948" y="40153"/>
                        <a:pt x="12073" y="40174"/>
                        <a:pt x="12136" y="40279"/>
                      </a:cubicBezTo>
                      <a:cubicBezTo>
                        <a:pt x="12159" y="40337"/>
                        <a:pt x="12208" y="40350"/>
                        <a:pt x="12254" y="40350"/>
                      </a:cubicBezTo>
                      <a:cubicBezTo>
                        <a:pt x="12291" y="40350"/>
                        <a:pt x="12327" y="40341"/>
                        <a:pt x="12345" y="40341"/>
                      </a:cubicBezTo>
                      <a:lnTo>
                        <a:pt x="12345" y="40320"/>
                      </a:lnTo>
                      <a:lnTo>
                        <a:pt x="12492" y="40341"/>
                      </a:lnTo>
                      <a:lnTo>
                        <a:pt x="12764" y="40551"/>
                      </a:lnTo>
                      <a:lnTo>
                        <a:pt x="12826" y="40676"/>
                      </a:lnTo>
                      <a:lnTo>
                        <a:pt x="13098" y="40697"/>
                      </a:lnTo>
                      <a:lnTo>
                        <a:pt x="13140" y="40592"/>
                      </a:lnTo>
                      <a:lnTo>
                        <a:pt x="13308" y="40488"/>
                      </a:lnTo>
                      <a:lnTo>
                        <a:pt x="13496" y="40258"/>
                      </a:lnTo>
                      <a:lnTo>
                        <a:pt x="13433" y="40237"/>
                      </a:lnTo>
                      <a:lnTo>
                        <a:pt x="13119" y="39965"/>
                      </a:lnTo>
                      <a:lnTo>
                        <a:pt x="12910" y="39714"/>
                      </a:lnTo>
                      <a:lnTo>
                        <a:pt x="12889" y="39546"/>
                      </a:lnTo>
                      <a:lnTo>
                        <a:pt x="12805" y="39442"/>
                      </a:lnTo>
                      <a:lnTo>
                        <a:pt x="12805" y="39295"/>
                      </a:lnTo>
                      <a:lnTo>
                        <a:pt x="12785" y="39211"/>
                      </a:lnTo>
                      <a:lnTo>
                        <a:pt x="12764" y="39170"/>
                      </a:lnTo>
                      <a:lnTo>
                        <a:pt x="12680" y="39170"/>
                      </a:lnTo>
                      <a:lnTo>
                        <a:pt x="12680" y="39065"/>
                      </a:lnTo>
                      <a:lnTo>
                        <a:pt x="12722" y="39086"/>
                      </a:lnTo>
                      <a:lnTo>
                        <a:pt x="12764" y="38981"/>
                      </a:lnTo>
                      <a:lnTo>
                        <a:pt x="12805" y="38877"/>
                      </a:lnTo>
                      <a:lnTo>
                        <a:pt x="12722" y="38877"/>
                      </a:lnTo>
                      <a:lnTo>
                        <a:pt x="12680" y="38919"/>
                      </a:lnTo>
                      <a:lnTo>
                        <a:pt x="12554" y="38856"/>
                      </a:lnTo>
                      <a:lnTo>
                        <a:pt x="12554" y="38667"/>
                      </a:lnTo>
                      <a:lnTo>
                        <a:pt x="12450" y="38647"/>
                      </a:lnTo>
                      <a:lnTo>
                        <a:pt x="12366" y="38563"/>
                      </a:lnTo>
                      <a:lnTo>
                        <a:pt x="12282" y="38584"/>
                      </a:lnTo>
                      <a:lnTo>
                        <a:pt x="12178" y="38584"/>
                      </a:lnTo>
                      <a:lnTo>
                        <a:pt x="12136" y="38375"/>
                      </a:lnTo>
                      <a:lnTo>
                        <a:pt x="12157" y="38270"/>
                      </a:lnTo>
                      <a:lnTo>
                        <a:pt x="12199" y="38228"/>
                      </a:lnTo>
                      <a:lnTo>
                        <a:pt x="12199" y="38019"/>
                      </a:lnTo>
                      <a:lnTo>
                        <a:pt x="12261" y="37914"/>
                      </a:lnTo>
                      <a:lnTo>
                        <a:pt x="12282" y="37768"/>
                      </a:lnTo>
                      <a:lnTo>
                        <a:pt x="12345" y="37726"/>
                      </a:lnTo>
                      <a:lnTo>
                        <a:pt x="12366" y="37600"/>
                      </a:lnTo>
                      <a:lnTo>
                        <a:pt x="12408" y="37517"/>
                      </a:lnTo>
                      <a:lnTo>
                        <a:pt x="12408" y="37433"/>
                      </a:lnTo>
                      <a:lnTo>
                        <a:pt x="12471" y="37454"/>
                      </a:lnTo>
                      <a:lnTo>
                        <a:pt x="12513" y="37517"/>
                      </a:lnTo>
                      <a:lnTo>
                        <a:pt x="12575" y="37496"/>
                      </a:lnTo>
                      <a:lnTo>
                        <a:pt x="12596" y="37412"/>
                      </a:lnTo>
                      <a:lnTo>
                        <a:pt x="12659" y="37454"/>
                      </a:lnTo>
                      <a:lnTo>
                        <a:pt x="12701" y="37412"/>
                      </a:lnTo>
                      <a:lnTo>
                        <a:pt x="12785" y="37412"/>
                      </a:lnTo>
                      <a:lnTo>
                        <a:pt x="12868" y="37349"/>
                      </a:lnTo>
                      <a:lnTo>
                        <a:pt x="12826" y="37307"/>
                      </a:lnTo>
                      <a:lnTo>
                        <a:pt x="12764" y="37286"/>
                      </a:lnTo>
                      <a:lnTo>
                        <a:pt x="12805" y="37286"/>
                      </a:lnTo>
                      <a:cubicBezTo>
                        <a:pt x="12805" y="37286"/>
                        <a:pt x="12826" y="37307"/>
                        <a:pt x="12868" y="37307"/>
                      </a:cubicBezTo>
                      <a:cubicBezTo>
                        <a:pt x="12889" y="37307"/>
                        <a:pt x="12931" y="37286"/>
                        <a:pt x="12931" y="37286"/>
                      </a:cubicBezTo>
                      <a:lnTo>
                        <a:pt x="12994" y="37328"/>
                      </a:lnTo>
                      <a:lnTo>
                        <a:pt x="13036" y="37307"/>
                      </a:lnTo>
                      <a:lnTo>
                        <a:pt x="13015" y="37245"/>
                      </a:lnTo>
                      <a:lnTo>
                        <a:pt x="12847" y="37140"/>
                      </a:lnTo>
                      <a:lnTo>
                        <a:pt x="12931" y="37119"/>
                      </a:lnTo>
                      <a:lnTo>
                        <a:pt x="13036" y="37140"/>
                      </a:lnTo>
                      <a:lnTo>
                        <a:pt x="13098" y="37119"/>
                      </a:lnTo>
                      <a:lnTo>
                        <a:pt x="13161" y="37140"/>
                      </a:lnTo>
                      <a:lnTo>
                        <a:pt x="13161" y="37077"/>
                      </a:lnTo>
                      <a:lnTo>
                        <a:pt x="13119" y="37035"/>
                      </a:lnTo>
                      <a:lnTo>
                        <a:pt x="13161" y="37035"/>
                      </a:lnTo>
                      <a:lnTo>
                        <a:pt x="13161" y="36994"/>
                      </a:lnTo>
                      <a:lnTo>
                        <a:pt x="13119" y="36931"/>
                      </a:lnTo>
                      <a:lnTo>
                        <a:pt x="13203" y="36910"/>
                      </a:lnTo>
                      <a:lnTo>
                        <a:pt x="13203" y="36868"/>
                      </a:lnTo>
                      <a:lnTo>
                        <a:pt x="13203" y="36805"/>
                      </a:lnTo>
                      <a:lnTo>
                        <a:pt x="13057" y="36722"/>
                      </a:lnTo>
                      <a:lnTo>
                        <a:pt x="12910" y="36784"/>
                      </a:lnTo>
                      <a:lnTo>
                        <a:pt x="12701" y="36659"/>
                      </a:lnTo>
                      <a:lnTo>
                        <a:pt x="12701" y="36554"/>
                      </a:lnTo>
                      <a:lnTo>
                        <a:pt x="12910" y="36554"/>
                      </a:lnTo>
                      <a:lnTo>
                        <a:pt x="12680" y="36157"/>
                      </a:lnTo>
                      <a:lnTo>
                        <a:pt x="12408" y="35885"/>
                      </a:lnTo>
                      <a:lnTo>
                        <a:pt x="12052" y="35780"/>
                      </a:lnTo>
                      <a:lnTo>
                        <a:pt x="11989" y="35864"/>
                      </a:lnTo>
                      <a:lnTo>
                        <a:pt x="11822" y="35717"/>
                      </a:lnTo>
                      <a:lnTo>
                        <a:pt x="11843" y="35634"/>
                      </a:lnTo>
                      <a:lnTo>
                        <a:pt x="11738" y="35466"/>
                      </a:lnTo>
                      <a:lnTo>
                        <a:pt x="11508" y="35403"/>
                      </a:lnTo>
                      <a:lnTo>
                        <a:pt x="11571" y="35194"/>
                      </a:lnTo>
                      <a:lnTo>
                        <a:pt x="11634" y="34818"/>
                      </a:lnTo>
                      <a:lnTo>
                        <a:pt x="11550" y="34734"/>
                      </a:lnTo>
                      <a:lnTo>
                        <a:pt x="11529" y="34462"/>
                      </a:lnTo>
                      <a:lnTo>
                        <a:pt x="11634" y="34399"/>
                      </a:lnTo>
                      <a:lnTo>
                        <a:pt x="11780" y="34211"/>
                      </a:lnTo>
                      <a:lnTo>
                        <a:pt x="11780" y="34064"/>
                      </a:lnTo>
                      <a:lnTo>
                        <a:pt x="11864" y="33960"/>
                      </a:lnTo>
                      <a:lnTo>
                        <a:pt x="12178" y="34253"/>
                      </a:lnTo>
                      <a:lnTo>
                        <a:pt x="12199" y="34357"/>
                      </a:lnTo>
                      <a:lnTo>
                        <a:pt x="12387" y="34462"/>
                      </a:lnTo>
                      <a:lnTo>
                        <a:pt x="12575" y="34420"/>
                      </a:lnTo>
                      <a:lnTo>
                        <a:pt x="12554" y="34253"/>
                      </a:lnTo>
                      <a:lnTo>
                        <a:pt x="12617" y="34190"/>
                      </a:lnTo>
                      <a:lnTo>
                        <a:pt x="12492" y="33729"/>
                      </a:lnTo>
                      <a:lnTo>
                        <a:pt x="12680" y="33688"/>
                      </a:lnTo>
                      <a:lnTo>
                        <a:pt x="12868" y="33688"/>
                      </a:lnTo>
                      <a:lnTo>
                        <a:pt x="12868" y="33562"/>
                      </a:lnTo>
                      <a:lnTo>
                        <a:pt x="12785" y="33457"/>
                      </a:lnTo>
                      <a:lnTo>
                        <a:pt x="12805" y="33332"/>
                      </a:lnTo>
                      <a:lnTo>
                        <a:pt x="12994" y="33227"/>
                      </a:lnTo>
                      <a:lnTo>
                        <a:pt x="13077" y="33227"/>
                      </a:lnTo>
                      <a:lnTo>
                        <a:pt x="13119" y="33060"/>
                      </a:lnTo>
                      <a:lnTo>
                        <a:pt x="13203" y="32997"/>
                      </a:lnTo>
                      <a:lnTo>
                        <a:pt x="13329" y="33018"/>
                      </a:lnTo>
                      <a:lnTo>
                        <a:pt x="13349" y="32913"/>
                      </a:lnTo>
                      <a:lnTo>
                        <a:pt x="13329" y="32809"/>
                      </a:lnTo>
                      <a:lnTo>
                        <a:pt x="13349" y="32725"/>
                      </a:lnTo>
                      <a:lnTo>
                        <a:pt x="13538" y="32830"/>
                      </a:lnTo>
                      <a:lnTo>
                        <a:pt x="13663" y="32893"/>
                      </a:lnTo>
                      <a:lnTo>
                        <a:pt x="13642" y="32955"/>
                      </a:lnTo>
                      <a:lnTo>
                        <a:pt x="13559" y="33060"/>
                      </a:lnTo>
                      <a:lnTo>
                        <a:pt x="13621" y="33123"/>
                      </a:lnTo>
                      <a:lnTo>
                        <a:pt x="13726" y="33060"/>
                      </a:lnTo>
                      <a:lnTo>
                        <a:pt x="13747" y="32997"/>
                      </a:lnTo>
                      <a:lnTo>
                        <a:pt x="13831" y="32934"/>
                      </a:lnTo>
                      <a:lnTo>
                        <a:pt x="13831" y="33039"/>
                      </a:lnTo>
                      <a:lnTo>
                        <a:pt x="13914" y="32955"/>
                      </a:lnTo>
                      <a:lnTo>
                        <a:pt x="13935" y="32893"/>
                      </a:lnTo>
                      <a:lnTo>
                        <a:pt x="14040" y="32893"/>
                      </a:lnTo>
                      <a:lnTo>
                        <a:pt x="14165" y="32809"/>
                      </a:lnTo>
                      <a:lnTo>
                        <a:pt x="14270" y="32809"/>
                      </a:lnTo>
                      <a:lnTo>
                        <a:pt x="14312" y="32955"/>
                      </a:lnTo>
                      <a:lnTo>
                        <a:pt x="14458" y="33039"/>
                      </a:lnTo>
                      <a:lnTo>
                        <a:pt x="14668" y="32955"/>
                      </a:lnTo>
                      <a:lnTo>
                        <a:pt x="14772" y="32955"/>
                      </a:lnTo>
                      <a:lnTo>
                        <a:pt x="14814" y="33039"/>
                      </a:lnTo>
                      <a:lnTo>
                        <a:pt x="14898" y="33039"/>
                      </a:lnTo>
                      <a:lnTo>
                        <a:pt x="15002" y="33206"/>
                      </a:lnTo>
                      <a:lnTo>
                        <a:pt x="15128" y="33206"/>
                      </a:lnTo>
                      <a:lnTo>
                        <a:pt x="15233" y="33332"/>
                      </a:lnTo>
                      <a:lnTo>
                        <a:pt x="15400" y="33457"/>
                      </a:lnTo>
                      <a:lnTo>
                        <a:pt x="15463" y="33457"/>
                      </a:lnTo>
                      <a:lnTo>
                        <a:pt x="15526" y="33541"/>
                      </a:lnTo>
                      <a:lnTo>
                        <a:pt x="15526" y="33667"/>
                      </a:lnTo>
                      <a:lnTo>
                        <a:pt x="15609" y="33688"/>
                      </a:lnTo>
                      <a:lnTo>
                        <a:pt x="15672" y="33583"/>
                      </a:lnTo>
                      <a:lnTo>
                        <a:pt x="15672" y="33437"/>
                      </a:lnTo>
                      <a:lnTo>
                        <a:pt x="15777" y="33353"/>
                      </a:lnTo>
                      <a:lnTo>
                        <a:pt x="15860" y="33457"/>
                      </a:lnTo>
                      <a:lnTo>
                        <a:pt x="16070" y="33478"/>
                      </a:lnTo>
                      <a:lnTo>
                        <a:pt x="16153" y="33583"/>
                      </a:lnTo>
                      <a:lnTo>
                        <a:pt x="16258" y="33625"/>
                      </a:lnTo>
                      <a:lnTo>
                        <a:pt x="16383" y="33520"/>
                      </a:lnTo>
                      <a:lnTo>
                        <a:pt x="16383" y="33311"/>
                      </a:lnTo>
                      <a:lnTo>
                        <a:pt x="16509" y="33311"/>
                      </a:lnTo>
                      <a:lnTo>
                        <a:pt x="16509" y="33206"/>
                      </a:lnTo>
                      <a:lnTo>
                        <a:pt x="16614" y="33165"/>
                      </a:lnTo>
                      <a:lnTo>
                        <a:pt x="16697" y="33248"/>
                      </a:lnTo>
                      <a:lnTo>
                        <a:pt x="16760" y="33144"/>
                      </a:lnTo>
                      <a:lnTo>
                        <a:pt x="16886" y="33123"/>
                      </a:lnTo>
                      <a:lnTo>
                        <a:pt x="17032" y="33269"/>
                      </a:lnTo>
                      <a:lnTo>
                        <a:pt x="17074" y="33332"/>
                      </a:lnTo>
                      <a:lnTo>
                        <a:pt x="17220" y="33311"/>
                      </a:lnTo>
                      <a:lnTo>
                        <a:pt x="17199" y="33165"/>
                      </a:lnTo>
                      <a:lnTo>
                        <a:pt x="17283" y="33144"/>
                      </a:lnTo>
                      <a:lnTo>
                        <a:pt x="17409" y="33144"/>
                      </a:lnTo>
                      <a:lnTo>
                        <a:pt x="17451" y="33060"/>
                      </a:lnTo>
                      <a:lnTo>
                        <a:pt x="17597" y="33144"/>
                      </a:lnTo>
                      <a:lnTo>
                        <a:pt x="17660" y="33206"/>
                      </a:lnTo>
                      <a:lnTo>
                        <a:pt x="17639" y="33269"/>
                      </a:lnTo>
                      <a:lnTo>
                        <a:pt x="17555" y="33332"/>
                      </a:lnTo>
                      <a:lnTo>
                        <a:pt x="17660" y="33457"/>
                      </a:lnTo>
                      <a:lnTo>
                        <a:pt x="17764" y="33478"/>
                      </a:lnTo>
                      <a:lnTo>
                        <a:pt x="17827" y="33457"/>
                      </a:lnTo>
                      <a:lnTo>
                        <a:pt x="17911" y="33520"/>
                      </a:lnTo>
                      <a:lnTo>
                        <a:pt x="18078" y="33520"/>
                      </a:lnTo>
                      <a:lnTo>
                        <a:pt x="18287" y="33625"/>
                      </a:lnTo>
                      <a:lnTo>
                        <a:pt x="18434" y="33583"/>
                      </a:lnTo>
                      <a:lnTo>
                        <a:pt x="18476" y="33457"/>
                      </a:lnTo>
                      <a:lnTo>
                        <a:pt x="18476" y="33353"/>
                      </a:lnTo>
                      <a:lnTo>
                        <a:pt x="18539" y="33311"/>
                      </a:lnTo>
                      <a:lnTo>
                        <a:pt x="18706" y="33416"/>
                      </a:lnTo>
                      <a:lnTo>
                        <a:pt x="18873" y="33437"/>
                      </a:lnTo>
                      <a:lnTo>
                        <a:pt x="19062" y="33353"/>
                      </a:lnTo>
                      <a:lnTo>
                        <a:pt x="19103" y="33248"/>
                      </a:lnTo>
                      <a:lnTo>
                        <a:pt x="19083" y="32809"/>
                      </a:lnTo>
                      <a:lnTo>
                        <a:pt x="19020" y="32746"/>
                      </a:lnTo>
                      <a:lnTo>
                        <a:pt x="18852" y="32746"/>
                      </a:lnTo>
                      <a:lnTo>
                        <a:pt x="18748" y="32683"/>
                      </a:lnTo>
                      <a:lnTo>
                        <a:pt x="18706" y="32621"/>
                      </a:lnTo>
                      <a:lnTo>
                        <a:pt x="18580" y="32600"/>
                      </a:lnTo>
                      <a:lnTo>
                        <a:pt x="18497" y="32516"/>
                      </a:lnTo>
                      <a:lnTo>
                        <a:pt x="18371" y="32516"/>
                      </a:lnTo>
                      <a:lnTo>
                        <a:pt x="18371" y="32432"/>
                      </a:lnTo>
                      <a:lnTo>
                        <a:pt x="18350" y="32369"/>
                      </a:lnTo>
                      <a:lnTo>
                        <a:pt x="18371" y="32307"/>
                      </a:lnTo>
                      <a:lnTo>
                        <a:pt x="18476" y="32307"/>
                      </a:lnTo>
                      <a:lnTo>
                        <a:pt x="18497" y="32181"/>
                      </a:lnTo>
                      <a:lnTo>
                        <a:pt x="18580" y="32077"/>
                      </a:lnTo>
                      <a:lnTo>
                        <a:pt x="18559" y="31951"/>
                      </a:lnTo>
                      <a:lnTo>
                        <a:pt x="18476" y="31951"/>
                      </a:lnTo>
                      <a:lnTo>
                        <a:pt x="18476" y="31805"/>
                      </a:lnTo>
                      <a:lnTo>
                        <a:pt x="18601" y="31637"/>
                      </a:lnTo>
                      <a:lnTo>
                        <a:pt x="18748" y="31491"/>
                      </a:lnTo>
                      <a:lnTo>
                        <a:pt x="18978" y="31470"/>
                      </a:lnTo>
                      <a:lnTo>
                        <a:pt x="19083" y="31491"/>
                      </a:lnTo>
                      <a:lnTo>
                        <a:pt x="19166" y="31449"/>
                      </a:lnTo>
                      <a:lnTo>
                        <a:pt x="19166" y="31344"/>
                      </a:lnTo>
                      <a:lnTo>
                        <a:pt x="19062" y="31323"/>
                      </a:lnTo>
                      <a:lnTo>
                        <a:pt x="18978" y="31219"/>
                      </a:lnTo>
                      <a:lnTo>
                        <a:pt x="18873" y="31219"/>
                      </a:lnTo>
                      <a:lnTo>
                        <a:pt x="18790" y="31260"/>
                      </a:lnTo>
                      <a:lnTo>
                        <a:pt x="18685" y="31219"/>
                      </a:lnTo>
                      <a:lnTo>
                        <a:pt x="18539" y="31219"/>
                      </a:lnTo>
                      <a:lnTo>
                        <a:pt x="18539" y="31135"/>
                      </a:lnTo>
                      <a:lnTo>
                        <a:pt x="18580" y="31072"/>
                      </a:lnTo>
                      <a:lnTo>
                        <a:pt x="18748" y="31072"/>
                      </a:lnTo>
                      <a:lnTo>
                        <a:pt x="18685" y="30947"/>
                      </a:lnTo>
                      <a:lnTo>
                        <a:pt x="18539" y="30968"/>
                      </a:lnTo>
                      <a:lnTo>
                        <a:pt x="18434" y="30947"/>
                      </a:lnTo>
                      <a:lnTo>
                        <a:pt x="18476" y="30905"/>
                      </a:lnTo>
                      <a:lnTo>
                        <a:pt x="18434" y="30758"/>
                      </a:lnTo>
                      <a:lnTo>
                        <a:pt x="18476" y="30737"/>
                      </a:lnTo>
                      <a:lnTo>
                        <a:pt x="18601" y="30737"/>
                      </a:lnTo>
                      <a:lnTo>
                        <a:pt x="18664" y="30654"/>
                      </a:lnTo>
                      <a:lnTo>
                        <a:pt x="18748" y="30654"/>
                      </a:lnTo>
                      <a:lnTo>
                        <a:pt x="18769" y="30716"/>
                      </a:lnTo>
                      <a:lnTo>
                        <a:pt x="18894" y="30696"/>
                      </a:lnTo>
                      <a:lnTo>
                        <a:pt x="18999" y="30758"/>
                      </a:lnTo>
                      <a:lnTo>
                        <a:pt x="19062" y="30716"/>
                      </a:lnTo>
                      <a:lnTo>
                        <a:pt x="19062" y="30633"/>
                      </a:lnTo>
                      <a:lnTo>
                        <a:pt x="19166" y="30591"/>
                      </a:lnTo>
                      <a:lnTo>
                        <a:pt x="19271" y="30591"/>
                      </a:lnTo>
                      <a:lnTo>
                        <a:pt x="19334" y="30696"/>
                      </a:lnTo>
                      <a:lnTo>
                        <a:pt x="19396" y="30612"/>
                      </a:lnTo>
                      <a:lnTo>
                        <a:pt x="19396" y="30528"/>
                      </a:lnTo>
                      <a:lnTo>
                        <a:pt x="19606" y="30486"/>
                      </a:lnTo>
                      <a:lnTo>
                        <a:pt x="19731" y="30486"/>
                      </a:lnTo>
                      <a:lnTo>
                        <a:pt x="19899" y="30403"/>
                      </a:lnTo>
                      <a:lnTo>
                        <a:pt x="20045" y="30403"/>
                      </a:lnTo>
                      <a:lnTo>
                        <a:pt x="20066" y="30340"/>
                      </a:lnTo>
                      <a:lnTo>
                        <a:pt x="20233" y="30235"/>
                      </a:lnTo>
                      <a:lnTo>
                        <a:pt x="20359" y="30235"/>
                      </a:lnTo>
                      <a:lnTo>
                        <a:pt x="20443" y="30193"/>
                      </a:lnTo>
                      <a:lnTo>
                        <a:pt x="20526" y="30193"/>
                      </a:lnTo>
                      <a:lnTo>
                        <a:pt x="20589" y="30214"/>
                      </a:lnTo>
                      <a:lnTo>
                        <a:pt x="20652" y="30172"/>
                      </a:lnTo>
                      <a:lnTo>
                        <a:pt x="20652" y="30026"/>
                      </a:lnTo>
                      <a:lnTo>
                        <a:pt x="20736" y="29984"/>
                      </a:lnTo>
                      <a:lnTo>
                        <a:pt x="20861" y="29984"/>
                      </a:lnTo>
                      <a:lnTo>
                        <a:pt x="20882" y="29900"/>
                      </a:lnTo>
                      <a:lnTo>
                        <a:pt x="20966" y="29859"/>
                      </a:lnTo>
                      <a:lnTo>
                        <a:pt x="21008" y="29900"/>
                      </a:lnTo>
                      <a:lnTo>
                        <a:pt x="21091" y="29921"/>
                      </a:lnTo>
                      <a:lnTo>
                        <a:pt x="21196" y="29880"/>
                      </a:lnTo>
                      <a:lnTo>
                        <a:pt x="21321" y="29817"/>
                      </a:lnTo>
                      <a:lnTo>
                        <a:pt x="21572" y="29670"/>
                      </a:lnTo>
                      <a:lnTo>
                        <a:pt x="21614" y="29670"/>
                      </a:lnTo>
                      <a:lnTo>
                        <a:pt x="21677" y="29649"/>
                      </a:lnTo>
                      <a:lnTo>
                        <a:pt x="21803" y="29608"/>
                      </a:lnTo>
                      <a:lnTo>
                        <a:pt x="21886" y="29503"/>
                      </a:lnTo>
                      <a:lnTo>
                        <a:pt x="21949" y="29545"/>
                      </a:lnTo>
                      <a:lnTo>
                        <a:pt x="22116" y="29503"/>
                      </a:lnTo>
                      <a:lnTo>
                        <a:pt x="22116" y="29440"/>
                      </a:lnTo>
                      <a:lnTo>
                        <a:pt x="22054" y="29356"/>
                      </a:lnTo>
                      <a:lnTo>
                        <a:pt x="22116" y="29336"/>
                      </a:lnTo>
                      <a:lnTo>
                        <a:pt x="22284" y="29336"/>
                      </a:lnTo>
                      <a:lnTo>
                        <a:pt x="22305" y="29231"/>
                      </a:lnTo>
                      <a:lnTo>
                        <a:pt x="22409" y="29168"/>
                      </a:lnTo>
                      <a:lnTo>
                        <a:pt x="22472" y="29168"/>
                      </a:lnTo>
                      <a:lnTo>
                        <a:pt x="22556" y="29147"/>
                      </a:lnTo>
                      <a:lnTo>
                        <a:pt x="22681" y="29189"/>
                      </a:lnTo>
                      <a:lnTo>
                        <a:pt x="22849" y="29168"/>
                      </a:lnTo>
                      <a:lnTo>
                        <a:pt x="22974" y="29273"/>
                      </a:lnTo>
                      <a:lnTo>
                        <a:pt x="23100" y="29273"/>
                      </a:lnTo>
                      <a:lnTo>
                        <a:pt x="23246" y="29210"/>
                      </a:lnTo>
                      <a:lnTo>
                        <a:pt x="23372" y="29210"/>
                      </a:lnTo>
                      <a:lnTo>
                        <a:pt x="23414" y="29356"/>
                      </a:lnTo>
                      <a:lnTo>
                        <a:pt x="23477" y="29377"/>
                      </a:lnTo>
                      <a:lnTo>
                        <a:pt x="23539" y="29503"/>
                      </a:lnTo>
                      <a:lnTo>
                        <a:pt x="23602" y="29608"/>
                      </a:lnTo>
                      <a:lnTo>
                        <a:pt x="23686" y="29670"/>
                      </a:lnTo>
                      <a:lnTo>
                        <a:pt x="23686" y="29712"/>
                      </a:lnTo>
                      <a:lnTo>
                        <a:pt x="23665" y="29817"/>
                      </a:lnTo>
                      <a:lnTo>
                        <a:pt x="23686" y="29921"/>
                      </a:lnTo>
                      <a:lnTo>
                        <a:pt x="23686" y="29984"/>
                      </a:lnTo>
                      <a:lnTo>
                        <a:pt x="23602" y="30005"/>
                      </a:lnTo>
                      <a:lnTo>
                        <a:pt x="23665" y="30110"/>
                      </a:lnTo>
                      <a:lnTo>
                        <a:pt x="23749" y="30152"/>
                      </a:lnTo>
                      <a:lnTo>
                        <a:pt x="23874" y="30089"/>
                      </a:lnTo>
                      <a:lnTo>
                        <a:pt x="23937" y="30152"/>
                      </a:lnTo>
                      <a:lnTo>
                        <a:pt x="24000" y="30131"/>
                      </a:lnTo>
                      <a:lnTo>
                        <a:pt x="24021" y="30026"/>
                      </a:lnTo>
                      <a:lnTo>
                        <a:pt x="24104" y="30005"/>
                      </a:lnTo>
                      <a:lnTo>
                        <a:pt x="24125" y="30110"/>
                      </a:lnTo>
                      <a:lnTo>
                        <a:pt x="24209" y="30110"/>
                      </a:lnTo>
                      <a:lnTo>
                        <a:pt x="24230" y="30026"/>
                      </a:lnTo>
                      <a:lnTo>
                        <a:pt x="24188" y="29921"/>
                      </a:lnTo>
                      <a:lnTo>
                        <a:pt x="24209" y="29900"/>
                      </a:lnTo>
                      <a:lnTo>
                        <a:pt x="24418" y="30026"/>
                      </a:lnTo>
                      <a:lnTo>
                        <a:pt x="24439" y="30214"/>
                      </a:lnTo>
                      <a:lnTo>
                        <a:pt x="24523" y="30340"/>
                      </a:lnTo>
                      <a:lnTo>
                        <a:pt x="24606" y="30340"/>
                      </a:lnTo>
                      <a:lnTo>
                        <a:pt x="24669" y="30256"/>
                      </a:lnTo>
                      <a:lnTo>
                        <a:pt x="24627" y="30235"/>
                      </a:lnTo>
                      <a:lnTo>
                        <a:pt x="24606" y="30193"/>
                      </a:lnTo>
                      <a:lnTo>
                        <a:pt x="24732" y="30152"/>
                      </a:lnTo>
                      <a:lnTo>
                        <a:pt x="24941" y="30256"/>
                      </a:lnTo>
                      <a:lnTo>
                        <a:pt x="25025" y="30256"/>
                      </a:lnTo>
                      <a:lnTo>
                        <a:pt x="25088" y="30193"/>
                      </a:lnTo>
                      <a:lnTo>
                        <a:pt x="25150" y="30214"/>
                      </a:lnTo>
                      <a:lnTo>
                        <a:pt x="25088" y="30319"/>
                      </a:lnTo>
                      <a:lnTo>
                        <a:pt x="25025" y="30361"/>
                      </a:lnTo>
                      <a:lnTo>
                        <a:pt x="25025" y="30528"/>
                      </a:lnTo>
                      <a:lnTo>
                        <a:pt x="25088" y="30633"/>
                      </a:lnTo>
                      <a:lnTo>
                        <a:pt x="25171" y="30633"/>
                      </a:lnTo>
                      <a:lnTo>
                        <a:pt x="25255" y="30549"/>
                      </a:lnTo>
                      <a:lnTo>
                        <a:pt x="25381" y="30528"/>
                      </a:lnTo>
                      <a:lnTo>
                        <a:pt x="25611" y="30570"/>
                      </a:lnTo>
                      <a:lnTo>
                        <a:pt x="25673" y="30612"/>
                      </a:lnTo>
                      <a:lnTo>
                        <a:pt x="25757" y="30549"/>
                      </a:lnTo>
                      <a:lnTo>
                        <a:pt x="25715" y="30424"/>
                      </a:lnTo>
                      <a:lnTo>
                        <a:pt x="25820" y="30361"/>
                      </a:lnTo>
                      <a:lnTo>
                        <a:pt x="25987" y="30340"/>
                      </a:lnTo>
                      <a:lnTo>
                        <a:pt x="26092" y="30256"/>
                      </a:lnTo>
                      <a:lnTo>
                        <a:pt x="26134" y="30152"/>
                      </a:lnTo>
                      <a:lnTo>
                        <a:pt x="26217" y="30089"/>
                      </a:lnTo>
                      <a:lnTo>
                        <a:pt x="26217" y="30005"/>
                      </a:lnTo>
                      <a:lnTo>
                        <a:pt x="26343" y="29880"/>
                      </a:lnTo>
                      <a:lnTo>
                        <a:pt x="26448" y="29838"/>
                      </a:lnTo>
                      <a:lnTo>
                        <a:pt x="26531" y="29733"/>
                      </a:lnTo>
                      <a:lnTo>
                        <a:pt x="26657" y="29712"/>
                      </a:lnTo>
                      <a:lnTo>
                        <a:pt x="26824" y="29670"/>
                      </a:lnTo>
                      <a:lnTo>
                        <a:pt x="26866" y="29712"/>
                      </a:lnTo>
                      <a:lnTo>
                        <a:pt x="26866" y="29817"/>
                      </a:lnTo>
                      <a:lnTo>
                        <a:pt x="27138" y="29900"/>
                      </a:lnTo>
                      <a:lnTo>
                        <a:pt x="27054" y="29921"/>
                      </a:lnTo>
                      <a:lnTo>
                        <a:pt x="27117" y="30005"/>
                      </a:lnTo>
                      <a:lnTo>
                        <a:pt x="28163" y="30800"/>
                      </a:lnTo>
                      <a:lnTo>
                        <a:pt x="29565" y="32579"/>
                      </a:lnTo>
                      <a:lnTo>
                        <a:pt x="29712" y="32537"/>
                      </a:lnTo>
                      <a:lnTo>
                        <a:pt x="29816" y="32495"/>
                      </a:lnTo>
                      <a:lnTo>
                        <a:pt x="29837" y="32411"/>
                      </a:lnTo>
                      <a:lnTo>
                        <a:pt x="29816" y="32390"/>
                      </a:lnTo>
                      <a:lnTo>
                        <a:pt x="29816" y="32265"/>
                      </a:lnTo>
                      <a:lnTo>
                        <a:pt x="29879" y="32202"/>
                      </a:lnTo>
                      <a:lnTo>
                        <a:pt x="30047" y="32286"/>
                      </a:lnTo>
                      <a:lnTo>
                        <a:pt x="30026" y="32369"/>
                      </a:lnTo>
                      <a:lnTo>
                        <a:pt x="30026" y="32432"/>
                      </a:lnTo>
                      <a:lnTo>
                        <a:pt x="30151" y="32474"/>
                      </a:lnTo>
                      <a:lnTo>
                        <a:pt x="30214" y="32537"/>
                      </a:lnTo>
                      <a:lnTo>
                        <a:pt x="30319" y="32537"/>
                      </a:lnTo>
                      <a:lnTo>
                        <a:pt x="30402" y="32495"/>
                      </a:lnTo>
                      <a:lnTo>
                        <a:pt x="30507" y="32474"/>
                      </a:lnTo>
                      <a:lnTo>
                        <a:pt x="30674" y="32537"/>
                      </a:lnTo>
                      <a:lnTo>
                        <a:pt x="30800" y="32495"/>
                      </a:lnTo>
                      <a:lnTo>
                        <a:pt x="30904" y="32516"/>
                      </a:lnTo>
                      <a:lnTo>
                        <a:pt x="31009" y="32474"/>
                      </a:lnTo>
                      <a:lnTo>
                        <a:pt x="31030" y="32411"/>
                      </a:lnTo>
                      <a:lnTo>
                        <a:pt x="31009" y="32369"/>
                      </a:lnTo>
                      <a:lnTo>
                        <a:pt x="31030" y="32307"/>
                      </a:lnTo>
                      <a:lnTo>
                        <a:pt x="31218" y="32286"/>
                      </a:lnTo>
                      <a:lnTo>
                        <a:pt x="31427" y="32286"/>
                      </a:lnTo>
                      <a:lnTo>
                        <a:pt x="31616" y="32328"/>
                      </a:lnTo>
                      <a:lnTo>
                        <a:pt x="31783" y="32474"/>
                      </a:lnTo>
                      <a:lnTo>
                        <a:pt x="31888" y="32621"/>
                      </a:lnTo>
                      <a:lnTo>
                        <a:pt x="31951" y="32746"/>
                      </a:lnTo>
                      <a:lnTo>
                        <a:pt x="32013" y="32746"/>
                      </a:lnTo>
                      <a:lnTo>
                        <a:pt x="32139" y="32788"/>
                      </a:lnTo>
                      <a:lnTo>
                        <a:pt x="32264" y="32851"/>
                      </a:lnTo>
                      <a:lnTo>
                        <a:pt x="32327" y="32851"/>
                      </a:lnTo>
                      <a:lnTo>
                        <a:pt x="32390" y="32913"/>
                      </a:lnTo>
                      <a:lnTo>
                        <a:pt x="32390" y="32997"/>
                      </a:lnTo>
                      <a:lnTo>
                        <a:pt x="32369" y="33039"/>
                      </a:lnTo>
                      <a:lnTo>
                        <a:pt x="32369" y="33144"/>
                      </a:lnTo>
                      <a:lnTo>
                        <a:pt x="32390" y="33227"/>
                      </a:lnTo>
                      <a:lnTo>
                        <a:pt x="32453" y="33269"/>
                      </a:lnTo>
                      <a:lnTo>
                        <a:pt x="32474" y="33311"/>
                      </a:lnTo>
                      <a:lnTo>
                        <a:pt x="32536" y="33311"/>
                      </a:lnTo>
                      <a:lnTo>
                        <a:pt x="32641" y="33353"/>
                      </a:lnTo>
                      <a:lnTo>
                        <a:pt x="32704" y="33416"/>
                      </a:lnTo>
                      <a:lnTo>
                        <a:pt x="32746" y="33353"/>
                      </a:lnTo>
                      <a:lnTo>
                        <a:pt x="32850" y="33311"/>
                      </a:lnTo>
                      <a:lnTo>
                        <a:pt x="33101" y="33269"/>
                      </a:lnTo>
                      <a:lnTo>
                        <a:pt x="33227" y="33248"/>
                      </a:lnTo>
                      <a:lnTo>
                        <a:pt x="33290" y="33144"/>
                      </a:lnTo>
                      <a:lnTo>
                        <a:pt x="33394" y="33102"/>
                      </a:lnTo>
                      <a:lnTo>
                        <a:pt x="33436" y="33123"/>
                      </a:lnTo>
                      <a:lnTo>
                        <a:pt x="33394" y="33248"/>
                      </a:lnTo>
                      <a:lnTo>
                        <a:pt x="33415" y="33353"/>
                      </a:lnTo>
                      <a:lnTo>
                        <a:pt x="33499" y="33374"/>
                      </a:lnTo>
                      <a:lnTo>
                        <a:pt x="33624" y="33478"/>
                      </a:lnTo>
                      <a:lnTo>
                        <a:pt x="33792" y="33541"/>
                      </a:lnTo>
                      <a:lnTo>
                        <a:pt x="33813" y="33562"/>
                      </a:lnTo>
                      <a:lnTo>
                        <a:pt x="33896" y="33562"/>
                      </a:lnTo>
                      <a:lnTo>
                        <a:pt x="34001" y="33625"/>
                      </a:lnTo>
                      <a:lnTo>
                        <a:pt x="34043" y="33625"/>
                      </a:lnTo>
                      <a:lnTo>
                        <a:pt x="34043" y="33583"/>
                      </a:lnTo>
                      <a:lnTo>
                        <a:pt x="34127" y="33374"/>
                      </a:lnTo>
                      <a:lnTo>
                        <a:pt x="34231" y="33332"/>
                      </a:lnTo>
                      <a:lnTo>
                        <a:pt x="34482" y="33332"/>
                      </a:lnTo>
                      <a:lnTo>
                        <a:pt x="34524" y="33269"/>
                      </a:lnTo>
                      <a:lnTo>
                        <a:pt x="34629" y="33165"/>
                      </a:lnTo>
                      <a:lnTo>
                        <a:pt x="34796" y="33102"/>
                      </a:lnTo>
                      <a:lnTo>
                        <a:pt x="34796" y="32997"/>
                      </a:lnTo>
                      <a:lnTo>
                        <a:pt x="34859" y="32893"/>
                      </a:lnTo>
                      <a:lnTo>
                        <a:pt x="35005" y="32809"/>
                      </a:lnTo>
                      <a:lnTo>
                        <a:pt x="35005" y="32725"/>
                      </a:lnTo>
                      <a:lnTo>
                        <a:pt x="35110" y="32621"/>
                      </a:lnTo>
                      <a:lnTo>
                        <a:pt x="35215" y="32600"/>
                      </a:lnTo>
                      <a:lnTo>
                        <a:pt x="35298" y="32495"/>
                      </a:lnTo>
                      <a:lnTo>
                        <a:pt x="35361" y="32432"/>
                      </a:lnTo>
                      <a:lnTo>
                        <a:pt x="35298" y="32390"/>
                      </a:lnTo>
                      <a:lnTo>
                        <a:pt x="35298" y="32307"/>
                      </a:lnTo>
                      <a:lnTo>
                        <a:pt x="35319" y="32265"/>
                      </a:lnTo>
                      <a:lnTo>
                        <a:pt x="35508" y="32307"/>
                      </a:lnTo>
                      <a:lnTo>
                        <a:pt x="35591" y="32265"/>
                      </a:lnTo>
                      <a:lnTo>
                        <a:pt x="35633" y="32097"/>
                      </a:lnTo>
                      <a:lnTo>
                        <a:pt x="35717" y="32077"/>
                      </a:lnTo>
                      <a:lnTo>
                        <a:pt x="35926" y="32056"/>
                      </a:lnTo>
                      <a:lnTo>
                        <a:pt x="36031" y="32014"/>
                      </a:lnTo>
                      <a:lnTo>
                        <a:pt x="36261" y="32014"/>
                      </a:lnTo>
                      <a:lnTo>
                        <a:pt x="36345" y="31972"/>
                      </a:lnTo>
                      <a:lnTo>
                        <a:pt x="36365" y="31972"/>
                      </a:lnTo>
                      <a:lnTo>
                        <a:pt x="36449" y="32077"/>
                      </a:lnTo>
                      <a:lnTo>
                        <a:pt x="36449" y="32160"/>
                      </a:lnTo>
                      <a:lnTo>
                        <a:pt x="36533" y="32223"/>
                      </a:lnTo>
                      <a:lnTo>
                        <a:pt x="36658" y="32223"/>
                      </a:lnTo>
                      <a:lnTo>
                        <a:pt x="36700" y="32202"/>
                      </a:lnTo>
                      <a:lnTo>
                        <a:pt x="36805" y="32202"/>
                      </a:lnTo>
                      <a:lnTo>
                        <a:pt x="36889" y="32160"/>
                      </a:lnTo>
                      <a:lnTo>
                        <a:pt x="37077" y="32160"/>
                      </a:lnTo>
                      <a:lnTo>
                        <a:pt x="37098" y="32223"/>
                      </a:lnTo>
                      <a:lnTo>
                        <a:pt x="37119" y="32328"/>
                      </a:lnTo>
                      <a:lnTo>
                        <a:pt x="37161" y="32411"/>
                      </a:lnTo>
                      <a:lnTo>
                        <a:pt x="37453" y="32579"/>
                      </a:lnTo>
                      <a:lnTo>
                        <a:pt x="37537" y="32641"/>
                      </a:lnTo>
                      <a:lnTo>
                        <a:pt x="37746" y="32746"/>
                      </a:lnTo>
                      <a:lnTo>
                        <a:pt x="37830" y="32704"/>
                      </a:lnTo>
                      <a:lnTo>
                        <a:pt x="37935" y="32641"/>
                      </a:lnTo>
                      <a:lnTo>
                        <a:pt x="38060" y="32579"/>
                      </a:lnTo>
                      <a:lnTo>
                        <a:pt x="38165" y="32579"/>
                      </a:lnTo>
                      <a:lnTo>
                        <a:pt x="38269" y="32600"/>
                      </a:lnTo>
                      <a:lnTo>
                        <a:pt x="38353" y="32641"/>
                      </a:lnTo>
                      <a:lnTo>
                        <a:pt x="38437" y="32621"/>
                      </a:lnTo>
                      <a:lnTo>
                        <a:pt x="38688" y="32621"/>
                      </a:lnTo>
                      <a:lnTo>
                        <a:pt x="38793" y="32683"/>
                      </a:lnTo>
                      <a:lnTo>
                        <a:pt x="38897" y="32683"/>
                      </a:lnTo>
                      <a:lnTo>
                        <a:pt x="38939" y="32641"/>
                      </a:lnTo>
                      <a:lnTo>
                        <a:pt x="39044" y="32683"/>
                      </a:lnTo>
                      <a:lnTo>
                        <a:pt x="39211" y="32641"/>
                      </a:lnTo>
                      <a:lnTo>
                        <a:pt x="39316" y="32474"/>
                      </a:lnTo>
                      <a:lnTo>
                        <a:pt x="39274" y="32390"/>
                      </a:lnTo>
                      <a:lnTo>
                        <a:pt x="39169" y="32307"/>
                      </a:lnTo>
                      <a:lnTo>
                        <a:pt x="39169" y="32118"/>
                      </a:lnTo>
                      <a:lnTo>
                        <a:pt x="39190" y="31951"/>
                      </a:lnTo>
                      <a:lnTo>
                        <a:pt x="39169" y="31867"/>
                      </a:lnTo>
                      <a:lnTo>
                        <a:pt x="39065" y="31846"/>
                      </a:lnTo>
                      <a:lnTo>
                        <a:pt x="39002" y="31763"/>
                      </a:lnTo>
                      <a:lnTo>
                        <a:pt x="38834" y="31700"/>
                      </a:lnTo>
                      <a:lnTo>
                        <a:pt x="38772" y="31574"/>
                      </a:lnTo>
                      <a:lnTo>
                        <a:pt x="38772" y="31281"/>
                      </a:lnTo>
                      <a:lnTo>
                        <a:pt x="38876" y="31156"/>
                      </a:lnTo>
                      <a:lnTo>
                        <a:pt x="38876" y="31072"/>
                      </a:lnTo>
                      <a:lnTo>
                        <a:pt x="38939" y="30968"/>
                      </a:lnTo>
                      <a:lnTo>
                        <a:pt x="39044" y="30947"/>
                      </a:lnTo>
                      <a:lnTo>
                        <a:pt x="39086" y="30968"/>
                      </a:lnTo>
                      <a:lnTo>
                        <a:pt x="39148" y="30863"/>
                      </a:lnTo>
                      <a:lnTo>
                        <a:pt x="39106" y="30758"/>
                      </a:lnTo>
                      <a:lnTo>
                        <a:pt x="39148" y="30696"/>
                      </a:lnTo>
                      <a:lnTo>
                        <a:pt x="39211" y="30633"/>
                      </a:lnTo>
                      <a:lnTo>
                        <a:pt x="39316" y="30633"/>
                      </a:lnTo>
                      <a:lnTo>
                        <a:pt x="39399" y="30696"/>
                      </a:lnTo>
                      <a:lnTo>
                        <a:pt x="39567" y="30737"/>
                      </a:lnTo>
                      <a:lnTo>
                        <a:pt x="39713" y="30821"/>
                      </a:lnTo>
                      <a:lnTo>
                        <a:pt x="39734" y="30863"/>
                      </a:lnTo>
                      <a:lnTo>
                        <a:pt x="39881" y="30926"/>
                      </a:lnTo>
                      <a:lnTo>
                        <a:pt x="40236" y="30926"/>
                      </a:lnTo>
                      <a:lnTo>
                        <a:pt x="40320" y="30968"/>
                      </a:lnTo>
                      <a:lnTo>
                        <a:pt x="40362" y="31030"/>
                      </a:lnTo>
                      <a:lnTo>
                        <a:pt x="40529" y="31051"/>
                      </a:lnTo>
                      <a:lnTo>
                        <a:pt x="40613" y="31114"/>
                      </a:lnTo>
                      <a:lnTo>
                        <a:pt x="40718" y="31135"/>
                      </a:lnTo>
                      <a:lnTo>
                        <a:pt x="40948" y="31135"/>
                      </a:lnTo>
                      <a:lnTo>
                        <a:pt x="41031" y="31156"/>
                      </a:lnTo>
                      <a:lnTo>
                        <a:pt x="41073" y="31240"/>
                      </a:lnTo>
                      <a:lnTo>
                        <a:pt x="41073" y="31323"/>
                      </a:lnTo>
                      <a:lnTo>
                        <a:pt x="41136" y="31386"/>
                      </a:lnTo>
                      <a:lnTo>
                        <a:pt x="41136" y="31470"/>
                      </a:lnTo>
                      <a:lnTo>
                        <a:pt x="41178" y="31533"/>
                      </a:lnTo>
                      <a:lnTo>
                        <a:pt x="41241" y="31658"/>
                      </a:lnTo>
                      <a:lnTo>
                        <a:pt x="41241" y="31763"/>
                      </a:lnTo>
                      <a:lnTo>
                        <a:pt x="41303" y="31805"/>
                      </a:lnTo>
                      <a:lnTo>
                        <a:pt x="41387" y="31805"/>
                      </a:lnTo>
                      <a:lnTo>
                        <a:pt x="41492" y="31909"/>
                      </a:lnTo>
                      <a:lnTo>
                        <a:pt x="41513" y="31972"/>
                      </a:lnTo>
                      <a:lnTo>
                        <a:pt x="41680" y="32014"/>
                      </a:lnTo>
                      <a:lnTo>
                        <a:pt x="41868" y="32118"/>
                      </a:lnTo>
                      <a:lnTo>
                        <a:pt x="41931" y="32118"/>
                      </a:lnTo>
                      <a:lnTo>
                        <a:pt x="41994" y="32077"/>
                      </a:lnTo>
                      <a:lnTo>
                        <a:pt x="42182" y="32077"/>
                      </a:lnTo>
                      <a:lnTo>
                        <a:pt x="42245" y="32014"/>
                      </a:lnTo>
                      <a:lnTo>
                        <a:pt x="42329" y="32014"/>
                      </a:lnTo>
                      <a:lnTo>
                        <a:pt x="42412" y="32056"/>
                      </a:lnTo>
                      <a:lnTo>
                        <a:pt x="42496" y="32014"/>
                      </a:lnTo>
                      <a:lnTo>
                        <a:pt x="42601" y="31909"/>
                      </a:lnTo>
                      <a:lnTo>
                        <a:pt x="42747" y="31867"/>
                      </a:lnTo>
                      <a:lnTo>
                        <a:pt x="42977" y="31846"/>
                      </a:lnTo>
                      <a:lnTo>
                        <a:pt x="43124" y="31763"/>
                      </a:lnTo>
                      <a:lnTo>
                        <a:pt x="43270" y="31763"/>
                      </a:lnTo>
                      <a:lnTo>
                        <a:pt x="43396" y="31700"/>
                      </a:lnTo>
                      <a:lnTo>
                        <a:pt x="43542" y="31784"/>
                      </a:lnTo>
                      <a:lnTo>
                        <a:pt x="43710" y="31805"/>
                      </a:lnTo>
                      <a:lnTo>
                        <a:pt x="43961" y="31805"/>
                      </a:lnTo>
                      <a:lnTo>
                        <a:pt x="44065" y="31972"/>
                      </a:lnTo>
                      <a:lnTo>
                        <a:pt x="44275" y="32056"/>
                      </a:lnTo>
                      <a:lnTo>
                        <a:pt x="44421" y="32056"/>
                      </a:lnTo>
                      <a:lnTo>
                        <a:pt x="44547" y="32014"/>
                      </a:lnTo>
                      <a:lnTo>
                        <a:pt x="44609" y="32077"/>
                      </a:lnTo>
                      <a:lnTo>
                        <a:pt x="44651" y="32265"/>
                      </a:lnTo>
                      <a:lnTo>
                        <a:pt x="44756" y="32328"/>
                      </a:lnTo>
                      <a:lnTo>
                        <a:pt x="44840" y="32390"/>
                      </a:lnTo>
                      <a:lnTo>
                        <a:pt x="44923" y="32411"/>
                      </a:lnTo>
                      <a:lnTo>
                        <a:pt x="45028" y="32516"/>
                      </a:lnTo>
                      <a:lnTo>
                        <a:pt x="45112" y="32516"/>
                      </a:lnTo>
                      <a:lnTo>
                        <a:pt x="45363" y="32495"/>
                      </a:lnTo>
                      <a:lnTo>
                        <a:pt x="45593" y="32579"/>
                      </a:lnTo>
                      <a:lnTo>
                        <a:pt x="45948" y="32579"/>
                      </a:lnTo>
                      <a:lnTo>
                        <a:pt x="46095" y="32537"/>
                      </a:lnTo>
                      <a:lnTo>
                        <a:pt x="46158" y="32495"/>
                      </a:lnTo>
                      <a:lnTo>
                        <a:pt x="46283" y="32495"/>
                      </a:lnTo>
                      <a:lnTo>
                        <a:pt x="46388" y="32537"/>
                      </a:lnTo>
                      <a:lnTo>
                        <a:pt x="46472" y="32537"/>
                      </a:lnTo>
                      <a:lnTo>
                        <a:pt x="46534" y="32411"/>
                      </a:lnTo>
                      <a:lnTo>
                        <a:pt x="46744" y="32286"/>
                      </a:lnTo>
                      <a:lnTo>
                        <a:pt x="46890" y="32286"/>
                      </a:lnTo>
                      <a:lnTo>
                        <a:pt x="46953" y="32181"/>
                      </a:lnTo>
                      <a:lnTo>
                        <a:pt x="47329" y="32181"/>
                      </a:lnTo>
                      <a:lnTo>
                        <a:pt x="47434" y="32077"/>
                      </a:lnTo>
                      <a:lnTo>
                        <a:pt x="47455" y="31972"/>
                      </a:lnTo>
                      <a:lnTo>
                        <a:pt x="47455" y="31909"/>
                      </a:lnTo>
                      <a:lnTo>
                        <a:pt x="47539" y="31805"/>
                      </a:lnTo>
                      <a:lnTo>
                        <a:pt x="47664" y="31763"/>
                      </a:lnTo>
                      <a:lnTo>
                        <a:pt x="47748" y="31679"/>
                      </a:lnTo>
                      <a:lnTo>
                        <a:pt x="47790" y="31553"/>
                      </a:lnTo>
                      <a:lnTo>
                        <a:pt x="47873" y="31470"/>
                      </a:lnTo>
                      <a:lnTo>
                        <a:pt x="47978" y="31470"/>
                      </a:lnTo>
                      <a:lnTo>
                        <a:pt x="47999" y="31491"/>
                      </a:lnTo>
                      <a:lnTo>
                        <a:pt x="48187" y="31449"/>
                      </a:lnTo>
                      <a:lnTo>
                        <a:pt x="48292" y="31449"/>
                      </a:lnTo>
                      <a:lnTo>
                        <a:pt x="48417" y="31533"/>
                      </a:lnTo>
                      <a:lnTo>
                        <a:pt x="48501" y="31637"/>
                      </a:lnTo>
                      <a:lnTo>
                        <a:pt x="48585" y="31658"/>
                      </a:lnTo>
                      <a:lnTo>
                        <a:pt x="48689" y="31595"/>
                      </a:lnTo>
                      <a:lnTo>
                        <a:pt x="48731" y="31658"/>
                      </a:lnTo>
                      <a:lnTo>
                        <a:pt x="48836" y="31658"/>
                      </a:lnTo>
                      <a:lnTo>
                        <a:pt x="48982" y="31574"/>
                      </a:lnTo>
                      <a:lnTo>
                        <a:pt x="48982" y="31533"/>
                      </a:lnTo>
                      <a:lnTo>
                        <a:pt x="49150" y="31491"/>
                      </a:lnTo>
                      <a:lnTo>
                        <a:pt x="49359" y="31574"/>
                      </a:lnTo>
                      <a:lnTo>
                        <a:pt x="49422" y="31637"/>
                      </a:lnTo>
                      <a:lnTo>
                        <a:pt x="49464" y="31595"/>
                      </a:lnTo>
                      <a:lnTo>
                        <a:pt x="49547" y="31595"/>
                      </a:lnTo>
                      <a:lnTo>
                        <a:pt x="49568" y="31658"/>
                      </a:lnTo>
                      <a:lnTo>
                        <a:pt x="49673" y="31637"/>
                      </a:lnTo>
                      <a:lnTo>
                        <a:pt x="49840" y="31658"/>
                      </a:lnTo>
                      <a:lnTo>
                        <a:pt x="49924" y="31742"/>
                      </a:lnTo>
                      <a:lnTo>
                        <a:pt x="49966" y="31742"/>
                      </a:lnTo>
                      <a:lnTo>
                        <a:pt x="50259" y="31470"/>
                      </a:lnTo>
                      <a:lnTo>
                        <a:pt x="50384" y="31365"/>
                      </a:lnTo>
                      <a:lnTo>
                        <a:pt x="50594" y="31344"/>
                      </a:lnTo>
                      <a:lnTo>
                        <a:pt x="50677" y="31260"/>
                      </a:lnTo>
                      <a:lnTo>
                        <a:pt x="50698" y="31156"/>
                      </a:lnTo>
                      <a:lnTo>
                        <a:pt x="50677" y="31030"/>
                      </a:lnTo>
                      <a:lnTo>
                        <a:pt x="50614" y="31009"/>
                      </a:lnTo>
                      <a:lnTo>
                        <a:pt x="50573" y="31030"/>
                      </a:lnTo>
                      <a:lnTo>
                        <a:pt x="50510" y="31009"/>
                      </a:lnTo>
                      <a:lnTo>
                        <a:pt x="50468" y="31009"/>
                      </a:lnTo>
                      <a:lnTo>
                        <a:pt x="50468" y="30842"/>
                      </a:lnTo>
                      <a:lnTo>
                        <a:pt x="50489" y="30800"/>
                      </a:lnTo>
                      <a:lnTo>
                        <a:pt x="50489" y="30633"/>
                      </a:lnTo>
                      <a:lnTo>
                        <a:pt x="50447" y="30528"/>
                      </a:lnTo>
                      <a:lnTo>
                        <a:pt x="50468" y="30444"/>
                      </a:lnTo>
                      <a:lnTo>
                        <a:pt x="50552" y="30424"/>
                      </a:lnTo>
                      <a:lnTo>
                        <a:pt x="50552" y="30319"/>
                      </a:lnTo>
                      <a:lnTo>
                        <a:pt x="50468" y="30235"/>
                      </a:lnTo>
                      <a:lnTo>
                        <a:pt x="50447" y="30110"/>
                      </a:lnTo>
                      <a:lnTo>
                        <a:pt x="50468" y="30068"/>
                      </a:lnTo>
                      <a:lnTo>
                        <a:pt x="50405" y="29963"/>
                      </a:lnTo>
                      <a:lnTo>
                        <a:pt x="50405" y="29859"/>
                      </a:lnTo>
                      <a:lnTo>
                        <a:pt x="50489" y="29754"/>
                      </a:lnTo>
                      <a:lnTo>
                        <a:pt x="50573" y="29691"/>
                      </a:lnTo>
                      <a:lnTo>
                        <a:pt x="50594" y="29566"/>
                      </a:lnTo>
                      <a:lnTo>
                        <a:pt x="50677" y="29461"/>
                      </a:lnTo>
                      <a:lnTo>
                        <a:pt x="50761" y="29398"/>
                      </a:lnTo>
                      <a:lnTo>
                        <a:pt x="50761" y="29273"/>
                      </a:lnTo>
                      <a:lnTo>
                        <a:pt x="50719" y="29189"/>
                      </a:lnTo>
                      <a:lnTo>
                        <a:pt x="50719" y="29126"/>
                      </a:lnTo>
                      <a:lnTo>
                        <a:pt x="50656" y="29064"/>
                      </a:lnTo>
                      <a:lnTo>
                        <a:pt x="50594" y="28959"/>
                      </a:lnTo>
                      <a:lnTo>
                        <a:pt x="50510" y="28833"/>
                      </a:lnTo>
                      <a:lnTo>
                        <a:pt x="50447" y="28812"/>
                      </a:lnTo>
                      <a:lnTo>
                        <a:pt x="50363" y="28833"/>
                      </a:lnTo>
                      <a:lnTo>
                        <a:pt x="50238" y="28917"/>
                      </a:lnTo>
                      <a:lnTo>
                        <a:pt x="50175" y="28917"/>
                      </a:lnTo>
                      <a:lnTo>
                        <a:pt x="50154" y="28854"/>
                      </a:lnTo>
                      <a:lnTo>
                        <a:pt x="50154" y="28603"/>
                      </a:lnTo>
                      <a:lnTo>
                        <a:pt x="50175" y="28540"/>
                      </a:lnTo>
                      <a:lnTo>
                        <a:pt x="50175" y="28499"/>
                      </a:lnTo>
                      <a:lnTo>
                        <a:pt x="50238" y="28436"/>
                      </a:lnTo>
                      <a:lnTo>
                        <a:pt x="50259" y="28331"/>
                      </a:lnTo>
                      <a:lnTo>
                        <a:pt x="50342" y="28227"/>
                      </a:lnTo>
                      <a:lnTo>
                        <a:pt x="50342" y="28143"/>
                      </a:lnTo>
                      <a:lnTo>
                        <a:pt x="50384" y="28101"/>
                      </a:lnTo>
                      <a:lnTo>
                        <a:pt x="50552" y="28080"/>
                      </a:lnTo>
                      <a:lnTo>
                        <a:pt x="50614" y="28038"/>
                      </a:lnTo>
                      <a:lnTo>
                        <a:pt x="50698" y="28038"/>
                      </a:lnTo>
                      <a:lnTo>
                        <a:pt x="50719" y="28017"/>
                      </a:lnTo>
                      <a:lnTo>
                        <a:pt x="50803" y="28017"/>
                      </a:lnTo>
                      <a:lnTo>
                        <a:pt x="50886" y="27996"/>
                      </a:lnTo>
                      <a:lnTo>
                        <a:pt x="50928" y="27913"/>
                      </a:lnTo>
                      <a:lnTo>
                        <a:pt x="51033" y="27913"/>
                      </a:lnTo>
                      <a:lnTo>
                        <a:pt x="51117" y="27829"/>
                      </a:lnTo>
                      <a:lnTo>
                        <a:pt x="51242" y="27871"/>
                      </a:lnTo>
                      <a:lnTo>
                        <a:pt x="51451" y="27871"/>
                      </a:lnTo>
                      <a:lnTo>
                        <a:pt x="51514" y="27808"/>
                      </a:lnTo>
                      <a:lnTo>
                        <a:pt x="51556" y="27808"/>
                      </a:lnTo>
                      <a:lnTo>
                        <a:pt x="51598" y="27724"/>
                      </a:lnTo>
                      <a:lnTo>
                        <a:pt x="51744" y="27703"/>
                      </a:lnTo>
                      <a:lnTo>
                        <a:pt x="51765" y="27683"/>
                      </a:lnTo>
                      <a:lnTo>
                        <a:pt x="51849" y="27703"/>
                      </a:lnTo>
                      <a:lnTo>
                        <a:pt x="51933" y="27703"/>
                      </a:lnTo>
                      <a:lnTo>
                        <a:pt x="52016" y="27745"/>
                      </a:lnTo>
                      <a:lnTo>
                        <a:pt x="52184" y="27787"/>
                      </a:lnTo>
                      <a:lnTo>
                        <a:pt x="52267" y="27829"/>
                      </a:lnTo>
                      <a:lnTo>
                        <a:pt x="52288" y="27892"/>
                      </a:lnTo>
                      <a:lnTo>
                        <a:pt x="52435" y="27892"/>
                      </a:lnTo>
                      <a:lnTo>
                        <a:pt x="52498" y="27850"/>
                      </a:lnTo>
                      <a:lnTo>
                        <a:pt x="52539" y="27892"/>
                      </a:lnTo>
                      <a:lnTo>
                        <a:pt x="52644" y="27934"/>
                      </a:lnTo>
                      <a:lnTo>
                        <a:pt x="52686" y="27913"/>
                      </a:lnTo>
                      <a:lnTo>
                        <a:pt x="52686" y="27829"/>
                      </a:lnTo>
                      <a:lnTo>
                        <a:pt x="52749" y="27808"/>
                      </a:lnTo>
                      <a:lnTo>
                        <a:pt x="52790" y="27829"/>
                      </a:lnTo>
                      <a:lnTo>
                        <a:pt x="52874" y="27829"/>
                      </a:lnTo>
                      <a:lnTo>
                        <a:pt x="52916" y="27808"/>
                      </a:lnTo>
                      <a:lnTo>
                        <a:pt x="52979" y="27892"/>
                      </a:lnTo>
                      <a:lnTo>
                        <a:pt x="53021" y="27892"/>
                      </a:lnTo>
                      <a:lnTo>
                        <a:pt x="53104" y="27913"/>
                      </a:lnTo>
                      <a:lnTo>
                        <a:pt x="53125" y="27955"/>
                      </a:lnTo>
                      <a:lnTo>
                        <a:pt x="53104" y="28017"/>
                      </a:lnTo>
                      <a:lnTo>
                        <a:pt x="53125" y="28059"/>
                      </a:lnTo>
                      <a:lnTo>
                        <a:pt x="53188" y="28059"/>
                      </a:lnTo>
                      <a:lnTo>
                        <a:pt x="53209" y="28122"/>
                      </a:lnTo>
                      <a:lnTo>
                        <a:pt x="53272" y="28059"/>
                      </a:lnTo>
                      <a:lnTo>
                        <a:pt x="53335" y="28101"/>
                      </a:lnTo>
                      <a:lnTo>
                        <a:pt x="53376" y="28143"/>
                      </a:lnTo>
                      <a:lnTo>
                        <a:pt x="53335" y="28206"/>
                      </a:lnTo>
                      <a:lnTo>
                        <a:pt x="53376" y="28247"/>
                      </a:lnTo>
                      <a:lnTo>
                        <a:pt x="53481" y="28268"/>
                      </a:lnTo>
                      <a:lnTo>
                        <a:pt x="53523" y="28268"/>
                      </a:lnTo>
                      <a:lnTo>
                        <a:pt x="53586" y="28310"/>
                      </a:lnTo>
                      <a:lnTo>
                        <a:pt x="53586" y="28352"/>
                      </a:lnTo>
                      <a:lnTo>
                        <a:pt x="53627" y="28373"/>
                      </a:lnTo>
                      <a:lnTo>
                        <a:pt x="53690" y="28457"/>
                      </a:lnTo>
                      <a:lnTo>
                        <a:pt x="53690" y="28540"/>
                      </a:lnTo>
                      <a:lnTo>
                        <a:pt x="53711" y="28624"/>
                      </a:lnTo>
                      <a:lnTo>
                        <a:pt x="53711" y="28666"/>
                      </a:lnTo>
                      <a:lnTo>
                        <a:pt x="53732" y="28687"/>
                      </a:lnTo>
                      <a:lnTo>
                        <a:pt x="53899" y="28687"/>
                      </a:lnTo>
                      <a:lnTo>
                        <a:pt x="53920" y="28750"/>
                      </a:lnTo>
                      <a:lnTo>
                        <a:pt x="53899" y="28833"/>
                      </a:lnTo>
                      <a:lnTo>
                        <a:pt x="53899" y="28875"/>
                      </a:lnTo>
                      <a:lnTo>
                        <a:pt x="54025" y="28959"/>
                      </a:lnTo>
                      <a:lnTo>
                        <a:pt x="54067" y="29064"/>
                      </a:lnTo>
                      <a:lnTo>
                        <a:pt x="54151" y="29147"/>
                      </a:lnTo>
                      <a:lnTo>
                        <a:pt x="54171" y="29210"/>
                      </a:lnTo>
                      <a:lnTo>
                        <a:pt x="54234" y="29252"/>
                      </a:lnTo>
                      <a:lnTo>
                        <a:pt x="54255" y="29356"/>
                      </a:lnTo>
                      <a:lnTo>
                        <a:pt x="54339" y="29398"/>
                      </a:lnTo>
                      <a:lnTo>
                        <a:pt x="54339" y="29461"/>
                      </a:lnTo>
                      <a:lnTo>
                        <a:pt x="54318" y="29503"/>
                      </a:lnTo>
                      <a:lnTo>
                        <a:pt x="54339" y="29524"/>
                      </a:lnTo>
                      <a:lnTo>
                        <a:pt x="54381" y="29503"/>
                      </a:lnTo>
                      <a:lnTo>
                        <a:pt x="54443" y="29587"/>
                      </a:lnTo>
                      <a:lnTo>
                        <a:pt x="54464" y="29670"/>
                      </a:lnTo>
                      <a:lnTo>
                        <a:pt x="54569" y="29817"/>
                      </a:lnTo>
                      <a:lnTo>
                        <a:pt x="54778" y="29963"/>
                      </a:lnTo>
                      <a:lnTo>
                        <a:pt x="54799" y="30047"/>
                      </a:lnTo>
                      <a:lnTo>
                        <a:pt x="54841" y="30152"/>
                      </a:lnTo>
                      <a:lnTo>
                        <a:pt x="54883" y="30193"/>
                      </a:lnTo>
                      <a:lnTo>
                        <a:pt x="54883" y="30298"/>
                      </a:lnTo>
                      <a:lnTo>
                        <a:pt x="54967" y="30319"/>
                      </a:lnTo>
                      <a:lnTo>
                        <a:pt x="55008" y="30319"/>
                      </a:lnTo>
                      <a:lnTo>
                        <a:pt x="55050" y="30424"/>
                      </a:lnTo>
                      <a:lnTo>
                        <a:pt x="55050" y="30507"/>
                      </a:lnTo>
                      <a:lnTo>
                        <a:pt x="55092" y="30612"/>
                      </a:lnTo>
                      <a:lnTo>
                        <a:pt x="55218" y="30737"/>
                      </a:lnTo>
                      <a:lnTo>
                        <a:pt x="55322" y="30758"/>
                      </a:lnTo>
                      <a:lnTo>
                        <a:pt x="55385" y="30842"/>
                      </a:lnTo>
                      <a:lnTo>
                        <a:pt x="55469" y="30842"/>
                      </a:lnTo>
                      <a:lnTo>
                        <a:pt x="55511" y="30821"/>
                      </a:lnTo>
                      <a:lnTo>
                        <a:pt x="55573" y="30842"/>
                      </a:lnTo>
                      <a:lnTo>
                        <a:pt x="55615" y="30821"/>
                      </a:lnTo>
                      <a:lnTo>
                        <a:pt x="55741" y="30842"/>
                      </a:lnTo>
                      <a:lnTo>
                        <a:pt x="55803" y="30779"/>
                      </a:lnTo>
                      <a:lnTo>
                        <a:pt x="55887" y="30779"/>
                      </a:lnTo>
                      <a:lnTo>
                        <a:pt x="55887" y="30821"/>
                      </a:lnTo>
                      <a:lnTo>
                        <a:pt x="55824" y="30863"/>
                      </a:lnTo>
                      <a:lnTo>
                        <a:pt x="55845" y="30905"/>
                      </a:lnTo>
                      <a:lnTo>
                        <a:pt x="55992" y="30905"/>
                      </a:lnTo>
                      <a:lnTo>
                        <a:pt x="56034" y="30926"/>
                      </a:lnTo>
                      <a:lnTo>
                        <a:pt x="56055" y="30968"/>
                      </a:lnTo>
                      <a:lnTo>
                        <a:pt x="56138" y="31030"/>
                      </a:lnTo>
                      <a:lnTo>
                        <a:pt x="56159" y="30968"/>
                      </a:lnTo>
                      <a:lnTo>
                        <a:pt x="56222" y="30947"/>
                      </a:lnTo>
                      <a:lnTo>
                        <a:pt x="56264" y="30968"/>
                      </a:lnTo>
                      <a:lnTo>
                        <a:pt x="56306" y="30905"/>
                      </a:lnTo>
                      <a:lnTo>
                        <a:pt x="56348" y="30905"/>
                      </a:lnTo>
                      <a:lnTo>
                        <a:pt x="56410" y="30947"/>
                      </a:lnTo>
                      <a:lnTo>
                        <a:pt x="56431" y="31009"/>
                      </a:lnTo>
                      <a:lnTo>
                        <a:pt x="56473" y="31072"/>
                      </a:lnTo>
                      <a:lnTo>
                        <a:pt x="56536" y="31072"/>
                      </a:lnTo>
                      <a:lnTo>
                        <a:pt x="56557" y="31135"/>
                      </a:lnTo>
                      <a:lnTo>
                        <a:pt x="56620" y="31177"/>
                      </a:lnTo>
                      <a:lnTo>
                        <a:pt x="56640" y="31177"/>
                      </a:lnTo>
                      <a:lnTo>
                        <a:pt x="56682" y="31240"/>
                      </a:lnTo>
                      <a:lnTo>
                        <a:pt x="56724" y="31281"/>
                      </a:lnTo>
                      <a:lnTo>
                        <a:pt x="56850" y="31344"/>
                      </a:lnTo>
                      <a:lnTo>
                        <a:pt x="56871" y="31365"/>
                      </a:lnTo>
                      <a:lnTo>
                        <a:pt x="56933" y="31365"/>
                      </a:lnTo>
                      <a:lnTo>
                        <a:pt x="56975" y="31407"/>
                      </a:lnTo>
                      <a:lnTo>
                        <a:pt x="57059" y="31449"/>
                      </a:lnTo>
                      <a:lnTo>
                        <a:pt x="57122" y="31407"/>
                      </a:lnTo>
                      <a:lnTo>
                        <a:pt x="57184" y="31407"/>
                      </a:lnTo>
                      <a:lnTo>
                        <a:pt x="57247" y="31365"/>
                      </a:lnTo>
                      <a:lnTo>
                        <a:pt x="57289" y="31365"/>
                      </a:lnTo>
                      <a:lnTo>
                        <a:pt x="57352" y="31386"/>
                      </a:lnTo>
                      <a:lnTo>
                        <a:pt x="57352" y="31470"/>
                      </a:lnTo>
                      <a:lnTo>
                        <a:pt x="57289" y="31553"/>
                      </a:lnTo>
                      <a:lnTo>
                        <a:pt x="57289" y="31637"/>
                      </a:lnTo>
                      <a:lnTo>
                        <a:pt x="57289" y="31700"/>
                      </a:lnTo>
                      <a:lnTo>
                        <a:pt x="57394" y="31700"/>
                      </a:lnTo>
                      <a:lnTo>
                        <a:pt x="57436" y="31805"/>
                      </a:lnTo>
                      <a:lnTo>
                        <a:pt x="57456" y="31909"/>
                      </a:lnTo>
                      <a:lnTo>
                        <a:pt x="57436" y="32014"/>
                      </a:lnTo>
                      <a:lnTo>
                        <a:pt x="57394" y="32056"/>
                      </a:lnTo>
                      <a:lnTo>
                        <a:pt x="57394" y="32118"/>
                      </a:lnTo>
                      <a:lnTo>
                        <a:pt x="57498" y="32265"/>
                      </a:lnTo>
                      <a:lnTo>
                        <a:pt x="57561" y="32286"/>
                      </a:lnTo>
                      <a:lnTo>
                        <a:pt x="57645" y="32390"/>
                      </a:lnTo>
                      <a:lnTo>
                        <a:pt x="57666" y="32432"/>
                      </a:lnTo>
                      <a:lnTo>
                        <a:pt x="57749" y="32411"/>
                      </a:lnTo>
                      <a:lnTo>
                        <a:pt x="57812" y="32369"/>
                      </a:lnTo>
                      <a:lnTo>
                        <a:pt x="57896" y="32369"/>
                      </a:lnTo>
                      <a:lnTo>
                        <a:pt x="57938" y="32432"/>
                      </a:lnTo>
                      <a:lnTo>
                        <a:pt x="57980" y="32516"/>
                      </a:lnTo>
                      <a:lnTo>
                        <a:pt x="58042" y="32495"/>
                      </a:lnTo>
                      <a:lnTo>
                        <a:pt x="58105" y="32432"/>
                      </a:lnTo>
                      <a:lnTo>
                        <a:pt x="58189" y="32474"/>
                      </a:lnTo>
                      <a:lnTo>
                        <a:pt x="58231" y="32432"/>
                      </a:lnTo>
                      <a:lnTo>
                        <a:pt x="58398" y="32411"/>
                      </a:lnTo>
                      <a:lnTo>
                        <a:pt x="58461" y="32328"/>
                      </a:lnTo>
                      <a:lnTo>
                        <a:pt x="58524" y="32307"/>
                      </a:lnTo>
                      <a:lnTo>
                        <a:pt x="58524" y="32244"/>
                      </a:lnTo>
                      <a:lnTo>
                        <a:pt x="58544" y="32160"/>
                      </a:lnTo>
                      <a:lnTo>
                        <a:pt x="58628" y="32097"/>
                      </a:lnTo>
                      <a:lnTo>
                        <a:pt x="58628" y="31993"/>
                      </a:lnTo>
                      <a:lnTo>
                        <a:pt x="58649" y="31909"/>
                      </a:lnTo>
                      <a:lnTo>
                        <a:pt x="58837" y="31909"/>
                      </a:lnTo>
                      <a:lnTo>
                        <a:pt x="58858" y="31805"/>
                      </a:lnTo>
                      <a:lnTo>
                        <a:pt x="58921" y="31805"/>
                      </a:lnTo>
                      <a:lnTo>
                        <a:pt x="58963" y="31784"/>
                      </a:lnTo>
                      <a:lnTo>
                        <a:pt x="59005" y="31700"/>
                      </a:lnTo>
                      <a:lnTo>
                        <a:pt x="59047" y="31658"/>
                      </a:lnTo>
                      <a:lnTo>
                        <a:pt x="59151" y="31658"/>
                      </a:lnTo>
                      <a:lnTo>
                        <a:pt x="59214" y="31595"/>
                      </a:lnTo>
                      <a:lnTo>
                        <a:pt x="59319" y="31658"/>
                      </a:lnTo>
                      <a:lnTo>
                        <a:pt x="59361" y="31700"/>
                      </a:lnTo>
                      <a:lnTo>
                        <a:pt x="59465" y="31700"/>
                      </a:lnTo>
                      <a:lnTo>
                        <a:pt x="59486" y="31763"/>
                      </a:lnTo>
                      <a:lnTo>
                        <a:pt x="59549" y="31867"/>
                      </a:lnTo>
                      <a:lnTo>
                        <a:pt x="59486" y="31909"/>
                      </a:lnTo>
                      <a:lnTo>
                        <a:pt x="59528" y="31972"/>
                      </a:lnTo>
                      <a:lnTo>
                        <a:pt x="59633" y="32077"/>
                      </a:lnTo>
                      <a:lnTo>
                        <a:pt x="59633" y="32139"/>
                      </a:lnTo>
                      <a:lnTo>
                        <a:pt x="59674" y="32202"/>
                      </a:lnTo>
                      <a:lnTo>
                        <a:pt x="59758" y="32244"/>
                      </a:lnTo>
                      <a:lnTo>
                        <a:pt x="59737" y="32390"/>
                      </a:lnTo>
                      <a:lnTo>
                        <a:pt x="59737" y="32495"/>
                      </a:lnTo>
                      <a:lnTo>
                        <a:pt x="59695" y="32537"/>
                      </a:lnTo>
                      <a:lnTo>
                        <a:pt x="59633" y="32558"/>
                      </a:lnTo>
                      <a:lnTo>
                        <a:pt x="59549" y="32662"/>
                      </a:lnTo>
                      <a:lnTo>
                        <a:pt x="59549" y="32725"/>
                      </a:lnTo>
                      <a:lnTo>
                        <a:pt x="59591" y="32809"/>
                      </a:lnTo>
                      <a:lnTo>
                        <a:pt x="59633" y="32830"/>
                      </a:lnTo>
                      <a:lnTo>
                        <a:pt x="59633" y="32934"/>
                      </a:lnTo>
                      <a:lnTo>
                        <a:pt x="59591" y="33018"/>
                      </a:lnTo>
                      <a:lnTo>
                        <a:pt x="59633" y="33060"/>
                      </a:lnTo>
                      <a:lnTo>
                        <a:pt x="59674" y="33081"/>
                      </a:lnTo>
                      <a:lnTo>
                        <a:pt x="59674" y="33144"/>
                      </a:lnTo>
                      <a:lnTo>
                        <a:pt x="59695" y="33185"/>
                      </a:lnTo>
                      <a:lnTo>
                        <a:pt x="59695" y="33248"/>
                      </a:lnTo>
                      <a:lnTo>
                        <a:pt x="59674" y="33269"/>
                      </a:lnTo>
                      <a:lnTo>
                        <a:pt x="59653" y="33290"/>
                      </a:lnTo>
                      <a:lnTo>
                        <a:pt x="59653" y="33437"/>
                      </a:lnTo>
                      <a:lnTo>
                        <a:pt x="59695" y="33562"/>
                      </a:lnTo>
                      <a:lnTo>
                        <a:pt x="59737" y="33604"/>
                      </a:lnTo>
                      <a:lnTo>
                        <a:pt x="59737" y="33667"/>
                      </a:lnTo>
                      <a:lnTo>
                        <a:pt x="59674" y="33709"/>
                      </a:lnTo>
                      <a:lnTo>
                        <a:pt x="59653" y="33792"/>
                      </a:lnTo>
                      <a:lnTo>
                        <a:pt x="59674" y="33855"/>
                      </a:lnTo>
                      <a:lnTo>
                        <a:pt x="59674" y="33897"/>
                      </a:lnTo>
                      <a:lnTo>
                        <a:pt x="59695" y="33960"/>
                      </a:lnTo>
                      <a:lnTo>
                        <a:pt x="59633" y="34001"/>
                      </a:lnTo>
                      <a:lnTo>
                        <a:pt x="59591" y="34022"/>
                      </a:lnTo>
                      <a:lnTo>
                        <a:pt x="59633" y="34085"/>
                      </a:lnTo>
                      <a:lnTo>
                        <a:pt x="59653" y="34169"/>
                      </a:lnTo>
                      <a:lnTo>
                        <a:pt x="59633" y="34211"/>
                      </a:lnTo>
                      <a:lnTo>
                        <a:pt x="59570" y="34315"/>
                      </a:lnTo>
                      <a:lnTo>
                        <a:pt x="59591" y="34378"/>
                      </a:lnTo>
                      <a:lnTo>
                        <a:pt x="59633" y="34420"/>
                      </a:lnTo>
                      <a:lnTo>
                        <a:pt x="59591" y="34483"/>
                      </a:lnTo>
                      <a:lnTo>
                        <a:pt x="59591" y="34525"/>
                      </a:lnTo>
                      <a:lnTo>
                        <a:pt x="59633" y="34587"/>
                      </a:lnTo>
                      <a:lnTo>
                        <a:pt x="59653" y="34650"/>
                      </a:lnTo>
                      <a:lnTo>
                        <a:pt x="59591" y="34713"/>
                      </a:lnTo>
                      <a:lnTo>
                        <a:pt x="59549" y="34713"/>
                      </a:lnTo>
                      <a:lnTo>
                        <a:pt x="59486" y="34692"/>
                      </a:lnTo>
                      <a:lnTo>
                        <a:pt x="59130" y="34608"/>
                      </a:lnTo>
                      <a:lnTo>
                        <a:pt x="59047" y="34587"/>
                      </a:lnTo>
                      <a:lnTo>
                        <a:pt x="58942" y="34546"/>
                      </a:lnTo>
                      <a:lnTo>
                        <a:pt x="58900" y="34546"/>
                      </a:lnTo>
                      <a:lnTo>
                        <a:pt x="58796" y="34713"/>
                      </a:lnTo>
                      <a:lnTo>
                        <a:pt x="58754" y="34797"/>
                      </a:lnTo>
                      <a:lnTo>
                        <a:pt x="58712" y="34859"/>
                      </a:lnTo>
                      <a:lnTo>
                        <a:pt x="58628" y="34859"/>
                      </a:lnTo>
                      <a:lnTo>
                        <a:pt x="58544" y="34922"/>
                      </a:lnTo>
                      <a:lnTo>
                        <a:pt x="58524" y="34964"/>
                      </a:lnTo>
                      <a:lnTo>
                        <a:pt x="58586" y="35069"/>
                      </a:lnTo>
                      <a:lnTo>
                        <a:pt x="58712" y="35278"/>
                      </a:lnTo>
                      <a:lnTo>
                        <a:pt x="58733" y="35362"/>
                      </a:lnTo>
                      <a:lnTo>
                        <a:pt x="58754" y="35445"/>
                      </a:lnTo>
                      <a:lnTo>
                        <a:pt x="58837" y="35550"/>
                      </a:lnTo>
                      <a:lnTo>
                        <a:pt x="58837" y="35654"/>
                      </a:lnTo>
                      <a:lnTo>
                        <a:pt x="58837" y="35780"/>
                      </a:lnTo>
                      <a:lnTo>
                        <a:pt x="58837" y="35885"/>
                      </a:lnTo>
                      <a:lnTo>
                        <a:pt x="58837" y="36094"/>
                      </a:lnTo>
                      <a:lnTo>
                        <a:pt x="58921" y="36157"/>
                      </a:lnTo>
                      <a:lnTo>
                        <a:pt x="58921" y="36261"/>
                      </a:lnTo>
                      <a:lnTo>
                        <a:pt x="58921" y="36366"/>
                      </a:lnTo>
                      <a:lnTo>
                        <a:pt x="58900" y="36408"/>
                      </a:lnTo>
                      <a:lnTo>
                        <a:pt x="58900" y="36491"/>
                      </a:lnTo>
                      <a:lnTo>
                        <a:pt x="58921" y="36533"/>
                      </a:lnTo>
                      <a:lnTo>
                        <a:pt x="58921" y="36638"/>
                      </a:lnTo>
                      <a:lnTo>
                        <a:pt x="58858" y="36638"/>
                      </a:lnTo>
                      <a:lnTo>
                        <a:pt x="58733" y="36617"/>
                      </a:lnTo>
                      <a:lnTo>
                        <a:pt x="58649" y="36680"/>
                      </a:lnTo>
                      <a:lnTo>
                        <a:pt x="58649" y="36722"/>
                      </a:lnTo>
                      <a:lnTo>
                        <a:pt x="58691" y="36826"/>
                      </a:lnTo>
                      <a:lnTo>
                        <a:pt x="58733" y="36847"/>
                      </a:lnTo>
                      <a:lnTo>
                        <a:pt x="58733" y="36931"/>
                      </a:lnTo>
                      <a:lnTo>
                        <a:pt x="58733" y="36952"/>
                      </a:lnTo>
                      <a:lnTo>
                        <a:pt x="58837" y="37098"/>
                      </a:lnTo>
                      <a:lnTo>
                        <a:pt x="58858" y="37098"/>
                      </a:lnTo>
                      <a:lnTo>
                        <a:pt x="58921" y="36931"/>
                      </a:lnTo>
                      <a:lnTo>
                        <a:pt x="59068" y="36910"/>
                      </a:lnTo>
                      <a:lnTo>
                        <a:pt x="59130" y="36952"/>
                      </a:lnTo>
                      <a:lnTo>
                        <a:pt x="59172" y="36784"/>
                      </a:lnTo>
                      <a:lnTo>
                        <a:pt x="59256" y="36722"/>
                      </a:lnTo>
                      <a:lnTo>
                        <a:pt x="59256" y="36512"/>
                      </a:lnTo>
                      <a:lnTo>
                        <a:pt x="59361" y="36429"/>
                      </a:lnTo>
                      <a:lnTo>
                        <a:pt x="59361" y="36324"/>
                      </a:lnTo>
                      <a:lnTo>
                        <a:pt x="59381" y="36282"/>
                      </a:lnTo>
                      <a:lnTo>
                        <a:pt x="59528" y="36366"/>
                      </a:lnTo>
                      <a:lnTo>
                        <a:pt x="59653" y="36303"/>
                      </a:lnTo>
                      <a:lnTo>
                        <a:pt x="59695" y="36366"/>
                      </a:lnTo>
                      <a:lnTo>
                        <a:pt x="59695" y="36575"/>
                      </a:lnTo>
                      <a:lnTo>
                        <a:pt x="59884" y="36617"/>
                      </a:lnTo>
                      <a:lnTo>
                        <a:pt x="60072" y="36722"/>
                      </a:lnTo>
                      <a:lnTo>
                        <a:pt x="60114" y="36680"/>
                      </a:lnTo>
                      <a:lnTo>
                        <a:pt x="60197" y="36742"/>
                      </a:lnTo>
                      <a:lnTo>
                        <a:pt x="60323" y="36617"/>
                      </a:lnTo>
                      <a:lnTo>
                        <a:pt x="60490" y="36596"/>
                      </a:lnTo>
                      <a:lnTo>
                        <a:pt x="60511" y="36512"/>
                      </a:lnTo>
                      <a:lnTo>
                        <a:pt x="60595" y="36512"/>
                      </a:lnTo>
                      <a:lnTo>
                        <a:pt x="60679" y="36366"/>
                      </a:lnTo>
                      <a:lnTo>
                        <a:pt x="60846" y="36115"/>
                      </a:lnTo>
                      <a:lnTo>
                        <a:pt x="60825" y="36073"/>
                      </a:lnTo>
                      <a:lnTo>
                        <a:pt x="60951" y="36010"/>
                      </a:lnTo>
                      <a:lnTo>
                        <a:pt x="60951" y="35926"/>
                      </a:lnTo>
                      <a:lnTo>
                        <a:pt x="60909" y="35780"/>
                      </a:lnTo>
                      <a:lnTo>
                        <a:pt x="60993" y="35822"/>
                      </a:lnTo>
                      <a:lnTo>
                        <a:pt x="60993" y="35843"/>
                      </a:lnTo>
                      <a:lnTo>
                        <a:pt x="61118" y="35654"/>
                      </a:lnTo>
                      <a:lnTo>
                        <a:pt x="61055" y="35550"/>
                      </a:lnTo>
                      <a:lnTo>
                        <a:pt x="61118" y="35529"/>
                      </a:lnTo>
                      <a:lnTo>
                        <a:pt x="61118" y="35341"/>
                      </a:lnTo>
                      <a:lnTo>
                        <a:pt x="61223" y="35299"/>
                      </a:lnTo>
                      <a:lnTo>
                        <a:pt x="61223" y="35194"/>
                      </a:lnTo>
                      <a:lnTo>
                        <a:pt x="61369" y="35090"/>
                      </a:lnTo>
                      <a:lnTo>
                        <a:pt x="61411" y="35027"/>
                      </a:lnTo>
                      <a:lnTo>
                        <a:pt x="61348" y="34985"/>
                      </a:lnTo>
                      <a:lnTo>
                        <a:pt x="61369" y="34838"/>
                      </a:lnTo>
                      <a:lnTo>
                        <a:pt x="61453" y="34818"/>
                      </a:lnTo>
                      <a:lnTo>
                        <a:pt x="61557" y="34315"/>
                      </a:lnTo>
                      <a:lnTo>
                        <a:pt x="61683" y="34169"/>
                      </a:lnTo>
                      <a:lnTo>
                        <a:pt x="61683" y="34064"/>
                      </a:lnTo>
                      <a:lnTo>
                        <a:pt x="61829" y="33960"/>
                      </a:lnTo>
                      <a:lnTo>
                        <a:pt x="61850" y="33834"/>
                      </a:lnTo>
                      <a:lnTo>
                        <a:pt x="61976" y="33667"/>
                      </a:lnTo>
                      <a:lnTo>
                        <a:pt x="61976" y="33541"/>
                      </a:lnTo>
                      <a:lnTo>
                        <a:pt x="61934" y="33520"/>
                      </a:lnTo>
                      <a:lnTo>
                        <a:pt x="61892" y="33353"/>
                      </a:lnTo>
                      <a:lnTo>
                        <a:pt x="62039" y="33227"/>
                      </a:lnTo>
                      <a:lnTo>
                        <a:pt x="61976" y="32955"/>
                      </a:lnTo>
                      <a:lnTo>
                        <a:pt x="62081" y="32830"/>
                      </a:lnTo>
                      <a:lnTo>
                        <a:pt x="62081" y="32746"/>
                      </a:lnTo>
                      <a:lnTo>
                        <a:pt x="62039" y="32746"/>
                      </a:lnTo>
                      <a:lnTo>
                        <a:pt x="62101" y="32579"/>
                      </a:lnTo>
                      <a:lnTo>
                        <a:pt x="62101" y="32411"/>
                      </a:lnTo>
                      <a:lnTo>
                        <a:pt x="62206" y="32307"/>
                      </a:lnTo>
                      <a:lnTo>
                        <a:pt x="62206" y="32118"/>
                      </a:lnTo>
                      <a:lnTo>
                        <a:pt x="62185" y="32097"/>
                      </a:lnTo>
                      <a:lnTo>
                        <a:pt x="62164" y="31909"/>
                      </a:lnTo>
                      <a:lnTo>
                        <a:pt x="62248" y="31742"/>
                      </a:lnTo>
                      <a:lnTo>
                        <a:pt x="62248" y="31574"/>
                      </a:lnTo>
                      <a:lnTo>
                        <a:pt x="62394" y="31386"/>
                      </a:lnTo>
                      <a:lnTo>
                        <a:pt x="62394" y="31240"/>
                      </a:lnTo>
                      <a:lnTo>
                        <a:pt x="62353" y="31135"/>
                      </a:lnTo>
                      <a:lnTo>
                        <a:pt x="62353" y="30947"/>
                      </a:lnTo>
                      <a:lnTo>
                        <a:pt x="62394" y="30905"/>
                      </a:lnTo>
                      <a:lnTo>
                        <a:pt x="62394" y="30758"/>
                      </a:lnTo>
                      <a:lnTo>
                        <a:pt x="62311" y="30758"/>
                      </a:lnTo>
                      <a:lnTo>
                        <a:pt x="62269" y="30486"/>
                      </a:lnTo>
                      <a:lnTo>
                        <a:pt x="62269" y="30403"/>
                      </a:lnTo>
                      <a:lnTo>
                        <a:pt x="62248" y="30319"/>
                      </a:lnTo>
                      <a:lnTo>
                        <a:pt x="62248" y="30110"/>
                      </a:lnTo>
                      <a:lnTo>
                        <a:pt x="62081" y="29921"/>
                      </a:lnTo>
                      <a:lnTo>
                        <a:pt x="62039" y="29921"/>
                      </a:lnTo>
                      <a:lnTo>
                        <a:pt x="61976" y="29817"/>
                      </a:lnTo>
                      <a:lnTo>
                        <a:pt x="62039" y="29775"/>
                      </a:lnTo>
                      <a:lnTo>
                        <a:pt x="62101" y="29608"/>
                      </a:lnTo>
                      <a:lnTo>
                        <a:pt x="62101" y="29566"/>
                      </a:lnTo>
                      <a:lnTo>
                        <a:pt x="61997" y="29649"/>
                      </a:lnTo>
                      <a:lnTo>
                        <a:pt x="61892" y="29608"/>
                      </a:lnTo>
                      <a:lnTo>
                        <a:pt x="61788" y="29231"/>
                      </a:lnTo>
                      <a:lnTo>
                        <a:pt x="61788" y="29126"/>
                      </a:lnTo>
                      <a:lnTo>
                        <a:pt x="61767" y="29043"/>
                      </a:lnTo>
                      <a:lnTo>
                        <a:pt x="61746" y="28833"/>
                      </a:lnTo>
                      <a:lnTo>
                        <a:pt x="61788" y="28750"/>
                      </a:lnTo>
                      <a:lnTo>
                        <a:pt x="61683" y="28457"/>
                      </a:lnTo>
                      <a:lnTo>
                        <a:pt x="61767" y="28394"/>
                      </a:lnTo>
                      <a:lnTo>
                        <a:pt x="61725" y="28352"/>
                      </a:lnTo>
                      <a:lnTo>
                        <a:pt x="61746" y="28310"/>
                      </a:lnTo>
                      <a:lnTo>
                        <a:pt x="61746" y="28227"/>
                      </a:lnTo>
                      <a:lnTo>
                        <a:pt x="61683" y="28185"/>
                      </a:lnTo>
                      <a:lnTo>
                        <a:pt x="61746" y="28080"/>
                      </a:lnTo>
                      <a:lnTo>
                        <a:pt x="61683" y="27975"/>
                      </a:lnTo>
                      <a:lnTo>
                        <a:pt x="61683" y="27892"/>
                      </a:lnTo>
                      <a:lnTo>
                        <a:pt x="61767" y="27829"/>
                      </a:lnTo>
                      <a:lnTo>
                        <a:pt x="61662" y="27766"/>
                      </a:lnTo>
                      <a:lnTo>
                        <a:pt x="61641" y="27620"/>
                      </a:lnTo>
                      <a:lnTo>
                        <a:pt x="61683" y="27557"/>
                      </a:lnTo>
                      <a:lnTo>
                        <a:pt x="61662" y="27452"/>
                      </a:lnTo>
                      <a:lnTo>
                        <a:pt x="61578" y="27515"/>
                      </a:lnTo>
                      <a:lnTo>
                        <a:pt x="61474" y="27494"/>
                      </a:lnTo>
                      <a:lnTo>
                        <a:pt x="61348" y="27390"/>
                      </a:lnTo>
                      <a:lnTo>
                        <a:pt x="61348" y="27264"/>
                      </a:lnTo>
                      <a:lnTo>
                        <a:pt x="61411" y="27180"/>
                      </a:lnTo>
                      <a:lnTo>
                        <a:pt x="61411" y="27076"/>
                      </a:lnTo>
                      <a:lnTo>
                        <a:pt x="61244" y="26887"/>
                      </a:lnTo>
                      <a:lnTo>
                        <a:pt x="61160" y="26887"/>
                      </a:lnTo>
                      <a:lnTo>
                        <a:pt x="61055" y="26762"/>
                      </a:lnTo>
                      <a:lnTo>
                        <a:pt x="61139" y="26720"/>
                      </a:lnTo>
                      <a:lnTo>
                        <a:pt x="61139" y="26615"/>
                      </a:lnTo>
                      <a:lnTo>
                        <a:pt x="61202" y="26511"/>
                      </a:lnTo>
                      <a:lnTo>
                        <a:pt x="61097" y="26323"/>
                      </a:lnTo>
                      <a:lnTo>
                        <a:pt x="61013" y="26323"/>
                      </a:lnTo>
                      <a:lnTo>
                        <a:pt x="60930" y="26239"/>
                      </a:lnTo>
                      <a:lnTo>
                        <a:pt x="60825" y="26218"/>
                      </a:lnTo>
                      <a:lnTo>
                        <a:pt x="60804" y="26134"/>
                      </a:lnTo>
                      <a:lnTo>
                        <a:pt x="60532" y="26051"/>
                      </a:lnTo>
                      <a:lnTo>
                        <a:pt x="60490" y="25988"/>
                      </a:lnTo>
                      <a:lnTo>
                        <a:pt x="60323" y="25946"/>
                      </a:lnTo>
                      <a:lnTo>
                        <a:pt x="60260" y="25904"/>
                      </a:lnTo>
                      <a:lnTo>
                        <a:pt x="60197" y="25779"/>
                      </a:lnTo>
                      <a:lnTo>
                        <a:pt x="60114" y="25695"/>
                      </a:lnTo>
                      <a:lnTo>
                        <a:pt x="59988" y="25695"/>
                      </a:lnTo>
                      <a:lnTo>
                        <a:pt x="59863" y="25590"/>
                      </a:lnTo>
                      <a:lnTo>
                        <a:pt x="59737" y="25695"/>
                      </a:lnTo>
                      <a:lnTo>
                        <a:pt x="59633" y="25695"/>
                      </a:lnTo>
                      <a:lnTo>
                        <a:pt x="59570" y="25779"/>
                      </a:lnTo>
                      <a:lnTo>
                        <a:pt x="59486" y="25779"/>
                      </a:lnTo>
                      <a:lnTo>
                        <a:pt x="59444" y="25716"/>
                      </a:lnTo>
                      <a:lnTo>
                        <a:pt x="59444" y="25674"/>
                      </a:lnTo>
                      <a:lnTo>
                        <a:pt x="59340" y="25611"/>
                      </a:lnTo>
                      <a:lnTo>
                        <a:pt x="59235" y="25611"/>
                      </a:lnTo>
                      <a:lnTo>
                        <a:pt x="59277" y="25799"/>
                      </a:lnTo>
                      <a:lnTo>
                        <a:pt x="59381" y="25904"/>
                      </a:lnTo>
                      <a:lnTo>
                        <a:pt x="59340" y="26009"/>
                      </a:lnTo>
                      <a:lnTo>
                        <a:pt x="59381" y="26197"/>
                      </a:lnTo>
                      <a:lnTo>
                        <a:pt x="59340" y="26343"/>
                      </a:lnTo>
                      <a:lnTo>
                        <a:pt x="59256" y="26406"/>
                      </a:lnTo>
                      <a:lnTo>
                        <a:pt x="59256" y="26239"/>
                      </a:lnTo>
                      <a:lnTo>
                        <a:pt x="59277" y="26113"/>
                      </a:lnTo>
                      <a:lnTo>
                        <a:pt x="59214" y="25946"/>
                      </a:lnTo>
                      <a:lnTo>
                        <a:pt x="59151" y="26030"/>
                      </a:lnTo>
                      <a:lnTo>
                        <a:pt x="59172" y="26134"/>
                      </a:lnTo>
                      <a:lnTo>
                        <a:pt x="59130" y="26323"/>
                      </a:lnTo>
                      <a:lnTo>
                        <a:pt x="59005" y="26406"/>
                      </a:lnTo>
                      <a:lnTo>
                        <a:pt x="58733" y="26427"/>
                      </a:lnTo>
                      <a:lnTo>
                        <a:pt x="58712" y="26364"/>
                      </a:lnTo>
                      <a:lnTo>
                        <a:pt x="58816" y="26302"/>
                      </a:lnTo>
                      <a:lnTo>
                        <a:pt x="58858" y="26302"/>
                      </a:lnTo>
                      <a:lnTo>
                        <a:pt x="58858" y="26134"/>
                      </a:lnTo>
                      <a:lnTo>
                        <a:pt x="58921" y="26051"/>
                      </a:lnTo>
                      <a:lnTo>
                        <a:pt x="58963" y="26009"/>
                      </a:lnTo>
                      <a:lnTo>
                        <a:pt x="58837" y="26009"/>
                      </a:lnTo>
                      <a:lnTo>
                        <a:pt x="58796" y="26051"/>
                      </a:lnTo>
                      <a:lnTo>
                        <a:pt x="58733" y="26009"/>
                      </a:lnTo>
                      <a:lnTo>
                        <a:pt x="58649" y="26030"/>
                      </a:lnTo>
                      <a:lnTo>
                        <a:pt x="58607" y="26134"/>
                      </a:lnTo>
                      <a:lnTo>
                        <a:pt x="58524" y="26197"/>
                      </a:lnTo>
                      <a:lnTo>
                        <a:pt x="58503" y="26197"/>
                      </a:lnTo>
                      <a:lnTo>
                        <a:pt x="58419" y="26302"/>
                      </a:lnTo>
                      <a:lnTo>
                        <a:pt x="58272" y="26155"/>
                      </a:lnTo>
                      <a:lnTo>
                        <a:pt x="58293" y="26009"/>
                      </a:lnTo>
                      <a:lnTo>
                        <a:pt x="58231" y="25820"/>
                      </a:lnTo>
                      <a:lnTo>
                        <a:pt x="58105" y="25632"/>
                      </a:lnTo>
                      <a:lnTo>
                        <a:pt x="58105" y="25339"/>
                      </a:lnTo>
                      <a:lnTo>
                        <a:pt x="57980" y="25381"/>
                      </a:lnTo>
                      <a:lnTo>
                        <a:pt x="57917" y="25381"/>
                      </a:lnTo>
                      <a:lnTo>
                        <a:pt x="57812" y="25423"/>
                      </a:lnTo>
                      <a:lnTo>
                        <a:pt x="57749" y="25465"/>
                      </a:lnTo>
                      <a:lnTo>
                        <a:pt x="57603" y="25548"/>
                      </a:lnTo>
                      <a:lnTo>
                        <a:pt x="57498" y="25548"/>
                      </a:lnTo>
                      <a:lnTo>
                        <a:pt x="57394" y="25486"/>
                      </a:lnTo>
                      <a:lnTo>
                        <a:pt x="57289" y="25527"/>
                      </a:lnTo>
                      <a:lnTo>
                        <a:pt x="57184" y="25444"/>
                      </a:lnTo>
                      <a:lnTo>
                        <a:pt x="57143" y="25339"/>
                      </a:lnTo>
                      <a:lnTo>
                        <a:pt x="57184" y="25255"/>
                      </a:lnTo>
                      <a:lnTo>
                        <a:pt x="57226" y="25109"/>
                      </a:lnTo>
                      <a:lnTo>
                        <a:pt x="57331" y="24942"/>
                      </a:lnTo>
                      <a:lnTo>
                        <a:pt x="57477" y="24774"/>
                      </a:lnTo>
                      <a:lnTo>
                        <a:pt x="57477" y="24586"/>
                      </a:lnTo>
                      <a:lnTo>
                        <a:pt x="57666" y="24439"/>
                      </a:lnTo>
                      <a:lnTo>
                        <a:pt x="57666" y="24272"/>
                      </a:lnTo>
                      <a:lnTo>
                        <a:pt x="57708" y="24251"/>
                      </a:lnTo>
                      <a:lnTo>
                        <a:pt x="57708" y="24188"/>
                      </a:lnTo>
                      <a:lnTo>
                        <a:pt x="57812" y="24021"/>
                      </a:lnTo>
                      <a:lnTo>
                        <a:pt x="57854" y="23874"/>
                      </a:lnTo>
                      <a:lnTo>
                        <a:pt x="57917" y="23749"/>
                      </a:lnTo>
                      <a:lnTo>
                        <a:pt x="57875" y="23623"/>
                      </a:lnTo>
                      <a:lnTo>
                        <a:pt x="57917" y="23540"/>
                      </a:lnTo>
                      <a:lnTo>
                        <a:pt x="57917" y="23330"/>
                      </a:lnTo>
                      <a:lnTo>
                        <a:pt x="57980" y="23038"/>
                      </a:lnTo>
                      <a:lnTo>
                        <a:pt x="58021" y="23038"/>
                      </a:lnTo>
                      <a:lnTo>
                        <a:pt x="58063" y="22828"/>
                      </a:lnTo>
                      <a:lnTo>
                        <a:pt x="58168" y="22786"/>
                      </a:lnTo>
                      <a:lnTo>
                        <a:pt x="58126" y="22661"/>
                      </a:lnTo>
                      <a:lnTo>
                        <a:pt x="58293" y="22473"/>
                      </a:lnTo>
                      <a:lnTo>
                        <a:pt x="58314" y="22305"/>
                      </a:lnTo>
                      <a:lnTo>
                        <a:pt x="58419" y="22242"/>
                      </a:lnTo>
                      <a:lnTo>
                        <a:pt x="58377" y="22033"/>
                      </a:lnTo>
                      <a:lnTo>
                        <a:pt x="58419" y="21970"/>
                      </a:lnTo>
                      <a:lnTo>
                        <a:pt x="58419" y="21845"/>
                      </a:lnTo>
                      <a:lnTo>
                        <a:pt x="58503" y="21782"/>
                      </a:lnTo>
                      <a:lnTo>
                        <a:pt x="58544" y="21782"/>
                      </a:lnTo>
                      <a:lnTo>
                        <a:pt x="58544" y="21657"/>
                      </a:lnTo>
                      <a:lnTo>
                        <a:pt x="58503" y="21573"/>
                      </a:lnTo>
                      <a:lnTo>
                        <a:pt x="58503" y="21343"/>
                      </a:lnTo>
                      <a:lnTo>
                        <a:pt x="58482" y="21217"/>
                      </a:lnTo>
                      <a:lnTo>
                        <a:pt x="58544" y="21029"/>
                      </a:lnTo>
                      <a:lnTo>
                        <a:pt x="58712" y="20841"/>
                      </a:lnTo>
                      <a:lnTo>
                        <a:pt x="58754" y="20631"/>
                      </a:lnTo>
                      <a:lnTo>
                        <a:pt x="58607" y="20401"/>
                      </a:lnTo>
                      <a:lnTo>
                        <a:pt x="58628" y="20276"/>
                      </a:lnTo>
                      <a:lnTo>
                        <a:pt x="58733" y="20171"/>
                      </a:lnTo>
                      <a:lnTo>
                        <a:pt x="58754" y="20045"/>
                      </a:lnTo>
                      <a:lnTo>
                        <a:pt x="58963" y="19878"/>
                      </a:lnTo>
                      <a:lnTo>
                        <a:pt x="59005" y="19773"/>
                      </a:lnTo>
                      <a:lnTo>
                        <a:pt x="59068" y="19773"/>
                      </a:lnTo>
                      <a:lnTo>
                        <a:pt x="59151" y="19857"/>
                      </a:lnTo>
                      <a:lnTo>
                        <a:pt x="59277" y="19836"/>
                      </a:lnTo>
                      <a:lnTo>
                        <a:pt x="59486" y="19669"/>
                      </a:lnTo>
                      <a:lnTo>
                        <a:pt x="59674" y="19669"/>
                      </a:lnTo>
                      <a:lnTo>
                        <a:pt x="59842" y="19564"/>
                      </a:lnTo>
                      <a:lnTo>
                        <a:pt x="59967" y="19564"/>
                      </a:lnTo>
                      <a:lnTo>
                        <a:pt x="60072" y="19481"/>
                      </a:lnTo>
                      <a:lnTo>
                        <a:pt x="60177" y="19481"/>
                      </a:lnTo>
                      <a:lnTo>
                        <a:pt x="60281" y="19460"/>
                      </a:lnTo>
                      <a:lnTo>
                        <a:pt x="60323" y="19376"/>
                      </a:lnTo>
                      <a:lnTo>
                        <a:pt x="60428" y="19460"/>
                      </a:lnTo>
                      <a:lnTo>
                        <a:pt x="60386" y="19585"/>
                      </a:lnTo>
                      <a:lnTo>
                        <a:pt x="60469" y="19627"/>
                      </a:lnTo>
                      <a:lnTo>
                        <a:pt x="60574" y="19732"/>
                      </a:lnTo>
                      <a:lnTo>
                        <a:pt x="60616" y="19627"/>
                      </a:lnTo>
                      <a:lnTo>
                        <a:pt x="60721" y="19543"/>
                      </a:lnTo>
                      <a:lnTo>
                        <a:pt x="60574" y="19418"/>
                      </a:lnTo>
                      <a:lnTo>
                        <a:pt x="60574" y="19355"/>
                      </a:lnTo>
                      <a:lnTo>
                        <a:pt x="60700" y="19271"/>
                      </a:lnTo>
                      <a:lnTo>
                        <a:pt x="60909" y="19313"/>
                      </a:lnTo>
                      <a:lnTo>
                        <a:pt x="61013" y="19250"/>
                      </a:lnTo>
                      <a:lnTo>
                        <a:pt x="61244" y="19250"/>
                      </a:lnTo>
                      <a:lnTo>
                        <a:pt x="61306" y="19334"/>
                      </a:lnTo>
                      <a:lnTo>
                        <a:pt x="61348" y="19334"/>
                      </a:lnTo>
                      <a:lnTo>
                        <a:pt x="61432" y="19250"/>
                      </a:lnTo>
                      <a:lnTo>
                        <a:pt x="61516" y="19250"/>
                      </a:lnTo>
                      <a:lnTo>
                        <a:pt x="61474" y="19146"/>
                      </a:lnTo>
                      <a:lnTo>
                        <a:pt x="61557" y="19104"/>
                      </a:lnTo>
                      <a:lnTo>
                        <a:pt x="61746" y="19104"/>
                      </a:lnTo>
                      <a:lnTo>
                        <a:pt x="61829" y="19208"/>
                      </a:lnTo>
                      <a:lnTo>
                        <a:pt x="62039" y="19125"/>
                      </a:lnTo>
                      <a:lnTo>
                        <a:pt x="62039" y="19041"/>
                      </a:lnTo>
                      <a:lnTo>
                        <a:pt x="61955" y="18999"/>
                      </a:lnTo>
                      <a:lnTo>
                        <a:pt x="61892" y="19041"/>
                      </a:lnTo>
                      <a:lnTo>
                        <a:pt x="61767" y="18957"/>
                      </a:lnTo>
                      <a:lnTo>
                        <a:pt x="61850" y="18832"/>
                      </a:lnTo>
                      <a:lnTo>
                        <a:pt x="61871" y="18916"/>
                      </a:lnTo>
                      <a:lnTo>
                        <a:pt x="62039" y="18853"/>
                      </a:lnTo>
                      <a:lnTo>
                        <a:pt x="61871" y="18748"/>
                      </a:lnTo>
                      <a:lnTo>
                        <a:pt x="61871" y="18685"/>
                      </a:lnTo>
                      <a:lnTo>
                        <a:pt x="61955" y="18685"/>
                      </a:lnTo>
                      <a:lnTo>
                        <a:pt x="62101" y="18497"/>
                      </a:lnTo>
                      <a:lnTo>
                        <a:pt x="62269" y="18497"/>
                      </a:lnTo>
                      <a:lnTo>
                        <a:pt x="62353" y="18581"/>
                      </a:lnTo>
                      <a:lnTo>
                        <a:pt x="62457" y="18518"/>
                      </a:lnTo>
                      <a:lnTo>
                        <a:pt x="62666" y="18581"/>
                      </a:lnTo>
                      <a:lnTo>
                        <a:pt x="62813" y="18581"/>
                      </a:lnTo>
                      <a:lnTo>
                        <a:pt x="62813" y="18623"/>
                      </a:lnTo>
                      <a:lnTo>
                        <a:pt x="62897" y="18685"/>
                      </a:lnTo>
                      <a:lnTo>
                        <a:pt x="62959" y="18644"/>
                      </a:lnTo>
                      <a:lnTo>
                        <a:pt x="62918" y="18581"/>
                      </a:lnTo>
                      <a:lnTo>
                        <a:pt x="63106" y="18581"/>
                      </a:lnTo>
                      <a:lnTo>
                        <a:pt x="63252" y="18602"/>
                      </a:lnTo>
                      <a:lnTo>
                        <a:pt x="63357" y="18602"/>
                      </a:lnTo>
                      <a:lnTo>
                        <a:pt x="63462" y="18685"/>
                      </a:lnTo>
                      <a:lnTo>
                        <a:pt x="63462" y="18727"/>
                      </a:lnTo>
                      <a:lnTo>
                        <a:pt x="63629" y="18748"/>
                      </a:lnTo>
                      <a:lnTo>
                        <a:pt x="63734" y="18664"/>
                      </a:lnTo>
                      <a:lnTo>
                        <a:pt x="63796" y="18685"/>
                      </a:lnTo>
                      <a:lnTo>
                        <a:pt x="63838" y="18769"/>
                      </a:lnTo>
                      <a:lnTo>
                        <a:pt x="63629" y="18916"/>
                      </a:lnTo>
                      <a:lnTo>
                        <a:pt x="63441" y="18916"/>
                      </a:lnTo>
                      <a:lnTo>
                        <a:pt x="63378" y="18978"/>
                      </a:lnTo>
                      <a:lnTo>
                        <a:pt x="63378" y="19083"/>
                      </a:lnTo>
                      <a:lnTo>
                        <a:pt x="63273" y="19083"/>
                      </a:lnTo>
                      <a:lnTo>
                        <a:pt x="63252" y="19125"/>
                      </a:lnTo>
                      <a:lnTo>
                        <a:pt x="63315" y="19146"/>
                      </a:lnTo>
                      <a:lnTo>
                        <a:pt x="63378" y="19146"/>
                      </a:lnTo>
                      <a:lnTo>
                        <a:pt x="63545" y="19355"/>
                      </a:lnTo>
                      <a:lnTo>
                        <a:pt x="63587" y="19313"/>
                      </a:lnTo>
                      <a:lnTo>
                        <a:pt x="63775" y="19250"/>
                      </a:lnTo>
                      <a:lnTo>
                        <a:pt x="63859" y="19146"/>
                      </a:lnTo>
                      <a:lnTo>
                        <a:pt x="63838" y="19104"/>
                      </a:lnTo>
                      <a:lnTo>
                        <a:pt x="63964" y="19041"/>
                      </a:lnTo>
                      <a:lnTo>
                        <a:pt x="63880" y="18916"/>
                      </a:lnTo>
                      <a:lnTo>
                        <a:pt x="63964" y="18916"/>
                      </a:lnTo>
                      <a:lnTo>
                        <a:pt x="64089" y="19083"/>
                      </a:lnTo>
                      <a:lnTo>
                        <a:pt x="64173" y="19104"/>
                      </a:lnTo>
                      <a:lnTo>
                        <a:pt x="64215" y="19020"/>
                      </a:lnTo>
                      <a:lnTo>
                        <a:pt x="64173" y="18978"/>
                      </a:lnTo>
                      <a:lnTo>
                        <a:pt x="64257" y="18916"/>
                      </a:lnTo>
                      <a:lnTo>
                        <a:pt x="64298" y="18832"/>
                      </a:lnTo>
                      <a:lnTo>
                        <a:pt x="64319" y="18832"/>
                      </a:lnTo>
                      <a:lnTo>
                        <a:pt x="64319" y="18727"/>
                      </a:lnTo>
                      <a:lnTo>
                        <a:pt x="64298" y="18664"/>
                      </a:lnTo>
                      <a:lnTo>
                        <a:pt x="64382" y="18623"/>
                      </a:lnTo>
                      <a:lnTo>
                        <a:pt x="64466" y="18685"/>
                      </a:lnTo>
                      <a:lnTo>
                        <a:pt x="64529" y="18623"/>
                      </a:lnTo>
                      <a:lnTo>
                        <a:pt x="64591" y="18685"/>
                      </a:lnTo>
                      <a:lnTo>
                        <a:pt x="64612" y="18769"/>
                      </a:lnTo>
                      <a:lnTo>
                        <a:pt x="64696" y="18811"/>
                      </a:lnTo>
                      <a:lnTo>
                        <a:pt x="64842" y="18664"/>
                      </a:lnTo>
                      <a:lnTo>
                        <a:pt x="64780" y="18602"/>
                      </a:lnTo>
                      <a:lnTo>
                        <a:pt x="64780" y="18581"/>
                      </a:lnTo>
                      <a:lnTo>
                        <a:pt x="64842" y="18518"/>
                      </a:lnTo>
                      <a:lnTo>
                        <a:pt x="64926" y="18560"/>
                      </a:lnTo>
                      <a:lnTo>
                        <a:pt x="65010" y="18497"/>
                      </a:lnTo>
                      <a:lnTo>
                        <a:pt x="65094" y="18497"/>
                      </a:lnTo>
                      <a:lnTo>
                        <a:pt x="65114" y="18455"/>
                      </a:lnTo>
                      <a:lnTo>
                        <a:pt x="65010" y="18351"/>
                      </a:lnTo>
                      <a:lnTo>
                        <a:pt x="65031" y="18288"/>
                      </a:lnTo>
                      <a:lnTo>
                        <a:pt x="65031" y="18246"/>
                      </a:lnTo>
                      <a:lnTo>
                        <a:pt x="64926" y="18183"/>
                      </a:lnTo>
                      <a:lnTo>
                        <a:pt x="64884" y="18141"/>
                      </a:lnTo>
                      <a:lnTo>
                        <a:pt x="64884" y="18162"/>
                      </a:lnTo>
                      <a:lnTo>
                        <a:pt x="64884" y="18204"/>
                      </a:lnTo>
                      <a:lnTo>
                        <a:pt x="64822" y="18204"/>
                      </a:lnTo>
                      <a:lnTo>
                        <a:pt x="64717" y="18162"/>
                      </a:lnTo>
                      <a:lnTo>
                        <a:pt x="64696" y="18183"/>
                      </a:lnTo>
                      <a:lnTo>
                        <a:pt x="64696" y="18246"/>
                      </a:lnTo>
                      <a:lnTo>
                        <a:pt x="64591" y="18246"/>
                      </a:lnTo>
                      <a:lnTo>
                        <a:pt x="64529" y="18288"/>
                      </a:lnTo>
                      <a:lnTo>
                        <a:pt x="64466" y="18246"/>
                      </a:lnTo>
                      <a:lnTo>
                        <a:pt x="64487" y="18141"/>
                      </a:lnTo>
                      <a:lnTo>
                        <a:pt x="64529" y="18100"/>
                      </a:lnTo>
                      <a:lnTo>
                        <a:pt x="64382" y="17890"/>
                      </a:lnTo>
                      <a:lnTo>
                        <a:pt x="64487" y="17828"/>
                      </a:lnTo>
                      <a:lnTo>
                        <a:pt x="64382" y="17660"/>
                      </a:lnTo>
                      <a:lnTo>
                        <a:pt x="64424" y="17451"/>
                      </a:lnTo>
                      <a:lnTo>
                        <a:pt x="64424" y="17325"/>
                      </a:lnTo>
                      <a:lnTo>
                        <a:pt x="64508" y="17221"/>
                      </a:lnTo>
                      <a:lnTo>
                        <a:pt x="64508" y="17032"/>
                      </a:lnTo>
                      <a:lnTo>
                        <a:pt x="64612" y="16928"/>
                      </a:lnTo>
                      <a:lnTo>
                        <a:pt x="64612" y="16802"/>
                      </a:lnTo>
                      <a:lnTo>
                        <a:pt x="64591" y="16781"/>
                      </a:lnTo>
                      <a:lnTo>
                        <a:pt x="64717" y="16719"/>
                      </a:lnTo>
                      <a:lnTo>
                        <a:pt x="64591" y="16572"/>
                      </a:lnTo>
                      <a:lnTo>
                        <a:pt x="64633" y="16175"/>
                      </a:lnTo>
                      <a:lnTo>
                        <a:pt x="64738" y="16091"/>
                      </a:lnTo>
                      <a:lnTo>
                        <a:pt x="64633" y="15944"/>
                      </a:lnTo>
                      <a:lnTo>
                        <a:pt x="64612" y="15777"/>
                      </a:lnTo>
                      <a:lnTo>
                        <a:pt x="64529" y="15735"/>
                      </a:lnTo>
                      <a:lnTo>
                        <a:pt x="64529" y="15672"/>
                      </a:lnTo>
                      <a:lnTo>
                        <a:pt x="64633" y="15589"/>
                      </a:lnTo>
                      <a:lnTo>
                        <a:pt x="64612" y="15442"/>
                      </a:lnTo>
                      <a:lnTo>
                        <a:pt x="64696" y="15379"/>
                      </a:lnTo>
                      <a:lnTo>
                        <a:pt x="64822" y="15170"/>
                      </a:lnTo>
                      <a:lnTo>
                        <a:pt x="64947" y="15212"/>
                      </a:lnTo>
                      <a:lnTo>
                        <a:pt x="65031" y="15149"/>
                      </a:lnTo>
                      <a:lnTo>
                        <a:pt x="65114" y="15170"/>
                      </a:lnTo>
                      <a:lnTo>
                        <a:pt x="65156" y="15107"/>
                      </a:lnTo>
                      <a:lnTo>
                        <a:pt x="65366" y="15107"/>
                      </a:lnTo>
                      <a:lnTo>
                        <a:pt x="65407" y="15045"/>
                      </a:lnTo>
                      <a:lnTo>
                        <a:pt x="65470" y="15024"/>
                      </a:lnTo>
                      <a:lnTo>
                        <a:pt x="65512" y="14919"/>
                      </a:lnTo>
                      <a:lnTo>
                        <a:pt x="65554" y="14919"/>
                      </a:lnTo>
                      <a:lnTo>
                        <a:pt x="65617" y="14898"/>
                      </a:lnTo>
                      <a:lnTo>
                        <a:pt x="65742" y="14898"/>
                      </a:lnTo>
                      <a:lnTo>
                        <a:pt x="65763" y="15003"/>
                      </a:lnTo>
                      <a:lnTo>
                        <a:pt x="65826" y="14961"/>
                      </a:lnTo>
                      <a:lnTo>
                        <a:pt x="65868" y="14961"/>
                      </a:lnTo>
                      <a:lnTo>
                        <a:pt x="65951" y="15107"/>
                      </a:lnTo>
                      <a:lnTo>
                        <a:pt x="65993" y="15107"/>
                      </a:lnTo>
                      <a:lnTo>
                        <a:pt x="66098" y="14961"/>
                      </a:lnTo>
                      <a:lnTo>
                        <a:pt x="66098" y="14835"/>
                      </a:lnTo>
                      <a:lnTo>
                        <a:pt x="66182" y="14815"/>
                      </a:lnTo>
                      <a:lnTo>
                        <a:pt x="66203" y="14689"/>
                      </a:lnTo>
                      <a:lnTo>
                        <a:pt x="66265" y="14689"/>
                      </a:lnTo>
                      <a:lnTo>
                        <a:pt x="66286" y="14794"/>
                      </a:lnTo>
                      <a:lnTo>
                        <a:pt x="66412" y="14856"/>
                      </a:lnTo>
                      <a:lnTo>
                        <a:pt x="66412" y="15003"/>
                      </a:lnTo>
                      <a:lnTo>
                        <a:pt x="66391" y="15045"/>
                      </a:lnTo>
                      <a:lnTo>
                        <a:pt x="66454" y="15107"/>
                      </a:lnTo>
                      <a:lnTo>
                        <a:pt x="66475" y="15212"/>
                      </a:lnTo>
                      <a:lnTo>
                        <a:pt x="66391" y="15275"/>
                      </a:lnTo>
                      <a:lnTo>
                        <a:pt x="66454" y="15317"/>
                      </a:lnTo>
                      <a:lnTo>
                        <a:pt x="66475" y="15442"/>
                      </a:lnTo>
                      <a:lnTo>
                        <a:pt x="66454" y="15442"/>
                      </a:lnTo>
                      <a:lnTo>
                        <a:pt x="66454" y="15526"/>
                      </a:lnTo>
                      <a:lnTo>
                        <a:pt x="66475" y="15568"/>
                      </a:lnTo>
                      <a:lnTo>
                        <a:pt x="66412" y="15651"/>
                      </a:lnTo>
                      <a:lnTo>
                        <a:pt x="66391" y="15693"/>
                      </a:lnTo>
                      <a:lnTo>
                        <a:pt x="66412" y="15756"/>
                      </a:lnTo>
                      <a:lnTo>
                        <a:pt x="66516" y="15651"/>
                      </a:lnTo>
                      <a:lnTo>
                        <a:pt x="66558" y="15735"/>
                      </a:lnTo>
                      <a:lnTo>
                        <a:pt x="66663" y="15756"/>
                      </a:lnTo>
                      <a:lnTo>
                        <a:pt x="66684" y="15965"/>
                      </a:lnTo>
                      <a:lnTo>
                        <a:pt x="66726" y="15903"/>
                      </a:lnTo>
                      <a:lnTo>
                        <a:pt x="66726" y="15840"/>
                      </a:lnTo>
                      <a:lnTo>
                        <a:pt x="66830" y="15735"/>
                      </a:lnTo>
                      <a:lnTo>
                        <a:pt x="66914" y="15735"/>
                      </a:lnTo>
                      <a:lnTo>
                        <a:pt x="66977" y="15777"/>
                      </a:lnTo>
                      <a:lnTo>
                        <a:pt x="66872" y="15944"/>
                      </a:lnTo>
                      <a:lnTo>
                        <a:pt x="66977" y="16049"/>
                      </a:lnTo>
                      <a:lnTo>
                        <a:pt x="66998" y="16175"/>
                      </a:lnTo>
                      <a:lnTo>
                        <a:pt x="67081" y="15986"/>
                      </a:lnTo>
                      <a:lnTo>
                        <a:pt x="67144" y="15944"/>
                      </a:lnTo>
                      <a:lnTo>
                        <a:pt x="67144" y="15861"/>
                      </a:lnTo>
                      <a:lnTo>
                        <a:pt x="67207" y="15777"/>
                      </a:lnTo>
                      <a:lnTo>
                        <a:pt x="67207" y="15484"/>
                      </a:lnTo>
                      <a:lnTo>
                        <a:pt x="67291" y="15421"/>
                      </a:lnTo>
                      <a:lnTo>
                        <a:pt x="67207" y="15338"/>
                      </a:lnTo>
                      <a:lnTo>
                        <a:pt x="67311" y="15254"/>
                      </a:lnTo>
                      <a:lnTo>
                        <a:pt x="67311" y="15149"/>
                      </a:lnTo>
                      <a:lnTo>
                        <a:pt x="67249" y="15128"/>
                      </a:lnTo>
                      <a:lnTo>
                        <a:pt x="67249" y="15066"/>
                      </a:lnTo>
                      <a:lnTo>
                        <a:pt x="67311" y="15045"/>
                      </a:lnTo>
                      <a:lnTo>
                        <a:pt x="67332" y="14856"/>
                      </a:lnTo>
                      <a:lnTo>
                        <a:pt x="67249" y="14794"/>
                      </a:lnTo>
                      <a:lnTo>
                        <a:pt x="67311" y="14605"/>
                      </a:lnTo>
                      <a:lnTo>
                        <a:pt x="67395" y="14522"/>
                      </a:lnTo>
                      <a:lnTo>
                        <a:pt x="67542" y="14501"/>
                      </a:lnTo>
                      <a:lnTo>
                        <a:pt x="67604" y="14584"/>
                      </a:lnTo>
                      <a:lnTo>
                        <a:pt x="67667" y="14647"/>
                      </a:lnTo>
                      <a:lnTo>
                        <a:pt x="67730" y="14584"/>
                      </a:lnTo>
                      <a:lnTo>
                        <a:pt x="67646" y="14501"/>
                      </a:lnTo>
                      <a:lnTo>
                        <a:pt x="67688" y="14375"/>
                      </a:lnTo>
                      <a:lnTo>
                        <a:pt x="67521" y="14291"/>
                      </a:lnTo>
                      <a:lnTo>
                        <a:pt x="67479" y="14061"/>
                      </a:lnTo>
                      <a:lnTo>
                        <a:pt x="67395" y="13999"/>
                      </a:lnTo>
                      <a:lnTo>
                        <a:pt x="67395" y="13957"/>
                      </a:lnTo>
                      <a:lnTo>
                        <a:pt x="67291" y="13873"/>
                      </a:lnTo>
                      <a:lnTo>
                        <a:pt x="67270" y="13706"/>
                      </a:lnTo>
                      <a:lnTo>
                        <a:pt x="67311" y="13664"/>
                      </a:lnTo>
                      <a:lnTo>
                        <a:pt x="67291" y="13538"/>
                      </a:lnTo>
                      <a:lnTo>
                        <a:pt x="67165" y="13434"/>
                      </a:lnTo>
                      <a:lnTo>
                        <a:pt x="67186" y="13329"/>
                      </a:lnTo>
                      <a:lnTo>
                        <a:pt x="67123" y="13266"/>
                      </a:lnTo>
                      <a:lnTo>
                        <a:pt x="67291" y="13141"/>
                      </a:lnTo>
                      <a:lnTo>
                        <a:pt x="67416" y="13141"/>
                      </a:lnTo>
                      <a:lnTo>
                        <a:pt x="67521" y="13015"/>
                      </a:lnTo>
                      <a:lnTo>
                        <a:pt x="67688" y="13015"/>
                      </a:lnTo>
                      <a:lnTo>
                        <a:pt x="67730" y="12952"/>
                      </a:lnTo>
                      <a:lnTo>
                        <a:pt x="67897" y="13078"/>
                      </a:lnTo>
                      <a:lnTo>
                        <a:pt x="68044" y="13078"/>
                      </a:lnTo>
                      <a:lnTo>
                        <a:pt x="68107" y="13120"/>
                      </a:lnTo>
                      <a:lnTo>
                        <a:pt x="68211" y="13141"/>
                      </a:lnTo>
                      <a:lnTo>
                        <a:pt x="68274" y="13120"/>
                      </a:lnTo>
                      <a:lnTo>
                        <a:pt x="68127" y="13182"/>
                      </a:lnTo>
                      <a:lnTo>
                        <a:pt x="68211" y="13245"/>
                      </a:lnTo>
                      <a:lnTo>
                        <a:pt x="68065" y="13287"/>
                      </a:lnTo>
                      <a:lnTo>
                        <a:pt x="67939" y="13266"/>
                      </a:lnTo>
                      <a:lnTo>
                        <a:pt x="67793" y="13434"/>
                      </a:lnTo>
                      <a:lnTo>
                        <a:pt x="67793" y="13496"/>
                      </a:lnTo>
                      <a:lnTo>
                        <a:pt x="67835" y="13643"/>
                      </a:lnTo>
                      <a:lnTo>
                        <a:pt x="67835" y="13768"/>
                      </a:lnTo>
                      <a:lnTo>
                        <a:pt x="67918" y="13810"/>
                      </a:lnTo>
                      <a:lnTo>
                        <a:pt x="67939" y="13894"/>
                      </a:lnTo>
                      <a:lnTo>
                        <a:pt x="68065" y="14061"/>
                      </a:lnTo>
                      <a:lnTo>
                        <a:pt x="68065" y="14103"/>
                      </a:lnTo>
                      <a:lnTo>
                        <a:pt x="68107" y="14103"/>
                      </a:lnTo>
                      <a:lnTo>
                        <a:pt x="68065" y="14166"/>
                      </a:lnTo>
                      <a:lnTo>
                        <a:pt x="68211" y="14208"/>
                      </a:lnTo>
                      <a:lnTo>
                        <a:pt x="68232" y="14333"/>
                      </a:lnTo>
                      <a:lnTo>
                        <a:pt x="68232" y="14396"/>
                      </a:lnTo>
                      <a:lnTo>
                        <a:pt x="68169" y="14438"/>
                      </a:lnTo>
                      <a:lnTo>
                        <a:pt x="68211" y="14710"/>
                      </a:lnTo>
                      <a:lnTo>
                        <a:pt x="68253" y="14731"/>
                      </a:lnTo>
                      <a:lnTo>
                        <a:pt x="68316" y="14647"/>
                      </a:lnTo>
                      <a:lnTo>
                        <a:pt x="68358" y="14647"/>
                      </a:lnTo>
                      <a:lnTo>
                        <a:pt x="68441" y="14752"/>
                      </a:lnTo>
                      <a:lnTo>
                        <a:pt x="68483" y="14835"/>
                      </a:lnTo>
                      <a:lnTo>
                        <a:pt x="68420" y="15024"/>
                      </a:lnTo>
                      <a:lnTo>
                        <a:pt x="68420" y="15233"/>
                      </a:lnTo>
                      <a:lnTo>
                        <a:pt x="68483" y="15317"/>
                      </a:lnTo>
                      <a:lnTo>
                        <a:pt x="68567" y="15254"/>
                      </a:lnTo>
                      <a:lnTo>
                        <a:pt x="68672" y="15275"/>
                      </a:lnTo>
                      <a:lnTo>
                        <a:pt x="68692" y="15338"/>
                      </a:lnTo>
                      <a:lnTo>
                        <a:pt x="68672" y="15421"/>
                      </a:lnTo>
                      <a:lnTo>
                        <a:pt x="68588" y="15421"/>
                      </a:lnTo>
                      <a:lnTo>
                        <a:pt x="68483" y="15484"/>
                      </a:lnTo>
                      <a:lnTo>
                        <a:pt x="68462" y="15484"/>
                      </a:lnTo>
                      <a:lnTo>
                        <a:pt x="68337" y="15631"/>
                      </a:lnTo>
                      <a:lnTo>
                        <a:pt x="68316" y="15735"/>
                      </a:lnTo>
                      <a:lnTo>
                        <a:pt x="68169" y="15798"/>
                      </a:lnTo>
                      <a:lnTo>
                        <a:pt x="68148" y="15861"/>
                      </a:lnTo>
                      <a:lnTo>
                        <a:pt x="68065" y="15882"/>
                      </a:lnTo>
                      <a:lnTo>
                        <a:pt x="68065" y="15986"/>
                      </a:lnTo>
                      <a:lnTo>
                        <a:pt x="68023" y="16070"/>
                      </a:lnTo>
                      <a:lnTo>
                        <a:pt x="68065" y="16195"/>
                      </a:lnTo>
                      <a:lnTo>
                        <a:pt x="68148" y="16175"/>
                      </a:lnTo>
                      <a:lnTo>
                        <a:pt x="68148" y="16321"/>
                      </a:lnTo>
                      <a:lnTo>
                        <a:pt x="68044" y="16509"/>
                      </a:lnTo>
                      <a:lnTo>
                        <a:pt x="68065" y="16593"/>
                      </a:lnTo>
                      <a:lnTo>
                        <a:pt x="68127" y="16614"/>
                      </a:lnTo>
                      <a:lnTo>
                        <a:pt x="68107" y="16844"/>
                      </a:lnTo>
                      <a:lnTo>
                        <a:pt x="68127" y="17032"/>
                      </a:lnTo>
                      <a:lnTo>
                        <a:pt x="68065" y="17116"/>
                      </a:lnTo>
                      <a:lnTo>
                        <a:pt x="67939" y="17158"/>
                      </a:lnTo>
                      <a:lnTo>
                        <a:pt x="67918" y="17263"/>
                      </a:lnTo>
                      <a:lnTo>
                        <a:pt x="67960" y="17325"/>
                      </a:lnTo>
                      <a:lnTo>
                        <a:pt x="67939" y="17535"/>
                      </a:lnTo>
                      <a:lnTo>
                        <a:pt x="67918" y="17576"/>
                      </a:lnTo>
                      <a:lnTo>
                        <a:pt x="67939" y="17660"/>
                      </a:lnTo>
                      <a:lnTo>
                        <a:pt x="68044" y="17765"/>
                      </a:lnTo>
                      <a:lnTo>
                        <a:pt x="67960" y="17765"/>
                      </a:lnTo>
                      <a:lnTo>
                        <a:pt x="67939" y="17953"/>
                      </a:lnTo>
                      <a:lnTo>
                        <a:pt x="67960" y="17995"/>
                      </a:lnTo>
                      <a:lnTo>
                        <a:pt x="67960" y="18141"/>
                      </a:lnTo>
                      <a:lnTo>
                        <a:pt x="67855" y="18246"/>
                      </a:lnTo>
                      <a:lnTo>
                        <a:pt x="67939" y="18372"/>
                      </a:lnTo>
                      <a:lnTo>
                        <a:pt x="67939" y="18602"/>
                      </a:lnTo>
                      <a:lnTo>
                        <a:pt x="68023" y="18811"/>
                      </a:lnTo>
                      <a:lnTo>
                        <a:pt x="67835" y="19146"/>
                      </a:lnTo>
                      <a:lnTo>
                        <a:pt x="67939" y="19292"/>
                      </a:lnTo>
                      <a:lnTo>
                        <a:pt x="67835" y="19250"/>
                      </a:lnTo>
                      <a:lnTo>
                        <a:pt x="67625" y="19292"/>
                      </a:lnTo>
                      <a:lnTo>
                        <a:pt x="67625" y="19501"/>
                      </a:lnTo>
                      <a:lnTo>
                        <a:pt x="67646" y="19564"/>
                      </a:lnTo>
                      <a:lnTo>
                        <a:pt x="67521" y="19711"/>
                      </a:lnTo>
                      <a:lnTo>
                        <a:pt x="67291" y="19606"/>
                      </a:lnTo>
                      <a:lnTo>
                        <a:pt x="67186" y="19711"/>
                      </a:lnTo>
                      <a:lnTo>
                        <a:pt x="67186" y="19773"/>
                      </a:lnTo>
                      <a:lnTo>
                        <a:pt x="67332" y="19773"/>
                      </a:lnTo>
                      <a:lnTo>
                        <a:pt x="67542" y="20087"/>
                      </a:lnTo>
                      <a:lnTo>
                        <a:pt x="67542" y="20380"/>
                      </a:lnTo>
                      <a:lnTo>
                        <a:pt x="67500" y="20464"/>
                      </a:lnTo>
                      <a:lnTo>
                        <a:pt x="67542" y="20548"/>
                      </a:lnTo>
                      <a:lnTo>
                        <a:pt x="67437" y="20569"/>
                      </a:lnTo>
                      <a:lnTo>
                        <a:pt x="67416" y="20778"/>
                      </a:lnTo>
                      <a:lnTo>
                        <a:pt x="67291" y="20924"/>
                      </a:lnTo>
                      <a:lnTo>
                        <a:pt x="67270" y="21175"/>
                      </a:lnTo>
                      <a:lnTo>
                        <a:pt x="67374" y="21385"/>
                      </a:lnTo>
                      <a:lnTo>
                        <a:pt x="67416" y="21761"/>
                      </a:lnTo>
                      <a:lnTo>
                        <a:pt x="67583" y="22033"/>
                      </a:lnTo>
                      <a:lnTo>
                        <a:pt x="67583" y="22242"/>
                      </a:lnTo>
                      <a:lnTo>
                        <a:pt x="67835" y="22807"/>
                      </a:lnTo>
                      <a:lnTo>
                        <a:pt x="68148" y="23414"/>
                      </a:lnTo>
                      <a:lnTo>
                        <a:pt x="68462" y="23916"/>
                      </a:lnTo>
                      <a:lnTo>
                        <a:pt x="68630" y="24063"/>
                      </a:lnTo>
                      <a:lnTo>
                        <a:pt x="68630" y="24251"/>
                      </a:lnTo>
                      <a:lnTo>
                        <a:pt x="69048" y="24732"/>
                      </a:lnTo>
                      <a:lnTo>
                        <a:pt x="69488" y="25527"/>
                      </a:lnTo>
                      <a:lnTo>
                        <a:pt x="69697" y="25632"/>
                      </a:lnTo>
                      <a:lnTo>
                        <a:pt x="69843" y="25632"/>
                      </a:lnTo>
                      <a:lnTo>
                        <a:pt x="69927" y="25590"/>
                      </a:lnTo>
                      <a:lnTo>
                        <a:pt x="69927" y="25590"/>
                      </a:lnTo>
                      <a:lnTo>
                        <a:pt x="69885" y="25695"/>
                      </a:lnTo>
                      <a:lnTo>
                        <a:pt x="69780" y="25737"/>
                      </a:lnTo>
                      <a:lnTo>
                        <a:pt x="69697" y="25737"/>
                      </a:lnTo>
                      <a:lnTo>
                        <a:pt x="69843" y="25988"/>
                      </a:lnTo>
                      <a:lnTo>
                        <a:pt x="70052" y="26469"/>
                      </a:lnTo>
                      <a:lnTo>
                        <a:pt x="70094" y="26678"/>
                      </a:lnTo>
                      <a:lnTo>
                        <a:pt x="70220" y="26867"/>
                      </a:lnTo>
                      <a:lnTo>
                        <a:pt x="70450" y="26887"/>
                      </a:lnTo>
                      <a:lnTo>
                        <a:pt x="70471" y="26971"/>
                      </a:lnTo>
                      <a:lnTo>
                        <a:pt x="70471" y="27076"/>
                      </a:lnTo>
                      <a:lnTo>
                        <a:pt x="70513" y="27159"/>
                      </a:lnTo>
                      <a:lnTo>
                        <a:pt x="70471" y="27285"/>
                      </a:lnTo>
                      <a:lnTo>
                        <a:pt x="70617" y="27034"/>
                      </a:lnTo>
                      <a:lnTo>
                        <a:pt x="70659" y="26762"/>
                      </a:lnTo>
                      <a:lnTo>
                        <a:pt x="70680" y="26741"/>
                      </a:lnTo>
                      <a:lnTo>
                        <a:pt x="70680" y="26636"/>
                      </a:lnTo>
                      <a:lnTo>
                        <a:pt x="70827" y="26511"/>
                      </a:lnTo>
                      <a:lnTo>
                        <a:pt x="70848" y="26406"/>
                      </a:lnTo>
                      <a:lnTo>
                        <a:pt x="70827" y="26343"/>
                      </a:lnTo>
                      <a:lnTo>
                        <a:pt x="70868" y="26239"/>
                      </a:lnTo>
                      <a:lnTo>
                        <a:pt x="70931" y="25988"/>
                      </a:lnTo>
                      <a:lnTo>
                        <a:pt x="70868" y="25883"/>
                      </a:lnTo>
                      <a:lnTo>
                        <a:pt x="70889" y="25695"/>
                      </a:lnTo>
                      <a:lnTo>
                        <a:pt x="70994" y="25611"/>
                      </a:lnTo>
                      <a:lnTo>
                        <a:pt x="70889" y="25507"/>
                      </a:lnTo>
                      <a:lnTo>
                        <a:pt x="70848" y="25527"/>
                      </a:lnTo>
                      <a:lnTo>
                        <a:pt x="70764" y="25507"/>
                      </a:lnTo>
                      <a:lnTo>
                        <a:pt x="70827" y="25423"/>
                      </a:lnTo>
                      <a:lnTo>
                        <a:pt x="70743" y="25276"/>
                      </a:lnTo>
                      <a:lnTo>
                        <a:pt x="70785" y="25297"/>
                      </a:lnTo>
                      <a:lnTo>
                        <a:pt x="70848" y="25255"/>
                      </a:lnTo>
                      <a:lnTo>
                        <a:pt x="70743" y="25151"/>
                      </a:lnTo>
                      <a:lnTo>
                        <a:pt x="70764" y="25067"/>
                      </a:lnTo>
                      <a:lnTo>
                        <a:pt x="70785" y="24942"/>
                      </a:lnTo>
                      <a:lnTo>
                        <a:pt x="70659" y="24942"/>
                      </a:lnTo>
                      <a:lnTo>
                        <a:pt x="70576" y="24879"/>
                      </a:lnTo>
                      <a:lnTo>
                        <a:pt x="70638" y="24774"/>
                      </a:lnTo>
                      <a:lnTo>
                        <a:pt x="70743" y="24879"/>
                      </a:lnTo>
                      <a:lnTo>
                        <a:pt x="70889" y="24732"/>
                      </a:lnTo>
                      <a:lnTo>
                        <a:pt x="70973" y="24753"/>
                      </a:lnTo>
                      <a:lnTo>
                        <a:pt x="71078" y="24649"/>
                      </a:lnTo>
                      <a:lnTo>
                        <a:pt x="71182" y="24565"/>
                      </a:lnTo>
                      <a:lnTo>
                        <a:pt x="71203" y="24586"/>
                      </a:lnTo>
                      <a:lnTo>
                        <a:pt x="71350" y="24628"/>
                      </a:lnTo>
                      <a:lnTo>
                        <a:pt x="71266" y="24523"/>
                      </a:lnTo>
                      <a:lnTo>
                        <a:pt x="71099" y="24439"/>
                      </a:lnTo>
                      <a:lnTo>
                        <a:pt x="71099" y="24314"/>
                      </a:lnTo>
                      <a:lnTo>
                        <a:pt x="70952" y="24230"/>
                      </a:lnTo>
                      <a:lnTo>
                        <a:pt x="70848" y="23895"/>
                      </a:lnTo>
                      <a:lnTo>
                        <a:pt x="70931" y="23602"/>
                      </a:lnTo>
                      <a:lnTo>
                        <a:pt x="70827" y="23498"/>
                      </a:lnTo>
                      <a:lnTo>
                        <a:pt x="70889" y="23414"/>
                      </a:lnTo>
                      <a:lnTo>
                        <a:pt x="70931" y="23268"/>
                      </a:lnTo>
                      <a:lnTo>
                        <a:pt x="71036" y="23058"/>
                      </a:lnTo>
                      <a:lnTo>
                        <a:pt x="71078" y="23372"/>
                      </a:lnTo>
                      <a:lnTo>
                        <a:pt x="71161" y="23393"/>
                      </a:lnTo>
                      <a:lnTo>
                        <a:pt x="71350" y="23289"/>
                      </a:lnTo>
                      <a:lnTo>
                        <a:pt x="71371" y="23330"/>
                      </a:lnTo>
                      <a:lnTo>
                        <a:pt x="71705" y="23205"/>
                      </a:lnTo>
                      <a:lnTo>
                        <a:pt x="71705" y="23058"/>
                      </a:lnTo>
                      <a:lnTo>
                        <a:pt x="71789" y="22975"/>
                      </a:lnTo>
                      <a:lnTo>
                        <a:pt x="71664" y="22891"/>
                      </a:lnTo>
                      <a:lnTo>
                        <a:pt x="71454" y="22598"/>
                      </a:lnTo>
                      <a:lnTo>
                        <a:pt x="71371" y="22598"/>
                      </a:lnTo>
                      <a:lnTo>
                        <a:pt x="71078" y="22159"/>
                      </a:lnTo>
                      <a:lnTo>
                        <a:pt x="71078" y="22054"/>
                      </a:lnTo>
                      <a:lnTo>
                        <a:pt x="70994" y="21970"/>
                      </a:lnTo>
                      <a:lnTo>
                        <a:pt x="70973" y="21594"/>
                      </a:lnTo>
                      <a:lnTo>
                        <a:pt x="70994" y="21531"/>
                      </a:lnTo>
                      <a:lnTo>
                        <a:pt x="70952" y="21343"/>
                      </a:lnTo>
                      <a:lnTo>
                        <a:pt x="71036" y="21217"/>
                      </a:lnTo>
                      <a:lnTo>
                        <a:pt x="71036" y="21092"/>
                      </a:lnTo>
                      <a:lnTo>
                        <a:pt x="70889" y="21113"/>
                      </a:lnTo>
                      <a:lnTo>
                        <a:pt x="70868" y="21029"/>
                      </a:lnTo>
                      <a:lnTo>
                        <a:pt x="70973" y="20882"/>
                      </a:lnTo>
                      <a:lnTo>
                        <a:pt x="71078" y="20841"/>
                      </a:lnTo>
                      <a:lnTo>
                        <a:pt x="71078" y="20778"/>
                      </a:lnTo>
                      <a:lnTo>
                        <a:pt x="71078" y="20757"/>
                      </a:lnTo>
                      <a:lnTo>
                        <a:pt x="71161" y="20673"/>
                      </a:lnTo>
                      <a:lnTo>
                        <a:pt x="71182" y="20778"/>
                      </a:lnTo>
                      <a:lnTo>
                        <a:pt x="71182" y="20903"/>
                      </a:lnTo>
                      <a:lnTo>
                        <a:pt x="71140" y="21029"/>
                      </a:lnTo>
                      <a:lnTo>
                        <a:pt x="71140" y="21196"/>
                      </a:lnTo>
                      <a:lnTo>
                        <a:pt x="71308" y="21238"/>
                      </a:lnTo>
                      <a:lnTo>
                        <a:pt x="71475" y="21343"/>
                      </a:lnTo>
                      <a:lnTo>
                        <a:pt x="71559" y="21322"/>
                      </a:lnTo>
                      <a:lnTo>
                        <a:pt x="71559" y="21154"/>
                      </a:lnTo>
                      <a:lnTo>
                        <a:pt x="71601" y="21092"/>
                      </a:lnTo>
                      <a:lnTo>
                        <a:pt x="71496" y="20903"/>
                      </a:lnTo>
                      <a:lnTo>
                        <a:pt x="71245" y="20673"/>
                      </a:lnTo>
                      <a:lnTo>
                        <a:pt x="71245" y="20401"/>
                      </a:lnTo>
                      <a:lnTo>
                        <a:pt x="71099" y="20359"/>
                      </a:lnTo>
                      <a:lnTo>
                        <a:pt x="71078" y="20317"/>
                      </a:lnTo>
                      <a:lnTo>
                        <a:pt x="71057" y="20380"/>
                      </a:lnTo>
                      <a:lnTo>
                        <a:pt x="70973" y="20464"/>
                      </a:lnTo>
                      <a:lnTo>
                        <a:pt x="70973" y="20506"/>
                      </a:lnTo>
                      <a:lnTo>
                        <a:pt x="70931" y="20569"/>
                      </a:lnTo>
                      <a:lnTo>
                        <a:pt x="70785" y="20485"/>
                      </a:lnTo>
                      <a:lnTo>
                        <a:pt x="70785" y="20276"/>
                      </a:lnTo>
                      <a:lnTo>
                        <a:pt x="70722" y="20150"/>
                      </a:lnTo>
                      <a:lnTo>
                        <a:pt x="70617" y="19941"/>
                      </a:lnTo>
                      <a:lnTo>
                        <a:pt x="70680" y="19836"/>
                      </a:lnTo>
                      <a:lnTo>
                        <a:pt x="70743" y="19794"/>
                      </a:lnTo>
                      <a:lnTo>
                        <a:pt x="70722" y="19690"/>
                      </a:lnTo>
                      <a:lnTo>
                        <a:pt x="70785" y="19585"/>
                      </a:lnTo>
                      <a:lnTo>
                        <a:pt x="70722" y="19522"/>
                      </a:lnTo>
                      <a:lnTo>
                        <a:pt x="70743" y="19439"/>
                      </a:lnTo>
                      <a:lnTo>
                        <a:pt x="70743" y="19334"/>
                      </a:lnTo>
                      <a:lnTo>
                        <a:pt x="70659" y="19271"/>
                      </a:lnTo>
                      <a:lnTo>
                        <a:pt x="70555" y="19313"/>
                      </a:lnTo>
                      <a:lnTo>
                        <a:pt x="70366" y="19146"/>
                      </a:lnTo>
                      <a:lnTo>
                        <a:pt x="70241" y="19146"/>
                      </a:lnTo>
                      <a:lnTo>
                        <a:pt x="70157" y="19229"/>
                      </a:lnTo>
                      <a:lnTo>
                        <a:pt x="70157" y="19313"/>
                      </a:lnTo>
                      <a:lnTo>
                        <a:pt x="70304" y="19460"/>
                      </a:lnTo>
                      <a:lnTo>
                        <a:pt x="70262" y="19564"/>
                      </a:lnTo>
                      <a:lnTo>
                        <a:pt x="70220" y="19627"/>
                      </a:lnTo>
                      <a:lnTo>
                        <a:pt x="70094" y="19564"/>
                      </a:lnTo>
                      <a:lnTo>
                        <a:pt x="69927" y="19355"/>
                      </a:lnTo>
                      <a:lnTo>
                        <a:pt x="69822" y="19250"/>
                      </a:lnTo>
                      <a:lnTo>
                        <a:pt x="69739" y="19208"/>
                      </a:lnTo>
                      <a:lnTo>
                        <a:pt x="69801" y="19146"/>
                      </a:lnTo>
                      <a:lnTo>
                        <a:pt x="69697" y="18936"/>
                      </a:lnTo>
                      <a:lnTo>
                        <a:pt x="69697" y="18811"/>
                      </a:lnTo>
                      <a:lnTo>
                        <a:pt x="69697" y="18727"/>
                      </a:lnTo>
                      <a:lnTo>
                        <a:pt x="69634" y="18623"/>
                      </a:lnTo>
                      <a:lnTo>
                        <a:pt x="69697" y="18539"/>
                      </a:lnTo>
                      <a:lnTo>
                        <a:pt x="69634" y="18372"/>
                      </a:lnTo>
                      <a:lnTo>
                        <a:pt x="69718" y="18267"/>
                      </a:lnTo>
                      <a:lnTo>
                        <a:pt x="69718" y="18162"/>
                      </a:lnTo>
                      <a:lnTo>
                        <a:pt x="69739" y="18037"/>
                      </a:lnTo>
                      <a:lnTo>
                        <a:pt x="69739" y="17890"/>
                      </a:lnTo>
                      <a:lnTo>
                        <a:pt x="69697" y="17932"/>
                      </a:lnTo>
                      <a:lnTo>
                        <a:pt x="69592" y="17786"/>
                      </a:lnTo>
                      <a:lnTo>
                        <a:pt x="69613" y="17744"/>
                      </a:lnTo>
                      <a:lnTo>
                        <a:pt x="69697" y="17723"/>
                      </a:lnTo>
                      <a:lnTo>
                        <a:pt x="69801" y="17786"/>
                      </a:lnTo>
                      <a:lnTo>
                        <a:pt x="69801" y="17744"/>
                      </a:lnTo>
                      <a:lnTo>
                        <a:pt x="69718" y="17660"/>
                      </a:lnTo>
                      <a:lnTo>
                        <a:pt x="69634" y="17576"/>
                      </a:lnTo>
                      <a:lnTo>
                        <a:pt x="69676" y="17514"/>
                      </a:lnTo>
                      <a:lnTo>
                        <a:pt x="69718" y="17514"/>
                      </a:lnTo>
                      <a:lnTo>
                        <a:pt x="69697" y="17430"/>
                      </a:lnTo>
                      <a:lnTo>
                        <a:pt x="69613" y="17346"/>
                      </a:lnTo>
                      <a:lnTo>
                        <a:pt x="69488" y="17325"/>
                      </a:lnTo>
                      <a:lnTo>
                        <a:pt x="69467" y="17242"/>
                      </a:lnTo>
                      <a:lnTo>
                        <a:pt x="69508" y="17221"/>
                      </a:lnTo>
                      <a:lnTo>
                        <a:pt x="69488" y="17074"/>
                      </a:lnTo>
                      <a:lnTo>
                        <a:pt x="69383" y="16970"/>
                      </a:lnTo>
                      <a:lnTo>
                        <a:pt x="69404" y="16886"/>
                      </a:lnTo>
                      <a:lnTo>
                        <a:pt x="69425" y="16781"/>
                      </a:lnTo>
                      <a:lnTo>
                        <a:pt x="69488" y="16719"/>
                      </a:lnTo>
                      <a:lnTo>
                        <a:pt x="69404" y="16614"/>
                      </a:lnTo>
                      <a:lnTo>
                        <a:pt x="69425" y="16530"/>
                      </a:lnTo>
                      <a:lnTo>
                        <a:pt x="69508" y="16530"/>
                      </a:lnTo>
                      <a:lnTo>
                        <a:pt x="69613" y="16593"/>
                      </a:lnTo>
                      <a:lnTo>
                        <a:pt x="69697" y="16572"/>
                      </a:lnTo>
                      <a:lnTo>
                        <a:pt x="69739" y="16405"/>
                      </a:lnTo>
                      <a:lnTo>
                        <a:pt x="69822" y="16405"/>
                      </a:lnTo>
                      <a:lnTo>
                        <a:pt x="69885" y="16488"/>
                      </a:lnTo>
                      <a:lnTo>
                        <a:pt x="69927" y="16488"/>
                      </a:lnTo>
                      <a:lnTo>
                        <a:pt x="70011" y="16614"/>
                      </a:lnTo>
                      <a:lnTo>
                        <a:pt x="70136" y="16363"/>
                      </a:lnTo>
                      <a:lnTo>
                        <a:pt x="70011" y="16300"/>
                      </a:lnTo>
                      <a:lnTo>
                        <a:pt x="70032" y="16195"/>
                      </a:lnTo>
                      <a:lnTo>
                        <a:pt x="70115" y="16154"/>
                      </a:lnTo>
                      <a:lnTo>
                        <a:pt x="70241" y="15903"/>
                      </a:lnTo>
                      <a:lnTo>
                        <a:pt x="70241" y="15777"/>
                      </a:lnTo>
                      <a:lnTo>
                        <a:pt x="70324" y="15882"/>
                      </a:lnTo>
                      <a:lnTo>
                        <a:pt x="70429" y="15944"/>
                      </a:lnTo>
                      <a:lnTo>
                        <a:pt x="70429" y="16070"/>
                      </a:lnTo>
                      <a:lnTo>
                        <a:pt x="70555" y="16426"/>
                      </a:lnTo>
                      <a:lnTo>
                        <a:pt x="70638" y="16509"/>
                      </a:lnTo>
                      <a:lnTo>
                        <a:pt x="70680" y="16468"/>
                      </a:lnTo>
                      <a:lnTo>
                        <a:pt x="70722" y="16154"/>
                      </a:lnTo>
                      <a:lnTo>
                        <a:pt x="70743" y="16049"/>
                      </a:lnTo>
                      <a:lnTo>
                        <a:pt x="70722" y="15903"/>
                      </a:lnTo>
                      <a:lnTo>
                        <a:pt x="70785" y="15798"/>
                      </a:lnTo>
                      <a:lnTo>
                        <a:pt x="70722" y="15651"/>
                      </a:lnTo>
                      <a:lnTo>
                        <a:pt x="70827" y="15693"/>
                      </a:lnTo>
                      <a:lnTo>
                        <a:pt x="70889" y="15631"/>
                      </a:lnTo>
                      <a:lnTo>
                        <a:pt x="70952" y="15421"/>
                      </a:lnTo>
                      <a:lnTo>
                        <a:pt x="71057" y="15421"/>
                      </a:lnTo>
                      <a:lnTo>
                        <a:pt x="71182" y="15254"/>
                      </a:lnTo>
                      <a:lnTo>
                        <a:pt x="71308" y="15233"/>
                      </a:lnTo>
                      <a:lnTo>
                        <a:pt x="71371" y="15275"/>
                      </a:lnTo>
                      <a:lnTo>
                        <a:pt x="71559" y="15149"/>
                      </a:lnTo>
                      <a:lnTo>
                        <a:pt x="71705" y="15170"/>
                      </a:lnTo>
                      <a:lnTo>
                        <a:pt x="72019" y="15359"/>
                      </a:lnTo>
                      <a:lnTo>
                        <a:pt x="72040" y="15463"/>
                      </a:lnTo>
                      <a:lnTo>
                        <a:pt x="72124" y="15484"/>
                      </a:lnTo>
                      <a:lnTo>
                        <a:pt x="72229" y="15463"/>
                      </a:lnTo>
                      <a:lnTo>
                        <a:pt x="72291" y="15484"/>
                      </a:lnTo>
                      <a:lnTo>
                        <a:pt x="72229" y="15547"/>
                      </a:lnTo>
                      <a:lnTo>
                        <a:pt x="72396" y="15714"/>
                      </a:lnTo>
                      <a:lnTo>
                        <a:pt x="72438" y="15672"/>
                      </a:lnTo>
                      <a:lnTo>
                        <a:pt x="72542" y="15777"/>
                      </a:lnTo>
                      <a:lnTo>
                        <a:pt x="72668" y="15756"/>
                      </a:lnTo>
                      <a:lnTo>
                        <a:pt x="72752" y="15777"/>
                      </a:lnTo>
                      <a:lnTo>
                        <a:pt x="72752" y="15672"/>
                      </a:lnTo>
                      <a:lnTo>
                        <a:pt x="72647" y="15526"/>
                      </a:lnTo>
                      <a:lnTo>
                        <a:pt x="72710" y="15442"/>
                      </a:lnTo>
                      <a:lnTo>
                        <a:pt x="72668" y="15359"/>
                      </a:lnTo>
                      <a:lnTo>
                        <a:pt x="72605" y="15338"/>
                      </a:lnTo>
                      <a:lnTo>
                        <a:pt x="72605" y="15233"/>
                      </a:lnTo>
                      <a:lnTo>
                        <a:pt x="72668" y="15128"/>
                      </a:lnTo>
                      <a:lnTo>
                        <a:pt x="72731" y="14856"/>
                      </a:lnTo>
                      <a:lnTo>
                        <a:pt x="72814" y="14647"/>
                      </a:lnTo>
                      <a:lnTo>
                        <a:pt x="72773" y="14543"/>
                      </a:lnTo>
                      <a:lnTo>
                        <a:pt x="72919" y="14375"/>
                      </a:lnTo>
                      <a:lnTo>
                        <a:pt x="72856" y="14291"/>
                      </a:lnTo>
                      <a:lnTo>
                        <a:pt x="72940" y="14229"/>
                      </a:lnTo>
                      <a:lnTo>
                        <a:pt x="72856" y="14061"/>
                      </a:lnTo>
                      <a:lnTo>
                        <a:pt x="72773" y="13999"/>
                      </a:lnTo>
                      <a:lnTo>
                        <a:pt x="72773" y="13957"/>
                      </a:lnTo>
                      <a:lnTo>
                        <a:pt x="72940" y="13957"/>
                      </a:lnTo>
                      <a:lnTo>
                        <a:pt x="72982" y="13810"/>
                      </a:lnTo>
                      <a:lnTo>
                        <a:pt x="72814" y="13747"/>
                      </a:lnTo>
                      <a:lnTo>
                        <a:pt x="72752" y="13643"/>
                      </a:lnTo>
                      <a:lnTo>
                        <a:pt x="72835" y="13601"/>
                      </a:lnTo>
                      <a:lnTo>
                        <a:pt x="72877" y="13664"/>
                      </a:lnTo>
                      <a:lnTo>
                        <a:pt x="72961" y="13643"/>
                      </a:lnTo>
                      <a:lnTo>
                        <a:pt x="72982" y="13559"/>
                      </a:lnTo>
                      <a:lnTo>
                        <a:pt x="72940" y="13475"/>
                      </a:lnTo>
                      <a:lnTo>
                        <a:pt x="73065" y="13371"/>
                      </a:lnTo>
                      <a:lnTo>
                        <a:pt x="73065" y="13287"/>
                      </a:lnTo>
                      <a:lnTo>
                        <a:pt x="72982" y="13224"/>
                      </a:lnTo>
                      <a:lnTo>
                        <a:pt x="73065" y="13162"/>
                      </a:lnTo>
                      <a:lnTo>
                        <a:pt x="73149" y="13182"/>
                      </a:lnTo>
                      <a:lnTo>
                        <a:pt x="73191" y="13078"/>
                      </a:lnTo>
                      <a:lnTo>
                        <a:pt x="73233" y="13036"/>
                      </a:lnTo>
                      <a:lnTo>
                        <a:pt x="73170" y="12973"/>
                      </a:lnTo>
                      <a:lnTo>
                        <a:pt x="73275" y="12952"/>
                      </a:lnTo>
                      <a:lnTo>
                        <a:pt x="73400" y="12827"/>
                      </a:lnTo>
                      <a:lnTo>
                        <a:pt x="73358" y="12743"/>
                      </a:lnTo>
                      <a:lnTo>
                        <a:pt x="73379" y="12638"/>
                      </a:lnTo>
                      <a:lnTo>
                        <a:pt x="73421" y="12722"/>
                      </a:lnTo>
                      <a:lnTo>
                        <a:pt x="73526" y="12618"/>
                      </a:lnTo>
                      <a:lnTo>
                        <a:pt x="73463" y="12450"/>
                      </a:lnTo>
                      <a:lnTo>
                        <a:pt x="73463" y="12304"/>
                      </a:lnTo>
                      <a:lnTo>
                        <a:pt x="73568" y="12304"/>
                      </a:lnTo>
                      <a:lnTo>
                        <a:pt x="73589" y="12325"/>
                      </a:lnTo>
                      <a:lnTo>
                        <a:pt x="73651" y="12283"/>
                      </a:lnTo>
                      <a:lnTo>
                        <a:pt x="73819" y="12074"/>
                      </a:lnTo>
                      <a:lnTo>
                        <a:pt x="73756" y="12032"/>
                      </a:lnTo>
                      <a:lnTo>
                        <a:pt x="73756" y="11927"/>
                      </a:lnTo>
                      <a:lnTo>
                        <a:pt x="73861" y="11927"/>
                      </a:lnTo>
                      <a:lnTo>
                        <a:pt x="74070" y="11760"/>
                      </a:lnTo>
                      <a:lnTo>
                        <a:pt x="73986" y="11697"/>
                      </a:lnTo>
                      <a:lnTo>
                        <a:pt x="74028" y="11655"/>
                      </a:lnTo>
                      <a:lnTo>
                        <a:pt x="74174" y="11655"/>
                      </a:lnTo>
                      <a:lnTo>
                        <a:pt x="74342" y="11550"/>
                      </a:lnTo>
                      <a:lnTo>
                        <a:pt x="74300" y="11467"/>
                      </a:lnTo>
                      <a:lnTo>
                        <a:pt x="74321" y="11404"/>
                      </a:lnTo>
                      <a:lnTo>
                        <a:pt x="74405" y="11467"/>
                      </a:lnTo>
                      <a:lnTo>
                        <a:pt x="74426" y="11571"/>
                      </a:lnTo>
                      <a:lnTo>
                        <a:pt x="74530" y="11592"/>
                      </a:lnTo>
                      <a:lnTo>
                        <a:pt x="74614" y="11550"/>
                      </a:lnTo>
                      <a:lnTo>
                        <a:pt x="74739" y="11613"/>
                      </a:lnTo>
                      <a:lnTo>
                        <a:pt x="75158" y="11613"/>
                      </a:lnTo>
                      <a:lnTo>
                        <a:pt x="75242" y="11676"/>
                      </a:lnTo>
                      <a:lnTo>
                        <a:pt x="75283" y="11655"/>
                      </a:lnTo>
                      <a:lnTo>
                        <a:pt x="75242" y="11488"/>
                      </a:lnTo>
                      <a:lnTo>
                        <a:pt x="75137" y="11404"/>
                      </a:lnTo>
                      <a:lnTo>
                        <a:pt x="75137" y="11362"/>
                      </a:lnTo>
                      <a:lnTo>
                        <a:pt x="75221" y="11341"/>
                      </a:lnTo>
                      <a:lnTo>
                        <a:pt x="75221" y="10986"/>
                      </a:lnTo>
                      <a:lnTo>
                        <a:pt x="75053" y="10755"/>
                      </a:lnTo>
                      <a:lnTo>
                        <a:pt x="74928" y="10734"/>
                      </a:lnTo>
                      <a:lnTo>
                        <a:pt x="74760" y="10525"/>
                      </a:lnTo>
                      <a:lnTo>
                        <a:pt x="74844" y="10442"/>
                      </a:lnTo>
                      <a:lnTo>
                        <a:pt x="74677" y="10316"/>
                      </a:lnTo>
                      <a:lnTo>
                        <a:pt x="74426" y="10253"/>
                      </a:lnTo>
                      <a:lnTo>
                        <a:pt x="74153" y="10086"/>
                      </a:lnTo>
                      <a:lnTo>
                        <a:pt x="74049" y="9918"/>
                      </a:lnTo>
                      <a:lnTo>
                        <a:pt x="74028" y="10023"/>
                      </a:lnTo>
                      <a:lnTo>
                        <a:pt x="73944" y="10002"/>
                      </a:lnTo>
                      <a:lnTo>
                        <a:pt x="73902" y="10023"/>
                      </a:lnTo>
                      <a:lnTo>
                        <a:pt x="73881" y="10149"/>
                      </a:lnTo>
                      <a:lnTo>
                        <a:pt x="73735" y="10190"/>
                      </a:lnTo>
                      <a:lnTo>
                        <a:pt x="73693" y="10107"/>
                      </a:lnTo>
                      <a:lnTo>
                        <a:pt x="73693" y="9981"/>
                      </a:lnTo>
                      <a:lnTo>
                        <a:pt x="73819" y="9897"/>
                      </a:lnTo>
                      <a:lnTo>
                        <a:pt x="73735" y="9793"/>
                      </a:lnTo>
                      <a:lnTo>
                        <a:pt x="73777" y="9730"/>
                      </a:lnTo>
                      <a:lnTo>
                        <a:pt x="73840" y="9730"/>
                      </a:lnTo>
                      <a:lnTo>
                        <a:pt x="73923" y="9814"/>
                      </a:lnTo>
                      <a:lnTo>
                        <a:pt x="73693" y="9458"/>
                      </a:lnTo>
                      <a:lnTo>
                        <a:pt x="73526" y="9312"/>
                      </a:lnTo>
                      <a:lnTo>
                        <a:pt x="73526" y="9479"/>
                      </a:lnTo>
                      <a:lnTo>
                        <a:pt x="73526" y="9521"/>
                      </a:lnTo>
                      <a:lnTo>
                        <a:pt x="73463" y="9521"/>
                      </a:lnTo>
                      <a:lnTo>
                        <a:pt x="73254" y="9312"/>
                      </a:lnTo>
                      <a:lnTo>
                        <a:pt x="73254" y="9207"/>
                      </a:lnTo>
                      <a:lnTo>
                        <a:pt x="73358" y="9249"/>
                      </a:lnTo>
                      <a:lnTo>
                        <a:pt x="73296" y="9144"/>
                      </a:lnTo>
                      <a:lnTo>
                        <a:pt x="73003" y="8893"/>
                      </a:lnTo>
                      <a:lnTo>
                        <a:pt x="72961" y="8893"/>
                      </a:lnTo>
                      <a:lnTo>
                        <a:pt x="72982" y="8977"/>
                      </a:lnTo>
                      <a:lnTo>
                        <a:pt x="72940" y="9081"/>
                      </a:lnTo>
                      <a:lnTo>
                        <a:pt x="72773" y="9102"/>
                      </a:lnTo>
                      <a:lnTo>
                        <a:pt x="72647" y="8977"/>
                      </a:lnTo>
                      <a:lnTo>
                        <a:pt x="72521" y="8956"/>
                      </a:lnTo>
                      <a:lnTo>
                        <a:pt x="72375" y="8726"/>
                      </a:lnTo>
                      <a:lnTo>
                        <a:pt x="72375" y="8642"/>
                      </a:lnTo>
                      <a:lnTo>
                        <a:pt x="72312" y="8579"/>
                      </a:lnTo>
                      <a:lnTo>
                        <a:pt x="72208" y="8621"/>
                      </a:lnTo>
                      <a:lnTo>
                        <a:pt x="72019" y="8768"/>
                      </a:lnTo>
                      <a:lnTo>
                        <a:pt x="72019" y="8830"/>
                      </a:lnTo>
                      <a:lnTo>
                        <a:pt x="71915" y="8789"/>
                      </a:lnTo>
                      <a:lnTo>
                        <a:pt x="71831" y="8851"/>
                      </a:lnTo>
                      <a:lnTo>
                        <a:pt x="71831" y="9081"/>
                      </a:lnTo>
                      <a:lnTo>
                        <a:pt x="71894" y="9144"/>
                      </a:lnTo>
                      <a:lnTo>
                        <a:pt x="71894" y="9144"/>
                      </a:lnTo>
                      <a:lnTo>
                        <a:pt x="71789" y="9081"/>
                      </a:lnTo>
                      <a:lnTo>
                        <a:pt x="71705" y="8872"/>
                      </a:lnTo>
                      <a:lnTo>
                        <a:pt x="71747" y="8726"/>
                      </a:lnTo>
                      <a:lnTo>
                        <a:pt x="71580" y="8621"/>
                      </a:lnTo>
                      <a:lnTo>
                        <a:pt x="71517" y="8454"/>
                      </a:lnTo>
                      <a:lnTo>
                        <a:pt x="71475" y="8454"/>
                      </a:lnTo>
                      <a:lnTo>
                        <a:pt x="71580" y="8433"/>
                      </a:lnTo>
                      <a:lnTo>
                        <a:pt x="71685" y="8558"/>
                      </a:lnTo>
                      <a:lnTo>
                        <a:pt x="71685" y="8433"/>
                      </a:lnTo>
                      <a:lnTo>
                        <a:pt x="71810" y="8433"/>
                      </a:lnTo>
                      <a:lnTo>
                        <a:pt x="71915" y="8475"/>
                      </a:lnTo>
                      <a:lnTo>
                        <a:pt x="72061" y="8370"/>
                      </a:lnTo>
                      <a:lnTo>
                        <a:pt x="72019" y="8265"/>
                      </a:lnTo>
                      <a:lnTo>
                        <a:pt x="71705" y="8140"/>
                      </a:lnTo>
                      <a:lnTo>
                        <a:pt x="71622" y="8265"/>
                      </a:lnTo>
                      <a:lnTo>
                        <a:pt x="71475" y="8265"/>
                      </a:lnTo>
                      <a:lnTo>
                        <a:pt x="71329" y="8224"/>
                      </a:lnTo>
                      <a:lnTo>
                        <a:pt x="71475" y="8224"/>
                      </a:lnTo>
                      <a:lnTo>
                        <a:pt x="71580" y="8098"/>
                      </a:lnTo>
                      <a:lnTo>
                        <a:pt x="71685" y="8056"/>
                      </a:lnTo>
                      <a:lnTo>
                        <a:pt x="71789" y="8119"/>
                      </a:lnTo>
                      <a:lnTo>
                        <a:pt x="71936" y="8140"/>
                      </a:lnTo>
                      <a:lnTo>
                        <a:pt x="72061" y="8245"/>
                      </a:lnTo>
                      <a:lnTo>
                        <a:pt x="72229" y="8433"/>
                      </a:lnTo>
                      <a:lnTo>
                        <a:pt x="72354" y="8433"/>
                      </a:lnTo>
                      <a:lnTo>
                        <a:pt x="72417" y="8537"/>
                      </a:lnTo>
                      <a:lnTo>
                        <a:pt x="72480" y="8558"/>
                      </a:lnTo>
                      <a:lnTo>
                        <a:pt x="72626" y="8475"/>
                      </a:lnTo>
                      <a:lnTo>
                        <a:pt x="72668" y="8558"/>
                      </a:lnTo>
                      <a:lnTo>
                        <a:pt x="72940" y="8349"/>
                      </a:lnTo>
                      <a:lnTo>
                        <a:pt x="72961" y="8391"/>
                      </a:lnTo>
                      <a:lnTo>
                        <a:pt x="72940" y="8496"/>
                      </a:lnTo>
                      <a:lnTo>
                        <a:pt x="73045" y="8433"/>
                      </a:lnTo>
                      <a:lnTo>
                        <a:pt x="73045" y="8286"/>
                      </a:lnTo>
                      <a:lnTo>
                        <a:pt x="73170" y="8077"/>
                      </a:lnTo>
                      <a:lnTo>
                        <a:pt x="73149" y="8014"/>
                      </a:lnTo>
                      <a:lnTo>
                        <a:pt x="73149" y="7847"/>
                      </a:lnTo>
                      <a:lnTo>
                        <a:pt x="73086" y="7617"/>
                      </a:lnTo>
                      <a:lnTo>
                        <a:pt x="73191" y="7240"/>
                      </a:lnTo>
                      <a:lnTo>
                        <a:pt x="73191" y="7010"/>
                      </a:lnTo>
                      <a:lnTo>
                        <a:pt x="73086" y="6884"/>
                      </a:lnTo>
                      <a:lnTo>
                        <a:pt x="73045" y="6759"/>
                      </a:lnTo>
                      <a:lnTo>
                        <a:pt x="72877" y="6612"/>
                      </a:lnTo>
                      <a:lnTo>
                        <a:pt x="72793" y="6445"/>
                      </a:lnTo>
                      <a:lnTo>
                        <a:pt x="72856" y="6445"/>
                      </a:lnTo>
                      <a:lnTo>
                        <a:pt x="72961" y="6571"/>
                      </a:lnTo>
                      <a:lnTo>
                        <a:pt x="72982" y="6571"/>
                      </a:lnTo>
                      <a:lnTo>
                        <a:pt x="72940" y="6403"/>
                      </a:lnTo>
                      <a:lnTo>
                        <a:pt x="72773" y="6340"/>
                      </a:lnTo>
                      <a:lnTo>
                        <a:pt x="72647" y="6382"/>
                      </a:lnTo>
                      <a:lnTo>
                        <a:pt x="72417" y="6340"/>
                      </a:lnTo>
                      <a:lnTo>
                        <a:pt x="72103" y="5943"/>
                      </a:lnTo>
                      <a:lnTo>
                        <a:pt x="72019" y="5880"/>
                      </a:lnTo>
                      <a:lnTo>
                        <a:pt x="72040" y="5817"/>
                      </a:lnTo>
                      <a:lnTo>
                        <a:pt x="72208" y="5817"/>
                      </a:lnTo>
                      <a:lnTo>
                        <a:pt x="72249" y="5671"/>
                      </a:lnTo>
                      <a:lnTo>
                        <a:pt x="72166" y="5608"/>
                      </a:lnTo>
                      <a:lnTo>
                        <a:pt x="72040" y="5608"/>
                      </a:lnTo>
                      <a:lnTo>
                        <a:pt x="71998" y="5545"/>
                      </a:lnTo>
                      <a:lnTo>
                        <a:pt x="72061" y="5504"/>
                      </a:lnTo>
                      <a:lnTo>
                        <a:pt x="72019" y="5336"/>
                      </a:lnTo>
                      <a:lnTo>
                        <a:pt x="72040" y="5315"/>
                      </a:lnTo>
                      <a:lnTo>
                        <a:pt x="72166" y="5462"/>
                      </a:lnTo>
                      <a:lnTo>
                        <a:pt x="72354" y="5566"/>
                      </a:lnTo>
                      <a:lnTo>
                        <a:pt x="72375" y="5504"/>
                      </a:lnTo>
                      <a:lnTo>
                        <a:pt x="72312" y="5420"/>
                      </a:lnTo>
                      <a:lnTo>
                        <a:pt x="72312" y="5315"/>
                      </a:lnTo>
                      <a:lnTo>
                        <a:pt x="72270" y="5232"/>
                      </a:lnTo>
                      <a:lnTo>
                        <a:pt x="72333" y="5190"/>
                      </a:lnTo>
                      <a:lnTo>
                        <a:pt x="72375" y="5252"/>
                      </a:lnTo>
                      <a:lnTo>
                        <a:pt x="72417" y="5336"/>
                      </a:lnTo>
                      <a:lnTo>
                        <a:pt x="72521" y="5357"/>
                      </a:lnTo>
                      <a:lnTo>
                        <a:pt x="72563" y="5650"/>
                      </a:lnTo>
                      <a:lnTo>
                        <a:pt x="72542" y="5734"/>
                      </a:lnTo>
                      <a:lnTo>
                        <a:pt x="72835" y="5943"/>
                      </a:lnTo>
                      <a:lnTo>
                        <a:pt x="72940" y="5880"/>
                      </a:lnTo>
                      <a:lnTo>
                        <a:pt x="73065" y="5943"/>
                      </a:lnTo>
                      <a:lnTo>
                        <a:pt x="73065" y="6152"/>
                      </a:lnTo>
                      <a:lnTo>
                        <a:pt x="73170" y="6152"/>
                      </a:lnTo>
                      <a:lnTo>
                        <a:pt x="73379" y="5859"/>
                      </a:lnTo>
                      <a:lnTo>
                        <a:pt x="73421" y="5734"/>
                      </a:lnTo>
                      <a:lnTo>
                        <a:pt x="73379" y="5608"/>
                      </a:lnTo>
                      <a:lnTo>
                        <a:pt x="73400" y="5357"/>
                      </a:lnTo>
                      <a:lnTo>
                        <a:pt x="73379" y="5252"/>
                      </a:lnTo>
                      <a:lnTo>
                        <a:pt x="73421" y="5357"/>
                      </a:lnTo>
                      <a:lnTo>
                        <a:pt x="73421" y="5524"/>
                      </a:lnTo>
                      <a:lnTo>
                        <a:pt x="73505" y="5524"/>
                      </a:lnTo>
                      <a:lnTo>
                        <a:pt x="73609" y="5420"/>
                      </a:lnTo>
                      <a:lnTo>
                        <a:pt x="73798" y="5357"/>
                      </a:lnTo>
                      <a:lnTo>
                        <a:pt x="73819" y="5232"/>
                      </a:lnTo>
                      <a:lnTo>
                        <a:pt x="74007" y="5294"/>
                      </a:lnTo>
                      <a:lnTo>
                        <a:pt x="73986" y="5336"/>
                      </a:lnTo>
                      <a:lnTo>
                        <a:pt x="74007" y="5399"/>
                      </a:lnTo>
                      <a:lnTo>
                        <a:pt x="74300" y="5608"/>
                      </a:lnTo>
                      <a:lnTo>
                        <a:pt x="74342" y="5629"/>
                      </a:lnTo>
                      <a:lnTo>
                        <a:pt x="74405" y="5776"/>
                      </a:lnTo>
                      <a:lnTo>
                        <a:pt x="74405" y="5838"/>
                      </a:lnTo>
                      <a:lnTo>
                        <a:pt x="74446" y="5859"/>
                      </a:lnTo>
                      <a:lnTo>
                        <a:pt x="74698" y="5817"/>
                      </a:lnTo>
                      <a:lnTo>
                        <a:pt x="74739" y="5838"/>
                      </a:lnTo>
                      <a:lnTo>
                        <a:pt x="74739" y="5880"/>
                      </a:lnTo>
                      <a:lnTo>
                        <a:pt x="74760" y="5880"/>
                      </a:lnTo>
                      <a:lnTo>
                        <a:pt x="74865" y="5776"/>
                      </a:lnTo>
                      <a:lnTo>
                        <a:pt x="74823" y="5671"/>
                      </a:lnTo>
                      <a:lnTo>
                        <a:pt x="74844" y="5650"/>
                      </a:lnTo>
                      <a:lnTo>
                        <a:pt x="74928" y="5650"/>
                      </a:lnTo>
                      <a:lnTo>
                        <a:pt x="74886" y="5504"/>
                      </a:lnTo>
                      <a:lnTo>
                        <a:pt x="74970" y="5524"/>
                      </a:lnTo>
                      <a:lnTo>
                        <a:pt x="75032" y="5608"/>
                      </a:lnTo>
                      <a:lnTo>
                        <a:pt x="74990" y="5671"/>
                      </a:lnTo>
                      <a:lnTo>
                        <a:pt x="75095" y="5671"/>
                      </a:lnTo>
                      <a:lnTo>
                        <a:pt x="75200" y="5629"/>
                      </a:lnTo>
                      <a:lnTo>
                        <a:pt x="75472" y="5650"/>
                      </a:lnTo>
                      <a:lnTo>
                        <a:pt x="75555" y="5713"/>
                      </a:lnTo>
                      <a:lnTo>
                        <a:pt x="75618" y="5713"/>
                      </a:lnTo>
                      <a:lnTo>
                        <a:pt x="75660" y="5755"/>
                      </a:lnTo>
                      <a:lnTo>
                        <a:pt x="75702" y="5755"/>
                      </a:lnTo>
                      <a:lnTo>
                        <a:pt x="75786" y="5671"/>
                      </a:lnTo>
                      <a:lnTo>
                        <a:pt x="75723" y="5462"/>
                      </a:lnTo>
                      <a:lnTo>
                        <a:pt x="75786" y="5504"/>
                      </a:lnTo>
                      <a:lnTo>
                        <a:pt x="75911" y="5671"/>
                      </a:lnTo>
                      <a:lnTo>
                        <a:pt x="76078" y="5608"/>
                      </a:lnTo>
                      <a:lnTo>
                        <a:pt x="76078" y="5524"/>
                      </a:lnTo>
                      <a:lnTo>
                        <a:pt x="75995" y="5357"/>
                      </a:lnTo>
                      <a:lnTo>
                        <a:pt x="75869" y="5378"/>
                      </a:lnTo>
                      <a:lnTo>
                        <a:pt x="75744" y="5294"/>
                      </a:lnTo>
                      <a:lnTo>
                        <a:pt x="75806" y="5190"/>
                      </a:lnTo>
                      <a:lnTo>
                        <a:pt x="75911" y="5232"/>
                      </a:lnTo>
                      <a:lnTo>
                        <a:pt x="75995" y="5211"/>
                      </a:lnTo>
                      <a:lnTo>
                        <a:pt x="75995" y="5064"/>
                      </a:lnTo>
                      <a:lnTo>
                        <a:pt x="75890" y="5022"/>
                      </a:lnTo>
                      <a:lnTo>
                        <a:pt x="75806" y="4980"/>
                      </a:lnTo>
                      <a:lnTo>
                        <a:pt x="75744" y="5022"/>
                      </a:lnTo>
                      <a:lnTo>
                        <a:pt x="75744" y="5127"/>
                      </a:lnTo>
                      <a:lnTo>
                        <a:pt x="75681" y="5064"/>
                      </a:lnTo>
                      <a:lnTo>
                        <a:pt x="75555" y="5085"/>
                      </a:lnTo>
                      <a:lnTo>
                        <a:pt x="75576" y="4918"/>
                      </a:lnTo>
                      <a:lnTo>
                        <a:pt x="75493" y="4855"/>
                      </a:lnTo>
                      <a:lnTo>
                        <a:pt x="75388" y="4876"/>
                      </a:lnTo>
                      <a:lnTo>
                        <a:pt x="75388" y="4980"/>
                      </a:lnTo>
                      <a:lnTo>
                        <a:pt x="75346" y="4897"/>
                      </a:lnTo>
                      <a:lnTo>
                        <a:pt x="75346" y="4813"/>
                      </a:lnTo>
                      <a:lnTo>
                        <a:pt x="75472" y="4771"/>
                      </a:lnTo>
                      <a:lnTo>
                        <a:pt x="75451" y="4583"/>
                      </a:lnTo>
                      <a:lnTo>
                        <a:pt x="75367" y="4562"/>
                      </a:lnTo>
                      <a:lnTo>
                        <a:pt x="75493" y="4457"/>
                      </a:lnTo>
                      <a:lnTo>
                        <a:pt x="75430" y="4290"/>
                      </a:lnTo>
                      <a:lnTo>
                        <a:pt x="75451" y="4227"/>
                      </a:lnTo>
                      <a:lnTo>
                        <a:pt x="75283" y="4081"/>
                      </a:lnTo>
                      <a:lnTo>
                        <a:pt x="75158" y="4102"/>
                      </a:lnTo>
                      <a:lnTo>
                        <a:pt x="75032" y="4248"/>
                      </a:lnTo>
                      <a:lnTo>
                        <a:pt x="75053" y="4060"/>
                      </a:lnTo>
                      <a:lnTo>
                        <a:pt x="75158" y="4018"/>
                      </a:lnTo>
                      <a:lnTo>
                        <a:pt x="75053" y="3851"/>
                      </a:lnTo>
                      <a:lnTo>
                        <a:pt x="75053" y="3746"/>
                      </a:lnTo>
                      <a:lnTo>
                        <a:pt x="75011" y="3746"/>
                      </a:lnTo>
                      <a:lnTo>
                        <a:pt x="74928" y="3830"/>
                      </a:lnTo>
                      <a:lnTo>
                        <a:pt x="74865" y="3746"/>
                      </a:lnTo>
                      <a:lnTo>
                        <a:pt x="74739" y="3746"/>
                      </a:lnTo>
                      <a:lnTo>
                        <a:pt x="74593" y="3767"/>
                      </a:lnTo>
                      <a:lnTo>
                        <a:pt x="74718" y="3662"/>
                      </a:lnTo>
                      <a:lnTo>
                        <a:pt x="74865" y="3662"/>
                      </a:lnTo>
                      <a:lnTo>
                        <a:pt x="75011" y="3558"/>
                      </a:lnTo>
                      <a:lnTo>
                        <a:pt x="75053" y="3620"/>
                      </a:lnTo>
                      <a:lnTo>
                        <a:pt x="75158" y="3432"/>
                      </a:lnTo>
                      <a:lnTo>
                        <a:pt x="75283" y="3411"/>
                      </a:lnTo>
                      <a:lnTo>
                        <a:pt x="75325" y="3307"/>
                      </a:lnTo>
                      <a:lnTo>
                        <a:pt x="75242" y="3202"/>
                      </a:lnTo>
                      <a:lnTo>
                        <a:pt x="74970" y="3139"/>
                      </a:lnTo>
                      <a:lnTo>
                        <a:pt x="75158" y="3118"/>
                      </a:lnTo>
                      <a:lnTo>
                        <a:pt x="75346" y="3118"/>
                      </a:lnTo>
                      <a:lnTo>
                        <a:pt x="75388" y="3035"/>
                      </a:lnTo>
                      <a:lnTo>
                        <a:pt x="75346" y="2909"/>
                      </a:lnTo>
                      <a:lnTo>
                        <a:pt x="75221" y="2867"/>
                      </a:lnTo>
                      <a:lnTo>
                        <a:pt x="75137" y="2721"/>
                      </a:lnTo>
                      <a:lnTo>
                        <a:pt x="75032" y="2763"/>
                      </a:lnTo>
                      <a:lnTo>
                        <a:pt x="75011" y="2679"/>
                      </a:lnTo>
                      <a:lnTo>
                        <a:pt x="75053" y="2511"/>
                      </a:lnTo>
                      <a:lnTo>
                        <a:pt x="74949" y="2198"/>
                      </a:lnTo>
                      <a:lnTo>
                        <a:pt x="74970" y="2135"/>
                      </a:lnTo>
                      <a:lnTo>
                        <a:pt x="75032" y="2051"/>
                      </a:lnTo>
                      <a:lnTo>
                        <a:pt x="75032" y="1967"/>
                      </a:lnTo>
                      <a:lnTo>
                        <a:pt x="74928" y="1905"/>
                      </a:lnTo>
                      <a:lnTo>
                        <a:pt x="74823" y="2051"/>
                      </a:lnTo>
                      <a:lnTo>
                        <a:pt x="74718" y="2135"/>
                      </a:lnTo>
                      <a:lnTo>
                        <a:pt x="74718" y="1967"/>
                      </a:lnTo>
                      <a:lnTo>
                        <a:pt x="74614" y="1967"/>
                      </a:lnTo>
                      <a:lnTo>
                        <a:pt x="74614" y="2051"/>
                      </a:lnTo>
                      <a:lnTo>
                        <a:pt x="74530" y="2072"/>
                      </a:lnTo>
                      <a:lnTo>
                        <a:pt x="74509" y="2030"/>
                      </a:lnTo>
                      <a:lnTo>
                        <a:pt x="74530" y="1884"/>
                      </a:lnTo>
                      <a:lnTo>
                        <a:pt x="74174" y="1842"/>
                      </a:lnTo>
                      <a:lnTo>
                        <a:pt x="74091" y="1884"/>
                      </a:lnTo>
                      <a:lnTo>
                        <a:pt x="73923" y="1863"/>
                      </a:lnTo>
                      <a:lnTo>
                        <a:pt x="73819" y="1758"/>
                      </a:lnTo>
                      <a:lnTo>
                        <a:pt x="73798" y="1716"/>
                      </a:lnTo>
                      <a:lnTo>
                        <a:pt x="73693" y="1675"/>
                      </a:lnTo>
                      <a:lnTo>
                        <a:pt x="73651" y="1716"/>
                      </a:lnTo>
                      <a:lnTo>
                        <a:pt x="73589" y="1633"/>
                      </a:lnTo>
                      <a:lnTo>
                        <a:pt x="73484" y="1633"/>
                      </a:lnTo>
                      <a:lnTo>
                        <a:pt x="73379" y="1779"/>
                      </a:lnTo>
                      <a:lnTo>
                        <a:pt x="73275" y="1821"/>
                      </a:lnTo>
                      <a:lnTo>
                        <a:pt x="73233" y="1842"/>
                      </a:lnTo>
                      <a:lnTo>
                        <a:pt x="73170" y="1884"/>
                      </a:lnTo>
                      <a:lnTo>
                        <a:pt x="73296" y="1884"/>
                      </a:lnTo>
                      <a:lnTo>
                        <a:pt x="73254" y="1967"/>
                      </a:lnTo>
                      <a:lnTo>
                        <a:pt x="73128" y="2051"/>
                      </a:lnTo>
                      <a:lnTo>
                        <a:pt x="73065" y="2051"/>
                      </a:lnTo>
                      <a:lnTo>
                        <a:pt x="73086" y="2156"/>
                      </a:lnTo>
                      <a:lnTo>
                        <a:pt x="73191" y="2239"/>
                      </a:lnTo>
                      <a:lnTo>
                        <a:pt x="73170" y="2281"/>
                      </a:lnTo>
                      <a:lnTo>
                        <a:pt x="73065" y="2260"/>
                      </a:lnTo>
                      <a:lnTo>
                        <a:pt x="72982" y="2051"/>
                      </a:lnTo>
                      <a:lnTo>
                        <a:pt x="73024" y="1988"/>
                      </a:lnTo>
                      <a:lnTo>
                        <a:pt x="73024" y="1988"/>
                      </a:lnTo>
                      <a:lnTo>
                        <a:pt x="72940" y="2030"/>
                      </a:lnTo>
                      <a:lnTo>
                        <a:pt x="72773" y="2239"/>
                      </a:lnTo>
                      <a:lnTo>
                        <a:pt x="72710" y="2386"/>
                      </a:lnTo>
                      <a:lnTo>
                        <a:pt x="72605" y="2491"/>
                      </a:lnTo>
                      <a:lnTo>
                        <a:pt x="72626" y="2553"/>
                      </a:lnTo>
                      <a:lnTo>
                        <a:pt x="72773" y="2407"/>
                      </a:lnTo>
                      <a:lnTo>
                        <a:pt x="72856" y="2407"/>
                      </a:lnTo>
                      <a:lnTo>
                        <a:pt x="72919" y="2511"/>
                      </a:lnTo>
                      <a:lnTo>
                        <a:pt x="73024" y="2616"/>
                      </a:lnTo>
                      <a:lnTo>
                        <a:pt x="73233" y="2783"/>
                      </a:lnTo>
                      <a:lnTo>
                        <a:pt x="73254" y="2909"/>
                      </a:lnTo>
                      <a:lnTo>
                        <a:pt x="73170" y="2993"/>
                      </a:lnTo>
                      <a:lnTo>
                        <a:pt x="73191" y="3097"/>
                      </a:lnTo>
                      <a:lnTo>
                        <a:pt x="73358" y="3076"/>
                      </a:lnTo>
                      <a:lnTo>
                        <a:pt x="73505" y="2993"/>
                      </a:lnTo>
                      <a:lnTo>
                        <a:pt x="73589" y="3097"/>
                      </a:lnTo>
                      <a:lnTo>
                        <a:pt x="73589" y="3202"/>
                      </a:lnTo>
                      <a:lnTo>
                        <a:pt x="73672" y="3390"/>
                      </a:lnTo>
                      <a:lnTo>
                        <a:pt x="73672" y="3432"/>
                      </a:lnTo>
                      <a:lnTo>
                        <a:pt x="73568" y="3327"/>
                      </a:lnTo>
                      <a:lnTo>
                        <a:pt x="73484" y="3181"/>
                      </a:lnTo>
                      <a:lnTo>
                        <a:pt x="73400" y="3139"/>
                      </a:lnTo>
                      <a:lnTo>
                        <a:pt x="73358" y="3244"/>
                      </a:lnTo>
                      <a:lnTo>
                        <a:pt x="73379" y="3348"/>
                      </a:lnTo>
                      <a:lnTo>
                        <a:pt x="73442" y="3390"/>
                      </a:lnTo>
                      <a:lnTo>
                        <a:pt x="73400" y="3411"/>
                      </a:lnTo>
                      <a:lnTo>
                        <a:pt x="73296" y="3390"/>
                      </a:lnTo>
                      <a:lnTo>
                        <a:pt x="73191" y="3223"/>
                      </a:lnTo>
                      <a:lnTo>
                        <a:pt x="73045" y="3202"/>
                      </a:lnTo>
                      <a:lnTo>
                        <a:pt x="72940" y="3307"/>
                      </a:lnTo>
                      <a:lnTo>
                        <a:pt x="72856" y="3286"/>
                      </a:lnTo>
                      <a:lnTo>
                        <a:pt x="72835" y="3139"/>
                      </a:lnTo>
                      <a:lnTo>
                        <a:pt x="72877" y="3097"/>
                      </a:lnTo>
                      <a:lnTo>
                        <a:pt x="72814" y="2972"/>
                      </a:lnTo>
                      <a:lnTo>
                        <a:pt x="72710" y="2888"/>
                      </a:lnTo>
                      <a:lnTo>
                        <a:pt x="72668" y="2763"/>
                      </a:lnTo>
                      <a:lnTo>
                        <a:pt x="72459" y="2700"/>
                      </a:lnTo>
                      <a:lnTo>
                        <a:pt x="72291" y="2365"/>
                      </a:lnTo>
                      <a:lnTo>
                        <a:pt x="72187" y="2239"/>
                      </a:lnTo>
                      <a:lnTo>
                        <a:pt x="72208" y="2177"/>
                      </a:lnTo>
                      <a:lnTo>
                        <a:pt x="72124" y="2093"/>
                      </a:lnTo>
                      <a:lnTo>
                        <a:pt x="72019" y="2072"/>
                      </a:lnTo>
                      <a:lnTo>
                        <a:pt x="72019" y="2072"/>
                      </a:lnTo>
                      <a:lnTo>
                        <a:pt x="72040" y="2135"/>
                      </a:lnTo>
                      <a:lnTo>
                        <a:pt x="72019" y="2239"/>
                      </a:lnTo>
                      <a:lnTo>
                        <a:pt x="71977" y="2198"/>
                      </a:lnTo>
                      <a:lnTo>
                        <a:pt x="71915" y="2072"/>
                      </a:lnTo>
                      <a:lnTo>
                        <a:pt x="71685" y="1947"/>
                      </a:lnTo>
                      <a:lnTo>
                        <a:pt x="71559" y="1926"/>
                      </a:lnTo>
                      <a:lnTo>
                        <a:pt x="71454" y="1947"/>
                      </a:lnTo>
                      <a:lnTo>
                        <a:pt x="71475" y="2030"/>
                      </a:lnTo>
                      <a:lnTo>
                        <a:pt x="71580" y="2072"/>
                      </a:lnTo>
                      <a:lnTo>
                        <a:pt x="71789" y="2156"/>
                      </a:lnTo>
                      <a:lnTo>
                        <a:pt x="71622" y="2198"/>
                      </a:lnTo>
                      <a:lnTo>
                        <a:pt x="71413" y="2135"/>
                      </a:lnTo>
                      <a:lnTo>
                        <a:pt x="71308" y="2030"/>
                      </a:lnTo>
                      <a:lnTo>
                        <a:pt x="71350" y="1947"/>
                      </a:lnTo>
                      <a:lnTo>
                        <a:pt x="71287" y="1926"/>
                      </a:lnTo>
                      <a:lnTo>
                        <a:pt x="71099" y="1926"/>
                      </a:lnTo>
                      <a:lnTo>
                        <a:pt x="71161" y="1947"/>
                      </a:lnTo>
                      <a:lnTo>
                        <a:pt x="71161" y="1988"/>
                      </a:lnTo>
                      <a:lnTo>
                        <a:pt x="70994" y="2051"/>
                      </a:lnTo>
                      <a:lnTo>
                        <a:pt x="70931" y="1947"/>
                      </a:lnTo>
                      <a:lnTo>
                        <a:pt x="70952" y="1884"/>
                      </a:lnTo>
                      <a:lnTo>
                        <a:pt x="70764" y="1863"/>
                      </a:lnTo>
                      <a:lnTo>
                        <a:pt x="70722" y="1884"/>
                      </a:lnTo>
                      <a:lnTo>
                        <a:pt x="70743" y="1988"/>
                      </a:lnTo>
                      <a:lnTo>
                        <a:pt x="70638" y="1967"/>
                      </a:lnTo>
                      <a:lnTo>
                        <a:pt x="70576" y="1863"/>
                      </a:lnTo>
                      <a:lnTo>
                        <a:pt x="70429" y="1863"/>
                      </a:lnTo>
                      <a:lnTo>
                        <a:pt x="70471" y="1967"/>
                      </a:lnTo>
                      <a:lnTo>
                        <a:pt x="70471" y="1967"/>
                      </a:lnTo>
                      <a:lnTo>
                        <a:pt x="69990" y="1863"/>
                      </a:lnTo>
                      <a:lnTo>
                        <a:pt x="69843" y="1926"/>
                      </a:lnTo>
                      <a:lnTo>
                        <a:pt x="69676" y="1842"/>
                      </a:lnTo>
                      <a:lnTo>
                        <a:pt x="69676" y="1758"/>
                      </a:lnTo>
                      <a:lnTo>
                        <a:pt x="69508" y="1716"/>
                      </a:lnTo>
                      <a:lnTo>
                        <a:pt x="69488" y="1737"/>
                      </a:lnTo>
                      <a:lnTo>
                        <a:pt x="69488" y="1779"/>
                      </a:lnTo>
                      <a:lnTo>
                        <a:pt x="69425" y="1737"/>
                      </a:lnTo>
                      <a:lnTo>
                        <a:pt x="69320" y="1716"/>
                      </a:lnTo>
                      <a:lnTo>
                        <a:pt x="69216" y="1633"/>
                      </a:lnTo>
                      <a:lnTo>
                        <a:pt x="69153" y="1654"/>
                      </a:lnTo>
                      <a:lnTo>
                        <a:pt x="69174" y="1758"/>
                      </a:lnTo>
                      <a:lnTo>
                        <a:pt x="69006" y="1758"/>
                      </a:lnTo>
                      <a:lnTo>
                        <a:pt x="68860" y="1779"/>
                      </a:lnTo>
                      <a:lnTo>
                        <a:pt x="68839" y="1884"/>
                      </a:lnTo>
                      <a:lnTo>
                        <a:pt x="68651" y="1884"/>
                      </a:lnTo>
                      <a:lnTo>
                        <a:pt x="68316" y="1758"/>
                      </a:lnTo>
                      <a:lnTo>
                        <a:pt x="68337" y="1716"/>
                      </a:lnTo>
                      <a:lnTo>
                        <a:pt x="68546" y="1779"/>
                      </a:lnTo>
                      <a:lnTo>
                        <a:pt x="68651" y="1842"/>
                      </a:lnTo>
                      <a:lnTo>
                        <a:pt x="68672" y="1779"/>
                      </a:lnTo>
                      <a:lnTo>
                        <a:pt x="68337" y="1549"/>
                      </a:lnTo>
                      <a:lnTo>
                        <a:pt x="67939" y="1507"/>
                      </a:lnTo>
                      <a:lnTo>
                        <a:pt x="67793" y="1549"/>
                      </a:lnTo>
                      <a:lnTo>
                        <a:pt x="67730" y="1507"/>
                      </a:lnTo>
                      <a:lnTo>
                        <a:pt x="67793" y="1444"/>
                      </a:lnTo>
                      <a:lnTo>
                        <a:pt x="67688" y="1402"/>
                      </a:lnTo>
                      <a:lnTo>
                        <a:pt x="67542" y="1423"/>
                      </a:lnTo>
                      <a:lnTo>
                        <a:pt x="67604" y="1444"/>
                      </a:lnTo>
                      <a:lnTo>
                        <a:pt x="67521" y="1465"/>
                      </a:lnTo>
                      <a:lnTo>
                        <a:pt x="67395" y="1423"/>
                      </a:lnTo>
                      <a:lnTo>
                        <a:pt x="67019" y="1319"/>
                      </a:lnTo>
                      <a:lnTo>
                        <a:pt x="66851" y="1340"/>
                      </a:lnTo>
                      <a:lnTo>
                        <a:pt x="66788" y="1423"/>
                      </a:lnTo>
                      <a:lnTo>
                        <a:pt x="66705" y="1402"/>
                      </a:lnTo>
                      <a:lnTo>
                        <a:pt x="66663" y="1319"/>
                      </a:lnTo>
                      <a:lnTo>
                        <a:pt x="66558" y="1361"/>
                      </a:lnTo>
                      <a:lnTo>
                        <a:pt x="66349" y="1361"/>
                      </a:lnTo>
                      <a:lnTo>
                        <a:pt x="66244" y="1298"/>
                      </a:lnTo>
                      <a:lnTo>
                        <a:pt x="66161" y="1319"/>
                      </a:lnTo>
                      <a:lnTo>
                        <a:pt x="66014" y="1340"/>
                      </a:lnTo>
                      <a:lnTo>
                        <a:pt x="65951" y="1319"/>
                      </a:lnTo>
                      <a:lnTo>
                        <a:pt x="65847" y="1402"/>
                      </a:lnTo>
                      <a:lnTo>
                        <a:pt x="65826" y="1507"/>
                      </a:lnTo>
                      <a:lnTo>
                        <a:pt x="65763" y="1402"/>
                      </a:lnTo>
                      <a:lnTo>
                        <a:pt x="65303" y="1528"/>
                      </a:lnTo>
                      <a:lnTo>
                        <a:pt x="65303" y="1633"/>
                      </a:lnTo>
                      <a:lnTo>
                        <a:pt x="65198" y="1612"/>
                      </a:lnTo>
                      <a:lnTo>
                        <a:pt x="65135" y="1737"/>
                      </a:lnTo>
                      <a:lnTo>
                        <a:pt x="65094" y="1737"/>
                      </a:lnTo>
                      <a:lnTo>
                        <a:pt x="65031" y="1654"/>
                      </a:lnTo>
                      <a:lnTo>
                        <a:pt x="64884" y="1675"/>
                      </a:lnTo>
                      <a:lnTo>
                        <a:pt x="64884" y="1779"/>
                      </a:lnTo>
                      <a:lnTo>
                        <a:pt x="64801" y="1779"/>
                      </a:lnTo>
                      <a:lnTo>
                        <a:pt x="64696" y="1842"/>
                      </a:lnTo>
                      <a:lnTo>
                        <a:pt x="64529" y="1737"/>
                      </a:lnTo>
                      <a:lnTo>
                        <a:pt x="64403" y="1779"/>
                      </a:lnTo>
                      <a:lnTo>
                        <a:pt x="64403" y="1863"/>
                      </a:lnTo>
                      <a:lnTo>
                        <a:pt x="64152" y="1863"/>
                      </a:lnTo>
                      <a:lnTo>
                        <a:pt x="63838" y="1884"/>
                      </a:lnTo>
                      <a:lnTo>
                        <a:pt x="63754" y="1842"/>
                      </a:lnTo>
                      <a:lnTo>
                        <a:pt x="63482" y="1884"/>
                      </a:lnTo>
                      <a:lnTo>
                        <a:pt x="63462" y="1905"/>
                      </a:lnTo>
                      <a:lnTo>
                        <a:pt x="63629" y="2009"/>
                      </a:lnTo>
                      <a:lnTo>
                        <a:pt x="63692" y="2198"/>
                      </a:lnTo>
                      <a:lnTo>
                        <a:pt x="63775" y="2260"/>
                      </a:lnTo>
                      <a:lnTo>
                        <a:pt x="63796" y="2386"/>
                      </a:lnTo>
                      <a:lnTo>
                        <a:pt x="63880" y="2574"/>
                      </a:lnTo>
                      <a:lnTo>
                        <a:pt x="63838" y="2637"/>
                      </a:lnTo>
                      <a:lnTo>
                        <a:pt x="63838" y="2804"/>
                      </a:lnTo>
                      <a:lnTo>
                        <a:pt x="63880" y="2804"/>
                      </a:lnTo>
                      <a:lnTo>
                        <a:pt x="63985" y="2700"/>
                      </a:lnTo>
                      <a:lnTo>
                        <a:pt x="64194" y="2804"/>
                      </a:lnTo>
                      <a:lnTo>
                        <a:pt x="64257" y="2888"/>
                      </a:lnTo>
                      <a:lnTo>
                        <a:pt x="64319" y="2909"/>
                      </a:lnTo>
                      <a:lnTo>
                        <a:pt x="64529" y="3118"/>
                      </a:lnTo>
                      <a:lnTo>
                        <a:pt x="64570" y="3307"/>
                      </a:lnTo>
                      <a:lnTo>
                        <a:pt x="64717" y="3348"/>
                      </a:lnTo>
                      <a:lnTo>
                        <a:pt x="64822" y="3516"/>
                      </a:lnTo>
                      <a:lnTo>
                        <a:pt x="64822" y="3579"/>
                      </a:lnTo>
                      <a:lnTo>
                        <a:pt x="64842" y="3662"/>
                      </a:lnTo>
                      <a:lnTo>
                        <a:pt x="64801" y="3725"/>
                      </a:lnTo>
                      <a:lnTo>
                        <a:pt x="64884" y="3830"/>
                      </a:lnTo>
                      <a:lnTo>
                        <a:pt x="64822" y="3871"/>
                      </a:lnTo>
                      <a:lnTo>
                        <a:pt x="64738" y="3851"/>
                      </a:lnTo>
                      <a:lnTo>
                        <a:pt x="64612" y="3934"/>
                      </a:lnTo>
                      <a:lnTo>
                        <a:pt x="64633" y="4039"/>
                      </a:lnTo>
                      <a:lnTo>
                        <a:pt x="64508" y="4060"/>
                      </a:lnTo>
                      <a:lnTo>
                        <a:pt x="64403" y="4143"/>
                      </a:lnTo>
                      <a:lnTo>
                        <a:pt x="64215" y="4102"/>
                      </a:lnTo>
                      <a:lnTo>
                        <a:pt x="64152" y="4039"/>
                      </a:lnTo>
                      <a:lnTo>
                        <a:pt x="64152" y="3892"/>
                      </a:lnTo>
                      <a:lnTo>
                        <a:pt x="63964" y="3641"/>
                      </a:lnTo>
                      <a:lnTo>
                        <a:pt x="63880" y="3641"/>
                      </a:lnTo>
                      <a:lnTo>
                        <a:pt x="63838" y="3662"/>
                      </a:lnTo>
                      <a:lnTo>
                        <a:pt x="63566" y="3620"/>
                      </a:lnTo>
                      <a:lnTo>
                        <a:pt x="63378" y="3641"/>
                      </a:lnTo>
                      <a:lnTo>
                        <a:pt x="63315" y="3579"/>
                      </a:lnTo>
                      <a:lnTo>
                        <a:pt x="63148" y="3411"/>
                      </a:lnTo>
                      <a:lnTo>
                        <a:pt x="63148" y="3286"/>
                      </a:lnTo>
                      <a:lnTo>
                        <a:pt x="63043" y="3202"/>
                      </a:lnTo>
                      <a:lnTo>
                        <a:pt x="62897" y="3181"/>
                      </a:lnTo>
                      <a:lnTo>
                        <a:pt x="62855" y="3097"/>
                      </a:lnTo>
                      <a:lnTo>
                        <a:pt x="62813" y="2951"/>
                      </a:lnTo>
                      <a:lnTo>
                        <a:pt x="62625" y="2909"/>
                      </a:lnTo>
                      <a:lnTo>
                        <a:pt x="62583" y="2951"/>
                      </a:lnTo>
                      <a:lnTo>
                        <a:pt x="62583" y="3097"/>
                      </a:lnTo>
                      <a:lnTo>
                        <a:pt x="62583" y="3244"/>
                      </a:lnTo>
                      <a:lnTo>
                        <a:pt x="62604" y="3327"/>
                      </a:lnTo>
                      <a:lnTo>
                        <a:pt x="62478" y="3516"/>
                      </a:lnTo>
                      <a:lnTo>
                        <a:pt x="62415" y="3641"/>
                      </a:lnTo>
                      <a:lnTo>
                        <a:pt x="62332" y="3558"/>
                      </a:lnTo>
                      <a:lnTo>
                        <a:pt x="62311" y="3474"/>
                      </a:lnTo>
                      <a:lnTo>
                        <a:pt x="62269" y="3474"/>
                      </a:lnTo>
                      <a:lnTo>
                        <a:pt x="62164" y="3558"/>
                      </a:lnTo>
                      <a:lnTo>
                        <a:pt x="61913" y="3537"/>
                      </a:lnTo>
                      <a:lnTo>
                        <a:pt x="61704" y="3620"/>
                      </a:lnTo>
                      <a:lnTo>
                        <a:pt x="61641" y="3579"/>
                      </a:lnTo>
                      <a:lnTo>
                        <a:pt x="61474" y="3725"/>
                      </a:lnTo>
                      <a:lnTo>
                        <a:pt x="61327" y="3746"/>
                      </a:lnTo>
                      <a:lnTo>
                        <a:pt x="61223" y="3725"/>
                      </a:lnTo>
                      <a:lnTo>
                        <a:pt x="61118" y="3620"/>
                      </a:lnTo>
                      <a:lnTo>
                        <a:pt x="61034" y="3620"/>
                      </a:lnTo>
                      <a:lnTo>
                        <a:pt x="60972" y="3662"/>
                      </a:lnTo>
                      <a:lnTo>
                        <a:pt x="61013" y="3746"/>
                      </a:lnTo>
                      <a:lnTo>
                        <a:pt x="60804" y="3830"/>
                      </a:lnTo>
                      <a:lnTo>
                        <a:pt x="60700" y="3913"/>
                      </a:lnTo>
                      <a:lnTo>
                        <a:pt x="60449" y="3934"/>
                      </a:lnTo>
                      <a:lnTo>
                        <a:pt x="60323" y="4081"/>
                      </a:lnTo>
                      <a:lnTo>
                        <a:pt x="60323" y="4290"/>
                      </a:lnTo>
                      <a:lnTo>
                        <a:pt x="60323" y="4562"/>
                      </a:lnTo>
                      <a:lnTo>
                        <a:pt x="60532" y="4855"/>
                      </a:lnTo>
                      <a:lnTo>
                        <a:pt x="60553" y="5022"/>
                      </a:lnTo>
                      <a:lnTo>
                        <a:pt x="60407" y="4813"/>
                      </a:lnTo>
                      <a:lnTo>
                        <a:pt x="60281" y="4688"/>
                      </a:lnTo>
                      <a:lnTo>
                        <a:pt x="60177" y="4708"/>
                      </a:lnTo>
                      <a:lnTo>
                        <a:pt x="60030" y="4625"/>
                      </a:lnTo>
                      <a:lnTo>
                        <a:pt x="60072" y="4729"/>
                      </a:lnTo>
                      <a:lnTo>
                        <a:pt x="60177" y="4792"/>
                      </a:lnTo>
                      <a:lnTo>
                        <a:pt x="60218" y="4980"/>
                      </a:lnTo>
                      <a:lnTo>
                        <a:pt x="60218" y="5022"/>
                      </a:lnTo>
                      <a:lnTo>
                        <a:pt x="60072" y="4813"/>
                      </a:lnTo>
                      <a:lnTo>
                        <a:pt x="59967" y="4813"/>
                      </a:lnTo>
                      <a:lnTo>
                        <a:pt x="59925" y="4604"/>
                      </a:lnTo>
                      <a:lnTo>
                        <a:pt x="59758" y="4415"/>
                      </a:lnTo>
                      <a:lnTo>
                        <a:pt x="59674" y="4269"/>
                      </a:lnTo>
                      <a:lnTo>
                        <a:pt x="59570" y="4269"/>
                      </a:lnTo>
                      <a:lnTo>
                        <a:pt x="59612" y="4457"/>
                      </a:lnTo>
                      <a:lnTo>
                        <a:pt x="59591" y="4562"/>
                      </a:lnTo>
                      <a:lnTo>
                        <a:pt x="59549" y="4415"/>
                      </a:lnTo>
                      <a:lnTo>
                        <a:pt x="59402" y="4353"/>
                      </a:lnTo>
                      <a:lnTo>
                        <a:pt x="59256" y="4374"/>
                      </a:lnTo>
                      <a:lnTo>
                        <a:pt x="59256" y="4457"/>
                      </a:lnTo>
                      <a:lnTo>
                        <a:pt x="59172" y="4374"/>
                      </a:lnTo>
                      <a:lnTo>
                        <a:pt x="59026" y="4374"/>
                      </a:lnTo>
                      <a:lnTo>
                        <a:pt x="58879" y="4520"/>
                      </a:lnTo>
                      <a:lnTo>
                        <a:pt x="58754" y="4562"/>
                      </a:lnTo>
                      <a:lnTo>
                        <a:pt x="58837" y="4415"/>
                      </a:lnTo>
                      <a:lnTo>
                        <a:pt x="58837" y="4311"/>
                      </a:lnTo>
                      <a:lnTo>
                        <a:pt x="58712" y="4081"/>
                      </a:lnTo>
                      <a:lnTo>
                        <a:pt x="58712" y="3934"/>
                      </a:lnTo>
                      <a:lnTo>
                        <a:pt x="58649" y="3871"/>
                      </a:lnTo>
                      <a:lnTo>
                        <a:pt x="58649" y="3767"/>
                      </a:lnTo>
                      <a:lnTo>
                        <a:pt x="58544" y="3558"/>
                      </a:lnTo>
                      <a:lnTo>
                        <a:pt x="58335" y="3327"/>
                      </a:lnTo>
                      <a:lnTo>
                        <a:pt x="58105" y="3202"/>
                      </a:lnTo>
                      <a:lnTo>
                        <a:pt x="57875" y="2930"/>
                      </a:lnTo>
                      <a:lnTo>
                        <a:pt x="57310" y="2742"/>
                      </a:lnTo>
                      <a:lnTo>
                        <a:pt x="57038" y="2742"/>
                      </a:lnTo>
                      <a:lnTo>
                        <a:pt x="56892" y="2783"/>
                      </a:lnTo>
                      <a:lnTo>
                        <a:pt x="56661" y="2930"/>
                      </a:lnTo>
                      <a:lnTo>
                        <a:pt x="56661" y="2993"/>
                      </a:lnTo>
                      <a:lnTo>
                        <a:pt x="56536" y="2951"/>
                      </a:lnTo>
                      <a:lnTo>
                        <a:pt x="56327" y="3035"/>
                      </a:lnTo>
                      <a:lnTo>
                        <a:pt x="55887" y="3244"/>
                      </a:lnTo>
                      <a:lnTo>
                        <a:pt x="55720" y="3265"/>
                      </a:lnTo>
                      <a:lnTo>
                        <a:pt x="55531" y="3453"/>
                      </a:lnTo>
                      <a:lnTo>
                        <a:pt x="55427" y="3516"/>
                      </a:lnTo>
                      <a:lnTo>
                        <a:pt x="55197" y="3683"/>
                      </a:lnTo>
                      <a:lnTo>
                        <a:pt x="55071" y="3746"/>
                      </a:lnTo>
                      <a:lnTo>
                        <a:pt x="54946" y="3871"/>
                      </a:lnTo>
                      <a:lnTo>
                        <a:pt x="54757" y="3934"/>
                      </a:lnTo>
                      <a:lnTo>
                        <a:pt x="54590" y="3871"/>
                      </a:lnTo>
                      <a:lnTo>
                        <a:pt x="54360" y="3934"/>
                      </a:lnTo>
                      <a:lnTo>
                        <a:pt x="54213" y="3997"/>
                      </a:lnTo>
                      <a:lnTo>
                        <a:pt x="54339" y="3871"/>
                      </a:lnTo>
                      <a:lnTo>
                        <a:pt x="54527" y="3767"/>
                      </a:lnTo>
                      <a:lnTo>
                        <a:pt x="54548" y="3662"/>
                      </a:lnTo>
                      <a:lnTo>
                        <a:pt x="54381" y="3474"/>
                      </a:lnTo>
                      <a:lnTo>
                        <a:pt x="54109" y="3411"/>
                      </a:lnTo>
                      <a:lnTo>
                        <a:pt x="53837" y="3223"/>
                      </a:lnTo>
                      <a:lnTo>
                        <a:pt x="53753" y="3160"/>
                      </a:lnTo>
                      <a:lnTo>
                        <a:pt x="53711" y="3223"/>
                      </a:lnTo>
                      <a:lnTo>
                        <a:pt x="53607" y="3453"/>
                      </a:lnTo>
                      <a:lnTo>
                        <a:pt x="53607" y="3579"/>
                      </a:lnTo>
                      <a:lnTo>
                        <a:pt x="53544" y="3516"/>
                      </a:lnTo>
                      <a:lnTo>
                        <a:pt x="53502" y="3537"/>
                      </a:lnTo>
                      <a:lnTo>
                        <a:pt x="53439" y="3662"/>
                      </a:lnTo>
                      <a:lnTo>
                        <a:pt x="53376" y="3725"/>
                      </a:lnTo>
                      <a:lnTo>
                        <a:pt x="53335" y="3662"/>
                      </a:lnTo>
                      <a:lnTo>
                        <a:pt x="53397" y="3516"/>
                      </a:lnTo>
                      <a:lnTo>
                        <a:pt x="53439" y="3432"/>
                      </a:lnTo>
                      <a:lnTo>
                        <a:pt x="53397" y="3265"/>
                      </a:lnTo>
                      <a:lnTo>
                        <a:pt x="53272" y="3202"/>
                      </a:lnTo>
                      <a:lnTo>
                        <a:pt x="53125" y="3327"/>
                      </a:lnTo>
                      <a:lnTo>
                        <a:pt x="53167" y="3411"/>
                      </a:lnTo>
                      <a:lnTo>
                        <a:pt x="53083" y="3537"/>
                      </a:lnTo>
                      <a:lnTo>
                        <a:pt x="53000" y="3453"/>
                      </a:lnTo>
                      <a:lnTo>
                        <a:pt x="52979" y="3307"/>
                      </a:lnTo>
                      <a:lnTo>
                        <a:pt x="52916" y="3160"/>
                      </a:lnTo>
                      <a:lnTo>
                        <a:pt x="52874" y="3014"/>
                      </a:lnTo>
                      <a:lnTo>
                        <a:pt x="52770" y="3118"/>
                      </a:lnTo>
                      <a:lnTo>
                        <a:pt x="52560" y="3139"/>
                      </a:lnTo>
                      <a:lnTo>
                        <a:pt x="52246" y="3223"/>
                      </a:lnTo>
                      <a:lnTo>
                        <a:pt x="52163" y="3202"/>
                      </a:lnTo>
                      <a:lnTo>
                        <a:pt x="52267" y="3118"/>
                      </a:lnTo>
                      <a:lnTo>
                        <a:pt x="52246" y="3014"/>
                      </a:lnTo>
                      <a:lnTo>
                        <a:pt x="52246" y="2909"/>
                      </a:lnTo>
                      <a:lnTo>
                        <a:pt x="52226" y="2783"/>
                      </a:lnTo>
                      <a:lnTo>
                        <a:pt x="52246" y="2763"/>
                      </a:lnTo>
                      <a:lnTo>
                        <a:pt x="52456" y="2909"/>
                      </a:lnTo>
                      <a:lnTo>
                        <a:pt x="52560" y="2825"/>
                      </a:lnTo>
                      <a:lnTo>
                        <a:pt x="52581" y="2700"/>
                      </a:lnTo>
                      <a:lnTo>
                        <a:pt x="52393" y="2428"/>
                      </a:lnTo>
                      <a:lnTo>
                        <a:pt x="52016" y="2302"/>
                      </a:lnTo>
                      <a:lnTo>
                        <a:pt x="51702" y="2281"/>
                      </a:lnTo>
                      <a:lnTo>
                        <a:pt x="51347" y="2365"/>
                      </a:lnTo>
                      <a:lnTo>
                        <a:pt x="51033" y="2407"/>
                      </a:lnTo>
                      <a:lnTo>
                        <a:pt x="50824" y="2574"/>
                      </a:lnTo>
                      <a:lnTo>
                        <a:pt x="50886" y="3139"/>
                      </a:lnTo>
                      <a:lnTo>
                        <a:pt x="50866" y="3307"/>
                      </a:lnTo>
                      <a:lnTo>
                        <a:pt x="50907" y="3411"/>
                      </a:lnTo>
                      <a:lnTo>
                        <a:pt x="50803" y="3579"/>
                      </a:lnTo>
                      <a:lnTo>
                        <a:pt x="50803" y="3746"/>
                      </a:lnTo>
                      <a:lnTo>
                        <a:pt x="50656" y="3851"/>
                      </a:lnTo>
                      <a:lnTo>
                        <a:pt x="50552" y="3851"/>
                      </a:lnTo>
                      <a:lnTo>
                        <a:pt x="50489" y="3788"/>
                      </a:lnTo>
                      <a:lnTo>
                        <a:pt x="50489" y="3725"/>
                      </a:lnTo>
                      <a:lnTo>
                        <a:pt x="50363" y="3620"/>
                      </a:lnTo>
                      <a:lnTo>
                        <a:pt x="50447" y="3537"/>
                      </a:lnTo>
                      <a:lnTo>
                        <a:pt x="50510" y="3558"/>
                      </a:lnTo>
                      <a:lnTo>
                        <a:pt x="50594" y="3369"/>
                      </a:lnTo>
                      <a:lnTo>
                        <a:pt x="50552" y="3139"/>
                      </a:lnTo>
                      <a:lnTo>
                        <a:pt x="50405" y="3097"/>
                      </a:lnTo>
                      <a:lnTo>
                        <a:pt x="50342" y="2888"/>
                      </a:lnTo>
                      <a:lnTo>
                        <a:pt x="50405" y="2909"/>
                      </a:lnTo>
                      <a:lnTo>
                        <a:pt x="50510" y="2804"/>
                      </a:lnTo>
                      <a:lnTo>
                        <a:pt x="50510" y="2930"/>
                      </a:lnTo>
                      <a:lnTo>
                        <a:pt x="50614" y="3035"/>
                      </a:lnTo>
                      <a:lnTo>
                        <a:pt x="50698" y="3223"/>
                      </a:lnTo>
                      <a:lnTo>
                        <a:pt x="50719" y="3160"/>
                      </a:lnTo>
                      <a:lnTo>
                        <a:pt x="50698" y="2888"/>
                      </a:lnTo>
                      <a:lnTo>
                        <a:pt x="50656" y="2679"/>
                      </a:lnTo>
                      <a:lnTo>
                        <a:pt x="50259" y="2825"/>
                      </a:lnTo>
                      <a:lnTo>
                        <a:pt x="49945" y="3035"/>
                      </a:lnTo>
                      <a:lnTo>
                        <a:pt x="49945" y="3160"/>
                      </a:lnTo>
                      <a:lnTo>
                        <a:pt x="49757" y="3307"/>
                      </a:lnTo>
                      <a:lnTo>
                        <a:pt x="49652" y="3223"/>
                      </a:lnTo>
                      <a:lnTo>
                        <a:pt x="49673" y="3139"/>
                      </a:lnTo>
                      <a:lnTo>
                        <a:pt x="49777" y="3118"/>
                      </a:lnTo>
                      <a:lnTo>
                        <a:pt x="49673" y="2993"/>
                      </a:lnTo>
                      <a:lnTo>
                        <a:pt x="49757" y="2742"/>
                      </a:lnTo>
                      <a:lnTo>
                        <a:pt x="49882" y="2804"/>
                      </a:lnTo>
                      <a:lnTo>
                        <a:pt x="49945" y="2783"/>
                      </a:lnTo>
                      <a:lnTo>
                        <a:pt x="50070" y="2825"/>
                      </a:lnTo>
                      <a:lnTo>
                        <a:pt x="50468" y="2637"/>
                      </a:lnTo>
                      <a:lnTo>
                        <a:pt x="50614" y="2595"/>
                      </a:lnTo>
                      <a:lnTo>
                        <a:pt x="50342" y="2595"/>
                      </a:lnTo>
                      <a:lnTo>
                        <a:pt x="50175" y="2616"/>
                      </a:lnTo>
                      <a:lnTo>
                        <a:pt x="49945" y="2595"/>
                      </a:lnTo>
                      <a:lnTo>
                        <a:pt x="49443" y="2595"/>
                      </a:lnTo>
                      <a:lnTo>
                        <a:pt x="49338" y="2637"/>
                      </a:lnTo>
                      <a:lnTo>
                        <a:pt x="48669" y="2700"/>
                      </a:lnTo>
                      <a:lnTo>
                        <a:pt x="48271" y="2700"/>
                      </a:lnTo>
                      <a:lnTo>
                        <a:pt x="48041" y="2742"/>
                      </a:lnTo>
                      <a:lnTo>
                        <a:pt x="47769" y="2637"/>
                      </a:lnTo>
                      <a:lnTo>
                        <a:pt x="47539" y="2679"/>
                      </a:lnTo>
                      <a:lnTo>
                        <a:pt x="47371" y="2742"/>
                      </a:lnTo>
                      <a:lnTo>
                        <a:pt x="47518" y="2909"/>
                      </a:lnTo>
                      <a:lnTo>
                        <a:pt x="47685" y="2909"/>
                      </a:lnTo>
                      <a:lnTo>
                        <a:pt x="47790" y="2951"/>
                      </a:lnTo>
                      <a:lnTo>
                        <a:pt x="47894" y="2930"/>
                      </a:lnTo>
                      <a:lnTo>
                        <a:pt x="48041" y="3055"/>
                      </a:lnTo>
                      <a:lnTo>
                        <a:pt x="48041" y="3139"/>
                      </a:lnTo>
                      <a:lnTo>
                        <a:pt x="47832" y="3327"/>
                      </a:lnTo>
                      <a:lnTo>
                        <a:pt x="47685" y="3307"/>
                      </a:lnTo>
                      <a:lnTo>
                        <a:pt x="47518" y="3369"/>
                      </a:lnTo>
                      <a:lnTo>
                        <a:pt x="47476" y="3537"/>
                      </a:lnTo>
                      <a:lnTo>
                        <a:pt x="47434" y="3641"/>
                      </a:lnTo>
                      <a:lnTo>
                        <a:pt x="47560" y="3871"/>
                      </a:lnTo>
                      <a:lnTo>
                        <a:pt x="47769" y="3934"/>
                      </a:lnTo>
                      <a:lnTo>
                        <a:pt x="47790" y="3788"/>
                      </a:lnTo>
                      <a:lnTo>
                        <a:pt x="47936" y="3662"/>
                      </a:lnTo>
                      <a:lnTo>
                        <a:pt x="48145" y="3579"/>
                      </a:lnTo>
                      <a:lnTo>
                        <a:pt x="48104" y="3788"/>
                      </a:lnTo>
                      <a:lnTo>
                        <a:pt x="47894" y="3788"/>
                      </a:lnTo>
                      <a:lnTo>
                        <a:pt x="47999" y="3934"/>
                      </a:lnTo>
                      <a:lnTo>
                        <a:pt x="47978" y="3955"/>
                      </a:lnTo>
                      <a:lnTo>
                        <a:pt x="48041" y="4060"/>
                      </a:lnTo>
                      <a:lnTo>
                        <a:pt x="47894" y="4143"/>
                      </a:lnTo>
                      <a:lnTo>
                        <a:pt x="48041" y="4164"/>
                      </a:lnTo>
                      <a:lnTo>
                        <a:pt x="48166" y="4102"/>
                      </a:lnTo>
                      <a:lnTo>
                        <a:pt x="48208" y="4206"/>
                      </a:lnTo>
                      <a:lnTo>
                        <a:pt x="48187" y="4353"/>
                      </a:lnTo>
                      <a:lnTo>
                        <a:pt x="48313" y="4478"/>
                      </a:lnTo>
                      <a:lnTo>
                        <a:pt x="48459" y="4499"/>
                      </a:lnTo>
                      <a:lnTo>
                        <a:pt x="48627" y="4708"/>
                      </a:lnTo>
                      <a:lnTo>
                        <a:pt x="48606" y="4813"/>
                      </a:lnTo>
                      <a:lnTo>
                        <a:pt x="48522" y="4771"/>
                      </a:lnTo>
                      <a:lnTo>
                        <a:pt x="48397" y="4813"/>
                      </a:lnTo>
                      <a:lnTo>
                        <a:pt x="48459" y="4939"/>
                      </a:lnTo>
                      <a:lnTo>
                        <a:pt x="48376" y="5001"/>
                      </a:lnTo>
                      <a:lnTo>
                        <a:pt x="48313" y="4939"/>
                      </a:lnTo>
                      <a:lnTo>
                        <a:pt x="48250" y="4980"/>
                      </a:lnTo>
                      <a:lnTo>
                        <a:pt x="48187" y="4834"/>
                      </a:lnTo>
                      <a:lnTo>
                        <a:pt x="47999" y="4708"/>
                      </a:lnTo>
                      <a:lnTo>
                        <a:pt x="47936" y="4729"/>
                      </a:lnTo>
                      <a:lnTo>
                        <a:pt x="47978" y="4813"/>
                      </a:lnTo>
                      <a:lnTo>
                        <a:pt x="47873" y="4897"/>
                      </a:lnTo>
                      <a:lnTo>
                        <a:pt x="47790" y="4834"/>
                      </a:lnTo>
                      <a:lnTo>
                        <a:pt x="47727" y="4897"/>
                      </a:lnTo>
                      <a:lnTo>
                        <a:pt x="47769" y="5022"/>
                      </a:lnTo>
                      <a:lnTo>
                        <a:pt x="47790" y="5211"/>
                      </a:lnTo>
                      <a:lnTo>
                        <a:pt x="47936" y="5232"/>
                      </a:lnTo>
                      <a:lnTo>
                        <a:pt x="48083" y="5148"/>
                      </a:lnTo>
                      <a:lnTo>
                        <a:pt x="48187" y="5252"/>
                      </a:lnTo>
                      <a:lnTo>
                        <a:pt x="48104" y="5336"/>
                      </a:lnTo>
                      <a:lnTo>
                        <a:pt x="48250" y="5399"/>
                      </a:lnTo>
                      <a:lnTo>
                        <a:pt x="48145" y="5462"/>
                      </a:lnTo>
                      <a:lnTo>
                        <a:pt x="47978" y="5420"/>
                      </a:lnTo>
                      <a:lnTo>
                        <a:pt x="47978" y="5462"/>
                      </a:lnTo>
                      <a:lnTo>
                        <a:pt x="48145" y="5566"/>
                      </a:lnTo>
                      <a:lnTo>
                        <a:pt x="47873" y="5566"/>
                      </a:lnTo>
                      <a:lnTo>
                        <a:pt x="47832" y="5462"/>
                      </a:lnTo>
                      <a:lnTo>
                        <a:pt x="47643" y="5462"/>
                      </a:lnTo>
                      <a:lnTo>
                        <a:pt x="47560" y="5336"/>
                      </a:lnTo>
                      <a:lnTo>
                        <a:pt x="47434" y="5315"/>
                      </a:lnTo>
                      <a:lnTo>
                        <a:pt x="47308" y="5190"/>
                      </a:lnTo>
                      <a:lnTo>
                        <a:pt x="47120" y="5190"/>
                      </a:lnTo>
                      <a:lnTo>
                        <a:pt x="46995" y="5106"/>
                      </a:lnTo>
                      <a:lnTo>
                        <a:pt x="46890" y="5127"/>
                      </a:lnTo>
                      <a:lnTo>
                        <a:pt x="46827" y="5106"/>
                      </a:lnTo>
                      <a:lnTo>
                        <a:pt x="46430" y="5252"/>
                      </a:lnTo>
                      <a:lnTo>
                        <a:pt x="46409" y="5357"/>
                      </a:lnTo>
                      <a:lnTo>
                        <a:pt x="46367" y="5420"/>
                      </a:lnTo>
                      <a:lnTo>
                        <a:pt x="46430" y="5504"/>
                      </a:lnTo>
                      <a:lnTo>
                        <a:pt x="46409" y="5566"/>
                      </a:lnTo>
                      <a:lnTo>
                        <a:pt x="46492" y="5713"/>
                      </a:lnTo>
                      <a:lnTo>
                        <a:pt x="46472" y="5734"/>
                      </a:lnTo>
                      <a:lnTo>
                        <a:pt x="46367" y="5629"/>
                      </a:lnTo>
                      <a:lnTo>
                        <a:pt x="46283" y="5671"/>
                      </a:lnTo>
                      <a:lnTo>
                        <a:pt x="46179" y="5629"/>
                      </a:lnTo>
                      <a:lnTo>
                        <a:pt x="45739" y="5671"/>
                      </a:lnTo>
                      <a:lnTo>
                        <a:pt x="45530" y="5650"/>
                      </a:lnTo>
                      <a:lnTo>
                        <a:pt x="45384" y="5524"/>
                      </a:lnTo>
                      <a:lnTo>
                        <a:pt x="45258" y="5504"/>
                      </a:lnTo>
                      <a:lnTo>
                        <a:pt x="45132" y="5357"/>
                      </a:lnTo>
                      <a:lnTo>
                        <a:pt x="45049" y="5211"/>
                      </a:lnTo>
                      <a:lnTo>
                        <a:pt x="44944" y="5148"/>
                      </a:lnTo>
                      <a:lnTo>
                        <a:pt x="44944" y="5232"/>
                      </a:lnTo>
                      <a:lnTo>
                        <a:pt x="45028" y="5420"/>
                      </a:lnTo>
                      <a:lnTo>
                        <a:pt x="45049" y="5734"/>
                      </a:lnTo>
                      <a:lnTo>
                        <a:pt x="45216" y="6068"/>
                      </a:lnTo>
                      <a:lnTo>
                        <a:pt x="45342" y="6340"/>
                      </a:lnTo>
                      <a:lnTo>
                        <a:pt x="45446" y="6926"/>
                      </a:lnTo>
                      <a:lnTo>
                        <a:pt x="45425" y="7073"/>
                      </a:lnTo>
                      <a:lnTo>
                        <a:pt x="45342" y="7073"/>
                      </a:lnTo>
                      <a:lnTo>
                        <a:pt x="45258" y="6968"/>
                      </a:lnTo>
                      <a:lnTo>
                        <a:pt x="45237" y="6864"/>
                      </a:lnTo>
                      <a:lnTo>
                        <a:pt x="45132" y="6759"/>
                      </a:lnTo>
                      <a:lnTo>
                        <a:pt x="45070" y="6801"/>
                      </a:lnTo>
                      <a:lnTo>
                        <a:pt x="45132" y="6884"/>
                      </a:lnTo>
                      <a:lnTo>
                        <a:pt x="45112" y="6968"/>
                      </a:lnTo>
                      <a:lnTo>
                        <a:pt x="44923" y="6905"/>
                      </a:lnTo>
                      <a:lnTo>
                        <a:pt x="44756" y="6717"/>
                      </a:lnTo>
                      <a:lnTo>
                        <a:pt x="44505" y="6696"/>
                      </a:lnTo>
                      <a:lnTo>
                        <a:pt x="44379" y="6550"/>
                      </a:lnTo>
                      <a:lnTo>
                        <a:pt x="44275" y="6508"/>
                      </a:lnTo>
                      <a:lnTo>
                        <a:pt x="43898" y="6173"/>
                      </a:lnTo>
                      <a:lnTo>
                        <a:pt x="43877" y="6173"/>
                      </a:lnTo>
                      <a:lnTo>
                        <a:pt x="43793" y="6236"/>
                      </a:lnTo>
                      <a:lnTo>
                        <a:pt x="43689" y="6236"/>
                      </a:lnTo>
                      <a:lnTo>
                        <a:pt x="43647" y="6152"/>
                      </a:lnTo>
                      <a:lnTo>
                        <a:pt x="43877" y="5943"/>
                      </a:lnTo>
                      <a:lnTo>
                        <a:pt x="43982" y="5943"/>
                      </a:lnTo>
                      <a:lnTo>
                        <a:pt x="43898" y="5880"/>
                      </a:lnTo>
                      <a:lnTo>
                        <a:pt x="43772" y="5817"/>
                      </a:lnTo>
                      <a:lnTo>
                        <a:pt x="43647" y="5671"/>
                      </a:lnTo>
                      <a:lnTo>
                        <a:pt x="43626" y="5671"/>
                      </a:lnTo>
                      <a:lnTo>
                        <a:pt x="43647" y="5755"/>
                      </a:lnTo>
                      <a:lnTo>
                        <a:pt x="43751" y="5859"/>
                      </a:lnTo>
                      <a:lnTo>
                        <a:pt x="43751" y="5964"/>
                      </a:lnTo>
                      <a:lnTo>
                        <a:pt x="43626" y="6048"/>
                      </a:lnTo>
                      <a:lnTo>
                        <a:pt x="43417" y="5985"/>
                      </a:lnTo>
                      <a:lnTo>
                        <a:pt x="43207" y="5838"/>
                      </a:lnTo>
                      <a:lnTo>
                        <a:pt x="43145" y="5755"/>
                      </a:lnTo>
                      <a:lnTo>
                        <a:pt x="42935" y="5734"/>
                      </a:lnTo>
                      <a:lnTo>
                        <a:pt x="42894" y="5608"/>
                      </a:lnTo>
                      <a:lnTo>
                        <a:pt x="42789" y="5545"/>
                      </a:lnTo>
                      <a:lnTo>
                        <a:pt x="43040" y="5545"/>
                      </a:lnTo>
                      <a:lnTo>
                        <a:pt x="43270" y="5608"/>
                      </a:lnTo>
                      <a:lnTo>
                        <a:pt x="43375" y="5671"/>
                      </a:lnTo>
                      <a:lnTo>
                        <a:pt x="43521" y="5629"/>
                      </a:lnTo>
                      <a:lnTo>
                        <a:pt x="43626" y="5441"/>
                      </a:lnTo>
                      <a:lnTo>
                        <a:pt x="43626" y="5378"/>
                      </a:lnTo>
                      <a:lnTo>
                        <a:pt x="43542" y="5420"/>
                      </a:lnTo>
                      <a:lnTo>
                        <a:pt x="43521" y="5336"/>
                      </a:lnTo>
                      <a:lnTo>
                        <a:pt x="43417" y="5357"/>
                      </a:lnTo>
                      <a:lnTo>
                        <a:pt x="43459" y="5190"/>
                      </a:lnTo>
                      <a:lnTo>
                        <a:pt x="43333" y="5043"/>
                      </a:lnTo>
                      <a:lnTo>
                        <a:pt x="43249" y="5106"/>
                      </a:lnTo>
                      <a:lnTo>
                        <a:pt x="43228" y="5001"/>
                      </a:lnTo>
                      <a:lnTo>
                        <a:pt x="43145" y="4980"/>
                      </a:lnTo>
                      <a:lnTo>
                        <a:pt x="43061" y="5022"/>
                      </a:lnTo>
                      <a:lnTo>
                        <a:pt x="43019" y="5085"/>
                      </a:lnTo>
                      <a:lnTo>
                        <a:pt x="42831" y="5043"/>
                      </a:lnTo>
                      <a:lnTo>
                        <a:pt x="42810" y="4897"/>
                      </a:lnTo>
                      <a:lnTo>
                        <a:pt x="43019" y="4708"/>
                      </a:lnTo>
                      <a:lnTo>
                        <a:pt x="42998" y="4625"/>
                      </a:lnTo>
                      <a:lnTo>
                        <a:pt x="42894" y="4625"/>
                      </a:lnTo>
                      <a:lnTo>
                        <a:pt x="42726" y="4792"/>
                      </a:lnTo>
                      <a:lnTo>
                        <a:pt x="42705" y="4667"/>
                      </a:lnTo>
                      <a:lnTo>
                        <a:pt x="42768" y="4562"/>
                      </a:lnTo>
                      <a:lnTo>
                        <a:pt x="42726" y="4415"/>
                      </a:lnTo>
                      <a:lnTo>
                        <a:pt x="42663" y="4457"/>
                      </a:lnTo>
                      <a:lnTo>
                        <a:pt x="42622" y="4499"/>
                      </a:lnTo>
                      <a:lnTo>
                        <a:pt x="42601" y="4395"/>
                      </a:lnTo>
                      <a:lnTo>
                        <a:pt x="42496" y="4395"/>
                      </a:lnTo>
                      <a:lnTo>
                        <a:pt x="42454" y="4353"/>
                      </a:lnTo>
                      <a:lnTo>
                        <a:pt x="42391" y="4269"/>
                      </a:lnTo>
                      <a:lnTo>
                        <a:pt x="42433" y="4102"/>
                      </a:lnTo>
                      <a:lnTo>
                        <a:pt x="42391" y="4060"/>
                      </a:lnTo>
                      <a:lnTo>
                        <a:pt x="42308" y="4102"/>
                      </a:lnTo>
                      <a:lnTo>
                        <a:pt x="42224" y="4248"/>
                      </a:lnTo>
                      <a:lnTo>
                        <a:pt x="42203" y="4039"/>
                      </a:lnTo>
                      <a:lnTo>
                        <a:pt x="42099" y="3955"/>
                      </a:lnTo>
                      <a:lnTo>
                        <a:pt x="41994" y="4039"/>
                      </a:lnTo>
                      <a:lnTo>
                        <a:pt x="41910" y="4039"/>
                      </a:lnTo>
                      <a:lnTo>
                        <a:pt x="41868" y="3871"/>
                      </a:lnTo>
                      <a:lnTo>
                        <a:pt x="41764" y="3976"/>
                      </a:lnTo>
                      <a:lnTo>
                        <a:pt x="41701" y="3976"/>
                      </a:lnTo>
                      <a:lnTo>
                        <a:pt x="41680" y="4060"/>
                      </a:lnTo>
                      <a:lnTo>
                        <a:pt x="41659" y="3892"/>
                      </a:lnTo>
                      <a:lnTo>
                        <a:pt x="41659" y="3830"/>
                      </a:lnTo>
                      <a:lnTo>
                        <a:pt x="41492" y="3830"/>
                      </a:lnTo>
                      <a:lnTo>
                        <a:pt x="41408" y="3851"/>
                      </a:lnTo>
                      <a:lnTo>
                        <a:pt x="41366" y="3788"/>
                      </a:lnTo>
                      <a:lnTo>
                        <a:pt x="41199" y="3851"/>
                      </a:lnTo>
                      <a:lnTo>
                        <a:pt x="41094" y="3851"/>
                      </a:lnTo>
                      <a:lnTo>
                        <a:pt x="41073" y="3892"/>
                      </a:lnTo>
                      <a:lnTo>
                        <a:pt x="41136" y="3955"/>
                      </a:lnTo>
                      <a:lnTo>
                        <a:pt x="41178" y="4081"/>
                      </a:lnTo>
                      <a:lnTo>
                        <a:pt x="41115" y="4060"/>
                      </a:lnTo>
                      <a:lnTo>
                        <a:pt x="41052" y="4081"/>
                      </a:lnTo>
                      <a:lnTo>
                        <a:pt x="41052" y="4164"/>
                      </a:lnTo>
                      <a:lnTo>
                        <a:pt x="41031" y="4143"/>
                      </a:lnTo>
                      <a:lnTo>
                        <a:pt x="40885" y="4164"/>
                      </a:lnTo>
                      <a:lnTo>
                        <a:pt x="40843" y="4143"/>
                      </a:lnTo>
                      <a:lnTo>
                        <a:pt x="40885" y="4039"/>
                      </a:lnTo>
                      <a:lnTo>
                        <a:pt x="40969" y="3976"/>
                      </a:lnTo>
                      <a:lnTo>
                        <a:pt x="40927" y="3871"/>
                      </a:lnTo>
                      <a:lnTo>
                        <a:pt x="40822" y="3851"/>
                      </a:lnTo>
                      <a:lnTo>
                        <a:pt x="40822" y="3955"/>
                      </a:lnTo>
                      <a:lnTo>
                        <a:pt x="40738" y="3997"/>
                      </a:lnTo>
                      <a:lnTo>
                        <a:pt x="40655" y="3892"/>
                      </a:lnTo>
                      <a:lnTo>
                        <a:pt x="40550" y="3871"/>
                      </a:lnTo>
                      <a:lnTo>
                        <a:pt x="40446" y="3767"/>
                      </a:lnTo>
                      <a:lnTo>
                        <a:pt x="40425" y="3851"/>
                      </a:lnTo>
                      <a:lnTo>
                        <a:pt x="40341" y="3871"/>
                      </a:lnTo>
                      <a:lnTo>
                        <a:pt x="40194" y="3871"/>
                      </a:lnTo>
                      <a:lnTo>
                        <a:pt x="40132" y="3788"/>
                      </a:lnTo>
                      <a:lnTo>
                        <a:pt x="40111" y="3892"/>
                      </a:lnTo>
                      <a:lnTo>
                        <a:pt x="40027" y="3955"/>
                      </a:lnTo>
                      <a:lnTo>
                        <a:pt x="39902" y="3851"/>
                      </a:lnTo>
                      <a:lnTo>
                        <a:pt x="39818" y="3851"/>
                      </a:lnTo>
                      <a:lnTo>
                        <a:pt x="39860" y="3955"/>
                      </a:lnTo>
                      <a:lnTo>
                        <a:pt x="39881" y="3997"/>
                      </a:lnTo>
                      <a:lnTo>
                        <a:pt x="39755" y="4102"/>
                      </a:lnTo>
                      <a:lnTo>
                        <a:pt x="39692" y="4081"/>
                      </a:lnTo>
                      <a:lnTo>
                        <a:pt x="39671" y="3997"/>
                      </a:lnTo>
                      <a:lnTo>
                        <a:pt x="39609" y="4102"/>
                      </a:lnTo>
                      <a:lnTo>
                        <a:pt x="39630" y="4269"/>
                      </a:lnTo>
                      <a:lnTo>
                        <a:pt x="39713" y="4353"/>
                      </a:lnTo>
                      <a:lnTo>
                        <a:pt x="39734" y="4457"/>
                      </a:lnTo>
                      <a:lnTo>
                        <a:pt x="39797" y="4478"/>
                      </a:lnTo>
                      <a:lnTo>
                        <a:pt x="39818" y="4625"/>
                      </a:lnTo>
                      <a:lnTo>
                        <a:pt x="39964" y="4667"/>
                      </a:lnTo>
                      <a:lnTo>
                        <a:pt x="40006" y="4729"/>
                      </a:lnTo>
                      <a:lnTo>
                        <a:pt x="40006" y="4834"/>
                      </a:lnTo>
                      <a:lnTo>
                        <a:pt x="40111" y="4918"/>
                      </a:lnTo>
                      <a:lnTo>
                        <a:pt x="40132" y="5001"/>
                      </a:lnTo>
                      <a:lnTo>
                        <a:pt x="40069" y="5106"/>
                      </a:lnTo>
                      <a:lnTo>
                        <a:pt x="40006" y="5085"/>
                      </a:lnTo>
                      <a:lnTo>
                        <a:pt x="39985" y="5001"/>
                      </a:lnTo>
                      <a:lnTo>
                        <a:pt x="39818" y="5043"/>
                      </a:lnTo>
                      <a:lnTo>
                        <a:pt x="39713" y="5022"/>
                      </a:lnTo>
                      <a:lnTo>
                        <a:pt x="39609" y="5043"/>
                      </a:lnTo>
                      <a:lnTo>
                        <a:pt x="39671" y="5127"/>
                      </a:lnTo>
                      <a:lnTo>
                        <a:pt x="39588" y="5232"/>
                      </a:lnTo>
                      <a:lnTo>
                        <a:pt x="39462" y="5232"/>
                      </a:lnTo>
                      <a:lnTo>
                        <a:pt x="39378" y="5211"/>
                      </a:lnTo>
                      <a:lnTo>
                        <a:pt x="39127" y="5336"/>
                      </a:lnTo>
                      <a:lnTo>
                        <a:pt x="38751" y="5399"/>
                      </a:lnTo>
                      <a:lnTo>
                        <a:pt x="38625" y="5336"/>
                      </a:lnTo>
                      <a:lnTo>
                        <a:pt x="38437" y="5336"/>
                      </a:lnTo>
                      <a:lnTo>
                        <a:pt x="38416" y="5357"/>
                      </a:lnTo>
                      <a:lnTo>
                        <a:pt x="38311" y="5336"/>
                      </a:lnTo>
                      <a:lnTo>
                        <a:pt x="37788" y="5315"/>
                      </a:lnTo>
                      <a:lnTo>
                        <a:pt x="37621" y="5190"/>
                      </a:lnTo>
                      <a:lnTo>
                        <a:pt x="37579" y="4980"/>
                      </a:lnTo>
                      <a:lnTo>
                        <a:pt x="37663" y="4834"/>
                      </a:lnTo>
                      <a:lnTo>
                        <a:pt x="37705" y="4813"/>
                      </a:lnTo>
                      <a:lnTo>
                        <a:pt x="37705" y="4729"/>
                      </a:lnTo>
                      <a:lnTo>
                        <a:pt x="37558" y="4688"/>
                      </a:lnTo>
                      <a:lnTo>
                        <a:pt x="37370" y="4688"/>
                      </a:lnTo>
                      <a:lnTo>
                        <a:pt x="37035" y="4834"/>
                      </a:lnTo>
                      <a:lnTo>
                        <a:pt x="36554" y="4876"/>
                      </a:lnTo>
                      <a:lnTo>
                        <a:pt x="36156" y="4980"/>
                      </a:lnTo>
                      <a:lnTo>
                        <a:pt x="35926" y="5022"/>
                      </a:lnTo>
                      <a:lnTo>
                        <a:pt x="35884" y="5106"/>
                      </a:lnTo>
                      <a:lnTo>
                        <a:pt x="35801" y="5106"/>
                      </a:lnTo>
                      <a:lnTo>
                        <a:pt x="35738" y="5190"/>
                      </a:lnTo>
                      <a:lnTo>
                        <a:pt x="35612" y="5252"/>
                      </a:lnTo>
                      <a:lnTo>
                        <a:pt x="35466" y="5399"/>
                      </a:lnTo>
                      <a:lnTo>
                        <a:pt x="35529" y="5545"/>
                      </a:lnTo>
                      <a:lnTo>
                        <a:pt x="35612" y="5566"/>
                      </a:lnTo>
                      <a:lnTo>
                        <a:pt x="35717" y="5524"/>
                      </a:lnTo>
                      <a:lnTo>
                        <a:pt x="35780" y="5545"/>
                      </a:lnTo>
                      <a:lnTo>
                        <a:pt x="35717" y="5629"/>
                      </a:lnTo>
                      <a:lnTo>
                        <a:pt x="35654" y="5650"/>
                      </a:lnTo>
                      <a:lnTo>
                        <a:pt x="35549" y="5755"/>
                      </a:lnTo>
                      <a:lnTo>
                        <a:pt x="35549" y="5817"/>
                      </a:lnTo>
                      <a:lnTo>
                        <a:pt x="35508" y="5755"/>
                      </a:lnTo>
                      <a:lnTo>
                        <a:pt x="35487" y="5545"/>
                      </a:lnTo>
                      <a:lnTo>
                        <a:pt x="35319" y="5420"/>
                      </a:lnTo>
                      <a:lnTo>
                        <a:pt x="35298" y="5336"/>
                      </a:lnTo>
                      <a:lnTo>
                        <a:pt x="35319" y="5252"/>
                      </a:lnTo>
                      <a:lnTo>
                        <a:pt x="35194" y="5148"/>
                      </a:lnTo>
                      <a:lnTo>
                        <a:pt x="35110" y="5148"/>
                      </a:lnTo>
                      <a:lnTo>
                        <a:pt x="34880" y="4939"/>
                      </a:lnTo>
                      <a:lnTo>
                        <a:pt x="34817" y="4939"/>
                      </a:lnTo>
                      <a:lnTo>
                        <a:pt x="34817" y="5022"/>
                      </a:lnTo>
                      <a:lnTo>
                        <a:pt x="35005" y="5232"/>
                      </a:lnTo>
                      <a:lnTo>
                        <a:pt x="35026" y="5357"/>
                      </a:lnTo>
                      <a:lnTo>
                        <a:pt x="34922" y="5462"/>
                      </a:lnTo>
                      <a:lnTo>
                        <a:pt x="34733" y="5504"/>
                      </a:lnTo>
                      <a:lnTo>
                        <a:pt x="34650" y="5545"/>
                      </a:lnTo>
                      <a:lnTo>
                        <a:pt x="34482" y="5545"/>
                      </a:lnTo>
                      <a:lnTo>
                        <a:pt x="34168" y="5294"/>
                      </a:lnTo>
                      <a:lnTo>
                        <a:pt x="34168" y="5190"/>
                      </a:lnTo>
                      <a:lnTo>
                        <a:pt x="34231" y="5106"/>
                      </a:lnTo>
                      <a:lnTo>
                        <a:pt x="34210" y="5022"/>
                      </a:lnTo>
                      <a:lnTo>
                        <a:pt x="34043" y="5085"/>
                      </a:lnTo>
                      <a:lnTo>
                        <a:pt x="34043" y="5211"/>
                      </a:lnTo>
                      <a:lnTo>
                        <a:pt x="33959" y="5294"/>
                      </a:lnTo>
                      <a:lnTo>
                        <a:pt x="33750" y="5148"/>
                      </a:lnTo>
                      <a:lnTo>
                        <a:pt x="33604" y="5148"/>
                      </a:lnTo>
                      <a:lnTo>
                        <a:pt x="33499" y="5252"/>
                      </a:lnTo>
                      <a:lnTo>
                        <a:pt x="33520" y="5441"/>
                      </a:lnTo>
                      <a:lnTo>
                        <a:pt x="33436" y="5566"/>
                      </a:lnTo>
                      <a:lnTo>
                        <a:pt x="33520" y="5734"/>
                      </a:lnTo>
                      <a:lnTo>
                        <a:pt x="33645" y="5776"/>
                      </a:lnTo>
                      <a:lnTo>
                        <a:pt x="33813" y="5650"/>
                      </a:lnTo>
                      <a:lnTo>
                        <a:pt x="33834" y="5566"/>
                      </a:lnTo>
                      <a:lnTo>
                        <a:pt x="34043" y="5441"/>
                      </a:lnTo>
                      <a:lnTo>
                        <a:pt x="34106" y="5524"/>
                      </a:lnTo>
                      <a:lnTo>
                        <a:pt x="34064" y="5650"/>
                      </a:lnTo>
                      <a:lnTo>
                        <a:pt x="33855" y="5817"/>
                      </a:lnTo>
                      <a:lnTo>
                        <a:pt x="33938" y="5880"/>
                      </a:lnTo>
                      <a:lnTo>
                        <a:pt x="33855" y="6027"/>
                      </a:lnTo>
                      <a:lnTo>
                        <a:pt x="33729" y="6068"/>
                      </a:lnTo>
                      <a:lnTo>
                        <a:pt x="33604" y="5985"/>
                      </a:lnTo>
                      <a:lnTo>
                        <a:pt x="33604" y="6048"/>
                      </a:lnTo>
                      <a:lnTo>
                        <a:pt x="33645" y="6173"/>
                      </a:lnTo>
                      <a:lnTo>
                        <a:pt x="33583" y="6299"/>
                      </a:lnTo>
                      <a:lnTo>
                        <a:pt x="33394" y="6445"/>
                      </a:lnTo>
                      <a:lnTo>
                        <a:pt x="33436" y="6550"/>
                      </a:lnTo>
                      <a:lnTo>
                        <a:pt x="33394" y="6592"/>
                      </a:lnTo>
                      <a:lnTo>
                        <a:pt x="33311" y="6592"/>
                      </a:lnTo>
                      <a:lnTo>
                        <a:pt x="33164" y="6759"/>
                      </a:lnTo>
                      <a:lnTo>
                        <a:pt x="32955" y="6780"/>
                      </a:lnTo>
                      <a:lnTo>
                        <a:pt x="32746" y="6801"/>
                      </a:lnTo>
                      <a:lnTo>
                        <a:pt x="32683" y="6926"/>
                      </a:lnTo>
                      <a:lnTo>
                        <a:pt x="32746" y="7094"/>
                      </a:lnTo>
                      <a:lnTo>
                        <a:pt x="32913" y="7303"/>
                      </a:lnTo>
                      <a:lnTo>
                        <a:pt x="32997" y="7324"/>
                      </a:lnTo>
                      <a:lnTo>
                        <a:pt x="32913" y="7345"/>
                      </a:lnTo>
                      <a:lnTo>
                        <a:pt x="32767" y="7345"/>
                      </a:lnTo>
                      <a:lnTo>
                        <a:pt x="32746" y="7429"/>
                      </a:lnTo>
                      <a:lnTo>
                        <a:pt x="32767" y="7491"/>
                      </a:lnTo>
                      <a:lnTo>
                        <a:pt x="32704" y="7596"/>
                      </a:lnTo>
                      <a:lnTo>
                        <a:pt x="32599" y="7701"/>
                      </a:lnTo>
                      <a:lnTo>
                        <a:pt x="32495" y="7701"/>
                      </a:lnTo>
                      <a:lnTo>
                        <a:pt x="32474" y="7763"/>
                      </a:lnTo>
                      <a:lnTo>
                        <a:pt x="32495" y="7659"/>
                      </a:lnTo>
                      <a:lnTo>
                        <a:pt x="32599" y="7596"/>
                      </a:lnTo>
                      <a:lnTo>
                        <a:pt x="32683" y="7282"/>
                      </a:lnTo>
                      <a:lnTo>
                        <a:pt x="32599" y="7219"/>
                      </a:lnTo>
                      <a:lnTo>
                        <a:pt x="32599" y="7115"/>
                      </a:lnTo>
                      <a:lnTo>
                        <a:pt x="32662" y="7073"/>
                      </a:lnTo>
                      <a:lnTo>
                        <a:pt x="32662" y="6926"/>
                      </a:lnTo>
                      <a:lnTo>
                        <a:pt x="32599" y="6780"/>
                      </a:lnTo>
                      <a:lnTo>
                        <a:pt x="32662" y="6612"/>
                      </a:lnTo>
                      <a:lnTo>
                        <a:pt x="32767" y="6550"/>
                      </a:lnTo>
                      <a:lnTo>
                        <a:pt x="32808" y="6445"/>
                      </a:lnTo>
                      <a:lnTo>
                        <a:pt x="32767" y="6194"/>
                      </a:lnTo>
                      <a:lnTo>
                        <a:pt x="32746" y="6152"/>
                      </a:lnTo>
                      <a:lnTo>
                        <a:pt x="32788" y="6068"/>
                      </a:lnTo>
                      <a:lnTo>
                        <a:pt x="32871" y="6068"/>
                      </a:lnTo>
                      <a:lnTo>
                        <a:pt x="32913" y="6089"/>
                      </a:lnTo>
                      <a:lnTo>
                        <a:pt x="33080" y="6048"/>
                      </a:lnTo>
                      <a:lnTo>
                        <a:pt x="33185" y="5776"/>
                      </a:lnTo>
                      <a:lnTo>
                        <a:pt x="33164" y="5671"/>
                      </a:lnTo>
                      <a:lnTo>
                        <a:pt x="33101" y="5545"/>
                      </a:lnTo>
                      <a:lnTo>
                        <a:pt x="33185" y="5252"/>
                      </a:lnTo>
                      <a:lnTo>
                        <a:pt x="33269" y="5127"/>
                      </a:lnTo>
                      <a:lnTo>
                        <a:pt x="33373" y="4939"/>
                      </a:lnTo>
                      <a:lnTo>
                        <a:pt x="33311" y="4792"/>
                      </a:lnTo>
                      <a:lnTo>
                        <a:pt x="33290" y="4792"/>
                      </a:lnTo>
                      <a:lnTo>
                        <a:pt x="33206" y="4876"/>
                      </a:lnTo>
                      <a:lnTo>
                        <a:pt x="33122" y="4876"/>
                      </a:lnTo>
                      <a:lnTo>
                        <a:pt x="32997" y="4813"/>
                      </a:lnTo>
                      <a:lnTo>
                        <a:pt x="33122" y="4813"/>
                      </a:lnTo>
                      <a:lnTo>
                        <a:pt x="33269" y="4708"/>
                      </a:lnTo>
                      <a:lnTo>
                        <a:pt x="33373" y="4667"/>
                      </a:lnTo>
                      <a:lnTo>
                        <a:pt x="33415" y="4562"/>
                      </a:lnTo>
                      <a:lnTo>
                        <a:pt x="33394" y="4499"/>
                      </a:lnTo>
                      <a:lnTo>
                        <a:pt x="33436" y="4415"/>
                      </a:lnTo>
                      <a:lnTo>
                        <a:pt x="33520" y="4248"/>
                      </a:lnTo>
                      <a:lnTo>
                        <a:pt x="33499" y="4185"/>
                      </a:lnTo>
                      <a:lnTo>
                        <a:pt x="33541" y="4081"/>
                      </a:lnTo>
                      <a:lnTo>
                        <a:pt x="33708" y="3997"/>
                      </a:lnTo>
                      <a:lnTo>
                        <a:pt x="33708" y="3892"/>
                      </a:lnTo>
                      <a:lnTo>
                        <a:pt x="33624" y="3830"/>
                      </a:lnTo>
                      <a:lnTo>
                        <a:pt x="33624" y="3767"/>
                      </a:lnTo>
                      <a:lnTo>
                        <a:pt x="33708" y="3641"/>
                      </a:lnTo>
                      <a:lnTo>
                        <a:pt x="33687" y="3537"/>
                      </a:lnTo>
                      <a:lnTo>
                        <a:pt x="33729" y="3432"/>
                      </a:lnTo>
                      <a:lnTo>
                        <a:pt x="33792" y="3411"/>
                      </a:lnTo>
                      <a:lnTo>
                        <a:pt x="33855" y="3223"/>
                      </a:lnTo>
                      <a:lnTo>
                        <a:pt x="33855" y="3014"/>
                      </a:lnTo>
                      <a:lnTo>
                        <a:pt x="33813" y="2804"/>
                      </a:lnTo>
                      <a:lnTo>
                        <a:pt x="33708" y="2616"/>
                      </a:lnTo>
                      <a:lnTo>
                        <a:pt x="33729" y="2574"/>
                      </a:lnTo>
                      <a:lnTo>
                        <a:pt x="33708" y="2491"/>
                      </a:lnTo>
                      <a:lnTo>
                        <a:pt x="33645" y="2470"/>
                      </a:lnTo>
                      <a:lnTo>
                        <a:pt x="33604" y="2491"/>
                      </a:lnTo>
                      <a:lnTo>
                        <a:pt x="33520" y="2428"/>
                      </a:lnTo>
                      <a:lnTo>
                        <a:pt x="33478" y="2365"/>
                      </a:lnTo>
                      <a:lnTo>
                        <a:pt x="33436" y="2365"/>
                      </a:lnTo>
                      <a:lnTo>
                        <a:pt x="33394" y="2491"/>
                      </a:lnTo>
                      <a:lnTo>
                        <a:pt x="33332" y="2532"/>
                      </a:lnTo>
                      <a:lnTo>
                        <a:pt x="33290" y="2491"/>
                      </a:lnTo>
                      <a:lnTo>
                        <a:pt x="33206" y="2365"/>
                      </a:lnTo>
                      <a:lnTo>
                        <a:pt x="33227" y="2323"/>
                      </a:lnTo>
                      <a:lnTo>
                        <a:pt x="33185" y="2302"/>
                      </a:lnTo>
                      <a:lnTo>
                        <a:pt x="33018" y="2281"/>
                      </a:lnTo>
                      <a:lnTo>
                        <a:pt x="32955" y="2177"/>
                      </a:lnTo>
                      <a:lnTo>
                        <a:pt x="32976" y="2156"/>
                      </a:lnTo>
                      <a:lnTo>
                        <a:pt x="33122" y="2156"/>
                      </a:lnTo>
                      <a:lnTo>
                        <a:pt x="33332" y="2219"/>
                      </a:lnTo>
                      <a:lnTo>
                        <a:pt x="33415" y="2302"/>
                      </a:lnTo>
                      <a:lnTo>
                        <a:pt x="33478" y="2260"/>
                      </a:lnTo>
                      <a:lnTo>
                        <a:pt x="33520" y="2260"/>
                      </a:lnTo>
                      <a:lnTo>
                        <a:pt x="33583" y="2323"/>
                      </a:lnTo>
                      <a:lnTo>
                        <a:pt x="33604" y="2386"/>
                      </a:lnTo>
                      <a:lnTo>
                        <a:pt x="33645" y="2386"/>
                      </a:lnTo>
                      <a:lnTo>
                        <a:pt x="33645" y="2302"/>
                      </a:lnTo>
                      <a:lnTo>
                        <a:pt x="33541" y="2177"/>
                      </a:lnTo>
                      <a:lnTo>
                        <a:pt x="33541" y="2072"/>
                      </a:lnTo>
                      <a:lnTo>
                        <a:pt x="33478" y="1967"/>
                      </a:lnTo>
                      <a:lnTo>
                        <a:pt x="33394" y="1905"/>
                      </a:lnTo>
                      <a:lnTo>
                        <a:pt x="33332" y="1905"/>
                      </a:lnTo>
                      <a:lnTo>
                        <a:pt x="33290" y="1967"/>
                      </a:lnTo>
                      <a:lnTo>
                        <a:pt x="33206" y="1947"/>
                      </a:lnTo>
                      <a:lnTo>
                        <a:pt x="33185" y="1800"/>
                      </a:lnTo>
                      <a:lnTo>
                        <a:pt x="33018" y="1654"/>
                      </a:lnTo>
                      <a:lnTo>
                        <a:pt x="33018" y="1549"/>
                      </a:lnTo>
                      <a:lnTo>
                        <a:pt x="32955" y="1465"/>
                      </a:lnTo>
                      <a:lnTo>
                        <a:pt x="32892" y="1382"/>
                      </a:lnTo>
                      <a:lnTo>
                        <a:pt x="32808" y="1382"/>
                      </a:lnTo>
                      <a:lnTo>
                        <a:pt x="32704" y="1444"/>
                      </a:lnTo>
                      <a:lnTo>
                        <a:pt x="32704" y="1549"/>
                      </a:lnTo>
                      <a:lnTo>
                        <a:pt x="32808" y="1549"/>
                      </a:lnTo>
                      <a:lnTo>
                        <a:pt x="32892" y="1591"/>
                      </a:lnTo>
                      <a:lnTo>
                        <a:pt x="32871" y="1654"/>
                      </a:lnTo>
                      <a:lnTo>
                        <a:pt x="32788" y="1695"/>
                      </a:lnTo>
                      <a:lnTo>
                        <a:pt x="32788" y="1779"/>
                      </a:lnTo>
                      <a:lnTo>
                        <a:pt x="32746" y="1800"/>
                      </a:lnTo>
                      <a:lnTo>
                        <a:pt x="32536" y="1570"/>
                      </a:lnTo>
                      <a:lnTo>
                        <a:pt x="32536" y="1486"/>
                      </a:lnTo>
                      <a:lnTo>
                        <a:pt x="32474" y="1361"/>
                      </a:lnTo>
                      <a:lnTo>
                        <a:pt x="32369" y="1340"/>
                      </a:lnTo>
                      <a:lnTo>
                        <a:pt x="31930" y="1068"/>
                      </a:lnTo>
                      <a:lnTo>
                        <a:pt x="31825" y="1026"/>
                      </a:lnTo>
                      <a:lnTo>
                        <a:pt x="31804" y="1005"/>
                      </a:lnTo>
                      <a:lnTo>
                        <a:pt x="31532" y="1026"/>
                      </a:lnTo>
                      <a:lnTo>
                        <a:pt x="31511" y="921"/>
                      </a:lnTo>
                      <a:lnTo>
                        <a:pt x="31553" y="858"/>
                      </a:lnTo>
                      <a:lnTo>
                        <a:pt x="31532" y="796"/>
                      </a:lnTo>
                      <a:lnTo>
                        <a:pt x="31407" y="817"/>
                      </a:lnTo>
                      <a:lnTo>
                        <a:pt x="31344" y="754"/>
                      </a:lnTo>
                      <a:lnTo>
                        <a:pt x="31218" y="796"/>
                      </a:lnTo>
                      <a:lnTo>
                        <a:pt x="31135" y="858"/>
                      </a:lnTo>
                      <a:lnTo>
                        <a:pt x="31093" y="838"/>
                      </a:lnTo>
                      <a:lnTo>
                        <a:pt x="30988" y="942"/>
                      </a:lnTo>
                      <a:lnTo>
                        <a:pt x="30925" y="1047"/>
                      </a:lnTo>
                      <a:lnTo>
                        <a:pt x="30779" y="1047"/>
                      </a:lnTo>
                      <a:lnTo>
                        <a:pt x="30695" y="1026"/>
                      </a:lnTo>
                      <a:lnTo>
                        <a:pt x="30570" y="1172"/>
                      </a:lnTo>
                      <a:lnTo>
                        <a:pt x="30381" y="1235"/>
                      </a:lnTo>
                      <a:lnTo>
                        <a:pt x="30298" y="1256"/>
                      </a:lnTo>
                      <a:lnTo>
                        <a:pt x="30256" y="1214"/>
                      </a:lnTo>
                      <a:lnTo>
                        <a:pt x="30172" y="1214"/>
                      </a:lnTo>
                      <a:lnTo>
                        <a:pt x="30130" y="1256"/>
                      </a:lnTo>
                      <a:lnTo>
                        <a:pt x="30130" y="1361"/>
                      </a:lnTo>
                      <a:lnTo>
                        <a:pt x="30193" y="1382"/>
                      </a:lnTo>
                      <a:lnTo>
                        <a:pt x="30256" y="1382"/>
                      </a:lnTo>
                      <a:lnTo>
                        <a:pt x="30298" y="1549"/>
                      </a:lnTo>
                      <a:lnTo>
                        <a:pt x="30339" y="1758"/>
                      </a:lnTo>
                      <a:lnTo>
                        <a:pt x="30256" y="1905"/>
                      </a:lnTo>
                      <a:lnTo>
                        <a:pt x="30067" y="1905"/>
                      </a:lnTo>
                      <a:lnTo>
                        <a:pt x="29942" y="2051"/>
                      </a:lnTo>
                      <a:lnTo>
                        <a:pt x="29733" y="2093"/>
                      </a:lnTo>
                      <a:lnTo>
                        <a:pt x="29649" y="2072"/>
                      </a:lnTo>
                      <a:lnTo>
                        <a:pt x="29754" y="1988"/>
                      </a:lnTo>
                      <a:lnTo>
                        <a:pt x="29837" y="1967"/>
                      </a:lnTo>
                      <a:lnTo>
                        <a:pt x="29858" y="1842"/>
                      </a:lnTo>
                      <a:lnTo>
                        <a:pt x="29733" y="1591"/>
                      </a:lnTo>
                      <a:lnTo>
                        <a:pt x="29816" y="1444"/>
                      </a:lnTo>
                      <a:lnTo>
                        <a:pt x="29816" y="1340"/>
                      </a:lnTo>
                      <a:lnTo>
                        <a:pt x="29858" y="1256"/>
                      </a:lnTo>
                      <a:lnTo>
                        <a:pt x="29775" y="1068"/>
                      </a:lnTo>
                      <a:lnTo>
                        <a:pt x="29775" y="963"/>
                      </a:lnTo>
                      <a:lnTo>
                        <a:pt x="29628" y="817"/>
                      </a:lnTo>
                      <a:lnTo>
                        <a:pt x="29523" y="858"/>
                      </a:lnTo>
                      <a:lnTo>
                        <a:pt x="29440" y="817"/>
                      </a:lnTo>
                      <a:lnTo>
                        <a:pt x="29398" y="817"/>
                      </a:lnTo>
                      <a:lnTo>
                        <a:pt x="29356" y="942"/>
                      </a:lnTo>
                      <a:lnTo>
                        <a:pt x="29210" y="963"/>
                      </a:lnTo>
                      <a:lnTo>
                        <a:pt x="29147" y="921"/>
                      </a:lnTo>
                      <a:lnTo>
                        <a:pt x="29042" y="963"/>
                      </a:lnTo>
                      <a:lnTo>
                        <a:pt x="28938" y="1130"/>
                      </a:lnTo>
                      <a:lnTo>
                        <a:pt x="28707" y="1130"/>
                      </a:lnTo>
                      <a:lnTo>
                        <a:pt x="28707" y="1047"/>
                      </a:lnTo>
                      <a:lnTo>
                        <a:pt x="28791" y="921"/>
                      </a:lnTo>
                      <a:lnTo>
                        <a:pt x="28791" y="838"/>
                      </a:lnTo>
                      <a:lnTo>
                        <a:pt x="28707" y="817"/>
                      </a:lnTo>
                      <a:lnTo>
                        <a:pt x="28519" y="1110"/>
                      </a:lnTo>
                      <a:lnTo>
                        <a:pt x="28268" y="1214"/>
                      </a:lnTo>
                      <a:lnTo>
                        <a:pt x="28163" y="1172"/>
                      </a:lnTo>
                      <a:lnTo>
                        <a:pt x="28268" y="1026"/>
                      </a:lnTo>
                      <a:lnTo>
                        <a:pt x="28394" y="1005"/>
                      </a:lnTo>
                      <a:lnTo>
                        <a:pt x="28519" y="817"/>
                      </a:lnTo>
                      <a:lnTo>
                        <a:pt x="28498" y="691"/>
                      </a:lnTo>
                      <a:lnTo>
                        <a:pt x="28561" y="586"/>
                      </a:lnTo>
                      <a:lnTo>
                        <a:pt x="28561" y="524"/>
                      </a:lnTo>
                      <a:lnTo>
                        <a:pt x="28645" y="440"/>
                      </a:lnTo>
                      <a:lnTo>
                        <a:pt x="28645" y="398"/>
                      </a:lnTo>
                      <a:lnTo>
                        <a:pt x="28477" y="335"/>
                      </a:lnTo>
                      <a:lnTo>
                        <a:pt x="28414" y="294"/>
                      </a:lnTo>
                      <a:lnTo>
                        <a:pt x="28414" y="126"/>
                      </a:lnTo>
                      <a:lnTo>
                        <a:pt x="28373" y="105"/>
                      </a:lnTo>
                      <a:lnTo>
                        <a:pt x="28205" y="231"/>
                      </a:lnTo>
                      <a:lnTo>
                        <a:pt x="28059" y="210"/>
                      </a:lnTo>
                      <a:lnTo>
                        <a:pt x="27996" y="63"/>
                      </a:lnTo>
                      <a:lnTo>
                        <a:pt x="27891" y="63"/>
                      </a:lnTo>
                      <a:lnTo>
                        <a:pt x="27787" y="168"/>
                      </a:lnTo>
                      <a:lnTo>
                        <a:pt x="2766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840" name="Google Shape;840;p70"/>
                <p:cNvSpPr/>
                <p:nvPr/>
              </p:nvSpPr>
              <p:spPr>
                <a:xfrm>
                  <a:off x="5538025" y="2213300"/>
                  <a:ext cx="94175" cy="208750"/>
                </a:xfrm>
                <a:custGeom>
                  <a:avLst/>
                  <a:gdLst/>
                  <a:ahLst/>
                  <a:cxnLst/>
                  <a:rect l="l" t="t" r="r" b="b"/>
                  <a:pathLst>
                    <a:path w="3767" h="8350" extrusionOk="0">
                      <a:moveTo>
                        <a:pt x="251" y="1"/>
                      </a:moveTo>
                      <a:lnTo>
                        <a:pt x="209" y="63"/>
                      </a:lnTo>
                      <a:lnTo>
                        <a:pt x="251" y="105"/>
                      </a:lnTo>
                      <a:lnTo>
                        <a:pt x="251" y="189"/>
                      </a:lnTo>
                      <a:lnTo>
                        <a:pt x="188" y="210"/>
                      </a:lnTo>
                      <a:lnTo>
                        <a:pt x="105" y="168"/>
                      </a:lnTo>
                      <a:lnTo>
                        <a:pt x="0" y="168"/>
                      </a:lnTo>
                      <a:lnTo>
                        <a:pt x="168" y="314"/>
                      </a:lnTo>
                      <a:lnTo>
                        <a:pt x="356" y="461"/>
                      </a:lnTo>
                      <a:lnTo>
                        <a:pt x="419" y="524"/>
                      </a:lnTo>
                      <a:lnTo>
                        <a:pt x="398" y="670"/>
                      </a:lnTo>
                      <a:lnTo>
                        <a:pt x="460" y="607"/>
                      </a:lnTo>
                      <a:lnTo>
                        <a:pt x="502" y="607"/>
                      </a:lnTo>
                      <a:lnTo>
                        <a:pt x="565" y="691"/>
                      </a:lnTo>
                      <a:lnTo>
                        <a:pt x="502" y="733"/>
                      </a:lnTo>
                      <a:lnTo>
                        <a:pt x="419" y="775"/>
                      </a:lnTo>
                      <a:lnTo>
                        <a:pt x="460" y="838"/>
                      </a:lnTo>
                      <a:lnTo>
                        <a:pt x="523" y="838"/>
                      </a:lnTo>
                      <a:lnTo>
                        <a:pt x="565" y="984"/>
                      </a:lnTo>
                      <a:lnTo>
                        <a:pt x="481" y="1026"/>
                      </a:lnTo>
                      <a:lnTo>
                        <a:pt x="377" y="1005"/>
                      </a:lnTo>
                      <a:lnTo>
                        <a:pt x="314" y="900"/>
                      </a:lnTo>
                      <a:lnTo>
                        <a:pt x="251" y="984"/>
                      </a:lnTo>
                      <a:lnTo>
                        <a:pt x="168" y="1130"/>
                      </a:lnTo>
                      <a:lnTo>
                        <a:pt x="272" y="1235"/>
                      </a:lnTo>
                      <a:lnTo>
                        <a:pt x="314" y="1382"/>
                      </a:lnTo>
                      <a:lnTo>
                        <a:pt x="419" y="1528"/>
                      </a:lnTo>
                      <a:lnTo>
                        <a:pt x="523" y="1716"/>
                      </a:lnTo>
                      <a:lnTo>
                        <a:pt x="523" y="1946"/>
                      </a:lnTo>
                      <a:lnTo>
                        <a:pt x="586" y="1988"/>
                      </a:lnTo>
                      <a:lnTo>
                        <a:pt x="607" y="2177"/>
                      </a:lnTo>
                      <a:lnTo>
                        <a:pt x="691" y="2470"/>
                      </a:lnTo>
                      <a:lnTo>
                        <a:pt x="774" y="2658"/>
                      </a:lnTo>
                      <a:lnTo>
                        <a:pt x="900" y="2700"/>
                      </a:lnTo>
                      <a:lnTo>
                        <a:pt x="900" y="2762"/>
                      </a:lnTo>
                      <a:lnTo>
                        <a:pt x="837" y="2804"/>
                      </a:lnTo>
                      <a:lnTo>
                        <a:pt x="1130" y="3097"/>
                      </a:lnTo>
                      <a:lnTo>
                        <a:pt x="1235" y="3118"/>
                      </a:lnTo>
                      <a:lnTo>
                        <a:pt x="1360" y="3307"/>
                      </a:lnTo>
                      <a:lnTo>
                        <a:pt x="1402" y="3516"/>
                      </a:lnTo>
                      <a:lnTo>
                        <a:pt x="1402" y="3641"/>
                      </a:lnTo>
                      <a:lnTo>
                        <a:pt x="1465" y="3809"/>
                      </a:lnTo>
                      <a:lnTo>
                        <a:pt x="1465" y="3934"/>
                      </a:lnTo>
                      <a:lnTo>
                        <a:pt x="1569" y="3976"/>
                      </a:lnTo>
                      <a:lnTo>
                        <a:pt x="1674" y="4123"/>
                      </a:lnTo>
                      <a:lnTo>
                        <a:pt x="1653" y="4143"/>
                      </a:lnTo>
                      <a:lnTo>
                        <a:pt x="1653" y="4227"/>
                      </a:lnTo>
                      <a:lnTo>
                        <a:pt x="1779" y="4436"/>
                      </a:lnTo>
                      <a:lnTo>
                        <a:pt x="1821" y="4562"/>
                      </a:lnTo>
                      <a:lnTo>
                        <a:pt x="1883" y="4708"/>
                      </a:lnTo>
                      <a:lnTo>
                        <a:pt x="1883" y="4918"/>
                      </a:lnTo>
                      <a:lnTo>
                        <a:pt x="1946" y="5001"/>
                      </a:lnTo>
                      <a:lnTo>
                        <a:pt x="1925" y="5106"/>
                      </a:lnTo>
                      <a:lnTo>
                        <a:pt x="1946" y="5315"/>
                      </a:lnTo>
                      <a:lnTo>
                        <a:pt x="2051" y="5524"/>
                      </a:lnTo>
                      <a:lnTo>
                        <a:pt x="2030" y="5608"/>
                      </a:lnTo>
                      <a:lnTo>
                        <a:pt x="2030" y="5755"/>
                      </a:lnTo>
                      <a:lnTo>
                        <a:pt x="2155" y="5859"/>
                      </a:lnTo>
                      <a:lnTo>
                        <a:pt x="2365" y="6131"/>
                      </a:lnTo>
                      <a:lnTo>
                        <a:pt x="2365" y="6257"/>
                      </a:lnTo>
                      <a:lnTo>
                        <a:pt x="2448" y="6424"/>
                      </a:lnTo>
                      <a:lnTo>
                        <a:pt x="2406" y="6654"/>
                      </a:lnTo>
                      <a:lnTo>
                        <a:pt x="2448" y="6843"/>
                      </a:lnTo>
                      <a:lnTo>
                        <a:pt x="2553" y="7010"/>
                      </a:lnTo>
                      <a:lnTo>
                        <a:pt x="2574" y="7156"/>
                      </a:lnTo>
                      <a:lnTo>
                        <a:pt x="2720" y="7324"/>
                      </a:lnTo>
                      <a:lnTo>
                        <a:pt x="2762" y="7408"/>
                      </a:lnTo>
                      <a:lnTo>
                        <a:pt x="2699" y="7596"/>
                      </a:lnTo>
                      <a:lnTo>
                        <a:pt x="2699" y="7847"/>
                      </a:lnTo>
                      <a:lnTo>
                        <a:pt x="2762" y="7993"/>
                      </a:lnTo>
                      <a:lnTo>
                        <a:pt x="2867" y="8098"/>
                      </a:lnTo>
                      <a:lnTo>
                        <a:pt x="2929" y="8244"/>
                      </a:lnTo>
                      <a:lnTo>
                        <a:pt x="3097" y="8349"/>
                      </a:lnTo>
                      <a:lnTo>
                        <a:pt x="3097" y="8349"/>
                      </a:lnTo>
                      <a:lnTo>
                        <a:pt x="3076" y="8224"/>
                      </a:lnTo>
                      <a:lnTo>
                        <a:pt x="3097" y="8098"/>
                      </a:lnTo>
                      <a:lnTo>
                        <a:pt x="3034" y="7993"/>
                      </a:lnTo>
                      <a:lnTo>
                        <a:pt x="3013" y="7847"/>
                      </a:lnTo>
                      <a:lnTo>
                        <a:pt x="3034" y="7680"/>
                      </a:lnTo>
                      <a:lnTo>
                        <a:pt x="3139" y="7575"/>
                      </a:lnTo>
                      <a:lnTo>
                        <a:pt x="3201" y="7596"/>
                      </a:lnTo>
                      <a:lnTo>
                        <a:pt x="3201" y="7680"/>
                      </a:lnTo>
                      <a:lnTo>
                        <a:pt x="3243" y="7721"/>
                      </a:lnTo>
                      <a:lnTo>
                        <a:pt x="3494" y="7700"/>
                      </a:lnTo>
                      <a:lnTo>
                        <a:pt x="3515" y="7638"/>
                      </a:lnTo>
                      <a:lnTo>
                        <a:pt x="3557" y="7638"/>
                      </a:lnTo>
                      <a:lnTo>
                        <a:pt x="3599" y="7700"/>
                      </a:lnTo>
                      <a:lnTo>
                        <a:pt x="3557" y="7721"/>
                      </a:lnTo>
                      <a:lnTo>
                        <a:pt x="3557" y="7826"/>
                      </a:lnTo>
                      <a:lnTo>
                        <a:pt x="3704" y="7952"/>
                      </a:lnTo>
                      <a:lnTo>
                        <a:pt x="3725" y="8056"/>
                      </a:lnTo>
                      <a:lnTo>
                        <a:pt x="3766" y="8119"/>
                      </a:lnTo>
                      <a:lnTo>
                        <a:pt x="3766" y="8035"/>
                      </a:lnTo>
                      <a:lnTo>
                        <a:pt x="3745" y="7993"/>
                      </a:lnTo>
                      <a:lnTo>
                        <a:pt x="3766" y="7847"/>
                      </a:lnTo>
                      <a:lnTo>
                        <a:pt x="3766" y="7721"/>
                      </a:lnTo>
                      <a:lnTo>
                        <a:pt x="3662" y="7638"/>
                      </a:lnTo>
                      <a:lnTo>
                        <a:pt x="3641" y="7491"/>
                      </a:lnTo>
                      <a:lnTo>
                        <a:pt x="3599" y="7387"/>
                      </a:lnTo>
                      <a:lnTo>
                        <a:pt x="3515" y="7428"/>
                      </a:lnTo>
                      <a:lnTo>
                        <a:pt x="3432" y="7428"/>
                      </a:lnTo>
                      <a:lnTo>
                        <a:pt x="3285" y="7324"/>
                      </a:lnTo>
                      <a:lnTo>
                        <a:pt x="3243" y="7156"/>
                      </a:lnTo>
                      <a:lnTo>
                        <a:pt x="3181" y="7010"/>
                      </a:lnTo>
                      <a:lnTo>
                        <a:pt x="3034" y="6905"/>
                      </a:lnTo>
                      <a:lnTo>
                        <a:pt x="2929" y="6884"/>
                      </a:lnTo>
                      <a:lnTo>
                        <a:pt x="2867" y="6780"/>
                      </a:lnTo>
                      <a:lnTo>
                        <a:pt x="2804" y="6571"/>
                      </a:lnTo>
                      <a:lnTo>
                        <a:pt x="2720" y="6424"/>
                      </a:lnTo>
                      <a:lnTo>
                        <a:pt x="2678" y="6278"/>
                      </a:lnTo>
                      <a:lnTo>
                        <a:pt x="2678" y="6089"/>
                      </a:lnTo>
                      <a:lnTo>
                        <a:pt x="2657" y="5859"/>
                      </a:lnTo>
                      <a:lnTo>
                        <a:pt x="2595" y="5755"/>
                      </a:lnTo>
                      <a:lnTo>
                        <a:pt x="2616" y="5545"/>
                      </a:lnTo>
                      <a:lnTo>
                        <a:pt x="2595" y="5441"/>
                      </a:lnTo>
                      <a:lnTo>
                        <a:pt x="2511" y="5294"/>
                      </a:lnTo>
                      <a:lnTo>
                        <a:pt x="2574" y="5211"/>
                      </a:lnTo>
                      <a:lnTo>
                        <a:pt x="2595" y="5127"/>
                      </a:lnTo>
                      <a:lnTo>
                        <a:pt x="2595" y="5085"/>
                      </a:lnTo>
                      <a:lnTo>
                        <a:pt x="2657" y="5043"/>
                      </a:lnTo>
                      <a:lnTo>
                        <a:pt x="2720" y="5085"/>
                      </a:lnTo>
                      <a:lnTo>
                        <a:pt x="2867" y="5043"/>
                      </a:lnTo>
                      <a:lnTo>
                        <a:pt x="2992" y="5043"/>
                      </a:lnTo>
                      <a:lnTo>
                        <a:pt x="3118" y="5127"/>
                      </a:lnTo>
                      <a:lnTo>
                        <a:pt x="3201" y="5315"/>
                      </a:lnTo>
                      <a:lnTo>
                        <a:pt x="3306" y="5336"/>
                      </a:lnTo>
                      <a:lnTo>
                        <a:pt x="3411" y="5420"/>
                      </a:lnTo>
                      <a:lnTo>
                        <a:pt x="3515" y="5566"/>
                      </a:lnTo>
                      <a:lnTo>
                        <a:pt x="3599" y="5608"/>
                      </a:lnTo>
                      <a:lnTo>
                        <a:pt x="3536" y="5483"/>
                      </a:lnTo>
                      <a:lnTo>
                        <a:pt x="3411" y="5315"/>
                      </a:lnTo>
                      <a:lnTo>
                        <a:pt x="3243" y="5211"/>
                      </a:lnTo>
                      <a:lnTo>
                        <a:pt x="3139" y="5022"/>
                      </a:lnTo>
                      <a:lnTo>
                        <a:pt x="3034" y="4897"/>
                      </a:lnTo>
                      <a:lnTo>
                        <a:pt x="3034" y="4813"/>
                      </a:lnTo>
                      <a:lnTo>
                        <a:pt x="2992" y="4771"/>
                      </a:lnTo>
                      <a:lnTo>
                        <a:pt x="2888" y="4562"/>
                      </a:lnTo>
                      <a:lnTo>
                        <a:pt x="2825" y="4436"/>
                      </a:lnTo>
                      <a:lnTo>
                        <a:pt x="2762" y="4395"/>
                      </a:lnTo>
                      <a:lnTo>
                        <a:pt x="2720" y="4269"/>
                      </a:lnTo>
                      <a:lnTo>
                        <a:pt x="2574" y="4060"/>
                      </a:lnTo>
                      <a:lnTo>
                        <a:pt x="2406" y="3809"/>
                      </a:lnTo>
                      <a:lnTo>
                        <a:pt x="2365" y="3641"/>
                      </a:lnTo>
                      <a:lnTo>
                        <a:pt x="2155" y="3390"/>
                      </a:lnTo>
                      <a:lnTo>
                        <a:pt x="2072" y="3181"/>
                      </a:lnTo>
                      <a:lnTo>
                        <a:pt x="1967" y="3118"/>
                      </a:lnTo>
                      <a:lnTo>
                        <a:pt x="1967" y="3014"/>
                      </a:lnTo>
                      <a:lnTo>
                        <a:pt x="1925" y="2888"/>
                      </a:lnTo>
                      <a:lnTo>
                        <a:pt x="1841" y="2867"/>
                      </a:lnTo>
                      <a:lnTo>
                        <a:pt x="1841" y="2909"/>
                      </a:lnTo>
                      <a:lnTo>
                        <a:pt x="1758" y="2909"/>
                      </a:lnTo>
                      <a:lnTo>
                        <a:pt x="1737" y="2867"/>
                      </a:lnTo>
                      <a:lnTo>
                        <a:pt x="1758" y="2762"/>
                      </a:lnTo>
                      <a:lnTo>
                        <a:pt x="1737" y="2679"/>
                      </a:lnTo>
                      <a:lnTo>
                        <a:pt x="1632" y="2616"/>
                      </a:lnTo>
                      <a:lnTo>
                        <a:pt x="1528" y="2490"/>
                      </a:lnTo>
                      <a:lnTo>
                        <a:pt x="1465" y="2344"/>
                      </a:lnTo>
                      <a:lnTo>
                        <a:pt x="1402" y="2260"/>
                      </a:lnTo>
                      <a:lnTo>
                        <a:pt x="1402" y="2135"/>
                      </a:lnTo>
                      <a:lnTo>
                        <a:pt x="1423" y="2030"/>
                      </a:lnTo>
                      <a:lnTo>
                        <a:pt x="1444" y="2051"/>
                      </a:lnTo>
                      <a:lnTo>
                        <a:pt x="1423" y="1884"/>
                      </a:lnTo>
                      <a:lnTo>
                        <a:pt x="1402" y="1716"/>
                      </a:lnTo>
                      <a:lnTo>
                        <a:pt x="1360" y="1570"/>
                      </a:lnTo>
                      <a:lnTo>
                        <a:pt x="1235" y="1528"/>
                      </a:lnTo>
                      <a:lnTo>
                        <a:pt x="1109" y="1382"/>
                      </a:lnTo>
                      <a:lnTo>
                        <a:pt x="1109" y="1319"/>
                      </a:lnTo>
                      <a:lnTo>
                        <a:pt x="1046" y="1256"/>
                      </a:lnTo>
                      <a:lnTo>
                        <a:pt x="1046" y="1193"/>
                      </a:lnTo>
                      <a:lnTo>
                        <a:pt x="1109" y="1193"/>
                      </a:lnTo>
                      <a:lnTo>
                        <a:pt x="1214" y="1298"/>
                      </a:lnTo>
                      <a:lnTo>
                        <a:pt x="1318" y="1444"/>
                      </a:lnTo>
                      <a:lnTo>
                        <a:pt x="1318" y="1444"/>
                      </a:lnTo>
                      <a:lnTo>
                        <a:pt x="1256" y="1298"/>
                      </a:lnTo>
                      <a:lnTo>
                        <a:pt x="1130" y="1110"/>
                      </a:lnTo>
                      <a:lnTo>
                        <a:pt x="1005" y="942"/>
                      </a:lnTo>
                      <a:lnTo>
                        <a:pt x="942" y="942"/>
                      </a:lnTo>
                      <a:lnTo>
                        <a:pt x="921" y="858"/>
                      </a:lnTo>
                      <a:lnTo>
                        <a:pt x="691" y="670"/>
                      </a:lnTo>
                      <a:lnTo>
                        <a:pt x="607" y="566"/>
                      </a:lnTo>
                      <a:lnTo>
                        <a:pt x="607" y="335"/>
                      </a:lnTo>
                      <a:lnTo>
                        <a:pt x="523" y="273"/>
                      </a:lnTo>
                      <a:lnTo>
                        <a:pt x="377" y="210"/>
                      </a:lnTo>
                      <a:lnTo>
                        <a:pt x="293" y="63"/>
                      </a:lnTo>
                      <a:lnTo>
                        <a:pt x="25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41" name="Google Shape;841;p70"/>
            <p:cNvGrpSpPr/>
            <p:nvPr/>
          </p:nvGrpSpPr>
          <p:grpSpPr>
            <a:xfrm>
              <a:off x="3875768" y="2846704"/>
              <a:ext cx="44796" cy="47366"/>
              <a:chOff x="3960625" y="2587825"/>
              <a:chExt cx="94050" cy="104125"/>
            </a:xfrm>
          </p:grpSpPr>
          <p:sp>
            <p:nvSpPr>
              <p:cNvPr id="842" name="Google Shape;842;p70"/>
              <p:cNvSpPr/>
              <p:nvPr/>
            </p:nvSpPr>
            <p:spPr>
              <a:xfrm>
                <a:off x="3960625" y="2587825"/>
                <a:ext cx="94050" cy="51200"/>
              </a:xfrm>
              <a:custGeom>
                <a:avLst/>
                <a:gdLst/>
                <a:ahLst/>
                <a:cxnLst/>
                <a:rect l="l" t="t" r="r" b="b"/>
                <a:pathLst>
                  <a:path w="3762" h="2048" extrusionOk="0">
                    <a:moveTo>
                      <a:pt x="190" y="2048"/>
                    </a:moveTo>
                    <a:lnTo>
                      <a:pt x="0" y="1762"/>
                    </a:lnTo>
                    <a:lnTo>
                      <a:pt x="309" y="1048"/>
                    </a:lnTo>
                    <a:lnTo>
                      <a:pt x="3762" y="0"/>
                    </a:lnTo>
                    <a:lnTo>
                      <a:pt x="3714" y="1072"/>
                    </a:lnTo>
                    <a:lnTo>
                      <a:pt x="2929" y="1143"/>
                    </a:lnTo>
                    <a:lnTo>
                      <a:pt x="2167" y="1000"/>
                    </a:lnTo>
                    <a:close/>
                  </a:path>
                </a:pathLst>
              </a:custGeom>
              <a:solidFill>
                <a:schemeClr val="accent5"/>
              </a:solidFill>
              <a:ln>
                <a:noFill/>
              </a:ln>
            </p:spPr>
          </p:sp>
          <p:sp>
            <p:nvSpPr>
              <p:cNvPr id="843" name="Google Shape;843;p70"/>
              <p:cNvSpPr/>
              <p:nvPr/>
            </p:nvSpPr>
            <p:spPr>
              <a:xfrm>
                <a:off x="3963000" y="2596725"/>
                <a:ext cx="86850" cy="95225"/>
              </a:xfrm>
              <a:custGeom>
                <a:avLst/>
                <a:gdLst/>
                <a:ahLst/>
                <a:cxnLst/>
                <a:rect l="l" t="t" r="r" b="b"/>
                <a:pathLst>
                  <a:path w="3474" h="3809" extrusionOk="0">
                    <a:moveTo>
                      <a:pt x="1549" y="2009"/>
                    </a:moveTo>
                    <a:lnTo>
                      <a:pt x="1632" y="2030"/>
                    </a:lnTo>
                    <a:lnTo>
                      <a:pt x="1695" y="2093"/>
                    </a:lnTo>
                    <a:lnTo>
                      <a:pt x="1674" y="2135"/>
                    </a:lnTo>
                    <a:lnTo>
                      <a:pt x="1674" y="2189"/>
                    </a:lnTo>
                    <a:lnTo>
                      <a:pt x="1674" y="2189"/>
                    </a:lnTo>
                    <a:cubicBezTo>
                      <a:pt x="1645" y="2167"/>
                      <a:pt x="1613" y="2146"/>
                      <a:pt x="1569" y="2135"/>
                    </a:cubicBezTo>
                    <a:cubicBezTo>
                      <a:pt x="1549" y="2114"/>
                      <a:pt x="1528" y="2114"/>
                      <a:pt x="1486" y="2114"/>
                    </a:cubicBezTo>
                    <a:lnTo>
                      <a:pt x="1549" y="2072"/>
                    </a:lnTo>
                    <a:lnTo>
                      <a:pt x="1549" y="2009"/>
                    </a:lnTo>
                    <a:close/>
                    <a:moveTo>
                      <a:pt x="3327" y="1"/>
                    </a:moveTo>
                    <a:lnTo>
                      <a:pt x="3201" y="105"/>
                    </a:lnTo>
                    <a:lnTo>
                      <a:pt x="3201" y="231"/>
                    </a:lnTo>
                    <a:lnTo>
                      <a:pt x="3243" y="335"/>
                    </a:lnTo>
                    <a:lnTo>
                      <a:pt x="3160" y="377"/>
                    </a:lnTo>
                    <a:lnTo>
                      <a:pt x="2929" y="356"/>
                    </a:lnTo>
                    <a:lnTo>
                      <a:pt x="2825" y="419"/>
                    </a:lnTo>
                    <a:lnTo>
                      <a:pt x="2720" y="356"/>
                    </a:lnTo>
                    <a:lnTo>
                      <a:pt x="2616" y="356"/>
                    </a:lnTo>
                    <a:lnTo>
                      <a:pt x="2532" y="419"/>
                    </a:lnTo>
                    <a:lnTo>
                      <a:pt x="2427" y="419"/>
                    </a:lnTo>
                    <a:lnTo>
                      <a:pt x="2406" y="314"/>
                    </a:lnTo>
                    <a:lnTo>
                      <a:pt x="2260" y="314"/>
                    </a:lnTo>
                    <a:lnTo>
                      <a:pt x="2113" y="273"/>
                    </a:lnTo>
                    <a:lnTo>
                      <a:pt x="2009" y="377"/>
                    </a:lnTo>
                    <a:lnTo>
                      <a:pt x="1862" y="419"/>
                    </a:lnTo>
                    <a:lnTo>
                      <a:pt x="1674" y="419"/>
                    </a:lnTo>
                    <a:lnTo>
                      <a:pt x="1632" y="377"/>
                    </a:lnTo>
                    <a:lnTo>
                      <a:pt x="1549" y="440"/>
                    </a:lnTo>
                    <a:lnTo>
                      <a:pt x="1444" y="440"/>
                    </a:lnTo>
                    <a:lnTo>
                      <a:pt x="1318" y="524"/>
                    </a:lnTo>
                    <a:lnTo>
                      <a:pt x="1025" y="524"/>
                    </a:lnTo>
                    <a:lnTo>
                      <a:pt x="900" y="586"/>
                    </a:lnTo>
                    <a:lnTo>
                      <a:pt x="900" y="649"/>
                    </a:lnTo>
                    <a:lnTo>
                      <a:pt x="732" y="691"/>
                    </a:lnTo>
                    <a:lnTo>
                      <a:pt x="502" y="838"/>
                    </a:lnTo>
                    <a:lnTo>
                      <a:pt x="481" y="984"/>
                    </a:lnTo>
                    <a:lnTo>
                      <a:pt x="398" y="1151"/>
                    </a:lnTo>
                    <a:lnTo>
                      <a:pt x="168" y="1214"/>
                    </a:lnTo>
                    <a:lnTo>
                      <a:pt x="168" y="1361"/>
                    </a:lnTo>
                    <a:lnTo>
                      <a:pt x="84" y="1507"/>
                    </a:lnTo>
                    <a:lnTo>
                      <a:pt x="0" y="1570"/>
                    </a:lnTo>
                    <a:lnTo>
                      <a:pt x="0" y="1716"/>
                    </a:lnTo>
                    <a:lnTo>
                      <a:pt x="209" y="1884"/>
                    </a:lnTo>
                    <a:lnTo>
                      <a:pt x="335" y="2072"/>
                    </a:lnTo>
                    <a:lnTo>
                      <a:pt x="398" y="2093"/>
                    </a:lnTo>
                    <a:lnTo>
                      <a:pt x="398" y="2135"/>
                    </a:lnTo>
                    <a:lnTo>
                      <a:pt x="544" y="2365"/>
                    </a:lnTo>
                    <a:lnTo>
                      <a:pt x="586" y="2532"/>
                    </a:lnTo>
                    <a:lnTo>
                      <a:pt x="649" y="2553"/>
                    </a:lnTo>
                    <a:lnTo>
                      <a:pt x="753" y="2449"/>
                    </a:lnTo>
                    <a:lnTo>
                      <a:pt x="837" y="2553"/>
                    </a:lnTo>
                    <a:lnTo>
                      <a:pt x="963" y="2595"/>
                    </a:lnTo>
                    <a:lnTo>
                      <a:pt x="1025" y="2511"/>
                    </a:lnTo>
                    <a:lnTo>
                      <a:pt x="1130" y="2511"/>
                    </a:lnTo>
                    <a:lnTo>
                      <a:pt x="1277" y="2595"/>
                    </a:lnTo>
                    <a:lnTo>
                      <a:pt x="1360" y="2532"/>
                    </a:lnTo>
                    <a:lnTo>
                      <a:pt x="1381" y="2616"/>
                    </a:lnTo>
                    <a:lnTo>
                      <a:pt x="1465" y="2616"/>
                    </a:lnTo>
                    <a:lnTo>
                      <a:pt x="1528" y="2658"/>
                    </a:lnTo>
                    <a:lnTo>
                      <a:pt x="1653" y="2700"/>
                    </a:lnTo>
                    <a:lnTo>
                      <a:pt x="1569" y="2742"/>
                    </a:lnTo>
                    <a:lnTo>
                      <a:pt x="1486" y="2825"/>
                    </a:lnTo>
                    <a:lnTo>
                      <a:pt x="1423" y="2762"/>
                    </a:lnTo>
                    <a:lnTo>
                      <a:pt x="1318" y="2742"/>
                    </a:lnTo>
                    <a:lnTo>
                      <a:pt x="1067" y="2595"/>
                    </a:lnTo>
                    <a:lnTo>
                      <a:pt x="963" y="2616"/>
                    </a:lnTo>
                    <a:lnTo>
                      <a:pt x="858" y="2658"/>
                    </a:lnTo>
                    <a:lnTo>
                      <a:pt x="753" y="2616"/>
                    </a:lnTo>
                    <a:lnTo>
                      <a:pt x="691" y="2721"/>
                    </a:lnTo>
                    <a:lnTo>
                      <a:pt x="628" y="2742"/>
                    </a:lnTo>
                    <a:lnTo>
                      <a:pt x="607" y="2846"/>
                    </a:lnTo>
                    <a:lnTo>
                      <a:pt x="732" y="2972"/>
                    </a:lnTo>
                    <a:lnTo>
                      <a:pt x="858" y="3035"/>
                    </a:lnTo>
                    <a:lnTo>
                      <a:pt x="1004" y="3139"/>
                    </a:lnTo>
                    <a:lnTo>
                      <a:pt x="1004" y="3223"/>
                    </a:lnTo>
                    <a:lnTo>
                      <a:pt x="942" y="3265"/>
                    </a:lnTo>
                    <a:lnTo>
                      <a:pt x="942" y="3369"/>
                    </a:lnTo>
                    <a:lnTo>
                      <a:pt x="1046" y="3495"/>
                    </a:lnTo>
                    <a:lnTo>
                      <a:pt x="1130" y="3579"/>
                    </a:lnTo>
                    <a:lnTo>
                      <a:pt x="1151" y="3495"/>
                    </a:lnTo>
                    <a:lnTo>
                      <a:pt x="1130" y="3453"/>
                    </a:lnTo>
                    <a:lnTo>
                      <a:pt x="1172" y="3348"/>
                    </a:lnTo>
                    <a:lnTo>
                      <a:pt x="1214" y="3474"/>
                    </a:lnTo>
                    <a:lnTo>
                      <a:pt x="1360" y="3537"/>
                    </a:lnTo>
                    <a:lnTo>
                      <a:pt x="1381" y="3599"/>
                    </a:lnTo>
                    <a:lnTo>
                      <a:pt x="1360" y="3704"/>
                    </a:lnTo>
                    <a:lnTo>
                      <a:pt x="1423" y="3788"/>
                    </a:lnTo>
                    <a:lnTo>
                      <a:pt x="1423" y="3746"/>
                    </a:lnTo>
                    <a:lnTo>
                      <a:pt x="1465" y="3599"/>
                    </a:lnTo>
                    <a:lnTo>
                      <a:pt x="1569" y="3599"/>
                    </a:lnTo>
                    <a:lnTo>
                      <a:pt x="1632" y="3704"/>
                    </a:lnTo>
                    <a:lnTo>
                      <a:pt x="1800" y="3809"/>
                    </a:lnTo>
                    <a:lnTo>
                      <a:pt x="1800" y="3809"/>
                    </a:lnTo>
                    <a:lnTo>
                      <a:pt x="1737" y="3704"/>
                    </a:lnTo>
                    <a:lnTo>
                      <a:pt x="1758" y="3641"/>
                    </a:lnTo>
                    <a:lnTo>
                      <a:pt x="1695" y="3537"/>
                    </a:lnTo>
                    <a:lnTo>
                      <a:pt x="1632" y="3348"/>
                    </a:lnTo>
                    <a:lnTo>
                      <a:pt x="1549" y="3244"/>
                    </a:lnTo>
                    <a:lnTo>
                      <a:pt x="1549" y="3181"/>
                    </a:lnTo>
                    <a:lnTo>
                      <a:pt x="1632" y="3181"/>
                    </a:lnTo>
                    <a:lnTo>
                      <a:pt x="1758" y="3265"/>
                    </a:lnTo>
                    <a:lnTo>
                      <a:pt x="1737" y="3327"/>
                    </a:lnTo>
                    <a:lnTo>
                      <a:pt x="1758" y="3369"/>
                    </a:lnTo>
                    <a:lnTo>
                      <a:pt x="1841" y="3286"/>
                    </a:lnTo>
                    <a:lnTo>
                      <a:pt x="1967" y="3348"/>
                    </a:lnTo>
                    <a:lnTo>
                      <a:pt x="1967" y="3286"/>
                    </a:lnTo>
                    <a:lnTo>
                      <a:pt x="1904" y="3244"/>
                    </a:lnTo>
                    <a:lnTo>
                      <a:pt x="1904" y="3181"/>
                    </a:lnTo>
                    <a:lnTo>
                      <a:pt x="1862" y="3181"/>
                    </a:lnTo>
                    <a:lnTo>
                      <a:pt x="1758" y="3139"/>
                    </a:lnTo>
                    <a:lnTo>
                      <a:pt x="1758" y="3076"/>
                    </a:lnTo>
                    <a:lnTo>
                      <a:pt x="1653" y="3014"/>
                    </a:lnTo>
                    <a:lnTo>
                      <a:pt x="1758" y="2951"/>
                    </a:lnTo>
                    <a:lnTo>
                      <a:pt x="1862" y="2951"/>
                    </a:lnTo>
                    <a:lnTo>
                      <a:pt x="1904" y="2909"/>
                    </a:lnTo>
                    <a:lnTo>
                      <a:pt x="2072" y="3014"/>
                    </a:lnTo>
                    <a:lnTo>
                      <a:pt x="2093" y="3055"/>
                    </a:lnTo>
                    <a:lnTo>
                      <a:pt x="2197" y="3076"/>
                    </a:lnTo>
                    <a:lnTo>
                      <a:pt x="2218" y="3035"/>
                    </a:lnTo>
                    <a:lnTo>
                      <a:pt x="2113" y="2909"/>
                    </a:lnTo>
                    <a:lnTo>
                      <a:pt x="2155" y="2762"/>
                    </a:lnTo>
                    <a:lnTo>
                      <a:pt x="2093" y="2700"/>
                    </a:lnTo>
                    <a:lnTo>
                      <a:pt x="1841" y="2532"/>
                    </a:lnTo>
                    <a:lnTo>
                      <a:pt x="1758" y="2511"/>
                    </a:lnTo>
                    <a:lnTo>
                      <a:pt x="1737" y="2490"/>
                    </a:lnTo>
                    <a:cubicBezTo>
                      <a:pt x="1758" y="2490"/>
                      <a:pt x="1779" y="2449"/>
                      <a:pt x="1800" y="2407"/>
                    </a:cubicBezTo>
                    <a:lnTo>
                      <a:pt x="1862" y="2449"/>
                    </a:lnTo>
                    <a:lnTo>
                      <a:pt x="1946" y="2490"/>
                    </a:lnTo>
                    <a:lnTo>
                      <a:pt x="1988" y="2553"/>
                    </a:lnTo>
                    <a:lnTo>
                      <a:pt x="2093" y="2616"/>
                    </a:lnTo>
                    <a:lnTo>
                      <a:pt x="2176" y="2616"/>
                    </a:lnTo>
                    <a:lnTo>
                      <a:pt x="2197" y="2658"/>
                    </a:lnTo>
                    <a:lnTo>
                      <a:pt x="2281" y="2762"/>
                    </a:lnTo>
                    <a:lnTo>
                      <a:pt x="2323" y="2825"/>
                    </a:lnTo>
                    <a:lnTo>
                      <a:pt x="2323" y="2867"/>
                    </a:lnTo>
                    <a:lnTo>
                      <a:pt x="2365" y="2930"/>
                    </a:lnTo>
                    <a:lnTo>
                      <a:pt x="2427" y="2972"/>
                    </a:lnTo>
                    <a:lnTo>
                      <a:pt x="2490" y="2951"/>
                    </a:lnTo>
                    <a:lnTo>
                      <a:pt x="2532" y="2972"/>
                    </a:lnTo>
                    <a:lnTo>
                      <a:pt x="2595" y="2867"/>
                    </a:lnTo>
                    <a:lnTo>
                      <a:pt x="2490" y="2867"/>
                    </a:lnTo>
                    <a:lnTo>
                      <a:pt x="2469" y="2888"/>
                    </a:lnTo>
                    <a:lnTo>
                      <a:pt x="2385" y="2825"/>
                    </a:lnTo>
                    <a:lnTo>
                      <a:pt x="2385" y="2742"/>
                    </a:lnTo>
                    <a:lnTo>
                      <a:pt x="2365" y="2679"/>
                    </a:lnTo>
                    <a:lnTo>
                      <a:pt x="2365" y="2637"/>
                    </a:lnTo>
                    <a:lnTo>
                      <a:pt x="2302" y="2553"/>
                    </a:lnTo>
                    <a:lnTo>
                      <a:pt x="2176" y="2428"/>
                    </a:lnTo>
                    <a:lnTo>
                      <a:pt x="2176" y="2449"/>
                    </a:lnTo>
                    <a:lnTo>
                      <a:pt x="2093" y="2449"/>
                    </a:lnTo>
                    <a:lnTo>
                      <a:pt x="2093" y="2428"/>
                    </a:lnTo>
                    <a:lnTo>
                      <a:pt x="1988" y="2365"/>
                    </a:lnTo>
                    <a:lnTo>
                      <a:pt x="1883" y="2344"/>
                    </a:lnTo>
                    <a:lnTo>
                      <a:pt x="1800" y="2239"/>
                    </a:lnTo>
                    <a:lnTo>
                      <a:pt x="1758" y="2239"/>
                    </a:lnTo>
                    <a:cubicBezTo>
                      <a:pt x="1730" y="2230"/>
                      <a:pt x="1706" y="2212"/>
                      <a:pt x="1680" y="2193"/>
                    </a:cubicBezTo>
                    <a:lnTo>
                      <a:pt x="1680" y="2193"/>
                    </a:lnTo>
                    <a:lnTo>
                      <a:pt x="1737" y="2156"/>
                    </a:lnTo>
                    <a:lnTo>
                      <a:pt x="1758" y="2030"/>
                    </a:lnTo>
                    <a:lnTo>
                      <a:pt x="1674" y="1946"/>
                    </a:lnTo>
                    <a:lnTo>
                      <a:pt x="1486" y="1737"/>
                    </a:lnTo>
                    <a:lnTo>
                      <a:pt x="1423" y="1695"/>
                    </a:lnTo>
                    <a:lnTo>
                      <a:pt x="1381" y="1612"/>
                    </a:lnTo>
                    <a:lnTo>
                      <a:pt x="1256" y="1507"/>
                    </a:lnTo>
                    <a:lnTo>
                      <a:pt x="1318" y="1465"/>
                    </a:lnTo>
                    <a:lnTo>
                      <a:pt x="1277" y="1235"/>
                    </a:lnTo>
                    <a:lnTo>
                      <a:pt x="1360" y="1130"/>
                    </a:lnTo>
                    <a:lnTo>
                      <a:pt x="1486" y="1089"/>
                    </a:lnTo>
                    <a:lnTo>
                      <a:pt x="1528" y="1193"/>
                    </a:lnTo>
                    <a:lnTo>
                      <a:pt x="1465" y="1193"/>
                    </a:lnTo>
                    <a:lnTo>
                      <a:pt x="1465" y="1256"/>
                    </a:lnTo>
                    <a:lnTo>
                      <a:pt x="1653" y="1319"/>
                    </a:lnTo>
                    <a:lnTo>
                      <a:pt x="1674" y="1465"/>
                    </a:lnTo>
                    <a:lnTo>
                      <a:pt x="1779" y="1570"/>
                    </a:lnTo>
                    <a:lnTo>
                      <a:pt x="1904" y="1570"/>
                    </a:lnTo>
                    <a:lnTo>
                      <a:pt x="1841" y="1507"/>
                    </a:lnTo>
                    <a:lnTo>
                      <a:pt x="1779" y="1423"/>
                    </a:lnTo>
                    <a:lnTo>
                      <a:pt x="1800" y="1361"/>
                    </a:lnTo>
                    <a:lnTo>
                      <a:pt x="1946" y="1402"/>
                    </a:lnTo>
                    <a:lnTo>
                      <a:pt x="2009" y="1528"/>
                    </a:lnTo>
                    <a:lnTo>
                      <a:pt x="2093" y="1570"/>
                    </a:lnTo>
                    <a:lnTo>
                      <a:pt x="2155" y="1486"/>
                    </a:lnTo>
                    <a:lnTo>
                      <a:pt x="2072" y="1423"/>
                    </a:lnTo>
                    <a:lnTo>
                      <a:pt x="1988" y="1402"/>
                    </a:lnTo>
                    <a:lnTo>
                      <a:pt x="1988" y="1361"/>
                    </a:lnTo>
                    <a:lnTo>
                      <a:pt x="2197" y="1361"/>
                    </a:lnTo>
                    <a:lnTo>
                      <a:pt x="2281" y="1423"/>
                    </a:lnTo>
                    <a:lnTo>
                      <a:pt x="2302" y="1402"/>
                    </a:lnTo>
                    <a:lnTo>
                      <a:pt x="2176" y="1298"/>
                    </a:lnTo>
                    <a:lnTo>
                      <a:pt x="2051" y="1277"/>
                    </a:lnTo>
                    <a:lnTo>
                      <a:pt x="1946" y="1151"/>
                    </a:lnTo>
                    <a:lnTo>
                      <a:pt x="1988" y="1068"/>
                    </a:lnTo>
                    <a:lnTo>
                      <a:pt x="2093" y="1089"/>
                    </a:lnTo>
                    <a:lnTo>
                      <a:pt x="2176" y="1047"/>
                    </a:lnTo>
                    <a:lnTo>
                      <a:pt x="2218" y="879"/>
                    </a:lnTo>
                    <a:lnTo>
                      <a:pt x="2302" y="858"/>
                    </a:lnTo>
                    <a:lnTo>
                      <a:pt x="2427" y="963"/>
                    </a:lnTo>
                    <a:lnTo>
                      <a:pt x="2532" y="963"/>
                    </a:lnTo>
                    <a:lnTo>
                      <a:pt x="2637" y="858"/>
                    </a:lnTo>
                    <a:lnTo>
                      <a:pt x="2637" y="796"/>
                    </a:lnTo>
                    <a:lnTo>
                      <a:pt x="2699" y="796"/>
                    </a:lnTo>
                    <a:lnTo>
                      <a:pt x="2783" y="879"/>
                    </a:lnTo>
                    <a:lnTo>
                      <a:pt x="3013" y="879"/>
                    </a:lnTo>
                    <a:lnTo>
                      <a:pt x="3201" y="942"/>
                    </a:lnTo>
                    <a:lnTo>
                      <a:pt x="3327" y="900"/>
                    </a:lnTo>
                    <a:lnTo>
                      <a:pt x="3348" y="566"/>
                    </a:lnTo>
                    <a:lnTo>
                      <a:pt x="3327" y="440"/>
                    </a:lnTo>
                    <a:lnTo>
                      <a:pt x="3473" y="335"/>
                    </a:lnTo>
                    <a:lnTo>
                      <a:pt x="3473" y="210"/>
                    </a:lnTo>
                    <a:lnTo>
                      <a:pt x="3369" y="147"/>
                    </a:lnTo>
                    <a:lnTo>
                      <a:pt x="341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4" name="Google Shape;844;p70"/>
            <p:cNvGrpSpPr/>
            <p:nvPr/>
          </p:nvGrpSpPr>
          <p:grpSpPr>
            <a:xfrm>
              <a:off x="3782759" y="2807162"/>
              <a:ext cx="82686" cy="85487"/>
              <a:chOff x="3765350" y="2500900"/>
              <a:chExt cx="173600" cy="187925"/>
            </a:xfrm>
          </p:grpSpPr>
          <p:sp>
            <p:nvSpPr>
              <p:cNvPr id="845" name="Google Shape;845;p70"/>
              <p:cNvSpPr/>
              <p:nvPr/>
            </p:nvSpPr>
            <p:spPr>
              <a:xfrm>
                <a:off x="3765350" y="2500900"/>
                <a:ext cx="108950" cy="64300"/>
              </a:xfrm>
              <a:custGeom>
                <a:avLst/>
                <a:gdLst/>
                <a:ahLst/>
                <a:cxnLst/>
                <a:rect l="l" t="t" r="r" b="b"/>
                <a:pathLst>
                  <a:path w="4358" h="2572" extrusionOk="0">
                    <a:moveTo>
                      <a:pt x="1286" y="596"/>
                    </a:moveTo>
                    <a:lnTo>
                      <a:pt x="0" y="1072"/>
                    </a:lnTo>
                    <a:lnTo>
                      <a:pt x="429" y="2239"/>
                    </a:lnTo>
                    <a:lnTo>
                      <a:pt x="857" y="2572"/>
                    </a:lnTo>
                    <a:lnTo>
                      <a:pt x="2191" y="1215"/>
                    </a:lnTo>
                    <a:lnTo>
                      <a:pt x="4024" y="1072"/>
                    </a:lnTo>
                    <a:lnTo>
                      <a:pt x="4358" y="429"/>
                    </a:lnTo>
                    <a:lnTo>
                      <a:pt x="3120" y="0"/>
                    </a:lnTo>
                    <a:lnTo>
                      <a:pt x="2477" y="358"/>
                    </a:lnTo>
                    <a:close/>
                  </a:path>
                </a:pathLst>
              </a:custGeom>
              <a:solidFill>
                <a:schemeClr val="accent5"/>
              </a:solidFill>
              <a:ln>
                <a:noFill/>
              </a:ln>
            </p:spPr>
          </p:sp>
          <p:sp>
            <p:nvSpPr>
              <p:cNvPr id="846" name="Google Shape;846;p70"/>
              <p:cNvSpPr/>
              <p:nvPr/>
            </p:nvSpPr>
            <p:spPr>
              <a:xfrm>
                <a:off x="3797175" y="2609800"/>
                <a:ext cx="2625" cy="3700"/>
              </a:xfrm>
              <a:custGeom>
                <a:avLst/>
                <a:gdLst/>
                <a:ahLst/>
                <a:cxnLst/>
                <a:rect l="l" t="t" r="r" b="b"/>
                <a:pathLst>
                  <a:path w="105" h="148" extrusionOk="0">
                    <a:moveTo>
                      <a:pt x="42" y="1"/>
                    </a:moveTo>
                    <a:lnTo>
                      <a:pt x="21" y="43"/>
                    </a:lnTo>
                    <a:lnTo>
                      <a:pt x="0" y="84"/>
                    </a:lnTo>
                    <a:lnTo>
                      <a:pt x="0" y="147"/>
                    </a:lnTo>
                    <a:lnTo>
                      <a:pt x="21" y="147"/>
                    </a:lnTo>
                    <a:lnTo>
                      <a:pt x="42" y="105"/>
                    </a:lnTo>
                    <a:lnTo>
                      <a:pt x="105" y="22"/>
                    </a:lnTo>
                    <a:lnTo>
                      <a:pt x="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70"/>
              <p:cNvSpPr/>
              <p:nvPr/>
            </p:nvSpPr>
            <p:spPr>
              <a:xfrm>
                <a:off x="3796125" y="2610325"/>
                <a:ext cx="22525" cy="41875"/>
              </a:xfrm>
              <a:custGeom>
                <a:avLst/>
                <a:gdLst/>
                <a:ahLst/>
                <a:cxnLst/>
                <a:rect l="l" t="t" r="r" b="b"/>
                <a:pathLst>
                  <a:path w="901" h="1675" extrusionOk="0">
                    <a:moveTo>
                      <a:pt x="565" y="1"/>
                    </a:moveTo>
                    <a:lnTo>
                      <a:pt x="461" y="22"/>
                    </a:lnTo>
                    <a:lnTo>
                      <a:pt x="252" y="273"/>
                    </a:lnTo>
                    <a:lnTo>
                      <a:pt x="168" y="273"/>
                    </a:lnTo>
                    <a:lnTo>
                      <a:pt x="42" y="189"/>
                    </a:lnTo>
                    <a:lnTo>
                      <a:pt x="42" y="314"/>
                    </a:lnTo>
                    <a:lnTo>
                      <a:pt x="1" y="398"/>
                    </a:lnTo>
                    <a:lnTo>
                      <a:pt x="105" y="503"/>
                    </a:lnTo>
                    <a:lnTo>
                      <a:pt x="105" y="586"/>
                    </a:lnTo>
                    <a:lnTo>
                      <a:pt x="189" y="649"/>
                    </a:lnTo>
                    <a:lnTo>
                      <a:pt x="189" y="796"/>
                    </a:lnTo>
                    <a:lnTo>
                      <a:pt x="105" y="858"/>
                    </a:lnTo>
                    <a:lnTo>
                      <a:pt x="147" y="942"/>
                    </a:lnTo>
                    <a:lnTo>
                      <a:pt x="273" y="942"/>
                    </a:lnTo>
                    <a:lnTo>
                      <a:pt x="273" y="1005"/>
                    </a:lnTo>
                    <a:lnTo>
                      <a:pt x="189" y="1068"/>
                    </a:lnTo>
                    <a:lnTo>
                      <a:pt x="147" y="1277"/>
                    </a:lnTo>
                    <a:lnTo>
                      <a:pt x="189" y="1361"/>
                    </a:lnTo>
                    <a:lnTo>
                      <a:pt x="252" y="1591"/>
                    </a:lnTo>
                    <a:lnTo>
                      <a:pt x="314" y="1674"/>
                    </a:lnTo>
                    <a:lnTo>
                      <a:pt x="377" y="1654"/>
                    </a:lnTo>
                    <a:lnTo>
                      <a:pt x="419" y="1674"/>
                    </a:lnTo>
                    <a:lnTo>
                      <a:pt x="503" y="1654"/>
                    </a:lnTo>
                    <a:lnTo>
                      <a:pt x="524" y="1528"/>
                    </a:lnTo>
                    <a:lnTo>
                      <a:pt x="565" y="1444"/>
                    </a:lnTo>
                    <a:lnTo>
                      <a:pt x="670" y="1444"/>
                    </a:lnTo>
                    <a:lnTo>
                      <a:pt x="733" y="1528"/>
                    </a:lnTo>
                    <a:lnTo>
                      <a:pt x="796" y="1528"/>
                    </a:lnTo>
                    <a:lnTo>
                      <a:pt x="837" y="1444"/>
                    </a:lnTo>
                    <a:lnTo>
                      <a:pt x="837" y="1214"/>
                    </a:lnTo>
                    <a:lnTo>
                      <a:pt x="879" y="1151"/>
                    </a:lnTo>
                    <a:lnTo>
                      <a:pt x="837" y="921"/>
                    </a:lnTo>
                    <a:lnTo>
                      <a:pt x="900" y="712"/>
                    </a:lnTo>
                    <a:lnTo>
                      <a:pt x="733" y="586"/>
                    </a:lnTo>
                    <a:lnTo>
                      <a:pt x="879" y="503"/>
                    </a:lnTo>
                    <a:lnTo>
                      <a:pt x="879" y="419"/>
                    </a:lnTo>
                    <a:lnTo>
                      <a:pt x="837" y="294"/>
                    </a:lnTo>
                    <a:lnTo>
                      <a:pt x="775" y="189"/>
                    </a:lnTo>
                    <a:lnTo>
                      <a:pt x="691" y="63"/>
                    </a:lnTo>
                    <a:lnTo>
                      <a:pt x="670" y="84"/>
                    </a:lnTo>
                    <a:lnTo>
                      <a:pt x="56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70"/>
              <p:cNvSpPr/>
              <p:nvPr/>
            </p:nvSpPr>
            <p:spPr>
              <a:xfrm>
                <a:off x="3821225" y="2579475"/>
                <a:ext cx="6300" cy="4200"/>
              </a:xfrm>
              <a:custGeom>
                <a:avLst/>
                <a:gdLst/>
                <a:ahLst/>
                <a:cxnLst/>
                <a:rect l="l" t="t" r="r" b="b"/>
                <a:pathLst>
                  <a:path w="252" h="168" extrusionOk="0">
                    <a:moveTo>
                      <a:pt x="189" y="0"/>
                    </a:moveTo>
                    <a:lnTo>
                      <a:pt x="147" y="42"/>
                    </a:lnTo>
                    <a:lnTo>
                      <a:pt x="43" y="84"/>
                    </a:lnTo>
                    <a:lnTo>
                      <a:pt x="1" y="147"/>
                    </a:lnTo>
                    <a:lnTo>
                      <a:pt x="43" y="167"/>
                    </a:lnTo>
                    <a:lnTo>
                      <a:pt x="189" y="147"/>
                    </a:lnTo>
                    <a:lnTo>
                      <a:pt x="252" y="147"/>
                    </a:lnTo>
                    <a:lnTo>
                      <a:pt x="252" y="63"/>
                    </a:lnTo>
                    <a:lnTo>
                      <a:pt x="18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70"/>
              <p:cNvSpPr/>
              <p:nvPr/>
            </p:nvSpPr>
            <p:spPr>
              <a:xfrm>
                <a:off x="3833800" y="2589400"/>
                <a:ext cx="1575" cy="1600"/>
              </a:xfrm>
              <a:custGeom>
                <a:avLst/>
                <a:gdLst/>
                <a:ahLst/>
                <a:cxnLst/>
                <a:rect l="l" t="t" r="r" b="b"/>
                <a:pathLst>
                  <a:path w="63" h="64" extrusionOk="0">
                    <a:moveTo>
                      <a:pt x="42" y="1"/>
                    </a:moveTo>
                    <a:lnTo>
                      <a:pt x="0" y="22"/>
                    </a:lnTo>
                    <a:lnTo>
                      <a:pt x="63" y="63"/>
                    </a:lnTo>
                    <a:lnTo>
                      <a:pt x="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70"/>
              <p:cNvSpPr/>
              <p:nvPr/>
            </p:nvSpPr>
            <p:spPr>
              <a:xfrm>
                <a:off x="3774675" y="2506225"/>
                <a:ext cx="164275" cy="182600"/>
              </a:xfrm>
              <a:custGeom>
                <a:avLst/>
                <a:gdLst/>
                <a:ahLst/>
                <a:cxnLst/>
                <a:rect l="l" t="t" r="r" b="b"/>
                <a:pathLst>
                  <a:path w="6571" h="7304" extrusionOk="0">
                    <a:moveTo>
                      <a:pt x="2595" y="1"/>
                    </a:moveTo>
                    <a:lnTo>
                      <a:pt x="2302" y="189"/>
                    </a:lnTo>
                    <a:lnTo>
                      <a:pt x="2114" y="105"/>
                    </a:lnTo>
                    <a:lnTo>
                      <a:pt x="2009" y="252"/>
                    </a:lnTo>
                    <a:lnTo>
                      <a:pt x="2072" y="419"/>
                    </a:lnTo>
                    <a:lnTo>
                      <a:pt x="1842" y="482"/>
                    </a:lnTo>
                    <a:lnTo>
                      <a:pt x="1800" y="691"/>
                    </a:lnTo>
                    <a:lnTo>
                      <a:pt x="1695" y="608"/>
                    </a:lnTo>
                    <a:lnTo>
                      <a:pt x="1591" y="608"/>
                    </a:lnTo>
                    <a:lnTo>
                      <a:pt x="1340" y="524"/>
                    </a:lnTo>
                    <a:lnTo>
                      <a:pt x="1340" y="691"/>
                    </a:lnTo>
                    <a:lnTo>
                      <a:pt x="1235" y="901"/>
                    </a:lnTo>
                    <a:lnTo>
                      <a:pt x="1172" y="796"/>
                    </a:lnTo>
                    <a:lnTo>
                      <a:pt x="1005" y="712"/>
                    </a:lnTo>
                    <a:lnTo>
                      <a:pt x="1026" y="587"/>
                    </a:lnTo>
                    <a:lnTo>
                      <a:pt x="900" y="503"/>
                    </a:lnTo>
                    <a:lnTo>
                      <a:pt x="691" y="880"/>
                    </a:lnTo>
                    <a:lnTo>
                      <a:pt x="524" y="796"/>
                    </a:lnTo>
                    <a:lnTo>
                      <a:pt x="294" y="942"/>
                    </a:lnTo>
                    <a:lnTo>
                      <a:pt x="168" y="901"/>
                    </a:lnTo>
                    <a:lnTo>
                      <a:pt x="105" y="942"/>
                    </a:lnTo>
                    <a:lnTo>
                      <a:pt x="126" y="1089"/>
                    </a:lnTo>
                    <a:lnTo>
                      <a:pt x="231" y="1193"/>
                    </a:lnTo>
                    <a:lnTo>
                      <a:pt x="210" y="1361"/>
                    </a:lnTo>
                    <a:lnTo>
                      <a:pt x="84" y="1403"/>
                    </a:lnTo>
                    <a:lnTo>
                      <a:pt x="1" y="1465"/>
                    </a:lnTo>
                    <a:lnTo>
                      <a:pt x="126" y="1633"/>
                    </a:lnTo>
                    <a:lnTo>
                      <a:pt x="168" y="1926"/>
                    </a:lnTo>
                    <a:lnTo>
                      <a:pt x="335" y="2051"/>
                    </a:lnTo>
                    <a:lnTo>
                      <a:pt x="524" y="2051"/>
                    </a:lnTo>
                    <a:lnTo>
                      <a:pt x="440" y="2240"/>
                    </a:lnTo>
                    <a:lnTo>
                      <a:pt x="503" y="2365"/>
                    </a:lnTo>
                    <a:lnTo>
                      <a:pt x="796" y="2302"/>
                    </a:lnTo>
                    <a:lnTo>
                      <a:pt x="900" y="2177"/>
                    </a:lnTo>
                    <a:lnTo>
                      <a:pt x="900" y="2072"/>
                    </a:lnTo>
                    <a:lnTo>
                      <a:pt x="1172" y="1926"/>
                    </a:lnTo>
                    <a:lnTo>
                      <a:pt x="1570" y="2030"/>
                    </a:lnTo>
                    <a:lnTo>
                      <a:pt x="1675" y="2093"/>
                    </a:lnTo>
                    <a:lnTo>
                      <a:pt x="1842" y="2156"/>
                    </a:lnTo>
                    <a:lnTo>
                      <a:pt x="1884" y="2261"/>
                    </a:lnTo>
                    <a:lnTo>
                      <a:pt x="1905" y="2302"/>
                    </a:lnTo>
                    <a:lnTo>
                      <a:pt x="1967" y="2386"/>
                    </a:lnTo>
                    <a:lnTo>
                      <a:pt x="2072" y="2574"/>
                    </a:lnTo>
                    <a:lnTo>
                      <a:pt x="2072" y="2679"/>
                    </a:lnTo>
                    <a:lnTo>
                      <a:pt x="2156" y="2721"/>
                    </a:lnTo>
                    <a:lnTo>
                      <a:pt x="2156" y="2888"/>
                    </a:lnTo>
                    <a:lnTo>
                      <a:pt x="2281" y="2930"/>
                    </a:lnTo>
                    <a:lnTo>
                      <a:pt x="2365" y="3035"/>
                    </a:lnTo>
                    <a:lnTo>
                      <a:pt x="2511" y="3202"/>
                    </a:lnTo>
                    <a:lnTo>
                      <a:pt x="2532" y="3307"/>
                    </a:lnTo>
                    <a:lnTo>
                      <a:pt x="2700" y="3307"/>
                    </a:lnTo>
                    <a:lnTo>
                      <a:pt x="2804" y="3432"/>
                    </a:lnTo>
                    <a:lnTo>
                      <a:pt x="2825" y="3537"/>
                    </a:lnTo>
                    <a:lnTo>
                      <a:pt x="2909" y="3558"/>
                    </a:lnTo>
                    <a:lnTo>
                      <a:pt x="3139" y="3851"/>
                    </a:lnTo>
                    <a:lnTo>
                      <a:pt x="3369" y="4018"/>
                    </a:lnTo>
                    <a:lnTo>
                      <a:pt x="3474" y="4039"/>
                    </a:lnTo>
                    <a:lnTo>
                      <a:pt x="3579" y="4081"/>
                    </a:lnTo>
                    <a:lnTo>
                      <a:pt x="3620" y="4186"/>
                    </a:lnTo>
                    <a:lnTo>
                      <a:pt x="3725" y="4186"/>
                    </a:lnTo>
                    <a:lnTo>
                      <a:pt x="3788" y="4123"/>
                    </a:lnTo>
                    <a:lnTo>
                      <a:pt x="3934" y="4165"/>
                    </a:lnTo>
                    <a:lnTo>
                      <a:pt x="4039" y="4165"/>
                    </a:lnTo>
                    <a:lnTo>
                      <a:pt x="4164" y="4395"/>
                    </a:lnTo>
                    <a:lnTo>
                      <a:pt x="4248" y="4458"/>
                    </a:lnTo>
                    <a:lnTo>
                      <a:pt x="4290" y="4416"/>
                    </a:lnTo>
                    <a:lnTo>
                      <a:pt x="4395" y="4458"/>
                    </a:lnTo>
                    <a:lnTo>
                      <a:pt x="4395" y="4520"/>
                    </a:lnTo>
                    <a:lnTo>
                      <a:pt x="4604" y="4520"/>
                    </a:lnTo>
                    <a:lnTo>
                      <a:pt x="4688" y="4625"/>
                    </a:lnTo>
                    <a:lnTo>
                      <a:pt x="4688" y="4730"/>
                    </a:lnTo>
                    <a:lnTo>
                      <a:pt x="4646" y="4792"/>
                    </a:lnTo>
                    <a:lnTo>
                      <a:pt x="4708" y="4834"/>
                    </a:lnTo>
                    <a:lnTo>
                      <a:pt x="4834" y="4834"/>
                    </a:lnTo>
                    <a:lnTo>
                      <a:pt x="4897" y="4939"/>
                    </a:lnTo>
                    <a:lnTo>
                      <a:pt x="5043" y="4981"/>
                    </a:lnTo>
                    <a:lnTo>
                      <a:pt x="5106" y="4939"/>
                    </a:lnTo>
                    <a:lnTo>
                      <a:pt x="5169" y="5002"/>
                    </a:lnTo>
                    <a:lnTo>
                      <a:pt x="5232" y="5190"/>
                    </a:lnTo>
                    <a:lnTo>
                      <a:pt x="5252" y="5357"/>
                    </a:lnTo>
                    <a:lnTo>
                      <a:pt x="5315" y="5441"/>
                    </a:lnTo>
                    <a:lnTo>
                      <a:pt x="5357" y="5650"/>
                    </a:lnTo>
                    <a:lnTo>
                      <a:pt x="5420" y="5755"/>
                    </a:lnTo>
                    <a:lnTo>
                      <a:pt x="5420" y="5859"/>
                    </a:lnTo>
                    <a:lnTo>
                      <a:pt x="5357" y="5943"/>
                    </a:lnTo>
                    <a:lnTo>
                      <a:pt x="5315" y="5943"/>
                    </a:lnTo>
                    <a:lnTo>
                      <a:pt x="5273" y="5964"/>
                    </a:lnTo>
                    <a:lnTo>
                      <a:pt x="5315" y="6069"/>
                    </a:lnTo>
                    <a:lnTo>
                      <a:pt x="5273" y="6173"/>
                    </a:lnTo>
                    <a:lnTo>
                      <a:pt x="5211" y="6257"/>
                    </a:lnTo>
                    <a:lnTo>
                      <a:pt x="5127" y="6278"/>
                    </a:lnTo>
                    <a:lnTo>
                      <a:pt x="5106" y="6341"/>
                    </a:lnTo>
                    <a:lnTo>
                      <a:pt x="5106" y="6362"/>
                    </a:lnTo>
                    <a:lnTo>
                      <a:pt x="5211" y="6466"/>
                    </a:lnTo>
                    <a:lnTo>
                      <a:pt x="5357" y="6445"/>
                    </a:lnTo>
                    <a:lnTo>
                      <a:pt x="5441" y="6341"/>
                    </a:lnTo>
                    <a:lnTo>
                      <a:pt x="5462" y="6194"/>
                    </a:lnTo>
                    <a:lnTo>
                      <a:pt x="5629" y="6069"/>
                    </a:lnTo>
                    <a:lnTo>
                      <a:pt x="5650" y="5818"/>
                    </a:lnTo>
                    <a:lnTo>
                      <a:pt x="5755" y="5713"/>
                    </a:lnTo>
                    <a:lnTo>
                      <a:pt x="5859" y="5671"/>
                    </a:lnTo>
                    <a:lnTo>
                      <a:pt x="5880" y="5608"/>
                    </a:lnTo>
                    <a:lnTo>
                      <a:pt x="5859" y="5546"/>
                    </a:lnTo>
                    <a:lnTo>
                      <a:pt x="5880" y="5399"/>
                    </a:lnTo>
                    <a:lnTo>
                      <a:pt x="5859" y="5336"/>
                    </a:lnTo>
                    <a:lnTo>
                      <a:pt x="5692" y="5190"/>
                    </a:lnTo>
                    <a:lnTo>
                      <a:pt x="5587" y="5190"/>
                    </a:lnTo>
                    <a:lnTo>
                      <a:pt x="5566" y="5127"/>
                    </a:lnTo>
                    <a:lnTo>
                      <a:pt x="5566" y="5043"/>
                    </a:lnTo>
                    <a:lnTo>
                      <a:pt x="5650" y="5002"/>
                    </a:lnTo>
                    <a:lnTo>
                      <a:pt x="5671" y="4918"/>
                    </a:lnTo>
                    <a:lnTo>
                      <a:pt x="5671" y="4834"/>
                    </a:lnTo>
                    <a:lnTo>
                      <a:pt x="5734" y="4771"/>
                    </a:lnTo>
                    <a:lnTo>
                      <a:pt x="5776" y="4625"/>
                    </a:lnTo>
                    <a:lnTo>
                      <a:pt x="5838" y="4604"/>
                    </a:lnTo>
                    <a:lnTo>
                      <a:pt x="5901" y="4604"/>
                    </a:lnTo>
                    <a:lnTo>
                      <a:pt x="6006" y="4667"/>
                    </a:lnTo>
                    <a:lnTo>
                      <a:pt x="6048" y="4709"/>
                    </a:lnTo>
                    <a:lnTo>
                      <a:pt x="6215" y="4709"/>
                    </a:lnTo>
                    <a:lnTo>
                      <a:pt x="6278" y="4730"/>
                    </a:lnTo>
                    <a:lnTo>
                      <a:pt x="6257" y="4813"/>
                    </a:lnTo>
                    <a:lnTo>
                      <a:pt x="6299" y="4918"/>
                    </a:lnTo>
                    <a:lnTo>
                      <a:pt x="6382" y="5022"/>
                    </a:lnTo>
                    <a:lnTo>
                      <a:pt x="6487" y="5085"/>
                    </a:lnTo>
                    <a:lnTo>
                      <a:pt x="6487" y="5043"/>
                    </a:lnTo>
                    <a:lnTo>
                      <a:pt x="6508" y="5022"/>
                    </a:lnTo>
                    <a:lnTo>
                      <a:pt x="6487" y="5002"/>
                    </a:lnTo>
                    <a:lnTo>
                      <a:pt x="6550" y="4918"/>
                    </a:lnTo>
                    <a:lnTo>
                      <a:pt x="6571" y="4771"/>
                    </a:lnTo>
                    <a:lnTo>
                      <a:pt x="6508" y="4688"/>
                    </a:lnTo>
                    <a:lnTo>
                      <a:pt x="6403" y="4604"/>
                    </a:lnTo>
                    <a:lnTo>
                      <a:pt x="6236" y="4562"/>
                    </a:lnTo>
                    <a:lnTo>
                      <a:pt x="6131" y="4416"/>
                    </a:lnTo>
                    <a:lnTo>
                      <a:pt x="5943" y="4290"/>
                    </a:lnTo>
                    <a:lnTo>
                      <a:pt x="5504" y="4060"/>
                    </a:lnTo>
                    <a:lnTo>
                      <a:pt x="5294" y="4018"/>
                    </a:lnTo>
                    <a:lnTo>
                      <a:pt x="5148" y="4018"/>
                    </a:lnTo>
                    <a:lnTo>
                      <a:pt x="5106" y="3914"/>
                    </a:lnTo>
                    <a:lnTo>
                      <a:pt x="5106" y="3851"/>
                    </a:lnTo>
                    <a:lnTo>
                      <a:pt x="5232" y="3746"/>
                    </a:lnTo>
                    <a:lnTo>
                      <a:pt x="5252" y="3662"/>
                    </a:lnTo>
                    <a:lnTo>
                      <a:pt x="5148" y="3621"/>
                    </a:lnTo>
                    <a:lnTo>
                      <a:pt x="5022" y="3642"/>
                    </a:lnTo>
                    <a:lnTo>
                      <a:pt x="4918" y="3621"/>
                    </a:lnTo>
                    <a:lnTo>
                      <a:pt x="4708" y="3621"/>
                    </a:lnTo>
                    <a:lnTo>
                      <a:pt x="4625" y="3558"/>
                    </a:lnTo>
                    <a:lnTo>
                      <a:pt x="4520" y="3537"/>
                    </a:lnTo>
                    <a:lnTo>
                      <a:pt x="4457" y="3453"/>
                    </a:lnTo>
                    <a:lnTo>
                      <a:pt x="4290" y="3328"/>
                    </a:lnTo>
                    <a:lnTo>
                      <a:pt x="4206" y="3202"/>
                    </a:lnTo>
                    <a:lnTo>
                      <a:pt x="4102" y="3097"/>
                    </a:lnTo>
                    <a:lnTo>
                      <a:pt x="4039" y="2993"/>
                    </a:lnTo>
                    <a:lnTo>
                      <a:pt x="4039" y="2867"/>
                    </a:lnTo>
                    <a:lnTo>
                      <a:pt x="3976" y="2825"/>
                    </a:lnTo>
                    <a:lnTo>
                      <a:pt x="3976" y="2721"/>
                    </a:lnTo>
                    <a:lnTo>
                      <a:pt x="3620" y="2365"/>
                    </a:lnTo>
                    <a:lnTo>
                      <a:pt x="3537" y="2261"/>
                    </a:lnTo>
                    <a:lnTo>
                      <a:pt x="3411" y="2177"/>
                    </a:lnTo>
                    <a:lnTo>
                      <a:pt x="3139" y="2051"/>
                    </a:lnTo>
                    <a:lnTo>
                      <a:pt x="3097" y="1968"/>
                    </a:lnTo>
                    <a:lnTo>
                      <a:pt x="3056" y="1821"/>
                    </a:lnTo>
                    <a:lnTo>
                      <a:pt x="3014" y="1654"/>
                    </a:lnTo>
                    <a:lnTo>
                      <a:pt x="3056" y="1612"/>
                    </a:lnTo>
                    <a:lnTo>
                      <a:pt x="3139" y="1465"/>
                    </a:lnTo>
                    <a:lnTo>
                      <a:pt x="3056" y="1361"/>
                    </a:lnTo>
                    <a:lnTo>
                      <a:pt x="3014" y="1235"/>
                    </a:lnTo>
                    <a:lnTo>
                      <a:pt x="3056" y="1152"/>
                    </a:lnTo>
                    <a:lnTo>
                      <a:pt x="3202" y="1131"/>
                    </a:lnTo>
                    <a:lnTo>
                      <a:pt x="3307" y="1026"/>
                    </a:lnTo>
                    <a:lnTo>
                      <a:pt x="3432" y="1026"/>
                    </a:lnTo>
                    <a:lnTo>
                      <a:pt x="3516" y="942"/>
                    </a:lnTo>
                    <a:lnTo>
                      <a:pt x="3579" y="901"/>
                    </a:lnTo>
                    <a:lnTo>
                      <a:pt x="3725" y="921"/>
                    </a:lnTo>
                    <a:lnTo>
                      <a:pt x="3683" y="712"/>
                    </a:lnTo>
                    <a:lnTo>
                      <a:pt x="3725" y="691"/>
                    </a:lnTo>
                    <a:lnTo>
                      <a:pt x="3662" y="587"/>
                    </a:lnTo>
                    <a:lnTo>
                      <a:pt x="3788" y="398"/>
                    </a:lnTo>
                    <a:lnTo>
                      <a:pt x="3725" y="315"/>
                    </a:lnTo>
                    <a:lnTo>
                      <a:pt x="3537" y="356"/>
                    </a:lnTo>
                    <a:lnTo>
                      <a:pt x="3202" y="273"/>
                    </a:lnTo>
                    <a:lnTo>
                      <a:pt x="2909" y="105"/>
                    </a:lnTo>
                    <a:lnTo>
                      <a:pt x="2930" y="1"/>
                    </a:lnTo>
                    <a:lnTo>
                      <a:pt x="2721" y="43"/>
                    </a:lnTo>
                    <a:lnTo>
                      <a:pt x="2595" y="1"/>
                    </a:lnTo>
                    <a:close/>
                    <a:moveTo>
                      <a:pt x="4960" y="6236"/>
                    </a:moveTo>
                    <a:lnTo>
                      <a:pt x="4813" y="6362"/>
                    </a:lnTo>
                    <a:lnTo>
                      <a:pt x="4750" y="6362"/>
                    </a:lnTo>
                    <a:lnTo>
                      <a:pt x="4625" y="6278"/>
                    </a:lnTo>
                    <a:lnTo>
                      <a:pt x="4499" y="6403"/>
                    </a:lnTo>
                    <a:lnTo>
                      <a:pt x="4227" y="6382"/>
                    </a:lnTo>
                    <a:lnTo>
                      <a:pt x="4018" y="6445"/>
                    </a:lnTo>
                    <a:lnTo>
                      <a:pt x="3872" y="6403"/>
                    </a:lnTo>
                    <a:lnTo>
                      <a:pt x="3767" y="6341"/>
                    </a:lnTo>
                    <a:lnTo>
                      <a:pt x="3641" y="6341"/>
                    </a:lnTo>
                    <a:lnTo>
                      <a:pt x="3558" y="6382"/>
                    </a:lnTo>
                    <a:lnTo>
                      <a:pt x="3495" y="6341"/>
                    </a:lnTo>
                    <a:lnTo>
                      <a:pt x="3369" y="6382"/>
                    </a:lnTo>
                    <a:lnTo>
                      <a:pt x="3348" y="6571"/>
                    </a:lnTo>
                    <a:lnTo>
                      <a:pt x="3474" y="6675"/>
                    </a:lnTo>
                    <a:lnTo>
                      <a:pt x="3600" y="6655"/>
                    </a:lnTo>
                    <a:lnTo>
                      <a:pt x="3809" y="6801"/>
                    </a:lnTo>
                    <a:lnTo>
                      <a:pt x="3955" y="6822"/>
                    </a:lnTo>
                    <a:lnTo>
                      <a:pt x="4060" y="6927"/>
                    </a:lnTo>
                    <a:lnTo>
                      <a:pt x="4311" y="7031"/>
                    </a:lnTo>
                    <a:lnTo>
                      <a:pt x="4374" y="7010"/>
                    </a:lnTo>
                    <a:lnTo>
                      <a:pt x="4478" y="7094"/>
                    </a:lnTo>
                    <a:lnTo>
                      <a:pt x="4499" y="7199"/>
                    </a:lnTo>
                    <a:lnTo>
                      <a:pt x="4750" y="7303"/>
                    </a:lnTo>
                    <a:lnTo>
                      <a:pt x="4855" y="7282"/>
                    </a:lnTo>
                    <a:lnTo>
                      <a:pt x="4855" y="7136"/>
                    </a:lnTo>
                    <a:lnTo>
                      <a:pt x="4918" y="7073"/>
                    </a:lnTo>
                    <a:lnTo>
                      <a:pt x="4918" y="6927"/>
                    </a:lnTo>
                    <a:lnTo>
                      <a:pt x="4813" y="6801"/>
                    </a:lnTo>
                    <a:lnTo>
                      <a:pt x="4918" y="6508"/>
                    </a:lnTo>
                    <a:lnTo>
                      <a:pt x="5022" y="6403"/>
                    </a:lnTo>
                    <a:lnTo>
                      <a:pt x="5022" y="6362"/>
                    </a:lnTo>
                    <a:lnTo>
                      <a:pt x="5043" y="6362"/>
                    </a:lnTo>
                    <a:lnTo>
                      <a:pt x="5043" y="6341"/>
                    </a:lnTo>
                    <a:lnTo>
                      <a:pt x="4960" y="6236"/>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1" name="Google Shape;851;p70"/>
            <p:cNvGrpSpPr/>
            <p:nvPr/>
          </p:nvGrpSpPr>
          <p:grpSpPr>
            <a:xfrm>
              <a:off x="3775674" y="2798496"/>
              <a:ext cx="40545" cy="23564"/>
              <a:chOff x="3750475" y="2481850"/>
              <a:chExt cx="85125" cy="51800"/>
            </a:xfrm>
          </p:grpSpPr>
          <p:sp>
            <p:nvSpPr>
              <p:cNvPr id="852" name="Google Shape;852;p70"/>
              <p:cNvSpPr/>
              <p:nvPr/>
            </p:nvSpPr>
            <p:spPr>
              <a:xfrm>
                <a:off x="3762125" y="2492625"/>
                <a:ext cx="64900" cy="36650"/>
              </a:xfrm>
              <a:custGeom>
                <a:avLst/>
                <a:gdLst/>
                <a:ahLst/>
                <a:cxnLst/>
                <a:rect l="l" t="t" r="r" b="b"/>
                <a:pathLst>
                  <a:path w="2596" h="1466" extrusionOk="0">
                    <a:moveTo>
                      <a:pt x="1507" y="1"/>
                    </a:moveTo>
                    <a:lnTo>
                      <a:pt x="1361" y="64"/>
                    </a:lnTo>
                    <a:lnTo>
                      <a:pt x="1402" y="105"/>
                    </a:lnTo>
                    <a:lnTo>
                      <a:pt x="1340" y="189"/>
                    </a:lnTo>
                    <a:lnTo>
                      <a:pt x="1214" y="126"/>
                    </a:lnTo>
                    <a:lnTo>
                      <a:pt x="1109" y="189"/>
                    </a:lnTo>
                    <a:lnTo>
                      <a:pt x="1005" y="168"/>
                    </a:lnTo>
                    <a:lnTo>
                      <a:pt x="817" y="210"/>
                    </a:lnTo>
                    <a:lnTo>
                      <a:pt x="712" y="210"/>
                    </a:lnTo>
                    <a:lnTo>
                      <a:pt x="691" y="126"/>
                    </a:lnTo>
                    <a:lnTo>
                      <a:pt x="565" y="126"/>
                    </a:lnTo>
                    <a:lnTo>
                      <a:pt x="482" y="231"/>
                    </a:lnTo>
                    <a:lnTo>
                      <a:pt x="607" y="294"/>
                    </a:lnTo>
                    <a:lnTo>
                      <a:pt x="607" y="398"/>
                    </a:lnTo>
                    <a:lnTo>
                      <a:pt x="503" y="440"/>
                    </a:lnTo>
                    <a:lnTo>
                      <a:pt x="398" y="608"/>
                    </a:lnTo>
                    <a:lnTo>
                      <a:pt x="314" y="628"/>
                    </a:lnTo>
                    <a:lnTo>
                      <a:pt x="168" y="859"/>
                    </a:lnTo>
                    <a:lnTo>
                      <a:pt x="147" y="1047"/>
                    </a:lnTo>
                    <a:lnTo>
                      <a:pt x="147" y="1152"/>
                    </a:lnTo>
                    <a:lnTo>
                      <a:pt x="84" y="1152"/>
                    </a:lnTo>
                    <a:lnTo>
                      <a:pt x="0" y="1173"/>
                    </a:lnTo>
                    <a:lnTo>
                      <a:pt x="42" y="1277"/>
                    </a:lnTo>
                    <a:lnTo>
                      <a:pt x="147" y="1277"/>
                    </a:lnTo>
                    <a:lnTo>
                      <a:pt x="293" y="1235"/>
                    </a:lnTo>
                    <a:lnTo>
                      <a:pt x="252" y="1068"/>
                    </a:lnTo>
                    <a:lnTo>
                      <a:pt x="314" y="1026"/>
                    </a:lnTo>
                    <a:lnTo>
                      <a:pt x="482" y="1026"/>
                    </a:lnTo>
                    <a:lnTo>
                      <a:pt x="524" y="1131"/>
                    </a:lnTo>
                    <a:lnTo>
                      <a:pt x="586" y="1277"/>
                    </a:lnTo>
                    <a:lnTo>
                      <a:pt x="670" y="1340"/>
                    </a:lnTo>
                    <a:lnTo>
                      <a:pt x="670" y="1424"/>
                    </a:lnTo>
                    <a:lnTo>
                      <a:pt x="796" y="1465"/>
                    </a:lnTo>
                    <a:lnTo>
                      <a:pt x="1026" y="1319"/>
                    </a:lnTo>
                    <a:lnTo>
                      <a:pt x="1151" y="1361"/>
                    </a:lnTo>
                    <a:lnTo>
                      <a:pt x="1361" y="1026"/>
                    </a:lnTo>
                    <a:lnTo>
                      <a:pt x="1507" y="1110"/>
                    </a:lnTo>
                    <a:lnTo>
                      <a:pt x="1507" y="1235"/>
                    </a:lnTo>
                    <a:lnTo>
                      <a:pt x="1674" y="1319"/>
                    </a:lnTo>
                    <a:lnTo>
                      <a:pt x="1737" y="1445"/>
                    </a:lnTo>
                    <a:lnTo>
                      <a:pt x="1842" y="1235"/>
                    </a:lnTo>
                    <a:lnTo>
                      <a:pt x="1842" y="1068"/>
                    </a:lnTo>
                    <a:lnTo>
                      <a:pt x="2093" y="1131"/>
                    </a:lnTo>
                    <a:lnTo>
                      <a:pt x="2197" y="1131"/>
                    </a:lnTo>
                    <a:lnTo>
                      <a:pt x="2302" y="1214"/>
                    </a:lnTo>
                    <a:lnTo>
                      <a:pt x="2302" y="1005"/>
                    </a:lnTo>
                    <a:lnTo>
                      <a:pt x="2553" y="942"/>
                    </a:lnTo>
                    <a:lnTo>
                      <a:pt x="2490" y="754"/>
                    </a:lnTo>
                    <a:lnTo>
                      <a:pt x="2595" y="628"/>
                    </a:lnTo>
                    <a:lnTo>
                      <a:pt x="2553" y="524"/>
                    </a:lnTo>
                    <a:lnTo>
                      <a:pt x="2469" y="524"/>
                    </a:lnTo>
                    <a:lnTo>
                      <a:pt x="2365" y="628"/>
                    </a:lnTo>
                    <a:lnTo>
                      <a:pt x="2260" y="503"/>
                    </a:lnTo>
                    <a:lnTo>
                      <a:pt x="2177" y="524"/>
                    </a:lnTo>
                    <a:lnTo>
                      <a:pt x="2030" y="524"/>
                    </a:lnTo>
                    <a:lnTo>
                      <a:pt x="1988" y="440"/>
                    </a:lnTo>
                    <a:lnTo>
                      <a:pt x="2030" y="398"/>
                    </a:lnTo>
                    <a:lnTo>
                      <a:pt x="2030" y="294"/>
                    </a:lnTo>
                    <a:lnTo>
                      <a:pt x="1884" y="210"/>
                    </a:lnTo>
                    <a:lnTo>
                      <a:pt x="1737" y="84"/>
                    </a:lnTo>
                    <a:lnTo>
                      <a:pt x="1653" y="84"/>
                    </a:lnTo>
                    <a:lnTo>
                      <a:pt x="1612" y="126"/>
                    </a:lnTo>
                    <a:lnTo>
                      <a:pt x="1528" y="105"/>
                    </a:lnTo>
                    <a:lnTo>
                      <a:pt x="150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70"/>
              <p:cNvSpPr/>
              <p:nvPr/>
            </p:nvSpPr>
            <p:spPr>
              <a:xfrm>
                <a:off x="3750475" y="2481850"/>
                <a:ext cx="85125" cy="51800"/>
              </a:xfrm>
              <a:custGeom>
                <a:avLst/>
                <a:gdLst/>
                <a:ahLst/>
                <a:cxnLst/>
                <a:rect l="l" t="t" r="r" b="b"/>
                <a:pathLst>
                  <a:path w="3405" h="2072" extrusionOk="0">
                    <a:moveTo>
                      <a:pt x="1095" y="286"/>
                    </a:moveTo>
                    <a:lnTo>
                      <a:pt x="0" y="1667"/>
                    </a:lnTo>
                    <a:lnTo>
                      <a:pt x="547" y="2072"/>
                    </a:lnTo>
                    <a:lnTo>
                      <a:pt x="1214" y="1858"/>
                    </a:lnTo>
                    <a:lnTo>
                      <a:pt x="1881" y="1262"/>
                    </a:lnTo>
                    <a:lnTo>
                      <a:pt x="2976" y="1286"/>
                    </a:lnTo>
                    <a:lnTo>
                      <a:pt x="3405" y="786"/>
                    </a:lnTo>
                    <a:lnTo>
                      <a:pt x="2167" y="0"/>
                    </a:lnTo>
                    <a:close/>
                  </a:path>
                </a:pathLst>
              </a:custGeom>
              <a:solidFill>
                <a:schemeClr val="accent5"/>
              </a:solidFill>
              <a:ln>
                <a:noFill/>
              </a:ln>
            </p:spPr>
          </p:sp>
        </p:grpSp>
        <p:grpSp>
          <p:nvGrpSpPr>
            <p:cNvPr id="854" name="Google Shape;854;p70"/>
            <p:cNvGrpSpPr/>
            <p:nvPr/>
          </p:nvGrpSpPr>
          <p:grpSpPr>
            <a:xfrm>
              <a:off x="3716946" y="2776024"/>
              <a:ext cx="81971" cy="76912"/>
              <a:chOff x="3627175" y="2432450"/>
              <a:chExt cx="172100" cy="169075"/>
            </a:xfrm>
          </p:grpSpPr>
          <p:sp>
            <p:nvSpPr>
              <p:cNvPr id="855" name="Google Shape;855;p70"/>
              <p:cNvSpPr/>
              <p:nvPr/>
            </p:nvSpPr>
            <p:spPr>
              <a:xfrm>
                <a:off x="3627175" y="2433000"/>
                <a:ext cx="164800" cy="156950"/>
              </a:xfrm>
              <a:custGeom>
                <a:avLst/>
                <a:gdLst/>
                <a:ahLst/>
                <a:cxnLst/>
                <a:rect l="l" t="t" r="r" b="b"/>
                <a:pathLst>
                  <a:path w="6592" h="6278" extrusionOk="0">
                    <a:moveTo>
                      <a:pt x="3829" y="0"/>
                    </a:moveTo>
                    <a:lnTo>
                      <a:pt x="3808" y="42"/>
                    </a:lnTo>
                    <a:lnTo>
                      <a:pt x="3599" y="105"/>
                    </a:lnTo>
                    <a:lnTo>
                      <a:pt x="3578" y="63"/>
                    </a:lnTo>
                    <a:lnTo>
                      <a:pt x="3390" y="168"/>
                    </a:lnTo>
                    <a:lnTo>
                      <a:pt x="3369" y="272"/>
                    </a:lnTo>
                    <a:lnTo>
                      <a:pt x="3390" y="398"/>
                    </a:lnTo>
                    <a:lnTo>
                      <a:pt x="3348" y="607"/>
                    </a:lnTo>
                    <a:lnTo>
                      <a:pt x="3181" y="796"/>
                    </a:lnTo>
                    <a:lnTo>
                      <a:pt x="3181" y="837"/>
                    </a:lnTo>
                    <a:lnTo>
                      <a:pt x="2992" y="900"/>
                    </a:lnTo>
                    <a:lnTo>
                      <a:pt x="2888" y="900"/>
                    </a:lnTo>
                    <a:lnTo>
                      <a:pt x="2783" y="879"/>
                    </a:lnTo>
                    <a:lnTo>
                      <a:pt x="2574" y="1005"/>
                    </a:lnTo>
                    <a:lnTo>
                      <a:pt x="2532" y="1089"/>
                    </a:lnTo>
                    <a:lnTo>
                      <a:pt x="2574" y="1151"/>
                    </a:lnTo>
                    <a:lnTo>
                      <a:pt x="2658" y="1193"/>
                    </a:lnTo>
                    <a:lnTo>
                      <a:pt x="2532" y="1298"/>
                    </a:lnTo>
                    <a:lnTo>
                      <a:pt x="2365" y="1319"/>
                    </a:lnTo>
                    <a:lnTo>
                      <a:pt x="2134" y="1298"/>
                    </a:lnTo>
                    <a:lnTo>
                      <a:pt x="2030" y="1235"/>
                    </a:lnTo>
                    <a:lnTo>
                      <a:pt x="1946" y="1298"/>
                    </a:lnTo>
                    <a:lnTo>
                      <a:pt x="1925" y="1214"/>
                    </a:lnTo>
                    <a:lnTo>
                      <a:pt x="1841" y="1151"/>
                    </a:lnTo>
                    <a:lnTo>
                      <a:pt x="1883" y="1047"/>
                    </a:lnTo>
                    <a:lnTo>
                      <a:pt x="1800" y="1026"/>
                    </a:lnTo>
                    <a:lnTo>
                      <a:pt x="1695" y="1047"/>
                    </a:lnTo>
                    <a:lnTo>
                      <a:pt x="1569" y="1047"/>
                    </a:lnTo>
                    <a:lnTo>
                      <a:pt x="1507" y="1026"/>
                    </a:lnTo>
                    <a:lnTo>
                      <a:pt x="1528" y="1151"/>
                    </a:lnTo>
                    <a:lnTo>
                      <a:pt x="1507" y="1214"/>
                    </a:lnTo>
                    <a:lnTo>
                      <a:pt x="1716" y="1402"/>
                    </a:lnTo>
                    <a:lnTo>
                      <a:pt x="1674" y="1444"/>
                    </a:lnTo>
                    <a:lnTo>
                      <a:pt x="1695" y="1528"/>
                    </a:lnTo>
                    <a:lnTo>
                      <a:pt x="1695" y="1633"/>
                    </a:lnTo>
                    <a:lnTo>
                      <a:pt x="1737" y="1716"/>
                    </a:lnTo>
                    <a:lnTo>
                      <a:pt x="1737" y="1821"/>
                    </a:lnTo>
                    <a:lnTo>
                      <a:pt x="1569" y="1779"/>
                    </a:lnTo>
                    <a:lnTo>
                      <a:pt x="1465" y="1821"/>
                    </a:lnTo>
                    <a:lnTo>
                      <a:pt x="1381" y="1779"/>
                    </a:lnTo>
                    <a:lnTo>
                      <a:pt x="1277" y="1821"/>
                    </a:lnTo>
                    <a:lnTo>
                      <a:pt x="1256" y="1758"/>
                    </a:lnTo>
                    <a:lnTo>
                      <a:pt x="1109" y="1863"/>
                    </a:lnTo>
                    <a:lnTo>
                      <a:pt x="963" y="1653"/>
                    </a:lnTo>
                    <a:lnTo>
                      <a:pt x="858" y="1633"/>
                    </a:lnTo>
                    <a:lnTo>
                      <a:pt x="733" y="1653"/>
                    </a:lnTo>
                    <a:lnTo>
                      <a:pt x="628" y="1758"/>
                    </a:lnTo>
                    <a:lnTo>
                      <a:pt x="565" y="1737"/>
                    </a:lnTo>
                    <a:lnTo>
                      <a:pt x="481" y="1779"/>
                    </a:lnTo>
                    <a:lnTo>
                      <a:pt x="440" y="1758"/>
                    </a:lnTo>
                    <a:lnTo>
                      <a:pt x="335" y="1758"/>
                    </a:lnTo>
                    <a:lnTo>
                      <a:pt x="251" y="1842"/>
                    </a:lnTo>
                    <a:lnTo>
                      <a:pt x="63" y="1863"/>
                    </a:lnTo>
                    <a:lnTo>
                      <a:pt x="0" y="1946"/>
                    </a:lnTo>
                    <a:lnTo>
                      <a:pt x="42" y="2030"/>
                    </a:lnTo>
                    <a:lnTo>
                      <a:pt x="147" y="1988"/>
                    </a:lnTo>
                    <a:lnTo>
                      <a:pt x="251" y="2030"/>
                    </a:lnTo>
                    <a:lnTo>
                      <a:pt x="272" y="2051"/>
                    </a:lnTo>
                    <a:lnTo>
                      <a:pt x="272" y="2051"/>
                    </a:lnTo>
                    <a:lnTo>
                      <a:pt x="147" y="2030"/>
                    </a:lnTo>
                    <a:lnTo>
                      <a:pt x="105" y="2051"/>
                    </a:lnTo>
                    <a:lnTo>
                      <a:pt x="126" y="2156"/>
                    </a:lnTo>
                    <a:lnTo>
                      <a:pt x="168" y="2072"/>
                    </a:lnTo>
                    <a:lnTo>
                      <a:pt x="230" y="2093"/>
                    </a:lnTo>
                    <a:lnTo>
                      <a:pt x="251" y="2177"/>
                    </a:lnTo>
                    <a:lnTo>
                      <a:pt x="209" y="2197"/>
                    </a:lnTo>
                    <a:lnTo>
                      <a:pt x="105" y="2239"/>
                    </a:lnTo>
                    <a:lnTo>
                      <a:pt x="105" y="2260"/>
                    </a:lnTo>
                    <a:lnTo>
                      <a:pt x="209" y="2260"/>
                    </a:lnTo>
                    <a:lnTo>
                      <a:pt x="230" y="2386"/>
                    </a:lnTo>
                    <a:lnTo>
                      <a:pt x="230" y="2469"/>
                    </a:lnTo>
                    <a:lnTo>
                      <a:pt x="335" y="2386"/>
                    </a:lnTo>
                    <a:lnTo>
                      <a:pt x="481" y="2386"/>
                    </a:lnTo>
                    <a:lnTo>
                      <a:pt x="670" y="2469"/>
                    </a:lnTo>
                    <a:lnTo>
                      <a:pt x="733" y="2511"/>
                    </a:lnTo>
                    <a:lnTo>
                      <a:pt x="774" y="2511"/>
                    </a:lnTo>
                    <a:lnTo>
                      <a:pt x="900" y="2595"/>
                    </a:lnTo>
                    <a:lnTo>
                      <a:pt x="1005" y="2511"/>
                    </a:lnTo>
                    <a:lnTo>
                      <a:pt x="1067" y="2553"/>
                    </a:lnTo>
                    <a:lnTo>
                      <a:pt x="1046" y="2595"/>
                    </a:lnTo>
                    <a:lnTo>
                      <a:pt x="1067" y="2658"/>
                    </a:lnTo>
                    <a:lnTo>
                      <a:pt x="1172" y="2595"/>
                    </a:lnTo>
                    <a:lnTo>
                      <a:pt x="1214" y="2658"/>
                    </a:lnTo>
                    <a:lnTo>
                      <a:pt x="1172" y="2762"/>
                    </a:lnTo>
                    <a:lnTo>
                      <a:pt x="1214" y="2825"/>
                    </a:lnTo>
                    <a:lnTo>
                      <a:pt x="1297" y="2825"/>
                    </a:lnTo>
                    <a:lnTo>
                      <a:pt x="1402" y="2783"/>
                    </a:lnTo>
                    <a:lnTo>
                      <a:pt x="1528" y="2783"/>
                    </a:lnTo>
                    <a:lnTo>
                      <a:pt x="1611" y="2888"/>
                    </a:lnTo>
                    <a:lnTo>
                      <a:pt x="1507" y="2825"/>
                    </a:lnTo>
                    <a:lnTo>
                      <a:pt x="1402" y="2825"/>
                    </a:lnTo>
                    <a:lnTo>
                      <a:pt x="1360" y="2930"/>
                    </a:lnTo>
                    <a:lnTo>
                      <a:pt x="1402" y="2972"/>
                    </a:lnTo>
                    <a:lnTo>
                      <a:pt x="1423" y="3076"/>
                    </a:lnTo>
                    <a:lnTo>
                      <a:pt x="1381" y="3181"/>
                    </a:lnTo>
                    <a:lnTo>
                      <a:pt x="1402" y="3244"/>
                    </a:lnTo>
                    <a:lnTo>
                      <a:pt x="1486" y="3244"/>
                    </a:lnTo>
                    <a:lnTo>
                      <a:pt x="1632" y="3432"/>
                    </a:lnTo>
                    <a:lnTo>
                      <a:pt x="1779" y="3453"/>
                    </a:lnTo>
                    <a:lnTo>
                      <a:pt x="1904" y="3537"/>
                    </a:lnTo>
                    <a:lnTo>
                      <a:pt x="1904" y="3641"/>
                    </a:lnTo>
                    <a:lnTo>
                      <a:pt x="1946" y="3725"/>
                    </a:lnTo>
                    <a:lnTo>
                      <a:pt x="1904" y="3830"/>
                    </a:lnTo>
                    <a:lnTo>
                      <a:pt x="1883" y="3850"/>
                    </a:lnTo>
                    <a:lnTo>
                      <a:pt x="1841" y="3934"/>
                    </a:lnTo>
                    <a:lnTo>
                      <a:pt x="1946" y="3955"/>
                    </a:lnTo>
                    <a:lnTo>
                      <a:pt x="2134" y="4081"/>
                    </a:lnTo>
                    <a:lnTo>
                      <a:pt x="2260" y="4436"/>
                    </a:lnTo>
                    <a:lnTo>
                      <a:pt x="2260" y="4436"/>
                    </a:lnTo>
                    <a:lnTo>
                      <a:pt x="2113" y="4269"/>
                    </a:lnTo>
                    <a:lnTo>
                      <a:pt x="2093" y="4143"/>
                    </a:lnTo>
                    <a:lnTo>
                      <a:pt x="1946" y="4081"/>
                    </a:lnTo>
                    <a:lnTo>
                      <a:pt x="1904" y="4122"/>
                    </a:lnTo>
                    <a:lnTo>
                      <a:pt x="1841" y="4394"/>
                    </a:lnTo>
                    <a:lnTo>
                      <a:pt x="1841" y="4604"/>
                    </a:lnTo>
                    <a:lnTo>
                      <a:pt x="1946" y="4687"/>
                    </a:lnTo>
                    <a:lnTo>
                      <a:pt x="1883" y="4750"/>
                    </a:lnTo>
                    <a:lnTo>
                      <a:pt x="1841" y="5127"/>
                    </a:lnTo>
                    <a:lnTo>
                      <a:pt x="1737" y="5482"/>
                    </a:lnTo>
                    <a:lnTo>
                      <a:pt x="1590" y="5545"/>
                    </a:lnTo>
                    <a:lnTo>
                      <a:pt x="1695" y="5608"/>
                    </a:lnTo>
                    <a:lnTo>
                      <a:pt x="1716" y="5629"/>
                    </a:lnTo>
                    <a:lnTo>
                      <a:pt x="1779" y="5629"/>
                    </a:lnTo>
                    <a:lnTo>
                      <a:pt x="1800" y="5754"/>
                    </a:lnTo>
                    <a:lnTo>
                      <a:pt x="1800" y="5859"/>
                    </a:lnTo>
                    <a:lnTo>
                      <a:pt x="1946" y="5838"/>
                    </a:lnTo>
                    <a:lnTo>
                      <a:pt x="2197" y="5922"/>
                    </a:lnTo>
                    <a:lnTo>
                      <a:pt x="2302" y="6047"/>
                    </a:lnTo>
                    <a:lnTo>
                      <a:pt x="2406" y="6006"/>
                    </a:lnTo>
                    <a:lnTo>
                      <a:pt x="2532" y="6131"/>
                    </a:lnTo>
                    <a:lnTo>
                      <a:pt x="2678" y="6131"/>
                    </a:lnTo>
                    <a:lnTo>
                      <a:pt x="2762" y="6152"/>
                    </a:lnTo>
                    <a:lnTo>
                      <a:pt x="2867" y="6047"/>
                    </a:lnTo>
                    <a:lnTo>
                      <a:pt x="3139" y="6047"/>
                    </a:lnTo>
                    <a:lnTo>
                      <a:pt x="3243" y="6110"/>
                    </a:lnTo>
                    <a:lnTo>
                      <a:pt x="3390" y="6068"/>
                    </a:lnTo>
                    <a:lnTo>
                      <a:pt x="3557" y="6173"/>
                    </a:lnTo>
                    <a:lnTo>
                      <a:pt x="3829" y="6152"/>
                    </a:lnTo>
                    <a:lnTo>
                      <a:pt x="4018" y="6257"/>
                    </a:lnTo>
                    <a:lnTo>
                      <a:pt x="4101" y="6278"/>
                    </a:lnTo>
                    <a:lnTo>
                      <a:pt x="4101" y="6236"/>
                    </a:lnTo>
                    <a:lnTo>
                      <a:pt x="4038" y="6068"/>
                    </a:lnTo>
                    <a:lnTo>
                      <a:pt x="4101" y="5859"/>
                    </a:lnTo>
                    <a:lnTo>
                      <a:pt x="4101" y="5796"/>
                    </a:lnTo>
                    <a:lnTo>
                      <a:pt x="4227" y="5650"/>
                    </a:lnTo>
                    <a:lnTo>
                      <a:pt x="4436" y="5441"/>
                    </a:lnTo>
                    <a:lnTo>
                      <a:pt x="4499" y="5441"/>
                    </a:lnTo>
                    <a:lnTo>
                      <a:pt x="4562" y="5503"/>
                    </a:lnTo>
                    <a:lnTo>
                      <a:pt x="4708" y="5503"/>
                    </a:lnTo>
                    <a:lnTo>
                      <a:pt x="4834" y="5587"/>
                    </a:lnTo>
                    <a:lnTo>
                      <a:pt x="4938" y="5587"/>
                    </a:lnTo>
                    <a:lnTo>
                      <a:pt x="5022" y="5524"/>
                    </a:lnTo>
                    <a:lnTo>
                      <a:pt x="5085" y="5503"/>
                    </a:lnTo>
                    <a:lnTo>
                      <a:pt x="5461" y="5734"/>
                    </a:lnTo>
                    <a:lnTo>
                      <a:pt x="5545" y="5817"/>
                    </a:lnTo>
                    <a:lnTo>
                      <a:pt x="5796" y="5817"/>
                    </a:lnTo>
                    <a:lnTo>
                      <a:pt x="5901" y="5734"/>
                    </a:lnTo>
                    <a:lnTo>
                      <a:pt x="5880" y="5692"/>
                    </a:lnTo>
                    <a:lnTo>
                      <a:pt x="5984" y="5545"/>
                    </a:lnTo>
                    <a:lnTo>
                      <a:pt x="6340" y="5294"/>
                    </a:lnTo>
                    <a:lnTo>
                      <a:pt x="6382" y="5273"/>
                    </a:lnTo>
                    <a:lnTo>
                      <a:pt x="6319" y="5169"/>
                    </a:lnTo>
                    <a:lnTo>
                      <a:pt x="6403" y="4980"/>
                    </a:lnTo>
                    <a:lnTo>
                      <a:pt x="6235" y="4980"/>
                    </a:lnTo>
                    <a:lnTo>
                      <a:pt x="6068" y="4855"/>
                    </a:lnTo>
                    <a:lnTo>
                      <a:pt x="6026" y="4562"/>
                    </a:lnTo>
                    <a:lnTo>
                      <a:pt x="5880" y="4394"/>
                    </a:lnTo>
                    <a:lnTo>
                      <a:pt x="5963" y="4332"/>
                    </a:lnTo>
                    <a:lnTo>
                      <a:pt x="6089" y="4290"/>
                    </a:lnTo>
                    <a:lnTo>
                      <a:pt x="6131" y="4122"/>
                    </a:lnTo>
                    <a:lnTo>
                      <a:pt x="6026" y="4018"/>
                    </a:lnTo>
                    <a:lnTo>
                      <a:pt x="6005" y="3850"/>
                    </a:lnTo>
                    <a:lnTo>
                      <a:pt x="6068" y="3809"/>
                    </a:lnTo>
                    <a:lnTo>
                      <a:pt x="6068" y="3725"/>
                    </a:lnTo>
                    <a:lnTo>
                      <a:pt x="5984" y="3662"/>
                    </a:lnTo>
                    <a:lnTo>
                      <a:pt x="5922" y="3516"/>
                    </a:lnTo>
                    <a:lnTo>
                      <a:pt x="5880" y="3411"/>
                    </a:lnTo>
                    <a:lnTo>
                      <a:pt x="5712" y="3411"/>
                    </a:lnTo>
                    <a:lnTo>
                      <a:pt x="5650" y="3453"/>
                    </a:lnTo>
                    <a:lnTo>
                      <a:pt x="5691" y="3620"/>
                    </a:lnTo>
                    <a:lnTo>
                      <a:pt x="5545" y="3662"/>
                    </a:lnTo>
                    <a:lnTo>
                      <a:pt x="5440" y="3662"/>
                    </a:lnTo>
                    <a:lnTo>
                      <a:pt x="5398" y="3558"/>
                    </a:lnTo>
                    <a:lnTo>
                      <a:pt x="5482" y="3537"/>
                    </a:lnTo>
                    <a:lnTo>
                      <a:pt x="5545" y="3537"/>
                    </a:lnTo>
                    <a:lnTo>
                      <a:pt x="5545" y="3432"/>
                    </a:lnTo>
                    <a:lnTo>
                      <a:pt x="5566" y="3244"/>
                    </a:lnTo>
                    <a:lnTo>
                      <a:pt x="5712" y="3013"/>
                    </a:lnTo>
                    <a:lnTo>
                      <a:pt x="5796" y="2993"/>
                    </a:lnTo>
                    <a:lnTo>
                      <a:pt x="5901" y="2825"/>
                    </a:lnTo>
                    <a:lnTo>
                      <a:pt x="6005" y="2783"/>
                    </a:lnTo>
                    <a:lnTo>
                      <a:pt x="6005" y="2679"/>
                    </a:lnTo>
                    <a:lnTo>
                      <a:pt x="5880" y="2616"/>
                    </a:lnTo>
                    <a:lnTo>
                      <a:pt x="5963" y="2511"/>
                    </a:lnTo>
                    <a:lnTo>
                      <a:pt x="6089" y="2511"/>
                    </a:lnTo>
                    <a:lnTo>
                      <a:pt x="6110" y="2595"/>
                    </a:lnTo>
                    <a:lnTo>
                      <a:pt x="6215" y="2595"/>
                    </a:lnTo>
                    <a:lnTo>
                      <a:pt x="6403" y="2553"/>
                    </a:lnTo>
                    <a:lnTo>
                      <a:pt x="6340" y="2449"/>
                    </a:lnTo>
                    <a:lnTo>
                      <a:pt x="6235" y="2365"/>
                    </a:lnTo>
                    <a:lnTo>
                      <a:pt x="6235" y="2197"/>
                    </a:lnTo>
                    <a:lnTo>
                      <a:pt x="6298" y="2030"/>
                    </a:lnTo>
                    <a:lnTo>
                      <a:pt x="6382" y="1946"/>
                    </a:lnTo>
                    <a:lnTo>
                      <a:pt x="6382" y="1842"/>
                    </a:lnTo>
                    <a:lnTo>
                      <a:pt x="6445" y="1674"/>
                    </a:lnTo>
                    <a:lnTo>
                      <a:pt x="6591" y="1549"/>
                    </a:lnTo>
                    <a:lnTo>
                      <a:pt x="6445" y="1465"/>
                    </a:lnTo>
                    <a:lnTo>
                      <a:pt x="6340" y="1465"/>
                    </a:lnTo>
                    <a:lnTo>
                      <a:pt x="6215" y="1402"/>
                    </a:lnTo>
                    <a:lnTo>
                      <a:pt x="6110" y="1444"/>
                    </a:lnTo>
                    <a:lnTo>
                      <a:pt x="6026" y="1402"/>
                    </a:lnTo>
                    <a:lnTo>
                      <a:pt x="5922" y="1402"/>
                    </a:lnTo>
                    <a:lnTo>
                      <a:pt x="5859" y="1444"/>
                    </a:lnTo>
                    <a:lnTo>
                      <a:pt x="5754" y="1361"/>
                    </a:lnTo>
                    <a:lnTo>
                      <a:pt x="5754" y="1298"/>
                    </a:lnTo>
                    <a:lnTo>
                      <a:pt x="5650" y="1214"/>
                    </a:lnTo>
                    <a:lnTo>
                      <a:pt x="5566" y="1235"/>
                    </a:lnTo>
                    <a:lnTo>
                      <a:pt x="5398" y="1193"/>
                    </a:lnTo>
                    <a:lnTo>
                      <a:pt x="5357" y="1089"/>
                    </a:lnTo>
                    <a:lnTo>
                      <a:pt x="5252" y="1089"/>
                    </a:lnTo>
                    <a:lnTo>
                      <a:pt x="5189" y="1130"/>
                    </a:lnTo>
                    <a:lnTo>
                      <a:pt x="5085" y="1047"/>
                    </a:lnTo>
                    <a:lnTo>
                      <a:pt x="4980" y="1026"/>
                    </a:lnTo>
                    <a:lnTo>
                      <a:pt x="4854" y="879"/>
                    </a:lnTo>
                    <a:lnTo>
                      <a:pt x="4771" y="837"/>
                    </a:lnTo>
                    <a:lnTo>
                      <a:pt x="4729" y="796"/>
                    </a:lnTo>
                    <a:lnTo>
                      <a:pt x="4645" y="796"/>
                    </a:lnTo>
                    <a:lnTo>
                      <a:pt x="4603" y="837"/>
                    </a:lnTo>
                    <a:lnTo>
                      <a:pt x="4457" y="775"/>
                    </a:lnTo>
                    <a:lnTo>
                      <a:pt x="4457" y="607"/>
                    </a:lnTo>
                    <a:lnTo>
                      <a:pt x="4394" y="586"/>
                    </a:lnTo>
                    <a:lnTo>
                      <a:pt x="4310" y="524"/>
                    </a:lnTo>
                    <a:lnTo>
                      <a:pt x="4227" y="524"/>
                    </a:lnTo>
                    <a:lnTo>
                      <a:pt x="4080" y="398"/>
                    </a:lnTo>
                    <a:lnTo>
                      <a:pt x="4038" y="293"/>
                    </a:lnTo>
                    <a:lnTo>
                      <a:pt x="3913" y="252"/>
                    </a:lnTo>
                    <a:lnTo>
                      <a:pt x="3892" y="63"/>
                    </a:lnTo>
                    <a:lnTo>
                      <a:pt x="382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70"/>
              <p:cNvSpPr/>
              <p:nvPr/>
            </p:nvSpPr>
            <p:spPr>
              <a:xfrm>
                <a:off x="3658200" y="2557475"/>
                <a:ext cx="70850" cy="44050"/>
              </a:xfrm>
              <a:custGeom>
                <a:avLst/>
                <a:gdLst/>
                <a:ahLst/>
                <a:cxnLst/>
                <a:rect l="l" t="t" r="r" b="b"/>
                <a:pathLst>
                  <a:path w="2834" h="1762" extrusionOk="0">
                    <a:moveTo>
                      <a:pt x="571" y="595"/>
                    </a:moveTo>
                    <a:lnTo>
                      <a:pt x="0" y="1119"/>
                    </a:lnTo>
                    <a:lnTo>
                      <a:pt x="1833" y="1762"/>
                    </a:lnTo>
                    <a:lnTo>
                      <a:pt x="2714" y="1476"/>
                    </a:lnTo>
                    <a:lnTo>
                      <a:pt x="2834" y="1071"/>
                    </a:lnTo>
                    <a:lnTo>
                      <a:pt x="1833" y="0"/>
                    </a:lnTo>
                    <a:close/>
                  </a:path>
                </a:pathLst>
              </a:custGeom>
              <a:solidFill>
                <a:schemeClr val="accent5"/>
              </a:solidFill>
              <a:ln>
                <a:noFill/>
              </a:ln>
            </p:spPr>
          </p:sp>
          <p:sp>
            <p:nvSpPr>
              <p:cNvPr id="857" name="Google Shape;857;p70"/>
              <p:cNvSpPr/>
              <p:nvPr/>
            </p:nvSpPr>
            <p:spPr>
              <a:xfrm>
                <a:off x="3719525" y="2432450"/>
                <a:ext cx="79750" cy="89900"/>
              </a:xfrm>
              <a:custGeom>
                <a:avLst/>
                <a:gdLst/>
                <a:ahLst/>
                <a:cxnLst/>
                <a:rect l="l" t="t" r="r" b="b"/>
                <a:pathLst>
                  <a:path w="3190" h="3596" extrusionOk="0">
                    <a:moveTo>
                      <a:pt x="0" y="167"/>
                    </a:moveTo>
                    <a:lnTo>
                      <a:pt x="261" y="0"/>
                    </a:lnTo>
                    <a:lnTo>
                      <a:pt x="1619" y="1095"/>
                    </a:lnTo>
                    <a:lnTo>
                      <a:pt x="2381" y="1286"/>
                    </a:lnTo>
                    <a:lnTo>
                      <a:pt x="3190" y="1429"/>
                    </a:lnTo>
                    <a:lnTo>
                      <a:pt x="2809" y="2595"/>
                    </a:lnTo>
                    <a:lnTo>
                      <a:pt x="2071" y="2429"/>
                    </a:lnTo>
                    <a:lnTo>
                      <a:pt x="1524" y="3596"/>
                    </a:lnTo>
                    <a:close/>
                  </a:path>
                </a:pathLst>
              </a:custGeom>
              <a:solidFill>
                <a:schemeClr val="accent5"/>
              </a:solidFill>
              <a:ln>
                <a:noFill/>
              </a:ln>
            </p:spPr>
          </p:sp>
        </p:grpSp>
        <p:grpSp>
          <p:nvGrpSpPr>
            <p:cNvPr id="858" name="Google Shape;858;p70"/>
            <p:cNvGrpSpPr/>
            <p:nvPr/>
          </p:nvGrpSpPr>
          <p:grpSpPr>
            <a:xfrm>
              <a:off x="3685682" y="2845624"/>
              <a:ext cx="29311" cy="45055"/>
              <a:chOff x="3561536" y="2585450"/>
              <a:chExt cx="61539" cy="99045"/>
            </a:xfrm>
          </p:grpSpPr>
          <p:sp>
            <p:nvSpPr>
              <p:cNvPr id="859" name="Google Shape;859;p70"/>
              <p:cNvSpPr/>
              <p:nvPr/>
            </p:nvSpPr>
            <p:spPr>
              <a:xfrm rot="192277">
                <a:off x="3564002" y="2593849"/>
                <a:ext cx="44498" cy="89472"/>
              </a:xfrm>
              <a:custGeom>
                <a:avLst/>
                <a:gdLst/>
                <a:ahLst/>
                <a:cxnLst/>
                <a:rect l="l" t="t" r="r" b="b"/>
                <a:pathLst>
                  <a:path w="1780" h="3579" extrusionOk="0">
                    <a:moveTo>
                      <a:pt x="628" y="1"/>
                    </a:moveTo>
                    <a:lnTo>
                      <a:pt x="356" y="22"/>
                    </a:lnTo>
                    <a:lnTo>
                      <a:pt x="377" y="147"/>
                    </a:lnTo>
                    <a:lnTo>
                      <a:pt x="461" y="357"/>
                    </a:lnTo>
                    <a:lnTo>
                      <a:pt x="440" y="712"/>
                    </a:lnTo>
                    <a:lnTo>
                      <a:pt x="440" y="775"/>
                    </a:lnTo>
                    <a:lnTo>
                      <a:pt x="419" y="943"/>
                    </a:lnTo>
                    <a:lnTo>
                      <a:pt x="482" y="1026"/>
                    </a:lnTo>
                    <a:lnTo>
                      <a:pt x="440" y="1131"/>
                    </a:lnTo>
                    <a:lnTo>
                      <a:pt x="356" y="1256"/>
                    </a:lnTo>
                    <a:lnTo>
                      <a:pt x="356" y="1445"/>
                    </a:lnTo>
                    <a:lnTo>
                      <a:pt x="231" y="1654"/>
                    </a:lnTo>
                    <a:lnTo>
                      <a:pt x="231" y="1759"/>
                    </a:lnTo>
                    <a:lnTo>
                      <a:pt x="64" y="1968"/>
                    </a:lnTo>
                    <a:lnTo>
                      <a:pt x="1" y="2303"/>
                    </a:lnTo>
                    <a:lnTo>
                      <a:pt x="1" y="2386"/>
                    </a:lnTo>
                    <a:lnTo>
                      <a:pt x="105" y="2386"/>
                    </a:lnTo>
                    <a:lnTo>
                      <a:pt x="168" y="2303"/>
                    </a:lnTo>
                    <a:lnTo>
                      <a:pt x="273" y="2219"/>
                    </a:lnTo>
                    <a:lnTo>
                      <a:pt x="252" y="2303"/>
                    </a:lnTo>
                    <a:lnTo>
                      <a:pt x="315" y="2344"/>
                    </a:lnTo>
                    <a:lnTo>
                      <a:pt x="126" y="2428"/>
                    </a:lnTo>
                    <a:lnTo>
                      <a:pt x="126" y="2554"/>
                    </a:lnTo>
                    <a:lnTo>
                      <a:pt x="168" y="2616"/>
                    </a:lnTo>
                    <a:lnTo>
                      <a:pt x="252" y="2533"/>
                    </a:lnTo>
                    <a:lnTo>
                      <a:pt x="419" y="2533"/>
                    </a:lnTo>
                    <a:lnTo>
                      <a:pt x="336" y="2616"/>
                    </a:lnTo>
                    <a:lnTo>
                      <a:pt x="377" y="2763"/>
                    </a:lnTo>
                    <a:lnTo>
                      <a:pt x="336" y="2909"/>
                    </a:lnTo>
                    <a:lnTo>
                      <a:pt x="336" y="3223"/>
                    </a:lnTo>
                    <a:lnTo>
                      <a:pt x="273" y="3432"/>
                    </a:lnTo>
                    <a:lnTo>
                      <a:pt x="231" y="3495"/>
                    </a:lnTo>
                    <a:lnTo>
                      <a:pt x="273" y="3537"/>
                    </a:lnTo>
                    <a:lnTo>
                      <a:pt x="440" y="3432"/>
                    </a:lnTo>
                    <a:lnTo>
                      <a:pt x="691" y="3495"/>
                    </a:lnTo>
                    <a:lnTo>
                      <a:pt x="796" y="3579"/>
                    </a:lnTo>
                    <a:lnTo>
                      <a:pt x="963" y="3474"/>
                    </a:lnTo>
                    <a:lnTo>
                      <a:pt x="1110" y="3474"/>
                    </a:lnTo>
                    <a:lnTo>
                      <a:pt x="1152" y="3432"/>
                    </a:lnTo>
                    <a:lnTo>
                      <a:pt x="1152" y="3286"/>
                    </a:lnTo>
                    <a:lnTo>
                      <a:pt x="1068" y="3160"/>
                    </a:lnTo>
                    <a:lnTo>
                      <a:pt x="1193" y="2909"/>
                    </a:lnTo>
                    <a:lnTo>
                      <a:pt x="1319" y="2805"/>
                    </a:lnTo>
                    <a:lnTo>
                      <a:pt x="1361" y="2658"/>
                    </a:lnTo>
                    <a:lnTo>
                      <a:pt x="1214" y="2658"/>
                    </a:lnTo>
                    <a:lnTo>
                      <a:pt x="1152" y="2512"/>
                    </a:lnTo>
                    <a:lnTo>
                      <a:pt x="1319" y="2323"/>
                    </a:lnTo>
                    <a:lnTo>
                      <a:pt x="1319" y="2093"/>
                    </a:lnTo>
                    <a:lnTo>
                      <a:pt x="1193" y="2010"/>
                    </a:lnTo>
                    <a:lnTo>
                      <a:pt x="1047" y="1717"/>
                    </a:lnTo>
                    <a:lnTo>
                      <a:pt x="1172" y="1696"/>
                    </a:lnTo>
                    <a:lnTo>
                      <a:pt x="1277" y="1696"/>
                    </a:lnTo>
                    <a:lnTo>
                      <a:pt x="1424" y="1487"/>
                    </a:lnTo>
                    <a:lnTo>
                      <a:pt x="1319" y="1382"/>
                    </a:lnTo>
                    <a:lnTo>
                      <a:pt x="1465" y="1277"/>
                    </a:lnTo>
                    <a:lnTo>
                      <a:pt x="1465" y="922"/>
                    </a:lnTo>
                    <a:lnTo>
                      <a:pt x="1424" y="754"/>
                    </a:lnTo>
                    <a:lnTo>
                      <a:pt x="1675" y="545"/>
                    </a:lnTo>
                    <a:lnTo>
                      <a:pt x="1737" y="545"/>
                    </a:lnTo>
                    <a:lnTo>
                      <a:pt x="1779" y="440"/>
                    </a:lnTo>
                    <a:lnTo>
                      <a:pt x="1675" y="252"/>
                    </a:lnTo>
                    <a:lnTo>
                      <a:pt x="1633" y="127"/>
                    </a:lnTo>
                    <a:lnTo>
                      <a:pt x="1382" y="85"/>
                    </a:lnTo>
                    <a:lnTo>
                      <a:pt x="1277" y="210"/>
                    </a:lnTo>
                    <a:lnTo>
                      <a:pt x="942" y="127"/>
                    </a:lnTo>
                    <a:lnTo>
                      <a:pt x="754" y="231"/>
                    </a:lnTo>
                    <a:lnTo>
                      <a:pt x="691" y="147"/>
                    </a:lnTo>
                    <a:lnTo>
                      <a:pt x="733" y="22"/>
                    </a:lnTo>
                    <a:lnTo>
                      <a:pt x="62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70"/>
              <p:cNvSpPr/>
              <p:nvPr/>
            </p:nvSpPr>
            <p:spPr>
              <a:xfrm>
                <a:off x="3580800" y="2585450"/>
                <a:ext cx="42275" cy="93450"/>
              </a:xfrm>
              <a:custGeom>
                <a:avLst/>
                <a:gdLst/>
                <a:ahLst/>
                <a:cxnLst/>
                <a:rect l="l" t="t" r="r" b="b"/>
                <a:pathLst>
                  <a:path w="1691" h="3738" extrusionOk="0">
                    <a:moveTo>
                      <a:pt x="453" y="0"/>
                    </a:moveTo>
                    <a:lnTo>
                      <a:pt x="0" y="547"/>
                    </a:lnTo>
                    <a:lnTo>
                      <a:pt x="0" y="3429"/>
                    </a:lnTo>
                    <a:lnTo>
                      <a:pt x="429" y="3738"/>
                    </a:lnTo>
                    <a:lnTo>
                      <a:pt x="1691" y="2714"/>
                    </a:lnTo>
                    <a:lnTo>
                      <a:pt x="1691" y="500"/>
                    </a:lnTo>
                    <a:close/>
                  </a:path>
                </a:pathLst>
              </a:custGeom>
              <a:solidFill>
                <a:schemeClr val="accent5"/>
              </a:solidFill>
              <a:ln>
                <a:noFill/>
              </a:ln>
            </p:spPr>
          </p:sp>
        </p:grpSp>
        <p:grpSp>
          <p:nvGrpSpPr>
            <p:cNvPr id="861" name="Google Shape;861;p70"/>
            <p:cNvGrpSpPr/>
            <p:nvPr/>
          </p:nvGrpSpPr>
          <p:grpSpPr>
            <a:xfrm>
              <a:off x="3849905" y="2572252"/>
              <a:ext cx="74339" cy="119559"/>
              <a:chOff x="3906325" y="1984500"/>
              <a:chExt cx="156075" cy="262825"/>
            </a:xfrm>
          </p:grpSpPr>
          <p:sp>
            <p:nvSpPr>
              <p:cNvPr id="862" name="Google Shape;862;p70"/>
              <p:cNvSpPr/>
              <p:nvPr/>
            </p:nvSpPr>
            <p:spPr>
              <a:xfrm>
                <a:off x="3906325" y="1984500"/>
                <a:ext cx="100825" cy="124200"/>
              </a:xfrm>
              <a:custGeom>
                <a:avLst/>
                <a:gdLst/>
                <a:ahLst/>
                <a:cxnLst/>
                <a:rect l="l" t="t" r="r" b="b"/>
                <a:pathLst>
                  <a:path w="4033" h="4968" extrusionOk="0">
                    <a:moveTo>
                      <a:pt x="2901" y="4968"/>
                    </a:moveTo>
                    <a:lnTo>
                      <a:pt x="1524" y="4673"/>
                    </a:lnTo>
                    <a:lnTo>
                      <a:pt x="0" y="1771"/>
                    </a:lnTo>
                    <a:lnTo>
                      <a:pt x="737" y="886"/>
                    </a:lnTo>
                    <a:lnTo>
                      <a:pt x="2508" y="1181"/>
                    </a:lnTo>
                    <a:lnTo>
                      <a:pt x="2655" y="345"/>
                    </a:lnTo>
                    <a:lnTo>
                      <a:pt x="3442" y="0"/>
                    </a:lnTo>
                    <a:lnTo>
                      <a:pt x="4033" y="443"/>
                    </a:lnTo>
                    <a:close/>
                  </a:path>
                </a:pathLst>
              </a:custGeom>
              <a:solidFill>
                <a:schemeClr val="accent5"/>
              </a:solidFill>
              <a:ln>
                <a:noFill/>
              </a:ln>
            </p:spPr>
          </p:sp>
          <p:sp>
            <p:nvSpPr>
              <p:cNvPr id="863" name="Google Shape;863;p70"/>
              <p:cNvSpPr/>
              <p:nvPr/>
            </p:nvSpPr>
            <p:spPr>
              <a:xfrm>
                <a:off x="3919575" y="1989950"/>
                <a:ext cx="142825" cy="257375"/>
              </a:xfrm>
              <a:custGeom>
                <a:avLst/>
                <a:gdLst/>
                <a:ahLst/>
                <a:cxnLst/>
                <a:rect l="l" t="t" r="r" b="b"/>
                <a:pathLst>
                  <a:path w="5713" h="10295" extrusionOk="0">
                    <a:moveTo>
                      <a:pt x="2867" y="0"/>
                    </a:moveTo>
                    <a:lnTo>
                      <a:pt x="2762" y="105"/>
                    </a:lnTo>
                    <a:lnTo>
                      <a:pt x="2762" y="147"/>
                    </a:lnTo>
                    <a:lnTo>
                      <a:pt x="2679" y="189"/>
                    </a:lnTo>
                    <a:lnTo>
                      <a:pt x="2532" y="147"/>
                    </a:lnTo>
                    <a:lnTo>
                      <a:pt x="2386" y="209"/>
                    </a:lnTo>
                    <a:lnTo>
                      <a:pt x="2386" y="293"/>
                    </a:lnTo>
                    <a:lnTo>
                      <a:pt x="2323" y="419"/>
                    </a:lnTo>
                    <a:lnTo>
                      <a:pt x="2239" y="461"/>
                    </a:lnTo>
                    <a:lnTo>
                      <a:pt x="2281" y="544"/>
                    </a:lnTo>
                    <a:lnTo>
                      <a:pt x="2260" y="628"/>
                    </a:lnTo>
                    <a:lnTo>
                      <a:pt x="2239" y="921"/>
                    </a:lnTo>
                    <a:lnTo>
                      <a:pt x="2281" y="1088"/>
                    </a:lnTo>
                    <a:lnTo>
                      <a:pt x="2344" y="1193"/>
                    </a:lnTo>
                    <a:lnTo>
                      <a:pt x="2281" y="1277"/>
                    </a:lnTo>
                    <a:lnTo>
                      <a:pt x="2177" y="1360"/>
                    </a:lnTo>
                    <a:lnTo>
                      <a:pt x="2072" y="1360"/>
                    </a:lnTo>
                    <a:lnTo>
                      <a:pt x="1967" y="1444"/>
                    </a:lnTo>
                    <a:lnTo>
                      <a:pt x="1905" y="1486"/>
                    </a:lnTo>
                    <a:lnTo>
                      <a:pt x="1821" y="1611"/>
                    </a:lnTo>
                    <a:lnTo>
                      <a:pt x="1674" y="1590"/>
                    </a:lnTo>
                    <a:lnTo>
                      <a:pt x="1507" y="1465"/>
                    </a:lnTo>
                    <a:lnTo>
                      <a:pt x="1381" y="1465"/>
                    </a:lnTo>
                    <a:lnTo>
                      <a:pt x="1298" y="1549"/>
                    </a:lnTo>
                    <a:lnTo>
                      <a:pt x="1151" y="1674"/>
                    </a:lnTo>
                    <a:lnTo>
                      <a:pt x="900" y="1674"/>
                    </a:lnTo>
                    <a:lnTo>
                      <a:pt x="733" y="1590"/>
                    </a:lnTo>
                    <a:lnTo>
                      <a:pt x="670" y="1465"/>
                    </a:lnTo>
                    <a:lnTo>
                      <a:pt x="607" y="1339"/>
                    </a:lnTo>
                    <a:lnTo>
                      <a:pt x="377" y="1130"/>
                    </a:lnTo>
                    <a:lnTo>
                      <a:pt x="293" y="984"/>
                    </a:lnTo>
                    <a:lnTo>
                      <a:pt x="189" y="963"/>
                    </a:lnTo>
                    <a:lnTo>
                      <a:pt x="105" y="1046"/>
                    </a:lnTo>
                    <a:lnTo>
                      <a:pt x="84" y="1151"/>
                    </a:lnTo>
                    <a:lnTo>
                      <a:pt x="105" y="1214"/>
                    </a:lnTo>
                    <a:lnTo>
                      <a:pt x="84" y="1256"/>
                    </a:lnTo>
                    <a:lnTo>
                      <a:pt x="42" y="1214"/>
                    </a:lnTo>
                    <a:lnTo>
                      <a:pt x="1" y="1256"/>
                    </a:lnTo>
                    <a:lnTo>
                      <a:pt x="105" y="1360"/>
                    </a:lnTo>
                    <a:lnTo>
                      <a:pt x="273" y="1423"/>
                    </a:lnTo>
                    <a:lnTo>
                      <a:pt x="482" y="1674"/>
                    </a:lnTo>
                    <a:lnTo>
                      <a:pt x="628" y="1779"/>
                    </a:lnTo>
                    <a:lnTo>
                      <a:pt x="879" y="1800"/>
                    </a:lnTo>
                    <a:lnTo>
                      <a:pt x="942" y="1841"/>
                    </a:lnTo>
                    <a:lnTo>
                      <a:pt x="1026" y="1883"/>
                    </a:lnTo>
                    <a:lnTo>
                      <a:pt x="1130" y="2009"/>
                    </a:lnTo>
                    <a:lnTo>
                      <a:pt x="1193" y="2113"/>
                    </a:lnTo>
                    <a:lnTo>
                      <a:pt x="1298" y="2113"/>
                    </a:lnTo>
                    <a:lnTo>
                      <a:pt x="1402" y="2239"/>
                    </a:lnTo>
                    <a:lnTo>
                      <a:pt x="1465" y="2239"/>
                    </a:lnTo>
                    <a:lnTo>
                      <a:pt x="1528" y="2323"/>
                    </a:lnTo>
                    <a:lnTo>
                      <a:pt x="1465" y="2427"/>
                    </a:lnTo>
                    <a:lnTo>
                      <a:pt x="1507" y="2574"/>
                    </a:lnTo>
                    <a:lnTo>
                      <a:pt x="1444" y="2720"/>
                    </a:lnTo>
                    <a:lnTo>
                      <a:pt x="1444" y="2825"/>
                    </a:lnTo>
                    <a:lnTo>
                      <a:pt x="1612" y="2825"/>
                    </a:lnTo>
                    <a:lnTo>
                      <a:pt x="1633" y="2950"/>
                    </a:lnTo>
                    <a:lnTo>
                      <a:pt x="1591" y="3034"/>
                    </a:lnTo>
                    <a:lnTo>
                      <a:pt x="1612" y="3181"/>
                    </a:lnTo>
                    <a:lnTo>
                      <a:pt x="1653" y="3285"/>
                    </a:lnTo>
                    <a:lnTo>
                      <a:pt x="1695" y="3494"/>
                    </a:lnTo>
                    <a:lnTo>
                      <a:pt x="1653" y="3599"/>
                    </a:lnTo>
                    <a:lnTo>
                      <a:pt x="1695" y="3683"/>
                    </a:lnTo>
                    <a:lnTo>
                      <a:pt x="1695" y="3913"/>
                    </a:lnTo>
                    <a:lnTo>
                      <a:pt x="1653" y="3997"/>
                    </a:lnTo>
                    <a:lnTo>
                      <a:pt x="1716" y="4143"/>
                    </a:lnTo>
                    <a:lnTo>
                      <a:pt x="1821" y="4185"/>
                    </a:lnTo>
                    <a:lnTo>
                      <a:pt x="1925" y="4394"/>
                    </a:lnTo>
                    <a:lnTo>
                      <a:pt x="1967" y="4478"/>
                    </a:lnTo>
                    <a:lnTo>
                      <a:pt x="1967" y="4603"/>
                    </a:lnTo>
                    <a:lnTo>
                      <a:pt x="1988" y="4645"/>
                    </a:lnTo>
                    <a:lnTo>
                      <a:pt x="2093" y="4645"/>
                    </a:lnTo>
                    <a:lnTo>
                      <a:pt x="2197" y="4750"/>
                    </a:lnTo>
                    <a:lnTo>
                      <a:pt x="2407" y="4750"/>
                    </a:lnTo>
                    <a:lnTo>
                      <a:pt x="2574" y="4875"/>
                    </a:lnTo>
                    <a:lnTo>
                      <a:pt x="2490" y="4938"/>
                    </a:lnTo>
                    <a:lnTo>
                      <a:pt x="2553" y="5022"/>
                    </a:lnTo>
                    <a:lnTo>
                      <a:pt x="2553" y="5189"/>
                    </a:lnTo>
                    <a:lnTo>
                      <a:pt x="2490" y="5231"/>
                    </a:lnTo>
                    <a:lnTo>
                      <a:pt x="2679" y="5378"/>
                    </a:lnTo>
                    <a:lnTo>
                      <a:pt x="2553" y="5357"/>
                    </a:lnTo>
                    <a:lnTo>
                      <a:pt x="2490" y="5378"/>
                    </a:lnTo>
                    <a:lnTo>
                      <a:pt x="2658" y="5524"/>
                    </a:lnTo>
                    <a:lnTo>
                      <a:pt x="2658" y="5587"/>
                    </a:lnTo>
                    <a:lnTo>
                      <a:pt x="2469" y="5482"/>
                    </a:lnTo>
                    <a:lnTo>
                      <a:pt x="2302" y="5482"/>
                    </a:lnTo>
                    <a:lnTo>
                      <a:pt x="2156" y="5587"/>
                    </a:lnTo>
                    <a:lnTo>
                      <a:pt x="2156" y="5691"/>
                    </a:lnTo>
                    <a:lnTo>
                      <a:pt x="2051" y="5796"/>
                    </a:lnTo>
                    <a:lnTo>
                      <a:pt x="2051" y="5880"/>
                    </a:lnTo>
                    <a:lnTo>
                      <a:pt x="1988" y="5901"/>
                    </a:lnTo>
                    <a:lnTo>
                      <a:pt x="1821" y="6089"/>
                    </a:lnTo>
                    <a:lnTo>
                      <a:pt x="1779" y="6277"/>
                    </a:lnTo>
                    <a:lnTo>
                      <a:pt x="1737" y="6298"/>
                    </a:lnTo>
                    <a:lnTo>
                      <a:pt x="1716" y="6256"/>
                    </a:lnTo>
                    <a:lnTo>
                      <a:pt x="1653" y="6256"/>
                    </a:lnTo>
                    <a:lnTo>
                      <a:pt x="1716" y="6361"/>
                    </a:lnTo>
                    <a:lnTo>
                      <a:pt x="1674" y="6445"/>
                    </a:lnTo>
                    <a:lnTo>
                      <a:pt x="1549" y="6445"/>
                    </a:lnTo>
                    <a:lnTo>
                      <a:pt x="1465" y="6549"/>
                    </a:lnTo>
                    <a:lnTo>
                      <a:pt x="1507" y="6717"/>
                    </a:lnTo>
                    <a:lnTo>
                      <a:pt x="1570" y="6759"/>
                    </a:lnTo>
                    <a:lnTo>
                      <a:pt x="1444" y="6717"/>
                    </a:lnTo>
                    <a:lnTo>
                      <a:pt x="1402" y="6654"/>
                    </a:lnTo>
                    <a:lnTo>
                      <a:pt x="1319" y="6696"/>
                    </a:lnTo>
                    <a:lnTo>
                      <a:pt x="1256" y="6821"/>
                    </a:lnTo>
                    <a:lnTo>
                      <a:pt x="1298" y="6884"/>
                    </a:lnTo>
                    <a:lnTo>
                      <a:pt x="1214" y="6842"/>
                    </a:lnTo>
                    <a:lnTo>
                      <a:pt x="1193" y="6905"/>
                    </a:lnTo>
                    <a:lnTo>
                      <a:pt x="1256" y="6968"/>
                    </a:lnTo>
                    <a:lnTo>
                      <a:pt x="1256" y="7031"/>
                    </a:lnTo>
                    <a:lnTo>
                      <a:pt x="1193" y="7114"/>
                    </a:lnTo>
                    <a:lnTo>
                      <a:pt x="1151" y="7156"/>
                    </a:lnTo>
                    <a:lnTo>
                      <a:pt x="1047" y="7219"/>
                    </a:lnTo>
                    <a:lnTo>
                      <a:pt x="1005" y="7177"/>
                    </a:lnTo>
                    <a:lnTo>
                      <a:pt x="984" y="7135"/>
                    </a:lnTo>
                    <a:lnTo>
                      <a:pt x="900" y="7114"/>
                    </a:lnTo>
                    <a:lnTo>
                      <a:pt x="817" y="7135"/>
                    </a:lnTo>
                    <a:lnTo>
                      <a:pt x="837" y="7240"/>
                    </a:lnTo>
                    <a:lnTo>
                      <a:pt x="796" y="7282"/>
                    </a:lnTo>
                    <a:lnTo>
                      <a:pt x="837" y="7386"/>
                    </a:lnTo>
                    <a:lnTo>
                      <a:pt x="796" y="7491"/>
                    </a:lnTo>
                    <a:lnTo>
                      <a:pt x="733" y="7533"/>
                    </a:lnTo>
                    <a:lnTo>
                      <a:pt x="691" y="7637"/>
                    </a:lnTo>
                    <a:lnTo>
                      <a:pt x="733" y="7742"/>
                    </a:lnTo>
                    <a:lnTo>
                      <a:pt x="775" y="7763"/>
                    </a:lnTo>
                    <a:lnTo>
                      <a:pt x="733" y="7867"/>
                    </a:lnTo>
                    <a:lnTo>
                      <a:pt x="775" y="7951"/>
                    </a:lnTo>
                    <a:lnTo>
                      <a:pt x="858" y="7909"/>
                    </a:lnTo>
                    <a:lnTo>
                      <a:pt x="900" y="7972"/>
                    </a:lnTo>
                    <a:lnTo>
                      <a:pt x="879" y="8098"/>
                    </a:lnTo>
                    <a:lnTo>
                      <a:pt x="837" y="8160"/>
                    </a:lnTo>
                    <a:lnTo>
                      <a:pt x="879" y="8265"/>
                    </a:lnTo>
                    <a:lnTo>
                      <a:pt x="837" y="8307"/>
                    </a:lnTo>
                    <a:lnTo>
                      <a:pt x="942" y="8495"/>
                    </a:lnTo>
                    <a:lnTo>
                      <a:pt x="1005" y="8537"/>
                    </a:lnTo>
                    <a:lnTo>
                      <a:pt x="942" y="8621"/>
                    </a:lnTo>
                    <a:lnTo>
                      <a:pt x="1026" y="8746"/>
                    </a:lnTo>
                    <a:lnTo>
                      <a:pt x="942" y="8788"/>
                    </a:lnTo>
                    <a:lnTo>
                      <a:pt x="984" y="8955"/>
                    </a:lnTo>
                    <a:lnTo>
                      <a:pt x="942" y="9039"/>
                    </a:lnTo>
                    <a:lnTo>
                      <a:pt x="942" y="9269"/>
                    </a:lnTo>
                    <a:lnTo>
                      <a:pt x="1005" y="9353"/>
                    </a:lnTo>
                    <a:lnTo>
                      <a:pt x="942" y="9479"/>
                    </a:lnTo>
                    <a:lnTo>
                      <a:pt x="942" y="9562"/>
                    </a:lnTo>
                    <a:lnTo>
                      <a:pt x="1005" y="9625"/>
                    </a:lnTo>
                    <a:lnTo>
                      <a:pt x="1151" y="9541"/>
                    </a:lnTo>
                    <a:lnTo>
                      <a:pt x="1214" y="9583"/>
                    </a:lnTo>
                    <a:lnTo>
                      <a:pt x="1235" y="9520"/>
                    </a:lnTo>
                    <a:lnTo>
                      <a:pt x="1361" y="9646"/>
                    </a:lnTo>
                    <a:lnTo>
                      <a:pt x="1444" y="9625"/>
                    </a:lnTo>
                    <a:lnTo>
                      <a:pt x="1528" y="9688"/>
                    </a:lnTo>
                    <a:lnTo>
                      <a:pt x="1674" y="9667"/>
                    </a:lnTo>
                    <a:lnTo>
                      <a:pt x="1737" y="9688"/>
                    </a:lnTo>
                    <a:lnTo>
                      <a:pt x="1674" y="9772"/>
                    </a:lnTo>
                    <a:lnTo>
                      <a:pt x="1737" y="9772"/>
                    </a:lnTo>
                    <a:lnTo>
                      <a:pt x="1863" y="9667"/>
                    </a:lnTo>
                    <a:lnTo>
                      <a:pt x="1863" y="9751"/>
                    </a:lnTo>
                    <a:lnTo>
                      <a:pt x="1779" y="9855"/>
                    </a:lnTo>
                    <a:lnTo>
                      <a:pt x="1946" y="10064"/>
                    </a:lnTo>
                    <a:lnTo>
                      <a:pt x="1967" y="10148"/>
                    </a:lnTo>
                    <a:lnTo>
                      <a:pt x="1946" y="10274"/>
                    </a:lnTo>
                    <a:lnTo>
                      <a:pt x="1967" y="10295"/>
                    </a:lnTo>
                    <a:lnTo>
                      <a:pt x="2030" y="10148"/>
                    </a:lnTo>
                    <a:lnTo>
                      <a:pt x="2114" y="10106"/>
                    </a:lnTo>
                    <a:lnTo>
                      <a:pt x="2135" y="10190"/>
                    </a:lnTo>
                    <a:lnTo>
                      <a:pt x="2239" y="10148"/>
                    </a:lnTo>
                    <a:lnTo>
                      <a:pt x="2323" y="10148"/>
                    </a:lnTo>
                    <a:lnTo>
                      <a:pt x="2490" y="10002"/>
                    </a:lnTo>
                    <a:lnTo>
                      <a:pt x="2595" y="10002"/>
                    </a:lnTo>
                    <a:lnTo>
                      <a:pt x="2825" y="9855"/>
                    </a:lnTo>
                    <a:lnTo>
                      <a:pt x="2867" y="9792"/>
                    </a:lnTo>
                    <a:lnTo>
                      <a:pt x="3014" y="9855"/>
                    </a:lnTo>
                    <a:lnTo>
                      <a:pt x="3118" y="9834"/>
                    </a:lnTo>
                    <a:lnTo>
                      <a:pt x="3223" y="9688"/>
                    </a:lnTo>
                    <a:lnTo>
                      <a:pt x="3244" y="9751"/>
                    </a:lnTo>
                    <a:lnTo>
                      <a:pt x="3202" y="9855"/>
                    </a:lnTo>
                    <a:lnTo>
                      <a:pt x="3244" y="9876"/>
                    </a:lnTo>
                    <a:lnTo>
                      <a:pt x="3306" y="9751"/>
                    </a:lnTo>
                    <a:lnTo>
                      <a:pt x="3348" y="9772"/>
                    </a:lnTo>
                    <a:lnTo>
                      <a:pt x="3306" y="9646"/>
                    </a:lnTo>
                    <a:lnTo>
                      <a:pt x="3348" y="9583"/>
                    </a:lnTo>
                    <a:lnTo>
                      <a:pt x="3411" y="9688"/>
                    </a:lnTo>
                    <a:lnTo>
                      <a:pt x="3453" y="9688"/>
                    </a:lnTo>
                    <a:lnTo>
                      <a:pt x="3495" y="9625"/>
                    </a:lnTo>
                    <a:lnTo>
                      <a:pt x="3537" y="9751"/>
                    </a:lnTo>
                    <a:lnTo>
                      <a:pt x="3620" y="9730"/>
                    </a:lnTo>
                    <a:lnTo>
                      <a:pt x="3620" y="9646"/>
                    </a:lnTo>
                    <a:lnTo>
                      <a:pt x="3662" y="9667"/>
                    </a:lnTo>
                    <a:lnTo>
                      <a:pt x="3704" y="9730"/>
                    </a:lnTo>
                    <a:lnTo>
                      <a:pt x="3767" y="9646"/>
                    </a:lnTo>
                    <a:lnTo>
                      <a:pt x="3934" y="9625"/>
                    </a:lnTo>
                    <a:lnTo>
                      <a:pt x="4018" y="9688"/>
                    </a:lnTo>
                    <a:lnTo>
                      <a:pt x="4206" y="9667"/>
                    </a:lnTo>
                    <a:lnTo>
                      <a:pt x="4206" y="9625"/>
                    </a:lnTo>
                    <a:lnTo>
                      <a:pt x="4143" y="9562"/>
                    </a:lnTo>
                    <a:lnTo>
                      <a:pt x="4206" y="9541"/>
                    </a:lnTo>
                    <a:lnTo>
                      <a:pt x="4269" y="9562"/>
                    </a:lnTo>
                    <a:lnTo>
                      <a:pt x="4311" y="9646"/>
                    </a:lnTo>
                    <a:lnTo>
                      <a:pt x="4415" y="9667"/>
                    </a:lnTo>
                    <a:lnTo>
                      <a:pt x="4457" y="9562"/>
                    </a:lnTo>
                    <a:lnTo>
                      <a:pt x="4436" y="9416"/>
                    </a:lnTo>
                    <a:lnTo>
                      <a:pt x="4687" y="9144"/>
                    </a:lnTo>
                    <a:lnTo>
                      <a:pt x="4876" y="9123"/>
                    </a:lnTo>
                    <a:lnTo>
                      <a:pt x="5043" y="8872"/>
                    </a:lnTo>
                    <a:lnTo>
                      <a:pt x="5190" y="8621"/>
                    </a:lnTo>
                    <a:lnTo>
                      <a:pt x="5315" y="8349"/>
                    </a:lnTo>
                    <a:lnTo>
                      <a:pt x="5566" y="7951"/>
                    </a:lnTo>
                    <a:lnTo>
                      <a:pt x="5713" y="7533"/>
                    </a:lnTo>
                    <a:lnTo>
                      <a:pt x="5692" y="7344"/>
                    </a:lnTo>
                    <a:lnTo>
                      <a:pt x="5420" y="7051"/>
                    </a:lnTo>
                    <a:lnTo>
                      <a:pt x="5273" y="7010"/>
                    </a:lnTo>
                    <a:lnTo>
                      <a:pt x="5001" y="6633"/>
                    </a:lnTo>
                    <a:lnTo>
                      <a:pt x="5064" y="6466"/>
                    </a:lnTo>
                    <a:lnTo>
                      <a:pt x="5169" y="6298"/>
                    </a:lnTo>
                    <a:lnTo>
                      <a:pt x="5169" y="6110"/>
                    </a:lnTo>
                    <a:lnTo>
                      <a:pt x="4980" y="5984"/>
                    </a:lnTo>
                    <a:lnTo>
                      <a:pt x="4938" y="5859"/>
                    </a:lnTo>
                    <a:lnTo>
                      <a:pt x="4938" y="5650"/>
                    </a:lnTo>
                    <a:lnTo>
                      <a:pt x="4980" y="5587"/>
                    </a:lnTo>
                    <a:lnTo>
                      <a:pt x="4938" y="5482"/>
                    </a:lnTo>
                    <a:lnTo>
                      <a:pt x="4792" y="5461"/>
                    </a:lnTo>
                    <a:lnTo>
                      <a:pt x="4729" y="5357"/>
                    </a:lnTo>
                    <a:lnTo>
                      <a:pt x="4729" y="5168"/>
                    </a:lnTo>
                    <a:lnTo>
                      <a:pt x="4792" y="5064"/>
                    </a:lnTo>
                    <a:lnTo>
                      <a:pt x="4687" y="5043"/>
                    </a:lnTo>
                    <a:lnTo>
                      <a:pt x="4687" y="4938"/>
                    </a:lnTo>
                    <a:lnTo>
                      <a:pt x="4729" y="4582"/>
                    </a:lnTo>
                    <a:lnTo>
                      <a:pt x="4834" y="4541"/>
                    </a:lnTo>
                    <a:lnTo>
                      <a:pt x="4562" y="3955"/>
                    </a:lnTo>
                    <a:lnTo>
                      <a:pt x="4332" y="3494"/>
                    </a:lnTo>
                    <a:lnTo>
                      <a:pt x="4269" y="3348"/>
                    </a:lnTo>
                    <a:lnTo>
                      <a:pt x="4143" y="3181"/>
                    </a:lnTo>
                    <a:lnTo>
                      <a:pt x="4248" y="2929"/>
                    </a:lnTo>
                    <a:lnTo>
                      <a:pt x="4353" y="2741"/>
                    </a:lnTo>
                    <a:lnTo>
                      <a:pt x="4415" y="2553"/>
                    </a:lnTo>
                    <a:lnTo>
                      <a:pt x="4332" y="2490"/>
                    </a:lnTo>
                    <a:lnTo>
                      <a:pt x="4060" y="2323"/>
                    </a:lnTo>
                    <a:lnTo>
                      <a:pt x="4018" y="2218"/>
                    </a:lnTo>
                    <a:lnTo>
                      <a:pt x="3934" y="2093"/>
                    </a:lnTo>
                    <a:lnTo>
                      <a:pt x="3767" y="2009"/>
                    </a:lnTo>
                    <a:lnTo>
                      <a:pt x="3704" y="2009"/>
                    </a:lnTo>
                    <a:lnTo>
                      <a:pt x="3599" y="1758"/>
                    </a:lnTo>
                    <a:lnTo>
                      <a:pt x="3516" y="1653"/>
                    </a:lnTo>
                    <a:lnTo>
                      <a:pt x="3558" y="1465"/>
                    </a:lnTo>
                    <a:lnTo>
                      <a:pt x="3599" y="1297"/>
                    </a:lnTo>
                    <a:lnTo>
                      <a:pt x="3495" y="1277"/>
                    </a:lnTo>
                    <a:lnTo>
                      <a:pt x="3599" y="1235"/>
                    </a:lnTo>
                    <a:lnTo>
                      <a:pt x="3746" y="1172"/>
                    </a:lnTo>
                    <a:lnTo>
                      <a:pt x="3725" y="942"/>
                    </a:lnTo>
                    <a:lnTo>
                      <a:pt x="3830" y="774"/>
                    </a:lnTo>
                    <a:lnTo>
                      <a:pt x="3850" y="649"/>
                    </a:lnTo>
                    <a:lnTo>
                      <a:pt x="3746" y="523"/>
                    </a:lnTo>
                    <a:lnTo>
                      <a:pt x="3725" y="419"/>
                    </a:lnTo>
                    <a:lnTo>
                      <a:pt x="3537" y="398"/>
                    </a:lnTo>
                    <a:lnTo>
                      <a:pt x="3411" y="335"/>
                    </a:lnTo>
                    <a:lnTo>
                      <a:pt x="3327" y="251"/>
                    </a:lnTo>
                    <a:lnTo>
                      <a:pt x="3202" y="84"/>
                    </a:lnTo>
                    <a:lnTo>
                      <a:pt x="309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4" name="Google Shape;864;p70"/>
            <p:cNvGrpSpPr/>
            <p:nvPr/>
          </p:nvGrpSpPr>
          <p:grpSpPr>
            <a:xfrm>
              <a:off x="2654821" y="2414345"/>
              <a:ext cx="667570" cy="558731"/>
              <a:chOff x="1397225" y="1637375"/>
              <a:chExt cx="1401575" cy="1228250"/>
            </a:xfrm>
          </p:grpSpPr>
          <p:sp>
            <p:nvSpPr>
              <p:cNvPr id="865" name="Google Shape;865;p70"/>
              <p:cNvSpPr/>
              <p:nvPr/>
            </p:nvSpPr>
            <p:spPr>
              <a:xfrm>
                <a:off x="2050925" y="2362200"/>
                <a:ext cx="747875" cy="497225"/>
              </a:xfrm>
              <a:custGeom>
                <a:avLst/>
                <a:gdLst/>
                <a:ahLst/>
                <a:cxnLst/>
                <a:rect l="l" t="t" r="r" b="b"/>
                <a:pathLst>
                  <a:path w="29915" h="19889" extrusionOk="0">
                    <a:moveTo>
                      <a:pt x="107" y="1186"/>
                    </a:moveTo>
                    <a:lnTo>
                      <a:pt x="0" y="0"/>
                    </a:lnTo>
                    <a:lnTo>
                      <a:pt x="15577" y="1563"/>
                    </a:lnTo>
                    <a:lnTo>
                      <a:pt x="26519" y="5336"/>
                    </a:lnTo>
                    <a:lnTo>
                      <a:pt x="27435" y="5444"/>
                    </a:lnTo>
                    <a:lnTo>
                      <a:pt x="28783" y="4420"/>
                    </a:lnTo>
                    <a:lnTo>
                      <a:pt x="29753" y="4527"/>
                    </a:lnTo>
                    <a:lnTo>
                      <a:pt x="29915" y="6198"/>
                    </a:lnTo>
                    <a:lnTo>
                      <a:pt x="26465" y="6899"/>
                    </a:lnTo>
                    <a:lnTo>
                      <a:pt x="11157" y="16062"/>
                    </a:lnTo>
                    <a:lnTo>
                      <a:pt x="10295" y="18649"/>
                    </a:lnTo>
                    <a:lnTo>
                      <a:pt x="10295" y="19889"/>
                    </a:lnTo>
                    <a:lnTo>
                      <a:pt x="2803" y="15846"/>
                    </a:lnTo>
                    <a:lnTo>
                      <a:pt x="1347" y="14876"/>
                    </a:lnTo>
                    <a:lnTo>
                      <a:pt x="0" y="14607"/>
                    </a:lnTo>
                    <a:lnTo>
                      <a:pt x="916" y="11642"/>
                    </a:lnTo>
                    <a:lnTo>
                      <a:pt x="1725" y="3881"/>
                    </a:lnTo>
                    <a:close/>
                  </a:path>
                </a:pathLst>
              </a:custGeom>
              <a:solidFill>
                <a:schemeClr val="accent5"/>
              </a:solidFill>
              <a:ln>
                <a:noFill/>
              </a:ln>
            </p:spPr>
          </p:sp>
          <p:grpSp>
            <p:nvGrpSpPr>
              <p:cNvPr id="866" name="Google Shape;866;p70"/>
              <p:cNvGrpSpPr/>
              <p:nvPr/>
            </p:nvGrpSpPr>
            <p:grpSpPr>
              <a:xfrm>
                <a:off x="1397225" y="1637375"/>
                <a:ext cx="1398775" cy="1228250"/>
                <a:chOff x="1397225" y="1637375"/>
                <a:chExt cx="1398775" cy="1228250"/>
              </a:xfrm>
            </p:grpSpPr>
            <p:sp>
              <p:nvSpPr>
                <p:cNvPr id="867" name="Google Shape;867;p70"/>
                <p:cNvSpPr/>
                <p:nvPr/>
              </p:nvSpPr>
              <p:spPr>
                <a:xfrm>
                  <a:off x="1397225" y="1637375"/>
                  <a:ext cx="692600" cy="594250"/>
                </a:xfrm>
                <a:custGeom>
                  <a:avLst/>
                  <a:gdLst/>
                  <a:ahLst/>
                  <a:cxnLst/>
                  <a:rect l="l" t="t" r="r" b="b"/>
                  <a:pathLst>
                    <a:path w="27704" h="23770" extrusionOk="0">
                      <a:moveTo>
                        <a:pt x="14864" y="15547"/>
                      </a:moveTo>
                      <a:lnTo>
                        <a:pt x="14836" y="15589"/>
                      </a:lnTo>
                      <a:lnTo>
                        <a:pt x="14836" y="15568"/>
                      </a:lnTo>
                      <a:lnTo>
                        <a:pt x="14864" y="15547"/>
                      </a:lnTo>
                      <a:close/>
                      <a:moveTo>
                        <a:pt x="19460" y="16760"/>
                      </a:moveTo>
                      <a:lnTo>
                        <a:pt x="19523" y="16823"/>
                      </a:lnTo>
                      <a:lnTo>
                        <a:pt x="19460" y="16844"/>
                      </a:lnTo>
                      <a:lnTo>
                        <a:pt x="19460" y="16760"/>
                      </a:lnTo>
                      <a:close/>
                      <a:moveTo>
                        <a:pt x="23686" y="18497"/>
                      </a:moveTo>
                      <a:lnTo>
                        <a:pt x="23624" y="18644"/>
                      </a:lnTo>
                      <a:lnTo>
                        <a:pt x="23561" y="18853"/>
                      </a:lnTo>
                      <a:lnTo>
                        <a:pt x="23582" y="19020"/>
                      </a:lnTo>
                      <a:lnTo>
                        <a:pt x="23477" y="19229"/>
                      </a:lnTo>
                      <a:lnTo>
                        <a:pt x="23477" y="19355"/>
                      </a:lnTo>
                      <a:lnTo>
                        <a:pt x="23519" y="19439"/>
                      </a:lnTo>
                      <a:lnTo>
                        <a:pt x="23393" y="19355"/>
                      </a:lnTo>
                      <a:lnTo>
                        <a:pt x="23393" y="19543"/>
                      </a:lnTo>
                      <a:lnTo>
                        <a:pt x="23393" y="19564"/>
                      </a:lnTo>
                      <a:cubicBezTo>
                        <a:pt x="23352" y="19648"/>
                        <a:pt x="23310" y="19753"/>
                        <a:pt x="23310" y="19836"/>
                      </a:cubicBezTo>
                      <a:lnTo>
                        <a:pt x="23310" y="19962"/>
                      </a:lnTo>
                      <a:lnTo>
                        <a:pt x="23289" y="19941"/>
                      </a:lnTo>
                      <a:lnTo>
                        <a:pt x="23289" y="19836"/>
                      </a:lnTo>
                      <a:lnTo>
                        <a:pt x="23258" y="19791"/>
                      </a:lnTo>
                      <a:lnTo>
                        <a:pt x="23268" y="19773"/>
                      </a:lnTo>
                      <a:lnTo>
                        <a:pt x="23268" y="19627"/>
                      </a:lnTo>
                      <a:lnTo>
                        <a:pt x="23331" y="19543"/>
                      </a:lnTo>
                      <a:lnTo>
                        <a:pt x="23352" y="19250"/>
                      </a:lnTo>
                      <a:lnTo>
                        <a:pt x="23435" y="19020"/>
                      </a:lnTo>
                      <a:lnTo>
                        <a:pt x="23435" y="18790"/>
                      </a:lnTo>
                      <a:lnTo>
                        <a:pt x="23414" y="18623"/>
                      </a:lnTo>
                      <a:lnTo>
                        <a:pt x="23352" y="18539"/>
                      </a:lnTo>
                      <a:lnTo>
                        <a:pt x="23352" y="18518"/>
                      </a:lnTo>
                      <a:lnTo>
                        <a:pt x="23414" y="18539"/>
                      </a:lnTo>
                      <a:lnTo>
                        <a:pt x="23456" y="18685"/>
                      </a:lnTo>
                      <a:lnTo>
                        <a:pt x="23519" y="18706"/>
                      </a:lnTo>
                      <a:lnTo>
                        <a:pt x="23561" y="18581"/>
                      </a:lnTo>
                      <a:lnTo>
                        <a:pt x="23686" y="18497"/>
                      </a:lnTo>
                      <a:close/>
                      <a:moveTo>
                        <a:pt x="23204" y="19889"/>
                      </a:moveTo>
                      <a:lnTo>
                        <a:pt x="23184" y="19941"/>
                      </a:lnTo>
                      <a:lnTo>
                        <a:pt x="23142" y="20297"/>
                      </a:lnTo>
                      <a:lnTo>
                        <a:pt x="23038" y="20464"/>
                      </a:lnTo>
                      <a:lnTo>
                        <a:pt x="23017" y="20631"/>
                      </a:lnTo>
                      <a:lnTo>
                        <a:pt x="23121" y="20694"/>
                      </a:lnTo>
                      <a:lnTo>
                        <a:pt x="23080" y="20778"/>
                      </a:lnTo>
                      <a:lnTo>
                        <a:pt x="23121" y="20841"/>
                      </a:lnTo>
                      <a:lnTo>
                        <a:pt x="22996" y="20841"/>
                      </a:lnTo>
                      <a:lnTo>
                        <a:pt x="22912" y="20924"/>
                      </a:lnTo>
                      <a:lnTo>
                        <a:pt x="22912" y="21050"/>
                      </a:lnTo>
                      <a:cubicBezTo>
                        <a:pt x="22891" y="21050"/>
                        <a:pt x="22870" y="21092"/>
                        <a:pt x="22870" y="21134"/>
                      </a:cubicBezTo>
                      <a:lnTo>
                        <a:pt x="22870" y="21154"/>
                      </a:lnTo>
                      <a:lnTo>
                        <a:pt x="22847" y="21178"/>
                      </a:lnTo>
                      <a:lnTo>
                        <a:pt x="22847" y="21178"/>
                      </a:lnTo>
                      <a:lnTo>
                        <a:pt x="22849" y="21154"/>
                      </a:lnTo>
                      <a:lnTo>
                        <a:pt x="22849" y="20945"/>
                      </a:lnTo>
                      <a:lnTo>
                        <a:pt x="22828" y="20882"/>
                      </a:lnTo>
                      <a:cubicBezTo>
                        <a:pt x="22828" y="20820"/>
                        <a:pt x="22849" y="20778"/>
                        <a:pt x="22849" y="20736"/>
                      </a:cubicBezTo>
                      <a:lnTo>
                        <a:pt x="22891" y="20778"/>
                      </a:lnTo>
                      <a:lnTo>
                        <a:pt x="22954" y="20778"/>
                      </a:lnTo>
                      <a:lnTo>
                        <a:pt x="22954" y="20610"/>
                      </a:lnTo>
                      <a:lnTo>
                        <a:pt x="23017" y="20569"/>
                      </a:lnTo>
                      <a:lnTo>
                        <a:pt x="22954" y="20485"/>
                      </a:lnTo>
                      <a:lnTo>
                        <a:pt x="22828" y="20464"/>
                      </a:lnTo>
                      <a:lnTo>
                        <a:pt x="22828" y="20380"/>
                      </a:lnTo>
                      <a:lnTo>
                        <a:pt x="22703" y="20150"/>
                      </a:lnTo>
                      <a:lnTo>
                        <a:pt x="22703" y="20108"/>
                      </a:lnTo>
                      <a:lnTo>
                        <a:pt x="22828" y="20255"/>
                      </a:lnTo>
                      <a:lnTo>
                        <a:pt x="22912" y="20380"/>
                      </a:lnTo>
                      <a:lnTo>
                        <a:pt x="22996" y="20401"/>
                      </a:lnTo>
                      <a:lnTo>
                        <a:pt x="23038" y="20359"/>
                      </a:lnTo>
                      <a:lnTo>
                        <a:pt x="23017" y="20276"/>
                      </a:lnTo>
                      <a:lnTo>
                        <a:pt x="23121" y="20255"/>
                      </a:lnTo>
                      <a:lnTo>
                        <a:pt x="23121" y="20171"/>
                      </a:lnTo>
                      <a:lnTo>
                        <a:pt x="23059" y="20108"/>
                      </a:lnTo>
                      <a:cubicBezTo>
                        <a:pt x="23101" y="20066"/>
                        <a:pt x="23121" y="19983"/>
                        <a:pt x="23142" y="19941"/>
                      </a:cubicBezTo>
                      <a:lnTo>
                        <a:pt x="23163" y="19962"/>
                      </a:lnTo>
                      <a:lnTo>
                        <a:pt x="23204" y="19889"/>
                      </a:lnTo>
                      <a:close/>
                      <a:moveTo>
                        <a:pt x="23519" y="19836"/>
                      </a:moveTo>
                      <a:lnTo>
                        <a:pt x="23540" y="19962"/>
                      </a:lnTo>
                      <a:lnTo>
                        <a:pt x="23582" y="19962"/>
                      </a:lnTo>
                      <a:lnTo>
                        <a:pt x="23582" y="20087"/>
                      </a:lnTo>
                      <a:lnTo>
                        <a:pt x="23665" y="20171"/>
                      </a:lnTo>
                      <a:lnTo>
                        <a:pt x="23728" y="20108"/>
                      </a:lnTo>
                      <a:lnTo>
                        <a:pt x="23770" y="20150"/>
                      </a:lnTo>
                      <a:lnTo>
                        <a:pt x="23875" y="20087"/>
                      </a:lnTo>
                      <a:lnTo>
                        <a:pt x="24021" y="20087"/>
                      </a:lnTo>
                      <a:lnTo>
                        <a:pt x="24021" y="20108"/>
                      </a:lnTo>
                      <a:lnTo>
                        <a:pt x="23854" y="20213"/>
                      </a:lnTo>
                      <a:lnTo>
                        <a:pt x="23812" y="20255"/>
                      </a:lnTo>
                      <a:lnTo>
                        <a:pt x="23812" y="20297"/>
                      </a:lnTo>
                      <a:lnTo>
                        <a:pt x="23875" y="20359"/>
                      </a:lnTo>
                      <a:lnTo>
                        <a:pt x="23854" y="20401"/>
                      </a:lnTo>
                      <a:lnTo>
                        <a:pt x="23770" y="20401"/>
                      </a:lnTo>
                      <a:lnTo>
                        <a:pt x="23770" y="20464"/>
                      </a:lnTo>
                      <a:lnTo>
                        <a:pt x="23854" y="20590"/>
                      </a:lnTo>
                      <a:lnTo>
                        <a:pt x="23854" y="20694"/>
                      </a:lnTo>
                      <a:lnTo>
                        <a:pt x="23812" y="20715"/>
                      </a:lnTo>
                      <a:lnTo>
                        <a:pt x="23728" y="20631"/>
                      </a:lnTo>
                      <a:lnTo>
                        <a:pt x="23665" y="20548"/>
                      </a:lnTo>
                      <a:lnTo>
                        <a:pt x="23645" y="20610"/>
                      </a:lnTo>
                      <a:lnTo>
                        <a:pt x="23665" y="20694"/>
                      </a:lnTo>
                      <a:lnTo>
                        <a:pt x="23624" y="20757"/>
                      </a:lnTo>
                      <a:lnTo>
                        <a:pt x="23624" y="20903"/>
                      </a:lnTo>
                      <a:lnTo>
                        <a:pt x="23645" y="20924"/>
                      </a:lnTo>
                      <a:cubicBezTo>
                        <a:pt x="23629" y="20919"/>
                        <a:pt x="23614" y="20916"/>
                        <a:pt x="23601" y="20916"/>
                      </a:cubicBezTo>
                      <a:cubicBezTo>
                        <a:pt x="23562" y="20916"/>
                        <a:pt x="23535" y="20940"/>
                        <a:pt x="23519" y="20987"/>
                      </a:cubicBezTo>
                      <a:cubicBezTo>
                        <a:pt x="23456" y="21071"/>
                        <a:pt x="23414" y="21154"/>
                        <a:pt x="23373" y="21259"/>
                      </a:cubicBezTo>
                      <a:lnTo>
                        <a:pt x="23268" y="21154"/>
                      </a:lnTo>
                      <a:lnTo>
                        <a:pt x="23121" y="21154"/>
                      </a:lnTo>
                      <a:lnTo>
                        <a:pt x="23121" y="21238"/>
                      </a:lnTo>
                      <a:lnTo>
                        <a:pt x="23163" y="21322"/>
                      </a:lnTo>
                      <a:lnTo>
                        <a:pt x="23142" y="21426"/>
                      </a:lnTo>
                      <a:lnTo>
                        <a:pt x="23247" y="21468"/>
                      </a:lnTo>
                      <a:lnTo>
                        <a:pt x="23205" y="21552"/>
                      </a:lnTo>
                      <a:lnTo>
                        <a:pt x="23121" y="21552"/>
                      </a:lnTo>
                      <a:lnTo>
                        <a:pt x="23101" y="21531"/>
                      </a:lnTo>
                      <a:lnTo>
                        <a:pt x="23038" y="21615"/>
                      </a:lnTo>
                      <a:lnTo>
                        <a:pt x="23038" y="21531"/>
                      </a:lnTo>
                      <a:lnTo>
                        <a:pt x="23101" y="21447"/>
                      </a:lnTo>
                      <a:lnTo>
                        <a:pt x="22996" y="21322"/>
                      </a:lnTo>
                      <a:cubicBezTo>
                        <a:pt x="22996" y="21259"/>
                        <a:pt x="22996" y="21196"/>
                        <a:pt x="23017" y="21134"/>
                      </a:cubicBezTo>
                      <a:lnTo>
                        <a:pt x="23163" y="21050"/>
                      </a:lnTo>
                      <a:lnTo>
                        <a:pt x="23205" y="20882"/>
                      </a:lnTo>
                      <a:lnTo>
                        <a:pt x="23268" y="20903"/>
                      </a:lnTo>
                      <a:lnTo>
                        <a:pt x="23331" y="20841"/>
                      </a:lnTo>
                      <a:lnTo>
                        <a:pt x="23331" y="20736"/>
                      </a:lnTo>
                      <a:lnTo>
                        <a:pt x="23352" y="20673"/>
                      </a:lnTo>
                      <a:lnTo>
                        <a:pt x="23352" y="20276"/>
                      </a:lnTo>
                      <a:lnTo>
                        <a:pt x="23373" y="20171"/>
                      </a:lnTo>
                      <a:lnTo>
                        <a:pt x="23435" y="20401"/>
                      </a:lnTo>
                      <a:lnTo>
                        <a:pt x="23414" y="20673"/>
                      </a:lnTo>
                      <a:lnTo>
                        <a:pt x="23456" y="20694"/>
                      </a:lnTo>
                      <a:lnTo>
                        <a:pt x="23540" y="20527"/>
                      </a:lnTo>
                      <a:lnTo>
                        <a:pt x="23519" y="20108"/>
                      </a:lnTo>
                      <a:lnTo>
                        <a:pt x="23435" y="20004"/>
                      </a:lnTo>
                      <a:cubicBezTo>
                        <a:pt x="23456" y="19983"/>
                        <a:pt x="23456" y="19941"/>
                        <a:pt x="23498" y="19899"/>
                      </a:cubicBezTo>
                      <a:cubicBezTo>
                        <a:pt x="23519" y="19878"/>
                        <a:pt x="23519" y="19857"/>
                        <a:pt x="23519" y="19836"/>
                      </a:cubicBezTo>
                      <a:close/>
                      <a:moveTo>
                        <a:pt x="22808" y="1"/>
                      </a:moveTo>
                      <a:lnTo>
                        <a:pt x="22598" y="105"/>
                      </a:lnTo>
                      <a:lnTo>
                        <a:pt x="22556" y="168"/>
                      </a:lnTo>
                      <a:lnTo>
                        <a:pt x="22389" y="168"/>
                      </a:lnTo>
                      <a:lnTo>
                        <a:pt x="22264" y="231"/>
                      </a:lnTo>
                      <a:lnTo>
                        <a:pt x="22033" y="440"/>
                      </a:lnTo>
                      <a:lnTo>
                        <a:pt x="21866" y="503"/>
                      </a:lnTo>
                      <a:lnTo>
                        <a:pt x="21615" y="503"/>
                      </a:lnTo>
                      <a:lnTo>
                        <a:pt x="21448" y="398"/>
                      </a:lnTo>
                      <a:lnTo>
                        <a:pt x="21406" y="335"/>
                      </a:lnTo>
                      <a:lnTo>
                        <a:pt x="21406" y="398"/>
                      </a:lnTo>
                      <a:lnTo>
                        <a:pt x="21322" y="398"/>
                      </a:lnTo>
                      <a:lnTo>
                        <a:pt x="21217" y="294"/>
                      </a:lnTo>
                      <a:lnTo>
                        <a:pt x="21113" y="335"/>
                      </a:lnTo>
                      <a:lnTo>
                        <a:pt x="21092" y="419"/>
                      </a:lnTo>
                      <a:lnTo>
                        <a:pt x="21029" y="419"/>
                      </a:lnTo>
                      <a:lnTo>
                        <a:pt x="21008" y="335"/>
                      </a:lnTo>
                      <a:lnTo>
                        <a:pt x="21029" y="273"/>
                      </a:lnTo>
                      <a:lnTo>
                        <a:pt x="21134" y="210"/>
                      </a:lnTo>
                      <a:lnTo>
                        <a:pt x="21092" y="168"/>
                      </a:lnTo>
                      <a:lnTo>
                        <a:pt x="20945" y="210"/>
                      </a:lnTo>
                      <a:lnTo>
                        <a:pt x="20736" y="315"/>
                      </a:lnTo>
                      <a:lnTo>
                        <a:pt x="20590" y="398"/>
                      </a:lnTo>
                      <a:lnTo>
                        <a:pt x="20527" y="524"/>
                      </a:lnTo>
                      <a:lnTo>
                        <a:pt x="20569" y="628"/>
                      </a:lnTo>
                      <a:lnTo>
                        <a:pt x="20694" y="649"/>
                      </a:lnTo>
                      <a:lnTo>
                        <a:pt x="20611" y="733"/>
                      </a:lnTo>
                      <a:lnTo>
                        <a:pt x="20255" y="733"/>
                      </a:lnTo>
                      <a:lnTo>
                        <a:pt x="20088" y="859"/>
                      </a:lnTo>
                      <a:lnTo>
                        <a:pt x="19983" y="1131"/>
                      </a:lnTo>
                      <a:lnTo>
                        <a:pt x="19941" y="1319"/>
                      </a:lnTo>
                      <a:lnTo>
                        <a:pt x="19878" y="1319"/>
                      </a:lnTo>
                      <a:lnTo>
                        <a:pt x="19857" y="1256"/>
                      </a:lnTo>
                      <a:lnTo>
                        <a:pt x="19878" y="1068"/>
                      </a:lnTo>
                      <a:lnTo>
                        <a:pt x="20025" y="817"/>
                      </a:lnTo>
                      <a:lnTo>
                        <a:pt x="20025" y="733"/>
                      </a:lnTo>
                      <a:lnTo>
                        <a:pt x="19983" y="733"/>
                      </a:lnTo>
                      <a:lnTo>
                        <a:pt x="19732" y="1047"/>
                      </a:lnTo>
                      <a:lnTo>
                        <a:pt x="19585" y="1047"/>
                      </a:lnTo>
                      <a:lnTo>
                        <a:pt x="19523" y="1026"/>
                      </a:lnTo>
                      <a:lnTo>
                        <a:pt x="19439" y="921"/>
                      </a:lnTo>
                      <a:lnTo>
                        <a:pt x="19313" y="900"/>
                      </a:lnTo>
                      <a:lnTo>
                        <a:pt x="19230" y="900"/>
                      </a:lnTo>
                      <a:lnTo>
                        <a:pt x="19230" y="942"/>
                      </a:lnTo>
                      <a:lnTo>
                        <a:pt x="19418" y="1026"/>
                      </a:lnTo>
                      <a:lnTo>
                        <a:pt x="19460" y="1110"/>
                      </a:lnTo>
                      <a:lnTo>
                        <a:pt x="19418" y="1131"/>
                      </a:lnTo>
                      <a:lnTo>
                        <a:pt x="19251" y="1068"/>
                      </a:lnTo>
                      <a:lnTo>
                        <a:pt x="19062" y="1047"/>
                      </a:lnTo>
                      <a:lnTo>
                        <a:pt x="18832" y="1151"/>
                      </a:lnTo>
                      <a:lnTo>
                        <a:pt x="18539" y="1423"/>
                      </a:lnTo>
                      <a:lnTo>
                        <a:pt x="18204" y="1570"/>
                      </a:lnTo>
                      <a:lnTo>
                        <a:pt x="17974" y="1758"/>
                      </a:lnTo>
                      <a:lnTo>
                        <a:pt x="17744" y="1967"/>
                      </a:lnTo>
                      <a:lnTo>
                        <a:pt x="17451" y="2219"/>
                      </a:lnTo>
                      <a:lnTo>
                        <a:pt x="17263" y="2302"/>
                      </a:lnTo>
                      <a:lnTo>
                        <a:pt x="17158" y="2323"/>
                      </a:lnTo>
                      <a:lnTo>
                        <a:pt x="17012" y="2428"/>
                      </a:lnTo>
                      <a:lnTo>
                        <a:pt x="16865" y="2428"/>
                      </a:lnTo>
                      <a:lnTo>
                        <a:pt x="16698" y="2574"/>
                      </a:lnTo>
                      <a:lnTo>
                        <a:pt x="16510" y="2574"/>
                      </a:lnTo>
                      <a:lnTo>
                        <a:pt x="16426" y="2491"/>
                      </a:lnTo>
                      <a:lnTo>
                        <a:pt x="16238" y="2470"/>
                      </a:lnTo>
                      <a:lnTo>
                        <a:pt x="16091" y="2365"/>
                      </a:lnTo>
                      <a:lnTo>
                        <a:pt x="15986" y="2302"/>
                      </a:lnTo>
                      <a:lnTo>
                        <a:pt x="15798" y="2219"/>
                      </a:lnTo>
                      <a:lnTo>
                        <a:pt x="15714" y="2260"/>
                      </a:lnTo>
                      <a:lnTo>
                        <a:pt x="15589" y="2386"/>
                      </a:lnTo>
                      <a:lnTo>
                        <a:pt x="15380" y="2595"/>
                      </a:lnTo>
                      <a:lnTo>
                        <a:pt x="15338" y="2721"/>
                      </a:lnTo>
                      <a:lnTo>
                        <a:pt x="15233" y="2825"/>
                      </a:lnTo>
                      <a:lnTo>
                        <a:pt x="15170" y="2951"/>
                      </a:lnTo>
                      <a:lnTo>
                        <a:pt x="15087" y="2951"/>
                      </a:lnTo>
                      <a:lnTo>
                        <a:pt x="15024" y="2909"/>
                      </a:lnTo>
                      <a:lnTo>
                        <a:pt x="14940" y="2951"/>
                      </a:lnTo>
                      <a:lnTo>
                        <a:pt x="15045" y="3202"/>
                      </a:lnTo>
                      <a:lnTo>
                        <a:pt x="15170" y="3683"/>
                      </a:lnTo>
                      <a:lnTo>
                        <a:pt x="15296" y="4081"/>
                      </a:lnTo>
                      <a:lnTo>
                        <a:pt x="15359" y="4416"/>
                      </a:lnTo>
                      <a:lnTo>
                        <a:pt x="15338" y="4729"/>
                      </a:lnTo>
                      <a:lnTo>
                        <a:pt x="15191" y="4980"/>
                      </a:lnTo>
                      <a:lnTo>
                        <a:pt x="15087" y="5127"/>
                      </a:lnTo>
                      <a:lnTo>
                        <a:pt x="15087" y="5190"/>
                      </a:lnTo>
                      <a:lnTo>
                        <a:pt x="15296" y="5441"/>
                      </a:lnTo>
                      <a:lnTo>
                        <a:pt x="15442" y="5504"/>
                      </a:lnTo>
                      <a:lnTo>
                        <a:pt x="15442" y="5357"/>
                      </a:lnTo>
                      <a:lnTo>
                        <a:pt x="15484" y="5420"/>
                      </a:lnTo>
                      <a:lnTo>
                        <a:pt x="15589" y="5357"/>
                      </a:lnTo>
                      <a:lnTo>
                        <a:pt x="15673" y="5357"/>
                      </a:lnTo>
                      <a:lnTo>
                        <a:pt x="15589" y="5441"/>
                      </a:lnTo>
                      <a:lnTo>
                        <a:pt x="15589" y="5525"/>
                      </a:lnTo>
                      <a:lnTo>
                        <a:pt x="15882" y="5755"/>
                      </a:lnTo>
                      <a:lnTo>
                        <a:pt x="15798" y="5817"/>
                      </a:lnTo>
                      <a:lnTo>
                        <a:pt x="15673" y="5776"/>
                      </a:lnTo>
                      <a:lnTo>
                        <a:pt x="15652" y="5859"/>
                      </a:lnTo>
                      <a:lnTo>
                        <a:pt x="15610" y="6152"/>
                      </a:lnTo>
                      <a:lnTo>
                        <a:pt x="15610" y="6278"/>
                      </a:lnTo>
                      <a:lnTo>
                        <a:pt x="15673" y="6341"/>
                      </a:lnTo>
                      <a:lnTo>
                        <a:pt x="15756" y="6257"/>
                      </a:lnTo>
                      <a:lnTo>
                        <a:pt x="15882" y="6236"/>
                      </a:lnTo>
                      <a:lnTo>
                        <a:pt x="15986" y="6278"/>
                      </a:lnTo>
                      <a:lnTo>
                        <a:pt x="16028" y="6361"/>
                      </a:lnTo>
                      <a:lnTo>
                        <a:pt x="16196" y="6299"/>
                      </a:lnTo>
                      <a:lnTo>
                        <a:pt x="16384" y="6361"/>
                      </a:lnTo>
                      <a:lnTo>
                        <a:pt x="16530" y="6445"/>
                      </a:lnTo>
                      <a:lnTo>
                        <a:pt x="16384" y="6508"/>
                      </a:lnTo>
                      <a:lnTo>
                        <a:pt x="16405" y="6654"/>
                      </a:lnTo>
                      <a:lnTo>
                        <a:pt x="16384" y="6759"/>
                      </a:lnTo>
                      <a:lnTo>
                        <a:pt x="16196" y="6780"/>
                      </a:lnTo>
                      <a:lnTo>
                        <a:pt x="16217" y="6696"/>
                      </a:lnTo>
                      <a:lnTo>
                        <a:pt x="16112" y="6613"/>
                      </a:lnTo>
                      <a:lnTo>
                        <a:pt x="16028" y="6675"/>
                      </a:lnTo>
                      <a:lnTo>
                        <a:pt x="15882" y="6654"/>
                      </a:lnTo>
                      <a:lnTo>
                        <a:pt x="15819" y="6592"/>
                      </a:lnTo>
                      <a:lnTo>
                        <a:pt x="15777" y="6445"/>
                      </a:lnTo>
                      <a:lnTo>
                        <a:pt x="15673" y="6403"/>
                      </a:lnTo>
                      <a:lnTo>
                        <a:pt x="15610" y="6403"/>
                      </a:lnTo>
                      <a:lnTo>
                        <a:pt x="15484" y="6299"/>
                      </a:lnTo>
                      <a:lnTo>
                        <a:pt x="15505" y="6131"/>
                      </a:lnTo>
                      <a:lnTo>
                        <a:pt x="15652" y="5776"/>
                      </a:lnTo>
                      <a:lnTo>
                        <a:pt x="15610" y="5671"/>
                      </a:lnTo>
                      <a:lnTo>
                        <a:pt x="15568" y="5671"/>
                      </a:lnTo>
                      <a:lnTo>
                        <a:pt x="15463" y="5776"/>
                      </a:lnTo>
                      <a:lnTo>
                        <a:pt x="15463" y="6131"/>
                      </a:lnTo>
                      <a:lnTo>
                        <a:pt x="15401" y="6341"/>
                      </a:lnTo>
                      <a:lnTo>
                        <a:pt x="15296" y="6445"/>
                      </a:lnTo>
                      <a:lnTo>
                        <a:pt x="15296" y="6508"/>
                      </a:lnTo>
                      <a:lnTo>
                        <a:pt x="15380" y="6382"/>
                      </a:lnTo>
                      <a:lnTo>
                        <a:pt x="15463" y="6382"/>
                      </a:lnTo>
                      <a:lnTo>
                        <a:pt x="15505" y="6445"/>
                      </a:lnTo>
                      <a:lnTo>
                        <a:pt x="15652" y="6445"/>
                      </a:lnTo>
                      <a:lnTo>
                        <a:pt x="15694" y="6571"/>
                      </a:lnTo>
                      <a:lnTo>
                        <a:pt x="15694" y="6780"/>
                      </a:lnTo>
                      <a:lnTo>
                        <a:pt x="15589" y="6905"/>
                      </a:lnTo>
                      <a:lnTo>
                        <a:pt x="15442" y="6968"/>
                      </a:lnTo>
                      <a:lnTo>
                        <a:pt x="15442" y="6968"/>
                      </a:lnTo>
                      <a:lnTo>
                        <a:pt x="15589" y="6780"/>
                      </a:lnTo>
                      <a:lnTo>
                        <a:pt x="15589" y="6696"/>
                      </a:lnTo>
                      <a:lnTo>
                        <a:pt x="15505" y="6675"/>
                      </a:lnTo>
                      <a:lnTo>
                        <a:pt x="15463" y="6613"/>
                      </a:lnTo>
                      <a:lnTo>
                        <a:pt x="15380" y="6675"/>
                      </a:lnTo>
                      <a:lnTo>
                        <a:pt x="15191" y="6801"/>
                      </a:lnTo>
                      <a:lnTo>
                        <a:pt x="15191" y="6905"/>
                      </a:lnTo>
                      <a:lnTo>
                        <a:pt x="15087" y="6926"/>
                      </a:lnTo>
                      <a:lnTo>
                        <a:pt x="14982" y="6989"/>
                      </a:lnTo>
                      <a:lnTo>
                        <a:pt x="14961" y="6885"/>
                      </a:lnTo>
                      <a:lnTo>
                        <a:pt x="14898" y="6864"/>
                      </a:lnTo>
                      <a:lnTo>
                        <a:pt x="14752" y="6864"/>
                      </a:lnTo>
                      <a:lnTo>
                        <a:pt x="14668" y="6822"/>
                      </a:lnTo>
                      <a:lnTo>
                        <a:pt x="14647" y="6696"/>
                      </a:lnTo>
                      <a:lnTo>
                        <a:pt x="14564" y="6675"/>
                      </a:lnTo>
                      <a:lnTo>
                        <a:pt x="14522" y="6696"/>
                      </a:lnTo>
                      <a:lnTo>
                        <a:pt x="14417" y="6696"/>
                      </a:lnTo>
                      <a:lnTo>
                        <a:pt x="14417" y="6613"/>
                      </a:lnTo>
                      <a:lnTo>
                        <a:pt x="14334" y="6571"/>
                      </a:lnTo>
                      <a:lnTo>
                        <a:pt x="14250" y="6613"/>
                      </a:lnTo>
                      <a:lnTo>
                        <a:pt x="14208" y="6613"/>
                      </a:lnTo>
                      <a:lnTo>
                        <a:pt x="14208" y="6487"/>
                      </a:lnTo>
                      <a:lnTo>
                        <a:pt x="14145" y="6403"/>
                      </a:lnTo>
                      <a:lnTo>
                        <a:pt x="14145" y="6341"/>
                      </a:lnTo>
                      <a:lnTo>
                        <a:pt x="14250" y="6299"/>
                      </a:lnTo>
                      <a:lnTo>
                        <a:pt x="14396" y="6131"/>
                      </a:lnTo>
                      <a:lnTo>
                        <a:pt x="14459" y="6131"/>
                      </a:lnTo>
                      <a:lnTo>
                        <a:pt x="14543" y="6048"/>
                      </a:lnTo>
                      <a:lnTo>
                        <a:pt x="14543" y="5964"/>
                      </a:lnTo>
                      <a:lnTo>
                        <a:pt x="14396" y="5817"/>
                      </a:lnTo>
                      <a:lnTo>
                        <a:pt x="14313" y="5755"/>
                      </a:lnTo>
                      <a:lnTo>
                        <a:pt x="14208" y="5755"/>
                      </a:lnTo>
                      <a:lnTo>
                        <a:pt x="14020" y="5859"/>
                      </a:lnTo>
                      <a:lnTo>
                        <a:pt x="13915" y="5859"/>
                      </a:lnTo>
                      <a:lnTo>
                        <a:pt x="13810" y="5776"/>
                      </a:lnTo>
                      <a:lnTo>
                        <a:pt x="13706" y="5776"/>
                      </a:lnTo>
                      <a:lnTo>
                        <a:pt x="13371" y="5922"/>
                      </a:lnTo>
                      <a:lnTo>
                        <a:pt x="13329" y="5964"/>
                      </a:lnTo>
                      <a:lnTo>
                        <a:pt x="13392" y="6027"/>
                      </a:lnTo>
                      <a:lnTo>
                        <a:pt x="13517" y="6131"/>
                      </a:lnTo>
                      <a:lnTo>
                        <a:pt x="13497" y="6152"/>
                      </a:lnTo>
                      <a:lnTo>
                        <a:pt x="13392" y="6131"/>
                      </a:lnTo>
                      <a:lnTo>
                        <a:pt x="13287" y="6131"/>
                      </a:lnTo>
                      <a:lnTo>
                        <a:pt x="13225" y="6069"/>
                      </a:lnTo>
                      <a:lnTo>
                        <a:pt x="13120" y="6048"/>
                      </a:lnTo>
                      <a:lnTo>
                        <a:pt x="12911" y="6027"/>
                      </a:lnTo>
                      <a:lnTo>
                        <a:pt x="12701" y="6048"/>
                      </a:lnTo>
                      <a:lnTo>
                        <a:pt x="12639" y="6089"/>
                      </a:lnTo>
                      <a:lnTo>
                        <a:pt x="12639" y="6152"/>
                      </a:lnTo>
                      <a:lnTo>
                        <a:pt x="12534" y="6152"/>
                      </a:lnTo>
                      <a:lnTo>
                        <a:pt x="12492" y="6131"/>
                      </a:lnTo>
                      <a:lnTo>
                        <a:pt x="12429" y="6131"/>
                      </a:lnTo>
                      <a:lnTo>
                        <a:pt x="12262" y="6236"/>
                      </a:lnTo>
                      <a:lnTo>
                        <a:pt x="12262" y="6278"/>
                      </a:lnTo>
                      <a:lnTo>
                        <a:pt x="12178" y="6299"/>
                      </a:lnTo>
                      <a:lnTo>
                        <a:pt x="12011" y="6382"/>
                      </a:lnTo>
                      <a:lnTo>
                        <a:pt x="11865" y="6466"/>
                      </a:lnTo>
                      <a:lnTo>
                        <a:pt x="11802" y="6466"/>
                      </a:lnTo>
                      <a:lnTo>
                        <a:pt x="11823" y="6403"/>
                      </a:lnTo>
                      <a:lnTo>
                        <a:pt x="11844" y="6341"/>
                      </a:lnTo>
                      <a:lnTo>
                        <a:pt x="11739" y="6382"/>
                      </a:lnTo>
                      <a:lnTo>
                        <a:pt x="11634" y="6508"/>
                      </a:lnTo>
                      <a:lnTo>
                        <a:pt x="11634" y="6571"/>
                      </a:lnTo>
                      <a:lnTo>
                        <a:pt x="11802" y="6759"/>
                      </a:lnTo>
                      <a:lnTo>
                        <a:pt x="11948" y="6989"/>
                      </a:lnTo>
                      <a:lnTo>
                        <a:pt x="12116" y="7031"/>
                      </a:lnTo>
                      <a:lnTo>
                        <a:pt x="12241" y="7198"/>
                      </a:lnTo>
                      <a:lnTo>
                        <a:pt x="12367" y="7282"/>
                      </a:lnTo>
                      <a:lnTo>
                        <a:pt x="12429" y="7408"/>
                      </a:lnTo>
                      <a:lnTo>
                        <a:pt x="12534" y="7429"/>
                      </a:lnTo>
                      <a:lnTo>
                        <a:pt x="12660" y="7512"/>
                      </a:lnTo>
                      <a:lnTo>
                        <a:pt x="12597" y="7533"/>
                      </a:lnTo>
                      <a:lnTo>
                        <a:pt x="12429" y="7533"/>
                      </a:lnTo>
                      <a:lnTo>
                        <a:pt x="12388" y="7429"/>
                      </a:lnTo>
                      <a:lnTo>
                        <a:pt x="12262" y="7324"/>
                      </a:lnTo>
                      <a:lnTo>
                        <a:pt x="12178" y="7282"/>
                      </a:lnTo>
                      <a:lnTo>
                        <a:pt x="12137" y="7282"/>
                      </a:lnTo>
                      <a:lnTo>
                        <a:pt x="12011" y="7408"/>
                      </a:lnTo>
                      <a:lnTo>
                        <a:pt x="11885" y="7408"/>
                      </a:lnTo>
                      <a:lnTo>
                        <a:pt x="11802" y="7303"/>
                      </a:lnTo>
                      <a:lnTo>
                        <a:pt x="11906" y="7198"/>
                      </a:lnTo>
                      <a:lnTo>
                        <a:pt x="11906" y="7136"/>
                      </a:lnTo>
                      <a:lnTo>
                        <a:pt x="11823" y="7136"/>
                      </a:lnTo>
                      <a:lnTo>
                        <a:pt x="11739" y="7282"/>
                      </a:lnTo>
                      <a:lnTo>
                        <a:pt x="11781" y="7512"/>
                      </a:lnTo>
                      <a:lnTo>
                        <a:pt x="11802" y="7554"/>
                      </a:lnTo>
                      <a:lnTo>
                        <a:pt x="11802" y="7638"/>
                      </a:lnTo>
                      <a:lnTo>
                        <a:pt x="11676" y="7742"/>
                      </a:lnTo>
                      <a:lnTo>
                        <a:pt x="11593" y="7910"/>
                      </a:lnTo>
                      <a:lnTo>
                        <a:pt x="11572" y="8056"/>
                      </a:lnTo>
                      <a:lnTo>
                        <a:pt x="11593" y="8224"/>
                      </a:lnTo>
                      <a:lnTo>
                        <a:pt x="11802" y="8454"/>
                      </a:lnTo>
                      <a:lnTo>
                        <a:pt x="11990" y="8538"/>
                      </a:lnTo>
                      <a:lnTo>
                        <a:pt x="12116" y="8663"/>
                      </a:lnTo>
                      <a:lnTo>
                        <a:pt x="12199" y="8663"/>
                      </a:lnTo>
                      <a:lnTo>
                        <a:pt x="12346" y="8558"/>
                      </a:lnTo>
                      <a:lnTo>
                        <a:pt x="12492" y="8496"/>
                      </a:lnTo>
                      <a:lnTo>
                        <a:pt x="12639" y="8579"/>
                      </a:lnTo>
                      <a:lnTo>
                        <a:pt x="12890" y="8600"/>
                      </a:lnTo>
                      <a:lnTo>
                        <a:pt x="12994" y="8684"/>
                      </a:lnTo>
                      <a:lnTo>
                        <a:pt x="13015" y="8810"/>
                      </a:lnTo>
                      <a:lnTo>
                        <a:pt x="13078" y="8851"/>
                      </a:lnTo>
                      <a:lnTo>
                        <a:pt x="13141" y="8789"/>
                      </a:lnTo>
                      <a:lnTo>
                        <a:pt x="13141" y="8642"/>
                      </a:lnTo>
                      <a:lnTo>
                        <a:pt x="13162" y="8579"/>
                      </a:lnTo>
                      <a:lnTo>
                        <a:pt x="13266" y="8642"/>
                      </a:lnTo>
                      <a:lnTo>
                        <a:pt x="13266" y="8705"/>
                      </a:lnTo>
                      <a:lnTo>
                        <a:pt x="13162" y="8851"/>
                      </a:lnTo>
                      <a:lnTo>
                        <a:pt x="13162" y="8956"/>
                      </a:lnTo>
                      <a:lnTo>
                        <a:pt x="13204" y="8956"/>
                      </a:lnTo>
                      <a:lnTo>
                        <a:pt x="13371" y="8810"/>
                      </a:lnTo>
                      <a:lnTo>
                        <a:pt x="13413" y="8747"/>
                      </a:lnTo>
                      <a:lnTo>
                        <a:pt x="13601" y="8684"/>
                      </a:lnTo>
                      <a:lnTo>
                        <a:pt x="13831" y="8538"/>
                      </a:lnTo>
                      <a:lnTo>
                        <a:pt x="13999" y="8496"/>
                      </a:lnTo>
                      <a:lnTo>
                        <a:pt x="14082" y="8391"/>
                      </a:lnTo>
                      <a:lnTo>
                        <a:pt x="14124" y="8391"/>
                      </a:lnTo>
                      <a:lnTo>
                        <a:pt x="14145" y="8475"/>
                      </a:lnTo>
                      <a:lnTo>
                        <a:pt x="14208" y="8496"/>
                      </a:lnTo>
                      <a:lnTo>
                        <a:pt x="14396" y="8370"/>
                      </a:lnTo>
                      <a:lnTo>
                        <a:pt x="14543" y="8370"/>
                      </a:lnTo>
                      <a:lnTo>
                        <a:pt x="14606" y="8328"/>
                      </a:lnTo>
                      <a:lnTo>
                        <a:pt x="14543" y="8391"/>
                      </a:lnTo>
                      <a:lnTo>
                        <a:pt x="14417" y="8475"/>
                      </a:lnTo>
                      <a:lnTo>
                        <a:pt x="14417" y="8538"/>
                      </a:lnTo>
                      <a:lnTo>
                        <a:pt x="14459" y="8558"/>
                      </a:lnTo>
                      <a:lnTo>
                        <a:pt x="14354" y="8747"/>
                      </a:lnTo>
                      <a:lnTo>
                        <a:pt x="14208" y="8768"/>
                      </a:lnTo>
                      <a:lnTo>
                        <a:pt x="14145" y="8705"/>
                      </a:lnTo>
                      <a:lnTo>
                        <a:pt x="14082" y="8705"/>
                      </a:lnTo>
                      <a:lnTo>
                        <a:pt x="13915" y="8851"/>
                      </a:lnTo>
                      <a:lnTo>
                        <a:pt x="13915" y="8872"/>
                      </a:lnTo>
                      <a:lnTo>
                        <a:pt x="14041" y="8893"/>
                      </a:lnTo>
                      <a:lnTo>
                        <a:pt x="14124" y="8977"/>
                      </a:lnTo>
                      <a:lnTo>
                        <a:pt x="14124" y="9123"/>
                      </a:lnTo>
                      <a:lnTo>
                        <a:pt x="13936" y="9333"/>
                      </a:lnTo>
                      <a:lnTo>
                        <a:pt x="13915" y="9479"/>
                      </a:lnTo>
                      <a:lnTo>
                        <a:pt x="13873" y="9542"/>
                      </a:lnTo>
                      <a:lnTo>
                        <a:pt x="13831" y="9626"/>
                      </a:lnTo>
                      <a:lnTo>
                        <a:pt x="13873" y="9688"/>
                      </a:lnTo>
                      <a:lnTo>
                        <a:pt x="13894" y="9751"/>
                      </a:lnTo>
                      <a:lnTo>
                        <a:pt x="13873" y="9856"/>
                      </a:lnTo>
                      <a:lnTo>
                        <a:pt x="13748" y="10002"/>
                      </a:lnTo>
                      <a:lnTo>
                        <a:pt x="13643" y="10065"/>
                      </a:lnTo>
                      <a:lnTo>
                        <a:pt x="13538" y="10065"/>
                      </a:lnTo>
                      <a:lnTo>
                        <a:pt x="13476" y="10128"/>
                      </a:lnTo>
                      <a:lnTo>
                        <a:pt x="13371" y="10232"/>
                      </a:lnTo>
                      <a:lnTo>
                        <a:pt x="13287" y="10253"/>
                      </a:lnTo>
                      <a:lnTo>
                        <a:pt x="13162" y="10232"/>
                      </a:lnTo>
                      <a:lnTo>
                        <a:pt x="12994" y="10128"/>
                      </a:lnTo>
                      <a:lnTo>
                        <a:pt x="12953" y="10149"/>
                      </a:lnTo>
                      <a:lnTo>
                        <a:pt x="12890" y="10107"/>
                      </a:lnTo>
                      <a:lnTo>
                        <a:pt x="12806" y="10002"/>
                      </a:lnTo>
                      <a:lnTo>
                        <a:pt x="12785" y="10023"/>
                      </a:lnTo>
                      <a:lnTo>
                        <a:pt x="12681" y="10170"/>
                      </a:lnTo>
                      <a:lnTo>
                        <a:pt x="12555" y="10253"/>
                      </a:lnTo>
                      <a:lnTo>
                        <a:pt x="12471" y="10358"/>
                      </a:lnTo>
                      <a:lnTo>
                        <a:pt x="12241" y="10442"/>
                      </a:lnTo>
                      <a:lnTo>
                        <a:pt x="12157" y="10483"/>
                      </a:lnTo>
                      <a:lnTo>
                        <a:pt x="12053" y="10483"/>
                      </a:lnTo>
                      <a:lnTo>
                        <a:pt x="11948" y="10462"/>
                      </a:lnTo>
                      <a:lnTo>
                        <a:pt x="11760" y="10462"/>
                      </a:lnTo>
                      <a:lnTo>
                        <a:pt x="11634" y="10567"/>
                      </a:lnTo>
                      <a:lnTo>
                        <a:pt x="11509" y="10567"/>
                      </a:lnTo>
                      <a:lnTo>
                        <a:pt x="11425" y="10630"/>
                      </a:lnTo>
                      <a:lnTo>
                        <a:pt x="11425" y="10755"/>
                      </a:lnTo>
                      <a:lnTo>
                        <a:pt x="11341" y="10965"/>
                      </a:lnTo>
                      <a:lnTo>
                        <a:pt x="11279" y="11048"/>
                      </a:lnTo>
                      <a:lnTo>
                        <a:pt x="11279" y="10965"/>
                      </a:lnTo>
                      <a:lnTo>
                        <a:pt x="11132" y="10839"/>
                      </a:lnTo>
                      <a:lnTo>
                        <a:pt x="10986" y="10839"/>
                      </a:lnTo>
                      <a:lnTo>
                        <a:pt x="10902" y="10860"/>
                      </a:lnTo>
                      <a:lnTo>
                        <a:pt x="10923" y="10944"/>
                      </a:lnTo>
                      <a:lnTo>
                        <a:pt x="11007" y="10986"/>
                      </a:lnTo>
                      <a:lnTo>
                        <a:pt x="10965" y="11090"/>
                      </a:lnTo>
                      <a:lnTo>
                        <a:pt x="10902" y="11090"/>
                      </a:lnTo>
                      <a:lnTo>
                        <a:pt x="10860" y="10986"/>
                      </a:lnTo>
                      <a:lnTo>
                        <a:pt x="10756" y="10881"/>
                      </a:lnTo>
                      <a:lnTo>
                        <a:pt x="10693" y="10881"/>
                      </a:lnTo>
                      <a:lnTo>
                        <a:pt x="10546" y="11048"/>
                      </a:lnTo>
                      <a:lnTo>
                        <a:pt x="10484" y="11174"/>
                      </a:lnTo>
                      <a:lnTo>
                        <a:pt x="10400" y="11195"/>
                      </a:lnTo>
                      <a:lnTo>
                        <a:pt x="10337" y="11195"/>
                      </a:lnTo>
                      <a:lnTo>
                        <a:pt x="10065" y="11425"/>
                      </a:lnTo>
                      <a:lnTo>
                        <a:pt x="10023" y="11613"/>
                      </a:lnTo>
                      <a:lnTo>
                        <a:pt x="9960" y="11634"/>
                      </a:lnTo>
                      <a:lnTo>
                        <a:pt x="9835" y="11676"/>
                      </a:lnTo>
                      <a:lnTo>
                        <a:pt x="9730" y="11613"/>
                      </a:lnTo>
                      <a:lnTo>
                        <a:pt x="9709" y="11634"/>
                      </a:lnTo>
                      <a:lnTo>
                        <a:pt x="9814" y="11781"/>
                      </a:lnTo>
                      <a:lnTo>
                        <a:pt x="9772" y="11843"/>
                      </a:lnTo>
                      <a:lnTo>
                        <a:pt x="9709" y="11843"/>
                      </a:lnTo>
                      <a:lnTo>
                        <a:pt x="9647" y="11739"/>
                      </a:lnTo>
                      <a:lnTo>
                        <a:pt x="9605" y="11739"/>
                      </a:lnTo>
                      <a:lnTo>
                        <a:pt x="9542" y="11843"/>
                      </a:lnTo>
                      <a:lnTo>
                        <a:pt x="9416" y="12011"/>
                      </a:lnTo>
                      <a:lnTo>
                        <a:pt x="9416" y="12095"/>
                      </a:lnTo>
                      <a:lnTo>
                        <a:pt x="9521" y="12241"/>
                      </a:lnTo>
                      <a:lnTo>
                        <a:pt x="9542" y="12367"/>
                      </a:lnTo>
                      <a:lnTo>
                        <a:pt x="9521" y="12471"/>
                      </a:lnTo>
                      <a:lnTo>
                        <a:pt x="9458" y="12576"/>
                      </a:lnTo>
                      <a:lnTo>
                        <a:pt x="9500" y="12680"/>
                      </a:lnTo>
                      <a:lnTo>
                        <a:pt x="9563" y="12659"/>
                      </a:lnTo>
                      <a:lnTo>
                        <a:pt x="9647" y="12576"/>
                      </a:lnTo>
                      <a:lnTo>
                        <a:pt x="9668" y="12639"/>
                      </a:lnTo>
                      <a:lnTo>
                        <a:pt x="9709" y="12785"/>
                      </a:lnTo>
                      <a:lnTo>
                        <a:pt x="9647" y="12827"/>
                      </a:lnTo>
                      <a:lnTo>
                        <a:pt x="9605" y="12869"/>
                      </a:lnTo>
                      <a:lnTo>
                        <a:pt x="9626" y="12931"/>
                      </a:lnTo>
                      <a:lnTo>
                        <a:pt x="9709" y="12931"/>
                      </a:lnTo>
                      <a:lnTo>
                        <a:pt x="9751" y="12869"/>
                      </a:lnTo>
                      <a:lnTo>
                        <a:pt x="9835" y="12869"/>
                      </a:lnTo>
                      <a:lnTo>
                        <a:pt x="9856" y="12931"/>
                      </a:lnTo>
                      <a:lnTo>
                        <a:pt x="9856" y="12973"/>
                      </a:lnTo>
                      <a:lnTo>
                        <a:pt x="9981" y="12994"/>
                      </a:lnTo>
                      <a:lnTo>
                        <a:pt x="10086" y="13057"/>
                      </a:lnTo>
                      <a:lnTo>
                        <a:pt x="10232" y="13057"/>
                      </a:lnTo>
                      <a:lnTo>
                        <a:pt x="10337" y="12973"/>
                      </a:lnTo>
                      <a:lnTo>
                        <a:pt x="10379" y="12764"/>
                      </a:lnTo>
                      <a:lnTo>
                        <a:pt x="10463" y="12680"/>
                      </a:lnTo>
                      <a:lnTo>
                        <a:pt x="10672" y="12680"/>
                      </a:lnTo>
                      <a:lnTo>
                        <a:pt x="10756" y="12639"/>
                      </a:lnTo>
                      <a:lnTo>
                        <a:pt x="10651" y="12764"/>
                      </a:lnTo>
                      <a:lnTo>
                        <a:pt x="10546" y="12764"/>
                      </a:lnTo>
                      <a:lnTo>
                        <a:pt x="10358" y="12952"/>
                      </a:lnTo>
                      <a:lnTo>
                        <a:pt x="10337" y="13057"/>
                      </a:lnTo>
                      <a:lnTo>
                        <a:pt x="10253" y="13141"/>
                      </a:lnTo>
                      <a:lnTo>
                        <a:pt x="10358" y="13266"/>
                      </a:lnTo>
                      <a:lnTo>
                        <a:pt x="10358" y="13350"/>
                      </a:lnTo>
                      <a:lnTo>
                        <a:pt x="10191" y="13392"/>
                      </a:lnTo>
                      <a:lnTo>
                        <a:pt x="10149" y="13350"/>
                      </a:lnTo>
                      <a:lnTo>
                        <a:pt x="10149" y="13266"/>
                      </a:lnTo>
                      <a:lnTo>
                        <a:pt x="10086" y="13203"/>
                      </a:lnTo>
                      <a:lnTo>
                        <a:pt x="9981" y="13203"/>
                      </a:lnTo>
                      <a:lnTo>
                        <a:pt x="9940" y="13099"/>
                      </a:lnTo>
                      <a:lnTo>
                        <a:pt x="9772" y="13078"/>
                      </a:lnTo>
                      <a:lnTo>
                        <a:pt x="9730" y="12994"/>
                      </a:lnTo>
                      <a:lnTo>
                        <a:pt x="9647" y="13078"/>
                      </a:lnTo>
                      <a:lnTo>
                        <a:pt x="9542" y="13099"/>
                      </a:lnTo>
                      <a:lnTo>
                        <a:pt x="9521" y="13203"/>
                      </a:lnTo>
                      <a:lnTo>
                        <a:pt x="9437" y="13266"/>
                      </a:lnTo>
                      <a:lnTo>
                        <a:pt x="9312" y="13245"/>
                      </a:lnTo>
                      <a:lnTo>
                        <a:pt x="9291" y="13308"/>
                      </a:lnTo>
                      <a:lnTo>
                        <a:pt x="9333" y="13413"/>
                      </a:lnTo>
                      <a:lnTo>
                        <a:pt x="9396" y="13413"/>
                      </a:lnTo>
                      <a:lnTo>
                        <a:pt x="9312" y="13496"/>
                      </a:lnTo>
                      <a:lnTo>
                        <a:pt x="9291" y="13664"/>
                      </a:lnTo>
                      <a:lnTo>
                        <a:pt x="9312" y="13768"/>
                      </a:lnTo>
                      <a:lnTo>
                        <a:pt x="9396" y="13768"/>
                      </a:lnTo>
                      <a:lnTo>
                        <a:pt x="9396" y="13936"/>
                      </a:lnTo>
                      <a:lnTo>
                        <a:pt x="9416" y="13999"/>
                      </a:lnTo>
                      <a:lnTo>
                        <a:pt x="9416" y="14082"/>
                      </a:lnTo>
                      <a:lnTo>
                        <a:pt x="9521" y="14187"/>
                      </a:lnTo>
                      <a:lnTo>
                        <a:pt x="9521" y="14229"/>
                      </a:lnTo>
                      <a:lnTo>
                        <a:pt x="9396" y="14250"/>
                      </a:lnTo>
                      <a:lnTo>
                        <a:pt x="9354" y="14312"/>
                      </a:lnTo>
                      <a:lnTo>
                        <a:pt x="9730" y="14501"/>
                      </a:lnTo>
                      <a:lnTo>
                        <a:pt x="9877" y="14501"/>
                      </a:lnTo>
                      <a:lnTo>
                        <a:pt x="10065" y="14417"/>
                      </a:lnTo>
                      <a:lnTo>
                        <a:pt x="10170" y="14396"/>
                      </a:lnTo>
                      <a:lnTo>
                        <a:pt x="10232" y="14438"/>
                      </a:lnTo>
                      <a:lnTo>
                        <a:pt x="10295" y="14438"/>
                      </a:lnTo>
                      <a:lnTo>
                        <a:pt x="10463" y="14229"/>
                      </a:lnTo>
                      <a:lnTo>
                        <a:pt x="10463" y="14124"/>
                      </a:lnTo>
                      <a:lnTo>
                        <a:pt x="10400" y="14040"/>
                      </a:lnTo>
                      <a:lnTo>
                        <a:pt x="10400" y="13999"/>
                      </a:lnTo>
                      <a:lnTo>
                        <a:pt x="10567" y="13915"/>
                      </a:lnTo>
                      <a:lnTo>
                        <a:pt x="10714" y="13789"/>
                      </a:lnTo>
                      <a:lnTo>
                        <a:pt x="10986" y="13622"/>
                      </a:lnTo>
                      <a:lnTo>
                        <a:pt x="11090" y="13664"/>
                      </a:lnTo>
                      <a:lnTo>
                        <a:pt x="10986" y="13664"/>
                      </a:lnTo>
                      <a:lnTo>
                        <a:pt x="10756" y="13894"/>
                      </a:lnTo>
                      <a:lnTo>
                        <a:pt x="10588" y="13978"/>
                      </a:lnTo>
                      <a:lnTo>
                        <a:pt x="10588" y="14019"/>
                      </a:lnTo>
                      <a:lnTo>
                        <a:pt x="10693" y="14103"/>
                      </a:lnTo>
                      <a:lnTo>
                        <a:pt x="10693" y="14187"/>
                      </a:lnTo>
                      <a:lnTo>
                        <a:pt x="10588" y="14333"/>
                      </a:lnTo>
                      <a:lnTo>
                        <a:pt x="10463" y="14417"/>
                      </a:lnTo>
                      <a:lnTo>
                        <a:pt x="10442" y="14543"/>
                      </a:lnTo>
                      <a:lnTo>
                        <a:pt x="10463" y="14710"/>
                      </a:lnTo>
                      <a:lnTo>
                        <a:pt x="10442" y="14815"/>
                      </a:lnTo>
                      <a:lnTo>
                        <a:pt x="10442" y="14856"/>
                      </a:lnTo>
                      <a:lnTo>
                        <a:pt x="10442" y="14961"/>
                      </a:lnTo>
                      <a:lnTo>
                        <a:pt x="10463" y="15087"/>
                      </a:lnTo>
                      <a:lnTo>
                        <a:pt x="10295" y="15149"/>
                      </a:lnTo>
                      <a:lnTo>
                        <a:pt x="10232" y="15191"/>
                      </a:lnTo>
                      <a:lnTo>
                        <a:pt x="10191" y="15275"/>
                      </a:lnTo>
                      <a:lnTo>
                        <a:pt x="10044" y="15442"/>
                      </a:lnTo>
                      <a:lnTo>
                        <a:pt x="10002" y="15463"/>
                      </a:lnTo>
                      <a:lnTo>
                        <a:pt x="10044" y="15568"/>
                      </a:lnTo>
                      <a:lnTo>
                        <a:pt x="10044" y="15672"/>
                      </a:lnTo>
                      <a:lnTo>
                        <a:pt x="10107" y="15693"/>
                      </a:lnTo>
                      <a:lnTo>
                        <a:pt x="10212" y="15672"/>
                      </a:lnTo>
                      <a:lnTo>
                        <a:pt x="10274" y="15672"/>
                      </a:lnTo>
                      <a:lnTo>
                        <a:pt x="10316" y="15714"/>
                      </a:lnTo>
                      <a:lnTo>
                        <a:pt x="10253" y="15798"/>
                      </a:lnTo>
                      <a:lnTo>
                        <a:pt x="10128" y="15798"/>
                      </a:lnTo>
                      <a:lnTo>
                        <a:pt x="10065" y="15840"/>
                      </a:lnTo>
                      <a:lnTo>
                        <a:pt x="10086" y="15903"/>
                      </a:lnTo>
                      <a:lnTo>
                        <a:pt x="10065" y="15944"/>
                      </a:lnTo>
                      <a:lnTo>
                        <a:pt x="10086" y="16028"/>
                      </a:lnTo>
                      <a:lnTo>
                        <a:pt x="10023" y="16091"/>
                      </a:lnTo>
                      <a:lnTo>
                        <a:pt x="9940" y="16112"/>
                      </a:lnTo>
                      <a:lnTo>
                        <a:pt x="9835" y="16154"/>
                      </a:lnTo>
                      <a:lnTo>
                        <a:pt x="9751" y="16133"/>
                      </a:lnTo>
                      <a:lnTo>
                        <a:pt x="9709" y="16154"/>
                      </a:lnTo>
                      <a:lnTo>
                        <a:pt x="9772" y="16216"/>
                      </a:lnTo>
                      <a:lnTo>
                        <a:pt x="9877" y="16237"/>
                      </a:lnTo>
                      <a:lnTo>
                        <a:pt x="9960" y="16300"/>
                      </a:lnTo>
                      <a:lnTo>
                        <a:pt x="10086" y="16154"/>
                      </a:lnTo>
                      <a:lnTo>
                        <a:pt x="10337" y="16007"/>
                      </a:lnTo>
                      <a:lnTo>
                        <a:pt x="10379" y="16007"/>
                      </a:lnTo>
                      <a:lnTo>
                        <a:pt x="10463" y="16028"/>
                      </a:lnTo>
                      <a:lnTo>
                        <a:pt x="10546" y="15944"/>
                      </a:lnTo>
                      <a:lnTo>
                        <a:pt x="10714" y="15882"/>
                      </a:lnTo>
                      <a:lnTo>
                        <a:pt x="10693" y="15944"/>
                      </a:lnTo>
                      <a:lnTo>
                        <a:pt x="10630" y="16007"/>
                      </a:lnTo>
                      <a:lnTo>
                        <a:pt x="10630" y="16049"/>
                      </a:lnTo>
                      <a:lnTo>
                        <a:pt x="10693" y="16091"/>
                      </a:lnTo>
                      <a:lnTo>
                        <a:pt x="10714" y="16196"/>
                      </a:lnTo>
                      <a:lnTo>
                        <a:pt x="10693" y="16237"/>
                      </a:lnTo>
                      <a:lnTo>
                        <a:pt x="10776" y="16300"/>
                      </a:lnTo>
                      <a:lnTo>
                        <a:pt x="10881" y="16216"/>
                      </a:lnTo>
                      <a:lnTo>
                        <a:pt x="10944" y="16133"/>
                      </a:lnTo>
                      <a:lnTo>
                        <a:pt x="10986" y="16196"/>
                      </a:lnTo>
                      <a:lnTo>
                        <a:pt x="10965" y="16237"/>
                      </a:lnTo>
                      <a:lnTo>
                        <a:pt x="11049" y="16363"/>
                      </a:lnTo>
                      <a:lnTo>
                        <a:pt x="11069" y="16551"/>
                      </a:lnTo>
                      <a:lnTo>
                        <a:pt x="11049" y="16656"/>
                      </a:lnTo>
                      <a:lnTo>
                        <a:pt x="11090" y="16823"/>
                      </a:lnTo>
                      <a:lnTo>
                        <a:pt x="11153" y="16823"/>
                      </a:lnTo>
                      <a:lnTo>
                        <a:pt x="11195" y="16677"/>
                      </a:lnTo>
                      <a:lnTo>
                        <a:pt x="11195" y="16572"/>
                      </a:lnTo>
                      <a:lnTo>
                        <a:pt x="11300" y="16426"/>
                      </a:lnTo>
                      <a:lnTo>
                        <a:pt x="11321" y="16321"/>
                      </a:lnTo>
                      <a:lnTo>
                        <a:pt x="11467" y="16216"/>
                      </a:lnTo>
                      <a:lnTo>
                        <a:pt x="11488" y="16216"/>
                      </a:lnTo>
                      <a:lnTo>
                        <a:pt x="11593" y="16133"/>
                      </a:lnTo>
                      <a:lnTo>
                        <a:pt x="11739" y="16133"/>
                      </a:lnTo>
                      <a:lnTo>
                        <a:pt x="11593" y="16216"/>
                      </a:lnTo>
                      <a:lnTo>
                        <a:pt x="11425" y="16405"/>
                      </a:lnTo>
                      <a:lnTo>
                        <a:pt x="11425" y="16447"/>
                      </a:lnTo>
                      <a:lnTo>
                        <a:pt x="11572" y="16614"/>
                      </a:lnTo>
                      <a:lnTo>
                        <a:pt x="11634" y="16635"/>
                      </a:lnTo>
                      <a:lnTo>
                        <a:pt x="11802" y="16551"/>
                      </a:lnTo>
                      <a:lnTo>
                        <a:pt x="12032" y="16530"/>
                      </a:lnTo>
                      <a:lnTo>
                        <a:pt x="12137" y="16447"/>
                      </a:lnTo>
                      <a:lnTo>
                        <a:pt x="12220" y="16447"/>
                      </a:lnTo>
                      <a:lnTo>
                        <a:pt x="12429" y="16342"/>
                      </a:lnTo>
                      <a:lnTo>
                        <a:pt x="12513" y="16342"/>
                      </a:lnTo>
                      <a:lnTo>
                        <a:pt x="12429" y="16363"/>
                      </a:lnTo>
                      <a:lnTo>
                        <a:pt x="12304" y="16530"/>
                      </a:lnTo>
                      <a:lnTo>
                        <a:pt x="12304" y="16572"/>
                      </a:lnTo>
                      <a:lnTo>
                        <a:pt x="12220" y="16656"/>
                      </a:lnTo>
                      <a:lnTo>
                        <a:pt x="11906" y="16844"/>
                      </a:lnTo>
                      <a:lnTo>
                        <a:pt x="11781" y="16970"/>
                      </a:lnTo>
                      <a:lnTo>
                        <a:pt x="11676" y="17158"/>
                      </a:lnTo>
                      <a:lnTo>
                        <a:pt x="11634" y="17263"/>
                      </a:lnTo>
                      <a:lnTo>
                        <a:pt x="11697" y="17367"/>
                      </a:lnTo>
                      <a:lnTo>
                        <a:pt x="11802" y="17451"/>
                      </a:lnTo>
                      <a:lnTo>
                        <a:pt x="11613" y="17409"/>
                      </a:lnTo>
                      <a:lnTo>
                        <a:pt x="11530" y="17451"/>
                      </a:lnTo>
                      <a:lnTo>
                        <a:pt x="11425" y="17577"/>
                      </a:lnTo>
                      <a:lnTo>
                        <a:pt x="11383" y="17702"/>
                      </a:lnTo>
                      <a:lnTo>
                        <a:pt x="11216" y="17869"/>
                      </a:lnTo>
                      <a:lnTo>
                        <a:pt x="11153" y="17974"/>
                      </a:lnTo>
                      <a:lnTo>
                        <a:pt x="11174" y="18016"/>
                      </a:lnTo>
                      <a:lnTo>
                        <a:pt x="11216" y="18079"/>
                      </a:lnTo>
                      <a:lnTo>
                        <a:pt x="11195" y="18141"/>
                      </a:lnTo>
                      <a:lnTo>
                        <a:pt x="11111" y="18121"/>
                      </a:lnTo>
                      <a:lnTo>
                        <a:pt x="11090" y="18037"/>
                      </a:lnTo>
                      <a:lnTo>
                        <a:pt x="11007" y="18016"/>
                      </a:lnTo>
                      <a:lnTo>
                        <a:pt x="10944" y="18121"/>
                      </a:lnTo>
                      <a:lnTo>
                        <a:pt x="10776" y="18204"/>
                      </a:lnTo>
                      <a:lnTo>
                        <a:pt x="10839" y="18288"/>
                      </a:lnTo>
                      <a:lnTo>
                        <a:pt x="10776" y="18351"/>
                      </a:lnTo>
                      <a:lnTo>
                        <a:pt x="10693" y="18330"/>
                      </a:lnTo>
                      <a:lnTo>
                        <a:pt x="10672" y="18288"/>
                      </a:lnTo>
                      <a:lnTo>
                        <a:pt x="10630" y="18330"/>
                      </a:lnTo>
                      <a:lnTo>
                        <a:pt x="10358" y="18539"/>
                      </a:lnTo>
                      <a:lnTo>
                        <a:pt x="10274" y="18644"/>
                      </a:lnTo>
                      <a:lnTo>
                        <a:pt x="10316" y="18727"/>
                      </a:lnTo>
                      <a:lnTo>
                        <a:pt x="10253" y="18769"/>
                      </a:lnTo>
                      <a:lnTo>
                        <a:pt x="10170" y="18748"/>
                      </a:lnTo>
                      <a:lnTo>
                        <a:pt x="10170" y="18644"/>
                      </a:lnTo>
                      <a:lnTo>
                        <a:pt x="10023" y="18727"/>
                      </a:lnTo>
                      <a:lnTo>
                        <a:pt x="9898" y="18811"/>
                      </a:lnTo>
                      <a:lnTo>
                        <a:pt x="9793" y="18853"/>
                      </a:lnTo>
                      <a:lnTo>
                        <a:pt x="9751" y="18937"/>
                      </a:lnTo>
                      <a:lnTo>
                        <a:pt x="9647" y="18978"/>
                      </a:lnTo>
                      <a:lnTo>
                        <a:pt x="9500" y="18978"/>
                      </a:lnTo>
                      <a:lnTo>
                        <a:pt x="9333" y="19146"/>
                      </a:lnTo>
                      <a:lnTo>
                        <a:pt x="9082" y="19250"/>
                      </a:lnTo>
                      <a:lnTo>
                        <a:pt x="8893" y="19397"/>
                      </a:lnTo>
                      <a:lnTo>
                        <a:pt x="8810" y="19564"/>
                      </a:lnTo>
                      <a:lnTo>
                        <a:pt x="8810" y="19606"/>
                      </a:lnTo>
                      <a:lnTo>
                        <a:pt x="8872" y="19711"/>
                      </a:lnTo>
                      <a:lnTo>
                        <a:pt x="8872" y="19794"/>
                      </a:lnTo>
                      <a:lnTo>
                        <a:pt x="8852" y="19815"/>
                      </a:lnTo>
                      <a:lnTo>
                        <a:pt x="8768" y="19711"/>
                      </a:lnTo>
                      <a:lnTo>
                        <a:pt x="8747" y="19711"/>
                      </a:lnTo>
                      <a:lnTo>
                        <a:pt x="8705" y="19773"/>
                      </a:lnTo>
                      <a:lnTo>
                        <a:pt x="8747" y="19857"/>
                      </a:lnTo>
                      <a:lnTo>
                        <a:pt x="8684" y="19878"/>
                      </a:lnTo>
                      <a:lnTo>
                        <a:pt x="8621" y="19794"/>
                      </a:lnTo>
                      <a:lnTo>
                        <a:pt x="8705" y="19711"/>
                      </a:lnTo>
                      <a:cubicBezTo>
                        <a:pt x="8761" y="19673"/>
                        <a:pt x="8717" y="19603"/>
                        <a:pt x="8677" y="19603"/>
                      </a:cubicBezTo>
                      <a:cubicBezTo>
                        <a:pt x="8673" y="19603"/>
                        <a:pt x="8668" y="19604"/>
                        <a:pt x="8663" y="19606"/>
                      </a:cubicBezTo>
                      <a:lnTo>
                        <a:pt x="8600" y="19585"/>
                      </a:lnTo>
                      <a:lnTo>
                        <a:pt x="8496" y="19585"/>
                      </a:lnTo>
                      <a:lnTo>
                        <a:pt x="8454" y="19564"/>
                      </a:lnTo>
                      <a:lnTo>
                        <a:pt x="8349" y="19585"/>
                      </a:lnTo>
                      <a:lnTo>
                        <a:pt x="8161" y="19606"/>
                      </a:lnTo>
                      <a:lnTo>
                        <a:pt x="8056" y="19669"/>
                      </a:lnTo>
                      <a:lnTo>
                        <a:pt x="7973" y="19773"/>
                      </a:lnTo>
                      <a:lnTo>
                        <a:pt x="7826" y="19815"/>
                      </a:lnTo>
                      <a:lnTo>
                        <a:pt x="7680" y="19899"/>
                      </a:lnTo>
                      <a:lnTo>
                        <a:pt x="7554" y="20066"/>
                      </a:lnTo>
                      <a:lnTo>
                        <a:pt x="7575" y="20108"/>
                      </a:lnTo>
                      <a:lnTo>
                        <a:pt x="7533" y="20171"/>
                      </a:lnTo>
                      <a:lnTo>
                        <a:pt x="7471" y="20171"/>
                      </a:lnTo>
                      <a:lnTo>
                        <a:pt x="7345" y="20213"/>
                      </a:lnTo>
                      <a:lnTo>
                        <a:pt x="7261" y="20276"/>
                      </a:lnTo>
                      <a:lnTo>
                        <a:pt x="7261" y="20338"/>
                      </a:lnTo>
                      <a:lnTo>
                        <a:pt x="7219" y="20338"/>
                      </a:lnTo>
                      <a:lnTo>
                        <a:pt x="7115" y="20318"/>
                      </a:lnTo>
                      <a:lnTo>
                        <a:pt x="7010" y="20338"/>
                      </a:lnTo>
                      <a:lnTo>
                        <a:pt x="6989" y="20422"/>
                      </a:lnTo>
                      <a:lnTo>
                        <a:pt x="6947" y="20548"/>
                      </a:lnTo>
                      <a:lnTo>
                        <a:pt x="6947" y="20590"/>
                      </a:lnTo>
                      <a:cubicBezTo>
                        <a:pt x="6927" y="20590"/>
                        <a:pt x="6906" y="20610"/>
                        <a:pt x="6885" y="20610"/>
                      </a:cubicBezTo>
                      <a:lnTo>
                        <a:pt x="6843" y="20590"/>
                      </a:lnTo>
                      <a:lnTo>
                        <a:pt x="6906" y="20485"/>
                      </a:lnTo>
                      <a:lnTo>
                        <a:pt x="6822" y="20380"/>
                      </a:lnTo>
                      <a:lnTo>
                        <a:pt x="6675" y="20380"/>
                      </a:lnTo>
                      <a:lnTo>
                        <a:pt x="6634" y="20422"/>
                      </a:lnTo>
                      <a:lnTo>
                        <a:pt x="6571" y="20485"/>
                      </a:lnTo>
                      <a:lnTo>
                        <a:pt x="6466" y="20485"/>
                      </a:lnTo>
                      <a:lnTo>
                        <a:pt x="6403" y="20527"/>
                      </a:lnTo>
                      <a:lnTo>
                        <a:pt x="6299" y="20422"/>
                      </a:lnTo>
                      <a:lnTo>
                        <a:pt x="6257" y="20422"/>
                      </a:lnTo>
                      <a:lnTo>
                        <a:pt x="6152" y="20610"/>
                      </a:lnTo>
                      <a:lnTo>
                        <a:pt x="6090" y="20631"/>
                      </a:lnTo>
                      <a:lnTo>
                        <a:pt x="5985" y="20715"/>
                      </a:lnTo>
                      <a:lnTo>
                        <a:pt x="5943" y="20694"/>
                      </a:lnTo>
                      <a:lnTo>
                        <a:pt x="5880" y="20736"/>
                      </a:lnTo>
                      <a:lnTo>
                        <a:pt x="5859" y="20841"/>
                      </a:lnTo>
                      <a:lnTo>
                        <a:pt x="5880" y="20945"/>
                      </a:lnTo>
                      <a:lnTo>
                        <a:pt x="5943" y="20966"/>
                      </a:lnTo>
                      <a:cubicBezTo>
                        <a:pt x="5776" y="21029"/>
                        <a:pt x="5629" y="21071"/>
                        <a:pt x="5462" y="21154"/>
                      </a:cubicBezTo>
                      <a:lnTo>
                        <a:pt x="5441" y="21071"/>
                      </a:lnTo>
                      <a:lnTo>
                        <a:pt x="5378" y="21050"/>
                      </a:lnTo>
                      <a:lnTo>
                        <a:pt x="5378" y="21154"/>
                      </a:lnTo>
                      <a:lnTo>
                        <a:pt x="5378" y="21217"/>
                      </a:lnTo>
                      <a:cubicBezTo>
                        <a:pt x="5357" y="21217"/>
                        <a:pt x="5336" y="21238"/>
                        <a:pt x="5274" y="21238"/>
                      </a:cubicBezTo>
                      <a:lnTo>
                        <a:pt x="5232" y="21217"/>
                      </a:lnTo>
                      <a:lnTo>
                        <a:pt x="5169" y="21134"/>
                      </a:lnTo>
                      <a:lnTo>
                        <a:pt x="5064" y="21154"/>
                      </a:lnTo>
                      <a:lnTo>
                        <a:pt x="5064" y="21238"/>
                      </a:lnTo>
                      <a:lnTo>
                        <a:pt x="5127" y="21280"/>
                      </a:lnTo>
                      <a:cubicBezTo>
                        <a:pt x="5106" y="21322"/>
                        <a:pt x="5043" y="21322"/>
                        <a:pt x="5022" y="21343"/>
                      </a:cubicBezTo>
                      <a:lnTo>
                        <a:pt x="4960" y="21280"/>
                      </a:lnTo>
                      <a:lnTo>
                        <a:pt x="4960" y="21364"/>
                      </a:lnTo>
                      <a:cubicBezTo>
                        <a:pt x="4939" y="21385"/>
                        <a:pt x="4918" y="21385"/>
                        <a:pt x="4897" y="21385"/>
                      </a:cubicBezTo>
                      <a:lnTo>
                        <a:pt x="4855" y="21343"/>
                      </a:lnTo>
                      <a:lnTo>
                        <a:pt x="4730" y="21322"/>
                      </a:lnTo>
                      <a:lnTo>
                        <a:pt x="4688" y="21238"/>
                      </a:lnTo>
                      <a:lnTo>
                        <a:pt x="4583" y="21238"/>
                      </a:lnTo>
                      <a:lnTo>
                        <a:pt x="4478" y="21343"/>
                      </a:lnTo>
                      <a:lnTo>
                        <a:pt x="4478" y="21426"/>
                      </a:lnTo>
                      <a:lnTo>
                        <a:pt x="4541" y="21489"/>
                      </a:lnTo>
                      <a:cubicBezTo>
                        <a:pt x="4520" y="21489"/>
                        <a:pt x="4499" y="21531"/>
                        <a:pt x="4499" y="21531"/>
                      </a:cubicBezTo>
                      <a:lnTo>
                        <a:pt x="4395" y="21468"/>
                      </a:lnTo>
                      <a:lnTo>
                        <a:pt x="4290" y="21552"/>
                      </a:lnTo>
                      <a:lnTo>
                        <a:pt x="4290" y="21594"/>
                      </a:lnTo>
                      <a:cubicBezTo>
                        <a:pt x="4081" y="21678"/>
                        <a:pt x="3893" y="21761"/>
                        <a:pt x="3683" y="21845"/>
                      </a:cubicBezTo>
                      <a:lnTo>
                        <a:pt x="3704" y="21782"/>
                      </a:lnTo>
                      <a:lnTo>
                        <a:pt x="3809" y="21740"/>
                      </a:lnTo>
                      <a:lnTo>
                        <a:pt x="3746" y="21698"/>
                      </a:lnTo>
                      <a:lnTo>
                        <a:pt x="3704" y="21573"/>
                      </a:lnTo>
                      <a:lnTo>
                        <a:pt x="3600" y="21636"/>
                      </a:lnTo>
                      <a:lnTo>
                        <a:pt x="3432" y="21636"/>
                      </a:lnTo>
                      <a:lnTo>
                        <a:pt x="3453" y="21698"/>
                      </a:lnTo>
                      <a:lnTo>
                        <a:pt x="3390" y="21803"/>
                      </a:lnTo>
                      <a:lnTo>
                        <a:pt x="3286" y="21845"/>
                      </a:lnTo>
                      <a:lnTo>
                        <a:pt x="3160" y="21970"/>
                      </a:lnTo>
                      <a:lnTo>
                        <a:pt x="3160" y="22012"/>
                      </a:lnTo>
                      <a:cubicBezTo>
                        <a:pt x="2951" y="22096"/>
                        <a:pt x="2742" y="22159"/>
                        <a:pt x="2533" y="22201"/>
                      </a:cubicBezTo>
                      <a:lnTo>
                        <a:pt x="2512" y="22180"/>
                      </a:lnTo>
                      <a:lnTo>
                        <a:pt x="2386" y="22222"/>
                      </a:lnTo>
                      <a:lnTo>
                        <a:pt x="2407" y="22263"/>
                      </a:lnTo>
                      <a:cubicBezTo>
                        <a:pt x="2344" y="22263"/>
                        <a:pt x="2302" y="22284"/>
                        <a:pt x="2240" y="22284"/>
                      </a:cubicBezTo>
                      <a:cubicBezTo>
                        <a:pt x="2177" y="22305"/>
                        <a:pt x="2093" y="22305"/>
                        <a:pt x="2009" y="22326"/>
                      </a:cubicBezTo>
                      <a:lnTo>
                        <a:pt x="1926" y="22263"/>
                      </a:lnTo>
                      <a:lnTo>
                        <a:pt x="1821" y="22368"/>
                      </a:lnTo>
                      <a:lnTo>
                        <a:pt x="1821" y="22389"/>
                      </a:lnTo>
                      <a:cubicBezTo>
                        <a:pt x="1758" y="22410"/>
                        <a:pt x="1654" y="22410"/>
                        <a:pt x="1570" y="22431"/>
                      </a:cubicBezTo>
                      <a:cubicBezTo>
                        <a:pt x="1264" y="22480"/>
                        <a:pt x="957" y="22500"/>
                        <a:pt x="651" y="22500"/>
                      </a:cubicBezTo>
                      <a:cubicBezTo>
                        <a:pt x="434" y="22500"/>
                        <a:pt x="218" y="22490"/>
                        <a:pt x="1" y="22473"/>
                      </a:cubicBezTo>
                      <a:lnTo>
                        <a:pt x="1" y="22473"/>
                      </a:lnTo>
                      <a:cubicBezTo>
                        <a:pt x="332" y="22512"/>
                        <a:pt x="664" y="22527"/>
                        <a:pt x="990" y="22527"/>
                      </a:cubicBezTo>
                      <a:cubicBezTo>
                        <a:pt x="1179" y="22527"/>
                        <a:pt x="1365" y="22522"/>
                        <a:pt x="1549" y="22514"/>
                      </a:cubicBezTo>
                      <a:lnTo>
                        <a:pt x="1549" y="22535"/>
                      </a:lnTo>
                      <a:lnTo>
                        <a:pt x="1654" y="22577"/>
                      </a:lnTo>
                      <a:lnTo>
                        <a:pt x="1612" y="22514"/>
                      </a:lnTo>
                      <a:cubicBezTo>
                        <a:pt x="2093" y="22473"/>
                        <a:pt x="2533" y="22389"/>
                        <a:pt x="2972" y="22263"/>
                      </a:cubicBezTo>
                      <a:lnTo>
                        <a:pt x="2972" y="22263"/>
                      </a:lnTo>
                      <a:lnTo>
                        <a:pt x="2867" y="22368"/>
                      </a:lnTo>
                      <a:lnTo>
                        <a:pt x="3077" y="22368"/>
                      </a:lnTo>
                      <a:lnTo>
                        <a:pt x="3223" y="22222"/>
                      </a:lnTo>
                      <a:lnTo>
                        <a:pt x="3370" y="22222"/>
                      </a:lnTo>
                      <a:lnTo>
                        <a:pt x="3453" y="22159"/>
                      </a:lnTo>
                      <a:cubicBezTo>
                        <a:pt x="3579" y="22096"/>
                        <a:pt x="3746" y="22075"/>
                        <a:pt x="3872" y="22012"/>
                      </a:cubicBezTo>
                      <a:lnTo>
                        <a:pt x="3893" y="22054"/>
                      </a:lnTo>
                      <a:lnTo>
                        <a:pt x="4081" y="22054"/>
                      </a:lnTo>
                      <a:lnTo>
                        <a:pt x="4227" y="21991"/>
                      </a:lnTo>
                      <a:lnTo>
                        <a:pt x="4290" y="21719"/>
                      </a:lnTo>
                      <a:lnTo>
                        <a:pt x="4311" y="21803"/>
                      </a:lnTo>
                      <a:lnTo>
                        <a:pt x="4374" y="21845"/>
                      </a:lnTo>
                      <a:lnTo>
                        <a:pt x="4416" y="21740"/>
                      </a:lnTo>
                      <a:lnTo>
                        <a:pt x="4458" y="21657"/>
                      </a:lnTo>
                      <a:lnTo>
                        <a:pt x="4520" y="21678"/>
                      </a:lnTo>
                      <a:lnTo>
                        <a:pt x="4562" y="21740"/>
                      </a:lnTo>
                      <a:lnTo>
                        <a:pt x="4604" y="21719"/>
                      </a:lnTo>
                      <a:lnTo>
                        <a:pt x="4688" y="21615"/>
                      </a:lnTo>
                      <a:lnTo>
                        <a:pt x="4834" y="21531"/>
                      </a:lnTo>
                      <a:lnTo>
                        <a:pt x="4834" y="21468"/>
                      </a:lnTo>
                      <a:cubicBezTo>
                        <a:pt x="5043" y="21406"/>
                        <a:pt x="5253" y="21301"/>
                        <a:pt x="5462" y="21217"/>
                      </a:cubicBezTo>
                      <a:lnTo>
                        <a:pt x="5462" y="21217"/>
                      </a:lnTo>
                      <a:lnTo>
                        <a:pt x="5420" y="21238"/>
                      </a:lnTo>
                      <a:lnTo>
                        <a:pt x="5546" y="21238"/>
                      </a:lnTo>
                      <a:lnTo>
                        <a:pt x="5504" y="21196"/>
                      </a:lnTo>
                      <a:cubicBezTo>
                        <a:pt x="5839" y="21050"/>
                        <a:pt x="6173" y="20903"/>
                        <a:pt x="6508" y="20778"/>
                      </a:cubicBezTo>
                      <a:lnTo>
                        <a:pt x="6571" y="20799"/>
                      </a:lnTo>
                      <a:lnTo>
                        <a:pt x="6759" y="20778"/>
                      </a:lnTo>
                      <a:lnTo>
                        <a:pt x="6822" y="20694"/>
                      </a:lnTo>
                      <a:lnTo>
                        <a:pt x="6989" y="20715"/>
                      </a:lnTo>
                      <a:lnTo>
                        <a:pt x="6989" y="20673"/>
                      </a:lnTo>
                      <a:lnTo>
                        <a:pt x="6927" y="20610"/>
                      </a:lnTo>
                      <a:cubicBezTo>
                        <a:pt x="7031" y="20569"/>
                        <a:pt x="7136" y="20527"/>
                        <a:pt x="7240" y="20485"/>
                      </a:cubicBezTo>
                      <a:lnTo>
                        <a:pt x="7282" y="20485"/>
                      </a:lnTo>
                      <a:cubicBezTo>
                        <a:pt x="7324" y="20464"/>
                        <a:pt x="7387" y="20422"/>
                        <a:pt x="7429" y="20422"/>
                      </a:cubicBezTo>
                      <a:lnTo>
                        <a:pt x="7450" y="20485"/>
                      </a:lnTo>
                      <a:lnTo>
                        <a:pt x="7554" y="20485"/>
                      </a:lnTo>
                      <a:lnTo>
                        <a:pt x="7617" y="20380"/>
                      </a:lnTo>
                      <a:lnTo>
                        <a:pt x="7638" y="20464"/>
                      </a:lnTo>
                      <a:lnTo>
                        <a:pt x="7659" y="20464"/>
                      </a:lnTo>
                      <a:lnTo>
                        <a:pt x="7701" y="20380"/>
                      </a:lnTo>
                      <a:lnTo>
                        <a:pt x="7763" y="20318"/>
                      </a:lnTo>
                      <a:lnTo>
                        <a:pt x="7868" y="20318"/>
                      </a:lnTo>
                      <a:lnTo>
                        <a:pt x="7973" y="20255"/>
                      </a:lnTo>
                      <a:lnTo>
                        <a:pt x="8015" y="20171"/>
                      </a:lnTo>
                      <a:cubicBezTo>
                        <a:pt x="8077" y="20150"/>
                        <a:pt x="8161" y="20087"/>
                        <a:pt x="8224" y="20066"/>
                      </a:cubicBezTo>
                      <a:lnTo>
                        <a:pt x="8224" y="20066"/>
                      </a:lnTo>
                      <a:lnTo>
                        <a:pt x="8182" y="20108"/>
                      </a:lnTo>
                      <a:lnTo>
                        <a:pt x="8182" y="20213"/>
                      </a:lnTo>
                      <a:lnTo>
                        <a:pt x="8224" y="20255"/>
                      </a:lnTo>
                      <a:lnTo>
                        <a:pt x="8370" y="20150"/>
                      </a:lnTo>
                      <a:lnTo>
                        <a:pt x="8391" y="20066"/>
                      </a:lnTo>
                      <a:lnTo>
                        <a:pt x="8475" y="20045"/>
                      </a:lnTo>
                      <a:lnTo>
                        <a:pt x="8496" y="20087"/>
                      </a:lnTo>
                      <a:lnTo>
                        <a:pt x="8538" y="20045"/>
                      </a:lnTo>
                      <a:lnTo>
                        <a:pt x="8580" y="20045"/>
                      </a:lnTo>
                      <a:lnTo>
                        <a:pt x="8600" y="20108"/>
                      </a:lnTo>
                      <a:lnTo>
                        <a:pt x="8580" y="20192"/>
                      </a:lnTo>
                      <a:lnTo>
                        <a:pt x="8642" y="20192"/>
                      </a:lnTo>
                      <a:lnTo>
                        <a:pt x="8705" y="20087"/>
                      </a:lnTo>
                      <a:lnTo>
                        <a:pt x="8789" y="20087"/>
                      </a:lnTo>
                      <a:lnTo>
                        <a:pt x="8872" y="20004"/>
                      </a:lnTo>
                      <a:lnTo>
                        <a:pt x="8977" y="20004"/>
                      </a:lnTo>
                      <a:lnTo>
                        <a:pt x="9082" y="19857"/>
                      </a:lnTo>
                      <a:lnTo>
                        <a:pt x="9186" y="19794"/>
                      </a:lnTo>
                      <a:lnTo>
                        <a:pt x="9270" y="19836"/>
                      </a:lnTo>
                      <a:lnTo>
                        <a:pt x="9270" y="19899"/>
                      </a:lnTo>
                      <a:lnTo>
                        <a:pt x="9186" y="20004"/>
                      </a:lnTo>
                      <a:lnTo>
                        <a:pt x="9103" y="20150"/>
                      </a:lnTo>
                      <a:lnTo>
                        <a:pt x="9103" y="20192"/>
                      </a:lnTo>
                      <a:lnTo>
                        <a:pt x="9165" y="20192"/>
                      </a:lnTo>
                      <a:lnTo>
                        <a:pt x="9312" y="20045"/>
                      </a:lnTo>
                      <a:lnTo>
                        <a:pt x="9312" y="19857"/>
                      </a:lnTo>
                      <a:lnTo>
                        <a:pt x="9333" y="19836"/>
                      </a:lnTo>
                      <a:lnTo>
                        <a:pt x="9396" y="19899"/>
                      </a:lnTo>
                      <a:lnTo>
                        <a:pt x="9479" y="19857"/>
                      </a:lnTo>
                      <a:lnTo>
                        <a:pt x="9542" y="19878"/>
                      </a:lnTo>
                      <a:lnTo>
                        <a:pt x="9647" y="19878"/>
                      </a:lnTo>
                      <a:lnTo>
                        <a:pt x="9751" y="19753"/>
                      </a:lnTo>
                      <a:lnTo>
                        <a:pt x="9793" y="19753"/>
                      </a:lnTo>
                      <a:lnTo>
                        <a:pt x="9814" y="19773"/>
                      </a:lnTo>
                      <a:lnTo>
                        <a:pt x="9856" y="19648"/>
                      </a:lnTo>
                      <a:lnTo>
                        <a:pt x="9919" y="19585"/>
                      </a:lnTo>
                      <a:lnTo>
                        <a:pt x="9940" y="19627"/>
                      </a:lnTo>
                      <a:lnTo>
                        <a:pt x="9919" y="19690"/>
                      </a:lnTo>
                      <a:lnTo>
                        <a:pt x="9919" y="19794"/>
                      </a:lnTo>
                      <a:lnTo>
                        <a:pt x="9960" y="19773"/>
                      </a:lnTo>
                      <a:lnTo>
                        <a:pt x="10044" y="19669"/>
                      </a:lnTo>
                      <a:lnTo>
                        <a:pt x="10002" y="19648"/>
                      </a:lnTo>
                      <a:lnTo>
                        <a:pt x="10065" y="19564"/>
                      </a:lnTo>
                      <a:lnTo>
                        <a:pt x="10065" y="19522"/>
                      </a:lnTo>
                      <a:lnTo>
                        <a:pt x="9898" y="19522"/>
                      </a:lnTo>
                      <a:lnTo>
                        <a:pt x="9856" y="19481"/>
                      </a:lnTo>
                      <a:lnTo>
                        <a:pt x="10023" y="19439"/>
                      </a:lnTo>
                      <a:lnTo>
                        <a:pt x="10212" y="19334"/>
                      </a:lnTo>
                      <a:lnTo>
                        <a:pt x="10442" y="19334"/>
                      </a:lnTo>
                      <a:lnTo>
                        <a:pt x="10484" y="19271"/>
                      </a:lnTo>
                      <a:lnTo>
                        <a:pt x="10484" y="19209"/>
                      </a:lnTo>
                      <a:lnTo>
                        <a:pt x="10442" y="19209"/>
                      </a:lnTo>
                      <a:lnTo>
                        <a:pt x="10484" y="19167"/>
                      </a:lnTo>
                      <a:lnTo>
                        <a:pt x="10567" y="19146"/>
                      </a:lnTo>
                      <a:lnTo>
                        <a:pt x="10651" y="19104"/>
                      </a:lnTo>
                      <a:lnTo>
                        <a:pt x="10693" y="19104"/>
                      </a:lnTo>
                      <a:lnTo>
                        <a:pt x="10735" y="19209"/>
                      </a:lnTo>
                      <a:lnTo>
                        <a:pt x="10839" y="19209"/>
                      </a:lnTo>
                      <a:lnTo>
                        <a:pt x="10881" y="19125"/>
                      </a:lnTo>
                      <a:lnTo>
                        <a:pt x="10860" y="19104"/>
                      </a:lnTo>
                      <a:lnTo>
                        <a:pt x="10944" y="19020"/>
                      </a:lnTo>
                      <a:lnTo>
                        <a:pt x="10944" y="18916"/>
                      </a:lnTo>
                      <a:lnTo>
                        <a:pt x="10986" y="18853"/>
                      </a:lnTo>
                      <a:lnTo>
                        <a:pt x="11049" y="18916"/>
                      </a:lnTo>
                      <a:lnTo>
                        <a:pt x="11049" y="18999"/>
                      </a:lnTo>
                      <a:lnTo>
                        <a:pt x="11090" y="19041"/>
                      </a:lnTo>
                      <a:lnTo>
                        <a:pt x="11216" y="18957"/>
                      </a:lnTo>
                      <a:lnTo>
                        <a:pt x="11279" y="18895"/>
                      </a:lnTo>
                      <a:lnTo>
                        <a:pt x="11362" y="18895"/>
                      </a:lnTo>
                      <a:lnTo>
                        <a:pt x="11404" y="18790"/>
                      </a:lnTo>
                      <a:lnTo>
                        <a:pt x="11425" y="18748"/>
                      </a:lnTo>
                      <a:lnTo>
                        <a:pt x="11488" y="18811"/>
                      </a:lnTo>
                      <a:lnTo>
                        <a:pt x="11593" y="18790"/>
                      </a:lnTo>
                      <a:lnTo>
                        <a:pt x="11718" y="18623"/>
                      </a:lnTo>
                      <a:lnTo>
                        <a:pt x="11718" y="18539"/>
                      </a:lnTo>
                      <a:lnTo>
                        <a:pt x="11613" y="18539"/>
                      </a:lnTo>
                      <a:lnTo>
                        <a:pt x="11593" y="18518"/>
                      </a:lnTo>
                      <a:lnTo>
                        <a:pt x="11739" y="18413"/>
                      </a:lnTo>
                      <a:lnTo>
                        <a:pt x="11844" y="18393"/>
                      </a:lnTo>
                      <a:lnTo>
                        <a:pt x="11927" y="18288"/>
                      </a:lnTo>
                      <a:lnTo>
                        <a:pt x="11990" y="18288"/>
                      </a:lnTo>
                      <a:lnTo>
                        <a:pt x="12011" y="18330"/>
                      </a:lnTo>
                      <a:lnTo>
                        <a:pt x="12137" y="18204"/>
                      </a:lnTo>
                      <a:lnTo>
                        <a:pt x="12241" y="18141"/>
                      </a:lnTo>
                      <a:lnTo>
                        <a:pt x="12262" y="18079"/>
                      </a:lnTo>
                      <a:lnTo>
                        <a:pt x="12346" y="18037"/>
                      </a:lnTo>
                      <a:lnTo>
                        <a:pt x="12367" y="17995"/>
                      </a:lnTo>
                      <a:lnTo>
                        <a:pt x="12450" y="17995"/>
                      </a:lnTo>
                      <a:lnTo>
                        <a:pt x="12471" y="18079"/>
                      </a:lnTo>
                      <a:lnTo>
                        <a:pt x="12534" y="18100"/>
                      </a:lnTo>
                      <a:lnTo>
                        <a:pt x="12555" y="18016"/>
                      </a:lnTo>
                      <a:lnTo>
                        <a:pt x="12660" y="18016"/>
                      </a:lnTo>
                      <a:lnTo>
                        <a:pt x="12722" y="17995"/>
                      </a:lnTo>
                      <a:lnTo>
                        <a:pt x="12722" y="17911"/>
                      </a:lnTo>
                      <a:lnTo>
                        <a:pt x="12827" y="17890"/>
                      </a:lnTo>
                      <a:lnTo>
                        <a:pt x="12848" y="17828"/>
                      </a:lnTo>
                      <a:lnTo>
                        <a:pt x="12869" y="17869"/>
                      </a:lnTo>
                      <a:lnTo>
                        <a:pt x="13036" y="17890"/>
                      </a:lnTo>
                      <a:lnTo>
                        <a:pt x="13057" y="17786"/>
                      </a:lnTo>
                      <a:lnTo>
                        <a:pt x="13099" y="17786"/>
                      </a:lnTo>
                      <a:lnTo>
                        <a:pt x="13099" y="17849"/>
                      </a:lnTo>
                      <a:lnTo>
                        <a:pt x="13162" y="17849"/>
                      </a:lnTo>
                      <a:lnTo>
                        <a:pt x="13204" y="17786"/>
                      </a:lnTo>
                      <a:lnTo>
                        <a:pt x="13266" y="17849"/>
                      </a:lnTo>
                      <a:lnTo>
                        <a:pt x="13308" y="17807"/>
                      </a:lnTo>
                      <a:lnTo>
                        <a:pt x="13371" y="17660"/>
                      </a:lnTo>
                      <a:lnTo>
                        <a:pt x="13308" y="17660"/>
                      </a:lnTo>
                      <a:lnTo>
                        <a:pt x="13266" y="17681"/>
                      </a:lnTo>
                      <a:lnTo>
                        <a:pt x="13287" y="17597"/>
                      </a:lnTo>
                      <a:lnTo>
                        <a:pt x="13350" y="17556"/>
                      </a:lnTo>
                      <a:cubicBezTo>
                        <a:pt x="13371" y="17618"/>
                        <a:pt x="13392" y="17702"/>
                        <a:pt x="13455" y="17765"/>
                      </a:cubicBezTo>
                      <a:cubicBezTo>
                        <a:pt x="13517" y="17849"/>
                        <a:pt x="13392" y="17995"/>
                        <a:pt x="13308" y="18079"/>
                      </a:cubicBezTo>
                      <a:lnTo>
                        <a:pt x="13245" y="18183"/>
                      </a:lnTo>
                      <a:lnTo>
                        <a:pt x="13266" y="18225"/>
                      </a:lnTo>
                      <a:lnTo>
                        <a:pt x="13371" y="18309"/>
                      </a:lnTo>
                      <a:lnTo>
                        <a:pt x="13350" y="18413"/>
                      </a:lnTo>
                      <a:lnTo>
                        <a:pt x="13266" y="18351"/>
                      </a:lnTo>
                      <a:lnTo>
                        <a:pt x="13245" y="18393"/>
                      </a:lnTo>
                      <a:lnTo>
                        <a:pt x="13266" y="18497"/>
                      </a:lnTo>
                      <a:lnTo>
                        <a:pt x="13162" y="18623"/>
                      </a:lnTo>
                      <a:lnTo>
                        <a:pt x="13099" y="18602"/>
                      </a:lnTo>
                      <a:lnTo>
                        <a:pt x="13099" y="18351"/>
                      </a:lnTo>
                      <a:lnTo>
                        <a:pt x="13057" y="18330"/>
                      </a:lnTo>
                      <a:lnTo>
                        <a:pt x="12890" y="18351"/>
                      </a:lnTo>
                      <a:lnTo>
                        <a:pt x="12639" y="18497"/>
                      </a:lnTo>
                      <a:lnTo>
                        <a:pt x="12471" y="18602"/>
                      </a:lnTo>
                      <a:lnTo>
                        <a:pt x="12450" y="18665"/>
                      </a:lnTo>
                      <a:lnTo>
                        <a:pt x="12471" y="18727"/>
                      </a:lnTo>
                      <a:lnTo>
                        <a:pt x="12471" y="18853"/>
                      </a:lnTo>
                      <a:lnTo>
                        <a:pt x="12450" y="18957"/>
                      </a:lnTo>
                      <a:lnTo>
                        <a:pt x="12409" y="19041"/>
                      </a:lnTo>
                      <a:lnTo>
                        <a:pt x="12409" y="19146"/>
                      </a:lnTo>
                      <a:lnTo>
                        <a:pt x="12471" y="19188"/>
                      </a:lnTo>
                      <a:lnTo>
                        <a:pt x="12555" y="19167"/>
                      </a:lnTo>
                      <a:lnTo>
                        <a:pt x="12576" y="19125"/>
                      </a:lnTo>
                      <a:lnTo>
                        <a:pt x="12555" y="19083"/>
                      </a:lnTo>
                      <a:lnTo>
                        <a:pt x="12513" y="19062"/>
                      </a:lnTo>
                      <a:lnTo>
                        <a:pt x="12555" y="19020"/>
                      </a:lnTo>
                      <a:lnTo>
                        <a:pt x="12681" y="19020"/>
                      </a:lnTo>
                      <a:lnTo>
                        <a:pt x="12660" y="19062"/>
                      </a:lnTo>
                      <a:lnTo>
                        <a:pt x="12722" y="19125"/>
                      </a:lnTo>
                      <a:lnTo>
                        <a:pt x="12785" y="19041"/>
                      </a:lnTo>
                      <a:lnTo>
                        <a:pt x="12848" y="19041"/>
                      </a:lnTo>
                      <a:lnTo>
                        <a:pt x="12764" y="19146"/>
                      </a:lnTo>
                      <a:lnTo>
                        <a:pt x="12764" y="19188"/>
                      </a:lnTo>
                      <a:lnTo>
                        <a:pt x="12555" y="19355"/>
                      </a:lnTo>
                      <a:lnTo>
                        <a:pt x="12534" y="19397"/>
                      </a:lnTo>
                      <a:lnTo>
                        <a:pt x="12639" y="19439"/>
                      </a:lnTo>
                      <a:lnTo>
                        <a:pt x="12681" y="19355"/>
                      </a:lnTo>
                      <a:lnTo>
                        <a:pt x="12764" y="19292"/>
                      </a:lnTo>
                      <a:lnTo>
                        <a:pt x="12764" y="19229"/>
                      </a:lnTo>
                      <a:lnTo>
                        <a:pt x="12890" y="19146"/>
                      </a:lnTo>
                      <a:lnTo>
                        <a:pt x="12869" y="19083"/>
                      </a:lnTo>
                      <a:lnTo>
                        <a:pt x="12932" y="19041"/>
                      </a:lnTo>
                      <a:lnTo>
                        <a:pt x="12973" y="19041"/>
                      </a:lnTo>
                      <a:lnTo>
                        <a:pt x="13036" y="18916"/>
                      </a:lnTo>
                      <a:lnTo>
                        <a:pt x="13078" y="18937"/>
                      </a:lnTo>
                      <a:lnTo>
                        <a:pt x="13183" y="18916"/>
                      </a:lnTo>
                      <a:lnTo>
                        <a:pt x="13287" y="18937"/>
                      </a:lnTo>
                      <a:lnTo>
                        <a:pt x="13455" y="18832"/>
                      </a:lnTo>
                      <a:lnTo>
                        <a:pt x="13413" y="18748"/>
                      </a:lnTo>
                      <a:lnTo>
                        <a:pt x="13287" y="18706"/>
                      </a:lnTo>
                      <a:lnTo>
                        <a:pt x="13371" y="18665"/>
                      </a:lnTo>
                      <a:lnTo>
                        <a:pt x="13497" y="18665"/>
                      </a:lnTo>
                      <a:lnTo>
                        <a:pt x="13580" y="18769"/>
                      </a:lnTo>
                      <a:lnTo>
                        <a:pt x="13664" y="18769"/>
                      </a:lnTo>
                      <a:lnTo>
                        <a:pt x="13727" y="18665"/>
                      </a:lnTo>
                      <a:lnTo>
                        <a:pt x="13685" y="18539"/>
                      </a:lnTo>
                      <a:lnTo>
                        <a:pt x="13580" y="18518"/>
                      </a:lnTo>
                      <a:lnTo>
                        <a:pt x="13622" y="18455"/>
                      </a:lnTo>
                      <a:lnTo>
                        <a:pt x="13706" y="18455"/>
                      </a:lnTo>
                      <a:lnTo>
                        <a:pt x="13789" y="18497"/>
                      </a:lnTo>
                      <a:lnTo>
                        <a:pt x="13852" y="18455"/>
                      </a:lnTo>
                      <a:lnTo>
                        <a:pt x="13894" y="18518"/>
                      </a:lnTo>
                      <a:lnTo>
                        <a:pt x="13957" y="18539"/>
                      </a:lnTo>
                      <a:lnTo>
                        <a:pt x="14041" y="18413"/>
                      </a:lnTo>
                      <a:lnTo>
                        <a:pt x="14020" y="18330"/>
                      </a:lnTo>
                      <a:lnTo>
                        <a:pt x="13957" y="18309"/>
                      </a:lnTo>
                      <a:lnTo>
                        <a:pt x="13957" y="18225"/>
                      </a:lnTo>
                      <a:lnTo>
                        <a:pt x="14062" y="18225"/>
                      </a:lnTo>
                      <a:lnTo>
                        <a:pt x="14166" y="18204"/>
                      </a:lnTo>
                      <a:lnTo>
                        <a:pt x="14124" y="18079"/>
                      </a:lnTo>
                      <a:lnTo>
                        <a:pt x="14041" y="18037"/>
                      </a:lnTo>
                      <a:lnTo>
                        <a:pt x="13957" y="18079"/>
                      </a:lnTo>
                      <a:lnTo>
                        <a:pt x="14041" y="17995"/>
                      </a:lnTo>
                      <a:cubicBezTo>
                        <a:pt x="14062" y="17974"/>
                        <a:pt x="14041" y="17932"/>
                        <a:pt x="14041" y="17932"/>
                      </a:cubicBezTo>
                      <a:lnTo>
                        <a:pt x="14145" y="17828"/>
                      </a:lnTo>
                      <a:lnTo>
                        <a:pt x="14166" y="17911"/>
                      </a:lnTo>
                      <a:lnTo>
                        <a:pt x="14229" y="17911"/>
                      </a:lnTo>
                      <a:lnTo>
                        <a:pt x="14313" y="17807"/>
                      </a:lnTo>
                      <a:lnTo>
                        <a:pt x="14354" y="17869"/>
                      </a:lnTo>
                      <a:lnTo>
                        <a:pt x="14438" y="17828"/>
                      </a:lnTo>
                      <a:lnTo>
                        <a:pt x="14417" y="17765"/>
                      </a:lnTo>
                      <a:lnTo>
                        <a:pt x="14334" y="17723"/>
                      </a:lnTo>
                      <a:lnTo>
                        <a:pt x="14396" y="17660"/>
                      </a:lnTo>
                      <a:lnTo>
                        <a:pt x="14438" y="17597"/>
                      </a:lnTo>
                      <a:lnTo>
                        <a:pt x="14396" y="17514"/>
                      </a:lnTo>
                      <a:lnTo>
                        <a:pt x="14313" y="17556"/>
                      </a:lnTo>
                      <a:lnTo>
                        <a:pt x="14292" y="17597"/>
                      </a:lnTo>
                      <a:lnTo>
                        <a:pt x="14229" y="17597"/>
                      </a:lnTo>
                      <a:lnTo>
                        <a:pt x="14250" y="17493"/>
                      </a:lnTo>
                      <a:lnTo>
                        <a:pt x="14208" y="17472"/>
                      </a:lnTo>
                      <a:lnTo>
                        <a:pt x="14103" y="17493"/>
                      </a:lnTo>
                      <a:lnTo>
                        <a:pt x="14041" y="17577"/>
                      </a:lnTo>
                      <a:lnTo>
                        <a:pt x="14103" y="17618"/>
                      </a:lnTo>
                      <a:lnTo>
                        <a:pt x="14041" y="17723"/>
                      </a:lnTo>
                      <a:lnTo>
                        <a:pt x="13999" y="17702"/>
                      </a:lnTo>
                      <a:lnTo>
                        <a:pt x="13978" y="17786"/>
                      </a:lnTo>
                      <a:lnTo>
                        <a:pt x="13894" y="17765"/>
                      </a:lnTo>
                      <a:lnTo>
                        <a:pt x="13831" y="17807"/>
                      </a:lnTo>
                      <a:lnTo>
                        <a:pt x="13873" y="17869"/>
                      </a:lnTo>
                      <a:lnTo>
                        <a:pt x="13999" y="17995"/>
                      </a:lnTo>
                      <a:lnTo>
                        <a:pt x="13831" y="18141"/>
                      </a:lnTo>
                      <a:lnTo>
                        <a:pt x="13831" y="18079"/>
                      </a:lnTo>
                      <a:lnTo>
                        <a:pt x="13727" y="17995"/>
                      </a:lnTo>
                      <a:lnTo>
                        <a:pt x="13685" y="18037"/>
                      </a:lnTo>
                      <a:lnTo>
                        <a:pt x="13706" y="18121"/>
                      </a:lnTo>
                      <a:lnTo>
                        <a:pt x="13685" y="18225"/>
                      </a:lnTo>
                      <a:lnTo>
                        <a:pt x="13622" y="18204"/>
                      </a:lnTo>
                      <a:lnTo>
                        <a:pt x="13580" y="18225"/>
                      </a:lnTo>
                      <a:lnTo>
                        <a:pt x="13517" y="18330"/>
                      </a:lnTo>
                      <a:lnTo>
                        <a:pt x="13434" y="18351"/>
                      </a:lnTo>
                      <a:lnTo>
                        <a:pt x="13434" y="18288"/>
                      </a:lnTo>
                      <a:lnTo>
                        <a:pt x="13497" y="18225"/>
                      </a:lnTo>
                      <a:lnTo>
                        <a:pt x="13497" y="18121"/>
                      </a:lnTo>
                      <a:lnTo>
                        <a:pt x="13413" y="18079"/>
                      </a:lnTo>
                      <a:lnTo>
                        <a:pt x="13371" y="18079"/>
                      </a:lnTo>
                      <a:cubicBezTo>
                        <a:pt x="13413" y="17995"/>
                        <a:pt x="13476" y="17911"/>
                        <a:pt x="13559" y="17849"/>
                      </a:cubicBezTo>
                      <a:lnTo>
                        <a:pt x="13559" y="17807"/>
                      </a:lnTo>
                      <a:cubicBezTo>
                        <a:pt x="13497" y="17702"/>
                        <a:pt x="13476" y="17597"/>
                        <a:pt x="13434" y="17493"/>
                      </a:cubicBezTo>
                      <a:lnTo>
                        <a:pt x="13476" y="17493"/>
                      </a:lnTo>
                      <a:lnTo>
                        <a:pt x="13517" y="17535"/>
                      </a:lnTo>
                      <a:lnTo>
                        <a:pt x="13538" y="17493"/>
                      </a:lnTo>
                      <a:lnTo>
                        <a:pt x="13497" y="17409"/>
                      </a:lnTo>
                      <a:lnTo>
                        <a:pt x="13413" y="17388"/>
                      </a:lnTo>
                      <a:lnTo>
                        <a:pt x="13476" y="17367"/>
                      </a:lnTo>
                      <a:lnTo>
                        <a:pt x="13580" y="17388"/>
                      </a:lnTo>
                      <a:lnTo>
                        <a:pt x="13706" y="17263"/>
                      </a:lnTo>
                      <a:lnTo>
                        <a:pt x="13831" y="17263"/>
                      </a:lnTo>
                      <a:lnTo>
                        <a:pt x="13936" y="17158"/>
                      </a:lnTo>
                      <a:lnTo>
                        <a:pt x="14020" y="17137"/>
                      </a:lnTo>
                      <a:lnTo>
                        <a:pt x="14145" y="16991"/>
                      </a:lnTo>
                      <a:lnTo>
                        <a:pt x="14145" y="16844"/>
                      </a:lnTo>
                      <a:lnTo>
                        <a:pt x="14103" y="16781"/>
                      </a:lnTo>
                      <a:lnTo>
                        <a:pt x="14082" y="16781"/>
                      </a:lnTo>
                      <a:lnTo>
                        <a:pt x="14020" y="16656"/>
                      </a:lnTo>
                      <a:lnTo>
                        <a:pt x="13957" y="16635"/>
                      </a:lnTo>
                      <a:lnTo>
                        <a:pt x="13810" y="16635"/>
                      </a:lnTo>
                      <a:lnTo>
                        <a:pt x="13831" y="16530"/>
                      </a:lnTo>
                      <a:lnTo>
                        <a:pt x="13831" y="16426"/>
                      </a:lnTo>
                      <a:lnTo>
                        <a:pt x="13999" y="16363"/>
                      </a:lnTo>
                      <a:lnTo>
                        <a:pt x="14020" y="16321"/>
                      </a:lnTo>
                      <a:lnTo>
                        <a:pt x="14103" y="16300"/>
                      </a:lnTo>
                      <a:lnTo>
                        <a:pt x="14124" y="16216"/>
                      </a:lnTo>
                      <a:lnTo>
                        <a:pt x="14103" y="16216"/>
                      </a:lnTo>
                      <a:lnTo>
                        <a:pt x="14145" y="16154"/>
                      </a:lnTo>
                      <a:lnTo>
                        <a:pt x="14250" y="16196"/>
                      </a:lnTo>
                      <a:lnTo>
                        <a:pt x="14417" y="16091"/>
                      </a:lnTo>
                      <a:lnTo>
                        <a:pt x="14522" y="16175"/>
                      </a:lnTo>
                      <a:lnTo>
                        <a:pt x="14647" y="16091"/>
                      </a:lnTo>
                      <a:lnTo>
                        <a:pt x="14626" y="16175"/>
                      </a:lnTo>
                      <a:lnTo>
                        <a:pt x="14647" y="16216"/>
                      </a:lnTo>
                      <a:lnTo>
                        <a:pt x="14731" y="16216"/>
                      </a:lnTo>
                      <a:lnTo>
                        <a:pt x="14857" y="16091"/>
                      </a:lnTo>
                      <a:lnTo>
                        <a:pt x="14836" y="16028"/>
                      </a:lnTo>
                      <a:lnTo>
                        <a:pt x="14773" y="16007"/>
                      </a:lnTo>
                      <a:lnTo>
                        <a:pt x="14752" y="15965"/>
                      </a:lnTo>
                      <a:lnTo>
                        <a:pt x="14794" y="15924"/>
                      </a:lnTo>
                      <a:lnTo>
                        <a:pt x="14919" y="15986"/>
                      </a:lnTo>
                      <a:lnTo>
                        <a:pt x="15129" y="15924"/>
                      </a:lnTo>
                      <a:lnTo>
                        <a:pt x="15170" y="15777"/>
                      </a:lnTo>
                      <a:lnTo>
                        <a:pt x="15129" y="15631"/>
                      </a:lnTo>
                      <a:lnTo>
                        <a:pt x="14961" y="15526"/>
                      </a:lnTo>
                      <a:lnTo>
                        <a:pt x="14891" y="15526"/>
                      </a:lnTo>
                      <a:lnTo>
                        <a:pt x="14919" y="15505"/>
                      </a:lnTo>
                      <a:lnTo>
                        <a:pt x="15066" y="15505"/>
                      </a:lnTo>
                      <a:lnTo>
                        <a:pt x="15150" y="15589"/>
                      </a:lnTo>
                      <a:lnTo>
                        <a:pt x="15296" y="15589"/>
                      </a:lnTo>
                      <a:lnTo>
                        <a:pt x="15401" y="15484"/>
                      </a:lnTo>
                      <a:lnTo>
                        <a:pt x="15401" y="15400"/>
                      </a:lnTo>
                      <a:lnTo>
                        <a:pt x="15673" y="15275"/>
                      </a:lnTo>
                      <a:lnTo>
                        <a:pt x="15798" y="15149"/>
                      </a:lnTo>
                      <a:lnTo>
                        <a:pt x="15924" y="15149"/>
                      </a:lnTo>
                      <a:lnTo>
                        <a:pt x="15986" y="15087"/>
                      </a:lnTo>
                      <a:lnTo>
                        <a:pt x="15986" y="15003"/>
                      </a:lnTo>
                      <a:lnTo>
                        <a:pt x="16217" y="14836"/>
                      </a:lnTo>
                      <a:lnTo>
                        <a:pt x="16426" y="14794"/>
                      </a:lnTo>
                      <a:lnTo>
                        <a:pt x="16656" y="14584"/>
                      </a:lnTo>
                      <a:lnTo>
                        <a:pt x="16844" y="14564"/>
                      </a:lnTo>
                      <a:lnTo>
                        <a:pt x="17033" y="14333"/>
                      </a:lnTo>
                      <a:lnTo>
                        <a:pt x="16949" y="14480"/>
                      </a:lnTo>
                      <a:lnTo>
                        <a:pt x="16949" y="14626"/>
                      </a:lnTo>
                      <a:lnTo>
                        <a:pt x="17012" y="14647"/>
                      </a:lnTo>
                      <a:lnTo>
                        <a:pt x="17075" y="14668"/>
                      </a:lnTo>
                      <a:lnTo>
                        <a:pt x="17116" y="14731"/>
                      </a:lnTo>
                      <a:lnTo>
                        <a:pt x="17263" y="14564"/>
                      </a:lnTo>
                      <a:lnTo>
                        <a:pt x="17367" y="14522"/>
                      </a:lnTo>
                      <a:lnTo>
                        <a:pt x="17598" y="14438"/>
                      </a:lnTo>
                      <a:lnTo>
                        <a:pt x="17681" y="14354"/>
                      </a:lnTo>
                      <a:lnTo>
                        <a:pt x="17681" y="14354"/>
                      </a:lnTo>
                      <a:lnTo>
                        <a:pt x="17639" y="14480"/>
                      </a:lnTo>
                      <a:lnTo>
                        <a:pt x="17451" y="14584"/>
                      </a:lnTo>
                      <a:lnTo>
                        <a:pt x="17326" y="14584"/>
                      </a:lnTo>
                      <a:lnTo>
                        <a:pt x="17054" y="14856"/>
                      </a:lnTo>
                      <a:lnTo>
                        <a:pt x="17033" y="14961"/>
                      </a:lnTo>
                      <a:lnTo>
                        <a:pt x="17158" y="15149"/>
                      </a:lnTo>
                      <a:lnTo>
                        <a:pt x="17179" y="15275"/>
                      </a:lnTo>
                      <a:lnTo>
                        <a:pt x="17054" y="15191"/>
                      </a:lnTo>
                      <a:lnTo>
                        <a:pt x="16949" y="15191"/>
                      </a:lnTo>
                      <a:lnTo>
                        <a:pt x="16886" y="15212"/>
                      </a:lnTo>
                      <a:lnTo>
                        <a:pt x="16823" y="15212"/>
                      </a:lnTo>
                      <a:lnTo>
                        <a:pt x="16719" y="15149"/>
                      </a:lnTo>
                      <a:lnTo>
                        <a:pt x="16698" y="14982"/>
                      </a:lnTo>
                      <a:lnTo>
                        <a:pt x="16510" y="15066"/>
                      </a:lnTo>
                      <a:lnTo>
                        <a:pt x="16405" y="15066"/>
                      </a:lnTo>
                      <a:lnTo>
                        <a:pt x="16238" y="15170"/>
                      </a:lnTo>
                      <a:lnTo>
                        <a:pt x="16091" y="15170"/>
                      </a:lnTo>
                      <a:lnTo>
                        <a:pt x="15986" y="15275"/>
                      </a:lnTo>
                      <a:lnTo>
                        <a:pt x="15986" y="15380"/>
                      </a:lnTo>
                      <a:lnTo>
                        <a:pt x="16007" y="15421"/>
                      </a:lnTo>
                      <a:lnTo>
                        <a:pt x="15903" y="15610"/>
                      </a:lnTo>
                      <a:lnTo>
                        <a:pt x="15777" y="15693"/>
                      </a:lnTo>
                      <a:lnTo>
                        <a:pt x="15714" y="15840"/>
                      </a:lnTo>
                      <a:lnTo>
                        <a:pt x="15380" y="16133"/>
                      </a:lnTo>
                      <a:lnTo>
                        <a:pt x="15296" y="16237"/>
                      </a:lnTo>
                      <a:lnTo>
                        <a:pt x="15296" y="16321"/>
                      </a:lnTo>
                      <a:lnTo>
                        <a:pt x="15401" y="16468"/>
                      </a:lnTo>
                      <a:lnTo>
                        <a:pt x="15463" y="16405"/>
                      </a:lnTo>
                      <a:lnTo>
                        <a:pt x="15505" y="16405"/>
                      </a:lnTo>
                      <a:lnTo>
                        <a:pt x="15610" y="16321"/>
                      </a:lnTo>
                      <a:lnTo>
                        <a:pt x="15694" y="16342"/>
                      </a:lnTo>
                      <a:lnTo>
                        <a:pt x="15694" y="16405"/>
                      </a:lnTo>
                      <a:lnTo>
                        <a:pt x="15484" y="16551"/>
                      </a:lnTo>
                      <a:lnTo>
                        <a:pt x="15401" y="16551"/>
                      </a:lnTo>
                      <a:lnTo>
                        <a:pt x="15359" y="16656"/>
                      </a:lnTo>
                      <a:lnTo>
                        <a:pt x="15254" y="16614"/>
                      </a:lnTo>
                      <a:lnTo>
                        <a:pt x="15170" y="16614"/>
                      </a:lnTo>
                      <a:lnTo>
                        <a:pt x="15087" y="16635"/>
                      </a:lnTo>
                      <a:lnTo>
                        <a:pt x="15087" y="16740"/>
                      </a:lnTo>
                      <a:lnTo>
                        <a:pt x="15024" y="16719"/>
                      </a:lnTo>
                      <a:lnTo>
                        <a:pt x="14919" y="16740"/>
                      </a:lnTo>
                      <a:lnTo>
                        <a:pt x="14919" y="16865"/>
                      </a:lnTo>
                      <a:lnTo>
                        <a:pt x="15066" y="17053"/>
                      </a:lnTo>
                      <a:lnTo>
                        <a:pt x="15129" y="17032"/>
                      </a:lnTo>
                      <a:lnTo>
                        <a:pt x="15170" y="16949"/>
                      </a:lnTo>
                      <a:lnTo>
                        <a:pt x="15233" y="17032"/>
                      </a:lnTo>
                      <a:lnTo>
                        <a:pt x="15275" y="16886"/>
                      </a:lnTo>
                      <a:lnTo>
                        <a:pt x="15359" y="16886"/>
                      </a:lnTo>
                      <a:lnTo>
                        <a:pt x="15359" y="16991"/>
                      </a:lnTo>
                      <a:lnTo>
                        <a:pt x="15442" y="16949"/>
                      </a:lnTo>
                      <a:lnTo>
                        <a:pt x="15463" y="16865"/>
                      </a:lnTo>
                      <a:lnTo>
                        <a:pt x="15526" y="16823"/>
                      </a:lnTo>
                      <a:lnTo>
                        <a:pt x="15652" y="16740"/>
                      </a:lnTo>
                      <a:lnTo>
                        <a:pt x="15652" y="16614"/>
                      </a:lnTo>
                      <a:lnTo>
                        <a:pt x="15714" y="16530"/>
                      </a:lnTo>
                      <a:lnTo>
                        <a:pt x="15714" y="16572"/>
                      </a:lnTo>
                      <a:lnTo>
                        <a:pt x="15673" y="16635"/>
                      </a:lnTo>
                      <a:lnTo>
                        <a:pt x="15714" y="16719"/>
                      </a:lnTo>
                      <a:lnTo>
                        <a:pt x="15840" y="16719"/>
                      </a:lnTo>
                      <a:lnTo>
                        <a:pt x="16028" y="16572"/>
                      </a:lnTo>
                      <a:lnTo>
                        <a:pt x="16175" y="16572"/>
                      </a:lnTo>
                      <a:lnTo>
                        <a:pt x="16196" y="16656"/>
                      </a:lnTo>
                      <a:lnTo>
                        <a:pt x="16258" y="16614"/>
                      </a:lnTo>
                      <a:lnTo>
                        <a:pt x="16321" y="16405"/>
                      </a:lnTo>
                      <a:lnTo>
                        <a:pt x="16447" y="16321"/>
                      </a:lnTo>
                      <a:lnTo>
                        <a:pt x="16510" y="16321"/>
                      </a:lnTo>
                      <a:lnTo>
                        <a:pt x="16363" y="16468"/>
                      </a:lnTo>
                      <a:lnTo>
                        <a:pt x="16363" y="16551"/>
                      </a:lnTo>
                      <a:lnTo>
                        <a:pt x="16447" y="16509"/>
                      </a:lnTo>
                      <a:lnTo>
                        <a:pt x="16572" y="16342"/>
                      </a:lnTo>
                      <a:lnTo>
                        <a:pt x="16656" y="16154"/>
                      </a:lnTo>
                      <a:lnTo>
                        <a:pt x="16740" y="16112"/>
                      </a:lnTo>
                      <a:lnTo>
                        <a:pt x="16740" y="16196"/>
                      </a:lnTo>
                      <a:lnTo>
                        <a:pt x="16656" y="16321"/>
                      </a:lnTo>
                      <a:lnTo>
                        <a:pt x="16656" y="16363"/>
                      </a:lnTo>
                      <a:lnTo>
                        <a:pt x="16782" y="16237"/>
                      </a:lnTo>
                      <a:lnTo>
                        <a:pt x="16844" y="16321"/>
                      </a:lnTo>
                      <a:lnTo>
                        <a:pt x="16844" y="16405"/>
                      </a:lnTo>
                      <a:lnTo>
                        <a:pt x="16970" y="16426"/>
                      </a:lnTo>
                      <a:lnTo>
                        <a:pt x="17033" y="16468"/>
                      </a:lnTo>
                      <a:lnTo>
                        <a:pt x="17095" y="16405"/>
                      </a:lnTo>
                      <a:lnTo>
                        <a:pt x="17158" y="16258"/>
                      </a:lnTo>
                      <a:lnTo>
                        <a:pt x="17305" y="16237"/>
                      </a:lnTo>
                      <a:lnTo>
                        <a:pt x="17409" y="16154"/>
                      </a:lnTo>
                      <a:lnTo>
                        <a:pt x="17347" y="16133"/>
                      </a:lnTo>
                      <a:lnTo>
                        <a:pt x="17367" y="16007"/>
                      </a:lnTo>
                      <a:lnTo>
                        <a:pt x="17577" y="15924"/>
                      </a:lnTo>
                      <a:lnTo>
                        <a:pt x="17598" y="15840"/>
                      </a:lnTo>
                      <a:lnTo>
                        <a:pt x="17598" y="15735"/>
                      </a:lnTo>
                      <a:lnTo>
                        <a:pt x="17493" y="15777"/>
                      </a:lnTo>
                      <a:lnTo>
                        <a:pt x="17409" y="15714"/>
                      </a:lnTo>
                      <a:lnTo>
                        <a:pt x="17284" y="15693"/>
                      </a:lnTo>
                      <a:lnTo>
                        <a:pt x="17347" y="15610"/>
                      </a:lnTo>
                      <a:lnTo>
                        <a:pt x="17451" y="15610"/>
                      </a:lnTo>
                      <a:lnTo>
                        <a:pt x="17514" y="15631"/>
                      </a:lnTo>
                      <a:lnTo>
                        <a:pt x="17577" y="15568"/>
                      </a:lnTo>
                      <a:lnTo>
                        <a:pt x="17577" y="15463"/>
                      </a:lnTo>
                      <a:lnTo>
                        <a:pt x="17472" y="15505"/>
                      </a:lnTo>
                      <a:lnTo>
                        <a:pt x="17367" y="15400"/>
                      </a:lnTo>
                      <a:lnTo>
                        <a:pt x="17367" y="15317"/>
                      </a:lnTo>
                      <a:lnTo>
                        <a:pt x="17514" y="15296"/>
                      </a:lnTo>
                      <a:lnTo>
                        <a:pt x="17598" y="15275"/>
                      </a:lnTo>
                      <a:lnTo>
                        <a:pt x="17660" y="15296"/>
                      </a:lnTo>
                      <a:lnTo>
                        <a:pt x="17681" y="15254"/>
                      </a:lnTo>
                      <a:lnTo>
                        <a:pt x="17619" y="15108"/>
                      </a:lnTo>
                      <a:lnTo>
                        <a:pt x="17807" y="15045"/>
                      </a:lnTo>
                      <a:lnTo>
                        <a:pt x="17911" y="15108"/>
                      </a:lnTo>
                      <a:lnTo>
                        <a:pt x="17995" y="15087"/>
                      </a:lnTo>
                      <a:lnTo>
                        <a:pt x="18121" y="15087"/>
                      </a:lnTo>
                      <a:lnTo>
                        <a:pt x="17911" y="15254"/>
                      </a:lnTo>
                      <a:lnTo>
                        <a:pt x="17911" y="15359"/>
                      </a:lnTo>
                      <a:lnTo>
                        <a:pt x="17932" y="15526"/>
                      </a:lnTo>
                      <a:lnTo>
                        <a:pt x="17995" y="15526"/>
                      </a:lnTo>
                      <a:lnTo>
                        <a:pt x="18079" y="15317"/>
                      </a:lnTo>
                      <a:lnTo>
                        <a:pt x="18142" y="15275"/>
                      </a:lnTo>
                      <a:lnTo>
                        <a:pt x="18204" y="15275"/>
                      </a:lnTo>
                      <a:lnTo>
                        <a:pt x="18183" y="15359"/>
                      </a:lnTo>
                      <a:lnTo>
                        <a:pt x="18121" y="15421"/>
                      </a:lnTo>
                      <a:lnTo>
                        <a:pt x="18142" y="15505"/>
                      </a:lnTo>
                      <a:lnTo>
                        <a:pt x="18288" y="15400"/>
                      </a:lnTo>
                      <a:lnTo>
                        <a:pt x="18309" y="15317"/>
                      </a:lnTo>
                      <a:lnTo>
                        <a:pt x="18393" y="15400"/>
                      </a:lnTo>
                      <a:lnTo>
                        <a:pt x="18497" y="15317"/>
                      </a:lnTo>
                      <a:lnTo>
                        <a:pt x="18539" y="15317"/>
                      </a:lnTo>
                      <a:lnTo>
                        <a:pt x="18644" y="15254"/>
                      </a:lnTo>
                      <a:lnTo>
                        <a:pt x="18769" y="15212"/>
                      </a:lnTo>
                      <a:lnTo>
                        <a:pt x="18874" y="15254"/>
                      </a:lnTo>
                      <a:lnTo>
                        <a:pt x="18853" y="15296"/>
                      </a:lnTo>
                      <a:lnTo>
                        <a:pt x="18727" y="15296"/>
                      </a:lnTo>
                      <a:lnTo>
                        <a:pt x="18602" y="15421"/>
                      </a:lnTo>
                      <a:lnTo>
                        <a:pt x="18686" y="15421"/>
                      </a:lnTo>
                      <a:lnTo>
                        <a:pt x="18623" y="15505"/>
                      </a:lnTo>
                      <a:lnTo>
                        <a:pt x="18686" y="15568"/>
                      </a:lnTo>
                      <a:lnTo>
                        <a:pt x="18895" y="15610"/>
                      </a:lnTo>
                      <a:lnTo>
                        <a:pt x="18958" y="15693"/>
                      </a:lnTo>
                      <a:lnTo>
                        <a:pt x="18958" y="15735"/>
                      </a:lnTo>
                      <a:lnTo>
                        <a:pt x="18832" y="15631"/>
                      </a:lnTo>
                      <a:lnTo>
                        <a:pt x="18686" y="15610"/>
                      </a:lnTo>
                      <a:lnTo>
                        <a:pt x="18581" y="15672"/>
                      </a:lnTo>
                      <a:lnTo>
                        <a:pt x="18581" y="15777"/>
                      </a:lnTo>
                      <a:lnTo>
                        <a:pt x="18644" y="15798"/>
                      </a:lnTo>
                      <a:lnTo>
                        <a:pt x="18748" y="15735"/>
                      </a:lnTo>
                      <a:lnTo>
                        <a:pt x="18832" y="15819"/>
                      </a:lnTo>
                      <a:lnTo>
                        <a:pt x="18790" y="15840"/>
                      </a:lnTo>
                      <a:lnTo>
                        <a:pt x="18644" y="15840"/>
                      </a:lnTo>
                      <a:lnTo>
                        <a:pt x="18644" y="15924"/>
                      </a:lnTo>
                      <a:lnTo>
                        <a:pt x="18811" y="15986"/>
                      </a:lnTo>
                      <a:lnTo>
                        <a:pt x="18853" y="16049"/>
                      </a:lnTo>
                      <a:lnTo>
                        <a:pt x="18790" y="16091"/>
                      </a:lnTo>
                      <a:lnTo>
                        <a:pt x="18707" y="16112"/>
                      </a:lnTo>
                      <a:lnTo>
                        <a:pt x="18707" y="16154"/>
                      </a:lnTo>
                      <a:lnTo>
                        <a:pt x="18811" y="16154"/>
                      </a:lnTo>
                      <a:lnTo>
                        <a:pt x="18916" y="16112"/>
                      </a:lnTo>
                      <a:lnTo>
                        <a:pt x="19020" y="16196"/>
                      </a:lnTo>
                      <a:lnTo>
                        <a:pt x="19125" y="16237"/>
                      </a:lnTo>
                      <a:lnTo>
                        <a:pt x="19271" y="16196"/>
                      </a:lnTo>
                      <a:lnTo>
                        <a:pt x="19334" y="16258"/>
                      </a:lnTo>
                      <a:lnTo>
                        <a:pt x="19334" y="16321"/>
                      </a:lnTo>
                      <a:lnTo>
                        <a:pt x="19251" y="16363"/>
                      </a:lnTo>
                      <a:lnTo>
                        <a:pt x="19271" y="16447"/>
                      </a:lnTo>
                      <a:lnTo>
                        <a:pt x="19334" y="16468"/>
                      </a:lnTo>
                      <a:lnTo>
                        <a:pt x="19355" y="16551"/>
                      </a:lnTo>
                      <a:lnTo>
                        <a:pt x="19439" y="16572"/>
                      </a:lnTo>
                      <a:lnTo>
                        <a:pt x="19523" y="16488"/>
                      </a:lnTo>
                      <a:lnTo>
                        <a:pt x="19481" y="16426"/>
                      </a:lnTo>
                      <a:lnTo>
                        <a:pt x="19523" y="16384"/>
                      </a:lnTo>
                      <a:lnTo>
                        <a:pt x="19648" y="16384"/>
                      </a:lnTo>
                      <a:lnTo>
                        <a:pt x="19564" y="16488"/>
                      </a:lnTo>
                      <a:lnTo>
                        <a:pt x="19564" y="16551"/>
                      </a:lnTo>
                      <a:lnTo>
                        <a:pt x="19418" y="16719"/>
                      </a:lnTo>
                      <a:lnTo>
                        <a:pt x="19443" y="16744"/>
                      </a:lnTo>
                      <a:lnTo>
                        <a:pt x="19376" y="16760"/>
                      </a:lnTo>
                      <a:lnTo>
                        <a:pt x="19418" y="16844"/>
                      </a:lnTo>
                      <a:lnTo>
                        <a:pt x="19690" y="16907"/>
                      </a:lnTo>
                      <a:lnTo>
                        <a:pt x="19774" y="16865"/>
                      </a:lnTo>
                      <a:lnTo>
                        <a:pt x="19857" y="16907"/>
                      </a:lnTo>
                      <a:lnTo>
                        <a:pt x="20108" y="16907"/>
                      </a:lnTo>
                      <a:lnTo>
                        <a:pt x="20234" y="16865"/>
                      </a:lnTo>
                      <a:lnTo>
                        <a:pt x="20297" y="16907"/>
                      </a:lnTo>
                      <a:lnTo>
                        <a:pt x="20297" y="16970"/>
                      </a:lnTo>
                      <a:lnTo>
                        <a:pt x="20380" y="16970"/>
                      </a:lnTo>
                      <a:lnTo>
                        <a:pt x="20443" y="17053"/>
                      </a:lnTo>
                      <a:lnTo>
                        <a:pt x="20527" y="17116"/>
                      </a:lnTo>
                      <a:lnTo>
                        <a:pt x="20548" y="17179"/>
                      </a:lnTo>
                      <a:lnTo>
                        <a:pt x="20652" y="17179"/>
                      </a:lnTo>
                      <a:lnTo>
                        <a:pt x="20820" y="17116"/>
                      </a:lnTo>
                      <a:lnTo>
                        <a:pt x="20841" y="17074"/>
                      </a:lnTo>
                      <a:lnTo>
                        <a:pt x="20904" y="17116"/>
                      </a:lnTo>
                      <a:lnTo>
                        <a:pt x="20904" y="17179"/>
                      </a:lnTo>
                      <a:lnTo>
                        <a:pt x="20820" y="17263"/>
                      </a:lnTo>
                      <a:lnTo>
                        <a:pt x="20715" y="17284"/>
                      </a:lnTo>
                      <a:lnTo>
                        <a:pt x="20736" y="17346"/>
                      </a:lnTo>
                      <a:lnTo>
                        <a:pt x="20904" y="17388"/>
                      </a:lnTo>
                      <a:lnTo>
                        <a:pt x="20924" y="17493"/>
                      </a:lnTo>
                      <a:lnTo>
                        <a:pt x="21008" y="17577"/>
                      </a:lnTo>
                      <a:lnTo>
                        <a:pt x="21176" y="17639"/>
                      </a:lnTo>
                      <a:lnTo>
                        <a:pt x="21385" y="17577"/>
                      </a:lnTo>
                      <a:lnTo>
                        <a:pt x="21468" y="17556"/>
                      </a:lnTo>
                      <a:lnTo>
                        <a:pt x="21489" y="17597"/>
                      </a:lnTo>
                      <a:lnTo>
                        <a:pt x="21573" y="17535"/>
                      </a:lnTo>
                      <a:lnTo>
                        <a:pt x="21740" y="17430"/>
                      </a:lnTo>
                      <a:lnTo>
                        <a:pt x="21782" y="17430"/>
                      </a:lnTo>
                      <a:lnTo>
                        <a:pt x="21740" y="17493"/>
                      </a:lnTo>
                      <a:lnTo>
                        <a:pt x="21636" y="17577"/>
                      </a:lnTo>
                      <a:lnTo>
                        <a:pt x="21594" y="17786"/>
                      </a:lnTo>
                      <a:lnTo>
                        <a:pt x="21552" y="17911"/>
                      </a:lnTo>
                      <a:lnTo>
                        <a:pt x="21468" y="17911"/>
                      </a:lnTo>
                      <a:lnTo>
                        <a:pt x="21343" y="17849"/>
                      </a:lnTo>
                      <a:lnTo>
                        <a:pt x="21280" y="17869"/>
                      </a:lnTo>
                      <a:lnTo>
                        <a:pt x="21364" y="17995"/>
                      </a:lnTo>
                      <a:lnTo>
                        <a:pt x="21385" y="18100"/>
                      </a:lnTo>
                      <a:lnTo>
                        <a:pt x="21468" y="18162"/>
                      </a:lnTo>
                      <a:lnTo>
                        <a:pt x="21573" y="18121"/>
                      </a:lnTo>
                      <a:lnTo>
                        <a:pt x="21657" y="18162"/>
                      </a:lnTo>
                      <a:lnTo>
                        <a:pt x="21636" y="18225"/>
                      </a:lnTo>
                      <a:lnTo>
                        <a:pt x="21552" y="18225"/>
                      </a:lnTo>
                      <a:lnTo>
                        <a:pt x="21552" y="18288"/>
                      </a:lnTo>
                      <a:lnTo>
                        <a:pt x="21720" y="18434"/>
                      </a:lnTo>
                      <a:lnTo>
                        <a:pt x="21761" y="18413"/>
                      </a:lnTo>
                      <a:lnTo>
                        <a:pt x="21887" y="18434"/>
                      </a:lnTo>
                      <a:lnTo>
                        <a:pt x="21950" y="18330"/>
                      </a:lnTo>
                      <a:lnTo>
                        <a:pt x="22075" y="18100"/>
                      </a:lnTo>
                      <a:lnTo>
                        <a:pt x="22033" y="18288"/>
                      </a:lnTo>
                      <a:lnTo>
                        <a:pt x="22033" y="18413"/>
                      </a:lnTo>
                      <a:lnTo>
                        <a:pt x="21992" y="18497"/>
                      </a:lnTo>
                      <a:lnTo>
                        <a:pt x="21950" y="18518"/>
                      </a:lnTo>
                      <a:lnTo>
                        <a:pt x="21866" y="18623"/>
                      </a:lnTo>
                      <a:lnTo>
                        <a:pt x="21887" y="18706"/>
                      </a:lnTo>
                      <a:lnTo>
                        <a:pt x="21971" y="18748"/>
                      </a:lnTo>
                      <a:lnTo>
                        <a:pt x="21929" y="18811"/>
                      </a:lnTo>
                      <a:lnTo>
                        <a:pt x="21929" y="19062"/>
                      </a:lnTo>
                      <a:lnTo>
                        <a:pt x="21971" y="19125"/>
                      </a:lnTo>
                      <a:lnTo>
                        <a:pt x="22054" y="19125"/>
                      </a:lnTo>
                      <a:lnTo>
                        <a:pt x="22033" y="19229"/>
                      </a:lnTo>
                      <a:lnTo>
                        <a:pt x="22054" y="19334"/>
                      </a:lnTo>
                      <a:lnTo>
                        <a:pt x="22243" y="19522"/>
                      </a:lnTo>
                      <a:lnTo>
                        <a:pt x="22284" y="19543"/>
                      </a:lnTo>
                      <a:lnTo>
                        <a:pt x="22284" y="19585"/>
                      </a:lnTo>
                      <a:lnTo>
                        <a:pt x="22347" y="19543"/>
                      </a:lnTo>
                      <a:lnTo>
                        <a:pt x="22389" y="19627"/>
                      </a:lnTo>
                      <a:lnTo>
                        <a:pt x="22473" y="19585"/>
                      </a:lnTo>
                      <a:lnTo>
                        <a:pt x="22452" y="19543"/>
                      </a:lnTo>
                      <a:lnTo>
                        <a:pt x="22473" y="19481"/>
                      </a:lnTo>
                      <a:lnTo>
                        <a:pt x="22515" y="19543"/>
                      </a:lnTo>
                      <a:lnTo>
                        <a:pt x="22598" y="19564"/>
                      </a:lnTo>
                      <a:lnTo>
                        <a:pt x="22661" y="19481"/>
                      </a:lnTo>
                      <a:lnTo>
                        <a:pt x="22577" y="19334"/>
                      </a:lnTo>
                      <a:lnTo>
                        <a:pt x="22515" y="19334"/>
                      </a:lnTo>
                      <a:lnTo>
                        <a:pt x="22473" y="19355"/>
                      </a:lnTo>
                      <a:lnTo>
                        <a:pt x="22452" y="19334"/>
                      </a:lnTo>
                      <a:lnTo>
                        <a:pt x="22515" y="19229"/>
                      </a:lnTo>
                      <a:lnTo>
                        <a:pt x="22515" y="19146"/>
                      </a:lnTo>
                      <a:lnTo>
                        <a:pt x="22494" y="19062"/>
                      </a:lnTo>
                      <a:lnTo>
                        <a:pt x="22410" y="19041"/>
                      </a:lnTo>
                      <a:lnTo>
                        <a:pt x="22410" y="18999"/>
                      </a:lnTo>
                      <a:lnTo>
                        <a:pt x="22473" y="18937"/>
                      </a:lnTo>
                      <a:lnTo>
                        <a:pt x="22494" y="18811"/>
                      </a:lnTo>
                      <a:lnTo>
                        <a:pt x="22577" y="18811"/>
                      </a:lnTo>
                      <a:lnTo>
                        <a:pt x="22577" y="18916"/>
                      </a:lnTo>
                      <a:lnTo>
                        <a:pt x="22598" y="18999"/>
                      </a:lnTo>
                      <a:lnTo>
                        <a:pt x="22682" y="18895"/>
                      </a:lnTo>
                      <a:lnTo>
                        <a:pt x="22703" y="18957"/>
                      </a:lnTo>
                      <a:lnTo>
                        <a:pt x="22766" y="19041"/>
                      </a:lnTo>
                      <a:lnTo>
                        <a:pt x="22703" y="19146"/>
                      </a:lnTo>
                      <a:lnTo>
                        <a:pt x="22724" y="19229"/>
                      </a:lnTo>
                      <a:lnTo>
                        <a:pt x="22787" y="19250"/>
                      </a:lnTo>
                      <a:lnTo>
                        <a:pt x="22891" y="19146"/>
                      </a:lnTo>
                      <a:lnTo>
                        <a:pt x="22933" y="19146"/>
                      </a:lnTo>
                      <a:lnTo>
                        <a:pt x="22912" y="19229"/>
                      </a:lnTo>
                      <a:lnTo>
                        <a:pt x="22828" y="19313"/>
                      </a:lnTo>
                      <a:lnTo>
                        <a:pt x="22828" y="19376"/>
                      </a:lnTo>
                      <a:lnTo>
                        <a:pt x="22870" y="19481"/>
                      </a:lnTo>
                      <a:lnTo>
                        <a:pt x="22808" y="19627"/>
                      </a:lnTo>
                      <a:lnTo>
                        <a:pt x="22828" y="19669"/>
                      </a:lnTo>
                      <a:lnTo>
                        <a:pt x="22891" y="19669"/>
                      </a:lnTo>
                      <a:lnTo>
                        <a:pt x="22891" y="19857"/>
                      </a:lnTo>
                      <a:cubicBezTo>
                        <a:pt x="22891" y="19899"/>
                        <a:pt x="22870" y="19983"/>
                        <a:pt x="22870" y="20045"/>
                      </a:cubicBezTo>
                      <a:lnTo>
                        <a:pt x="22828" y="20087"/>
                      </a:lnTo>
                      <a:lnTo>
                        <a:pt x="22808" y="20004"/>
                      </a:lnTo>
                      <a:lnTo>
                        <a:pt x="22870" y="19941"/>
                      </a:lnTo>
                      <a:lnTo>
                        <a:pt x="22870" y="19857"/>
                      </a:lnTo>
                      <a:lnTo>
                        <a:pt x="22766" y="19794"/>
                      </a:lnTo>
                      <a:lnTo>
                        <a:pt x="22598" y="19836"/>
                      </a:lnTo>
                      <a:lnTo>
                        <a:pt x="22577" y="19878"/>
                      </a:lnTo>
                      <a:lnTo>
                        <a:pt x="22515" y="19899"/>
                      </a:lnTo>
                      <a:lnTo>
                        <a:pt x="22473" y="19794"/>
                      </a:lnTo>
                      <a:lnTo>
                        <a:pt x="22410" y="19941"/>
                      </a:lnTo>
                      <a:lnTo>
                        <a:pt x="22452" y="20066"/>
                      </a:lnTo>
                      <a:lnTo>
                        <a:pt x="22515" y="20108"/>
                      </a:lnTo>
                      <a:lnTo>
                        <a:pt x="22473" y="20192"/>
                      </a:lnTo>
                      <a:lnTo>
                        <a:pt x="22410" y="20150"/>
                      </a:lnTo>
                      <a:lnTo>
                        <a:pt x="22368" y="20255"/>
                      </a:lnTo>
                      <a:lnTo>
                        <a:pt x="22452" y="20401"/>
                      </a:lnTo>
                      <a:lnTo>
                        <a:pt x="22410" y="20506"/>
                      </a:lnTo>
                      <a:lnTo>
                        <a:pt x="22494" y="20569"/>
                      </a:lnTo>
                      <a:lnTo>
                        <a:pt x="22410" y="20631"/>
                      </a:lnTo>
                      <a:lnTo>
                        <a:pt x="22515" y="20778"/>
                      </a:lnTo>
                      <a:lnTo>
                        <a:pt x="22619" y="20778"/>
                      </a:lnTo>
                      <a:lnTo>
                        <a:pt x="22703" y="20694"/>
                      </a:lnTo>
                      <a:lnTo>
                        <a:pt x="22703" y="20569"/>
                      </a:lnTo>
                      <a:lnTo>
                        <a:pt x="22619" y="20401"/>
                      </a:lnTo>
                      <a:lnTo>
                        <a:pt x="22661" y="20297"/>
                      </a:lnTo>
                      <a:lnTo>
                        <a:pt x="22787" y="20527"/>
                      </a:lnTo>
                      <a:lnTo>
                        <a:pt x="22787" y="20631"/>
                      </a:lnTo>
                      <a:lnTo>
                        <a:pt x="22787" y="20694"/>
                      </a:lnTo>
                      <a:cubicBezTo>
                        <a:pt x="22766" y="20694"/>
                        <a:pt x="22724" y="20694"/>
                        <a:pt x="22724" y="20715"/>
                      </a:cubicBezTo>
                      <a:lnTo>
                        <a:pt x="22724" y="20736"/>
                      </a:lnTo>
                      <a:lnTo>
                        <a:pt x="22682" y="20799"/>
                      </a:lnTo>
                      <a:lnTo>
                        <a:pt x="22577" y="20841"/>
                      </a:lnTo>
                      <a:lnTo>
                        <a:pt x="22598" y="20924"/>
                      </a:lnTo>
                      <a:lnTo>
                        <a:pt x="22682" y="21008"/>
                      </a:lnTo>
                      <a:lnTo>
                        <a:pt x="22598" y="21092"/>
                      </a:lnTo>
                      <a:lnTo>
                        <a:pt x="22598" y="21196"/>
                      </a:lnTo>
                      <a:lnTo>
                        <a:pt x="22536" y="21259"/>
                      </a:lnTo>
                      <a:lnTo>
                        <a:pt x="22431" y="21301"/>
                      </a:lnTo>
                      <a:lnTo>
                        <a:pt x="22431" y="21343"/>
                      </a:lnTo>
                      <a:lnTo>
                        <a:pt x="22577" y="21364"/>
                      </a:lnTo>
                      <a:lnTo>
                        <a:pt x="22536" y="21426"/>
                      </a:lnTo>
                      <a:lnTo>
                        <a:pt x="22494" y="21447"/>
                      </a:lnTo>
                      <a:lnTo>
                        <a:pt x="22494" y="21531"/>
                      </a:lnTo>
                      <a:lnTo>
                        <a:pt x="22536" y="21531"/>
                      </a:lnTo>
                      <a:lnTo>
                        <a:pt x="22619" y="21510"/>
                      </a:lnTo>
                      <a:lnTo>
                        <a:pt x="22640" y="21552"/>
                      </a:lnTo>
                      <a:lnTo>
                        <a:pt x="22598" y="21615"/>
                      </a:lnTo>
                      <a:lnTo>
                        <a:pt x="22515" y="21636"/>
                      </a:lnTo>
                      <a:lnTo>
                        <a:pt x="22473" y="21719"/>
                      </a:lnTo>
                      <a:lnTo>
                        <a:pt x="22494" y="21866"/>
                      </a:lnTo>
                      <a:lnTo>
                        <a:pt x="22536" y="21929"/>
                      </a:lnTo>
                      <a:lnTo>
                        <a:pt x="22515" y="21991"/>
                      </a:lnTo>
                      <a:lnTo>
                        <a:pt x="22536" y="22075"/>
                      </a:lnTo>
                      <a:lnTo>
                        <a:pt x="22598" y="22054"/>
                      </a:lnTo>
                      <a:lnTo>
                        <a:pt x="22619" y="21970"/>
                      </a:lnTo>
                      <a:lnTo>
                        <a:pt x="22640" y="21845"/>
                      </a:lnTo>
                      <a:lnTo>
                        <a:pt x="22703" y="21678"/>
                      </a:lnTo>
                      <a:lnTo>
                        <a:pt x="22745" y="21615"/>
                      </a:lnTo>
                      <a:lnTo>
                        <a:pt x="22787" y="21406"/>
                      </a:lnTo>
                      <a:lnTo>
                        <a:pt x="22828" y="21343"/>
                      </a:lnTo>
                      <a:lnTo>
                        <a:pt x="22844" y="21204"/>
                      </a:lnTo>
                      <a:lnTo>
                        <a:pt x="22870" y="21217"/>
                      </a:lnTo>
                      <a:cubicBezTo>
                        <a:pt x="22870" y="21301"/>
                        <a:pt x="22870" y="21364"/>
                        <a:pt x="22891" y="21447"/>
                      </a:cubicBezTo>
                      <a:lnTo>
                        <a:pt x="22870" y="21426"/>
                      </a:lnTo>
                      <a:lnTo>
                        <a:pt x="22808" y="21510"/>
                      </a:lnTo>
                      <a:lnTo>
                        <a:pt x="22808" y="21636"/>
                      </a:lnTo>
                      <a:lnTo>
                        <a:pt x="22870" y="21678"/>
                      </a:lnTo>
                      <a:lnTo>
                        <a:pt x="22787" y="21782"/>
                      </a:lnTo>
                      <a:lnTo>
                        <a:pt x="22891" y="21845"/>
                      </a:lnTo>
                      <a:lnTo>
                        <a:pt x="22891" y="21929"/>
                      </a:lnTo>
                      <a:lnTo>
                        <a:pt x="22828" y="21970"/>
                      </a:lnTo>
                      <a:lnTo>
                        <a:pt x="22766" y="21929"/>
                      </a:lnTo>
                      <a:lnTo>
                        <a:pt x="22703" y="21991"/>
                      </a:lnTo>
                      <a:lnTo>
                        <a:pt x="22703" y="22054"/>
                      </a:lnTo>
                      <a:lnTo>
                        <a:pt x="22661" y="22138"/>
                      </a:lnTo>
                      <a:lnTo>
                        <a:pt x="22619" y="22201"/>
                      </a:lnTo>
                      <a:lnTo>
                        <a:pt x="22682" y="22263"/>
                      </a:lnTo>
                      <a:lnTo>
                        <a:pt x="22766" y="22054"/>
                      </a:lnTo>
                      <a:lnTo>
                        <a:pt x="22787" y="22096"/>
                      </a:lnTo>
                      <a:lnTo>
                        <a:pt x="22724" y="22201"/>
                      </a:lnTo>
                      <a:lnTo>
                        <a:pt x="22828" y="22180"/>
                      </a:lnTo>
                      <a:lnTo>
                        <a:pt x="22891" y="22096"/>
                      </a:lnTo>
                      <a:lnTo>
                        <a:pt x="22891" y="21991"/>
                      </a:lnTo>
                      <a:lnTo>
                        <a:pt x="23017" y="21845"/>
                      </a:lnTo>
                      <a:cubicBezTo>
                        <a:pt x="23017" y="21929"/>
                        <a:pt x="23017" y="21991"/>
                        <a:pt x="23038" y="22075"/>
                      </a:cubicBezTo>
                      <a:lnTo>
                        <a:pt x="23017" y="22096"/>
                      </a:lnTo>
                      <a:lnTo>
                        <a:pt x="23080" y="22159"/>
                      </a:lnTo>
                      <a:cubicBezTo>
                        <a:pt x="23101" y="22201"/>
                        <a:pt x="23101" y="22284"/>
                        <a:pt x="23121" y="22326"/>
                      </a:cubicBezTo>
                      <a:lnTo>
                        <a:pt x="23080" y="22473"/>
                      </a:lnTo>
                      <a:lnTo>
                        <a:pt x="23080" y="22556"/>
                      </a:lnTo>
                      <a:lnTo>
                        <a:pt x="23038" y="22640"/>
                      </a:lnTo>
                      <a:lnTo>
                        <a:pt x="22933" y="22682"/>
                      </a:lnTo>
                      <a:lnTo>
                        <a:pt x="22912" y="22724"/>
                      </a:lnTo>
                      <a:lnTo>
                        <a:pt x="22933" y="22786"/>
                      </a:lnTo>
                      <a:lnTo>
                        <a:pt x="23017" y="22745"/>
                      </a:lnTo>
                      <a:lnTo>
                        <a:pt x="23101" y="22786"/>
                      </a:lnTo>
                      <a:lnTo>
                        <a:pt x="23101" y="22828"/>
                      </a:lnTo>
                      <a:lnTo>
                        <a:pt x="22996" y="22912"/>
                      </a:lnTo>
                      <a:lnTo>
                        <a:pt x="22996" y="22954"/>
                      </a:lnTo>
                      <a:lnTo>
                        <a:pt x="22975" y="23038"/>
                      </a:lnTo>
                      <a:lnTo>
                        <a:pt x="22912" y="23038"/>
                      </a:lnTo>
                      <a:lnTo>
                        <a:pt x="22870" y="23100"/>
                      </a:lnTo>
                      <a:lnTo>
                        <a:pt x="22891" y="23142"/>
                      </a:lnTo>
                      <a:lnTo>
                        <a:pt x="22975" y="23142"/>
                      </a:lnTo>
                      <a:lnTo>
                        <a:pt x="23017" y="23205"/>
                      </a:lnTo>
                      <a:lnTo>
                        <a:pt x="23038" y="23142"/>
                      </a:lnTo>
                      <a:lnTo>
                        <a:pt x="23121" y="23121"/>
                      </a:lnTo>
                      <a:lnTo>
                        <a:pt x="23184" y="23163"/>
                      </a:lnTo>
                      <a:lnTo>
                        <a:pt x="23101" y="23226"/>
                      </a:lnTo>
                      <a:lnTo>
                        <a:pt x="23080" y="23268"/>
                      </a:lnTo>
                      <a:lnTo>
                        <a:pt x="23121" y="23351"/>
                      </a:lnTo>
                      <a:lnTo>
                        <a:pt x="23038" y="23435"/>
                      </a:lnTo>
                      <a:lnTo>
                        <a:pt x="23017" y="23519"/>
                      </a:lnTo>
                      <a:lnTo>
                        <a:pt x="23121" y="23582"/>
                      </a:lnTo>
                      <a:lnTo>
                        <a:pt x="23101" y="23686"/>
                      </a:lnTo>
                      <a:lnTo>
                        <a:pt x="23142" y="23749"/>
                      </a:lnTo>
                      <a:lnTo>
                        <a:pt x="23247" y="23749"/>
                      </a:lnTo>
                      <a:lnTo>
                        <a:pt x="23310" y="23686"/>
                      </a:lnTo>
                      <a:lnTo>
                        <a:pt x="23247" y="23623"/>
                      </a:lnTo>
                      <a:lnTo>
                        <a:pt x="23310" y="23561"/>
                      </a:lnTo>
                      <a:lnTo>
                        <a:pt x="23247" y="23519"/>
                      </a:lnTo>
                      <a:lnTo>
                        <a:pt x="23205" y="23519"/>
                      </a:lnTo>
                      <a:lnTo>
                        <a:pt x="23247" y="23435"/>
                      </a:lnTo>
                      <a:lnTo>
                        <a:pt x="23331" y="23414"/>
                      </a:lnTo>
                      <a:lnTo>
                        <a:pt x="23435" y="23331"/>
                      </a:lnTo>
                      <a:lnTo>
                        <a:pt x="23435" y="23247"/>
                      </a:lnTo>
                      <a:lnTo>
                        <a:pt x="23393" y="23226"/>
                      </a:lnTo>
                      <a:lnTo>
                        <a:pt x="23310" y="23226"/>
                      </a:lnTo>
                      <a:lnTo>
                        <a:pt x="23310" y="23205"/>
                      </a:lnTo>
                      <a:lnTo>
                        <a:pt x="23414" y="23121"/>
                      </a:lnTo>
                      <a:lnTo>
                        <a:pt x="23393" y="23017"/>
                      </a:lnTo>
                      <a:lnTo>
                        <a:pt x="23247" y="22912"/>
                      </a:lnTo>
                      <a:lnTo>
                        <a:pt x="23310" y="22807"/>
                      </a:lnTo>
                      <a:lnTo>
                        <a:pt x="23331" y="22828"/>
                      </a:lnTo>
                      <a:lnTo>
                        <a:pt x="23414" y="22828"/>
                      </a:lnTo>
                      <a:lnTo>
                        <a:pt x="23414" y="22766"/>
                      </a:lnTo>
                      <a:lnTo>
                        <a:pt x="23310" y="22661"/>
                      </a:lnTo>
                      <a:lnTo>
                        <a:pt x="23373" y="22661"/>
                      </a:lnTo>
                      <a:lnTo>
                        <a:pt x="23373" y="22473"/>
                      </a:lnTo>
                      <a:lnTo>
                        <a:pt x="23247" y="22389"/>
                      </a:lnTo>
                      <a:lnTo>
                        <a:pt x="23226" y="22410"/>
                      </a:lnTo>
                      <a:lnTo>
                        <a:pt x="23142" y="22347"/>
                      </a:lnTo>
                      <a:lnTo>
                        <a:pt x="23163" y="22305"/>
                      </a:lnTo>
                      <a:lnTo>
                        <a:pt x="23163" y="22284"/>
                      </a:lnTo>
                      <a:lnTo>
                        <a:pt x="23247" y="22180"/>
                      </a:lnTo>
                      <a:lnTo>
                        <a:pt x="23205" y="22096"/>
                      </a:lnTo>
                      <a:cubicBezTo>
                        <a:pt x="23205" y="22054"/>
                        <a:pt x="23226" y="21991"/>
                        <a:pt x="23226" y="21950"/>
                      </a:cubicBezTo>
                      <a:lnTo>
                        <a:pt x="23226" y="21887"/>
                      </a:lnTo>
                      <a:lnTo>
                        <a:pt x="23268" y="21929"/>
                      </a:lnTo>
                      <a:lnTo>
                        <a:pt x="23352" y="21866"/>
                      </a:lnTo>
                      <a:lnTo>
                        <a:pt x="23310" y="21761"/>
                      </a:lnTo>
                      <a:lnTo>
                        <a:pt x="23352" y="21719"/>
                      </a:lnTo>
                      <a:lnTo>
                        <a:pt x="23352" y="21573"/>
                      </a:lnTo>
                      <a:lnTo>
                        <a:pt x="23414" y="21552"/>
                      </a:lnTo>
                      <a:lnTo>
                        <a:pt x="23435" y="21719"/>
                      </a:lnTo>
                      <a:lnTo>
                        <a:pt x="23477" y="21678"/>
                      </a:lnTo>
                      <a:lnTo>
                        <a:pt x="23519" y="21657"/>
                      </a:lnTo>
                      <a:lnTo>
                        <a:pt x="23519" y="21678"/>
                      </a:lnTo>
                      <a:lnTo>
                        <a:pt x="23519" y="21719"/>
                      </a:lnTo>
                      <a:lnTo>
                        <a:pt x="23477" y="21761"/>
                      </a:lnTo>
                      <a:lnTo>
                        <a:pt x="23477" y="21845"/>
                      </a:lnTo>
                      <a:lnTo>
                        <a:pt x="23540" y="21887"/>
                      </a:lnTo>
                      <a:lnTo>
                        <a:pt x="23665" y="21866"/>
                      </a:lnTo>
                      <a:lnTo>
                        <a:pt x="23749" y="21761"/>
                      </a:lnTo>
                      <a:lnTo>
                        <a:pt x="23728" y="21719"/>
                      </a:lnTo>
                      <a:cubicBezTo>
                        <a:pt x="23749" y="21657"/>
                        <a:pt x="23770" y="21573"/>
                        <a:pt x="23791" y="21510"/>
                      </a:cubicBezTo>
                      <a:lnTo>
                        <a:pt x="23833" y="21531"/>
                      </a:lnTo>
                      <a:lnTo>
                        <a:pt x="23854" y="21636"/>
                      </a:lnTo>
                      <a:lnTo>
                        <a:pt x="23958" y="21719"/>
                      </a:lnTo>
                      <a:lnTo>
                        <a:pt x="24000" y="21719"/>
                      </a:lnTo>
                      <a:lnTo>
                        <a:pt x="23937" y="21740"/>
                      </a:lnTo>
                      <a:lnTo>
                        <a:pt x="23854" y="21740"/>
                      </a:lnTo>
                      <a:lnTo>
                        <a:pt x="23833" y="21782"/>
                      </a:lnTo>
                      <a:cubicBezTo>
                        <a:pt x="23749" y="21824"/>
                        <a:pt x="23665" y="21866"/>
                        <a:pt x="23665" y="21970"/>
                      </a:cubicBezTo>
                      <a:cubicBezTo>
                        <a:pt x="23665" y="22054"/>
                        <a:pt x="23665" y="22096"/>
                        <a:pt x="23686" y="22180"/>
                      </a:cubicBezTo>
                      <a:lnTo>
                        <a:pt x="23665" y="22159"/>
                      </a:lnTo>
                      <a:lnTo>
                        <a:pt x="23665" y="22138"/>
                      </a:lnTo>
                      <a:lnTo>
                        <a:pt x="23645" y="22159"/>
                      </a:lnTo>
                      <a:cubicBezTo>
                        <a:pt x="23624" y="22159"/>
                        <a:pt x="23603" y="22138"/>
                        <a:pt x="23561" y="22138"/>
                      </a:cubicBezTo>
                      <a:lnTo>
                        <a:pt x="23624" y="22075"/>
                      </a:lnTo>
                      <a:lnTo>
                        <a:pt x="23645" y="21991"/>
                      </a:lnTo>
                      <a:lnTo>
                        <a:pt x="23456" y="21970"/>
                      </a:lnTo>
                      <a:lnTo>
                        <a:pt x="23352" y="22075"/>
                      </a:lnTo>
                      <a:lnTo>
                        <a:pt x="23414" y="22180"/>
                      </a:lnTo>
                      <a:lnTo>
                        <a:pt x="23435" y="22180"/>
                      </a:lnTo>
                      <a:cubicBezTo>
                        <a:pt x="23414" y="22201"/>
                        <a:pt x="23414" y="22222"/>
                        <a:pt x="23414" y="22263"/>
                      </a:cubicBezTo>
                      <a:cubicBezTo>
                        <a:pt x="23435" y="22284"/>
                        <a:pt x="23435" y="22326"/>
                        <a:pt x="23456" y="22368"/>
                      </a:cubicBezTo>
                      <a:cubicBezTo>
                        <a:pt x="23498" y="22389"/>
                        <a:pt x="23519" y="22431"/>
                        <a:pt x="23540" y="22494"/>
                      </a:cubicBezTo>
                      <a:lnTo>
                        <a:pt x="23561" y="22494"/>
                      </a:lnTo>
                      <a:cubicBezTo>
                        <a:pt x="23561" y="22494"/>
                        <a:pt x="23561" y="22514"/>
                        <a:pt x="23582" y="22514"/>
                      </a:cubicBezTo>
                      <a:cubicBezTo>
                        <a:pt x="23624" y="22577"/>
                        <a:pt x="23665" y="22577"/>
                        <a:pt x="23686" y="22598"/>
                      </a:cubicBezTo>
                      <a:lnTo>
                        <a:pt x="23665" y="22619"/>
                      </a:lnTo>
                      <a:lnTo>
                        <a:pt x="23540" y="22724"/>
                      </a:lnTo>
                      <a:lnTo>
                        <a:pt x="23540" y="22828"/>
                      </a:lnTo>
                      <a:lnTo>
                        <a:pt x="23603" y="22933"/>
                      </a:lnTo>
                      <a:lnTo>
                        <a:pt x="23728" y="22828"/>
                      </a:lnTo>
                      <a:lnTo>
                        <a:pt x="23812" y="22682"/>
                      </a:lnTo>
                      <a:lnTo>
                        <a:pt x="23812" y="22619"/>
                      </a:lnTo>
                      <a:lnTo>
                        <a:pt x="23875" y="22598"/>
                      </a:lnTo>
                      <a:lnTo>
                        <a:pt x="24021" y="22473"/>
                      </a:lnTo>
                      <a:lnTo>
                        <a:pt x="24042" y="22514"/>
                      </a:lnTo>
                      <a:lnTo>
                        <a:pt x="24251" y="22514"/>
                      </a:lnTo>
                      <a:lnTo>
                        <a:pt x="24168" y="22619"/>
                      </a:lnTo>
                      <a:lnTo>
                        <a:pt x="24189" y="22640"/>
                      </a:lnTo>
                      <a:lnTo>
                        <a:pt x="24314" y="22640"/>
                      </a:lnTo>
                      <a:lnTo>
                        <a:pt x="24314" y="22703"/>
                      </a:lnTo>
                      <a:lnTo>
                        <a:pt x="24209" y="22807"/>
                      </a:lnTo>
                      <a:cubicBezTo>
                        <a:pt x="24189" y="22807"/>
                        <a:pt x="24168" y="22828"/>
                        <a:pt x="24147" y="22828"/>
                      </a:cubicBezTo>
                      <a:lnTo>
                        <a:pt x="24168" y="22724"/>
                      </a:lnTo>
                      <a:lnTo>
                        <a:pt x="24105" y="22598"/>
                      </a:lnTo>
                      <a:lnTo>
                        <a:pt x="23979" y="22598"/>
                      </a:lnTo>
                      <a:lnTo>
                        <a:pt x="23979" y="22640"/>
                      </a:lnTo>
                      <a:lnTo>
                        <a:pt x="23875" y="22703"/>
                      </a:lnTo>
                      <a:lnTo>
                        <a:pt x="23833" y="22849"/>
                      </a:lnTo>
                      <a:lnTo>
                        <a:pt x="23833" y="22912"/>
                      </a:lnTo>
                      <a:lnTo>
                        <a:pt x="23728" y="23017"/>
                      </a:lnTo>
                      <a:lnTo>
                        <a:pt x="23749" y="23100"/>
                      </a:lnTo>
                      <a:lnTo>
                        <a:pt x="23937" y="23017"/>
                      </a:lnTo>
                      <a:cubicBezTo>
                        <a:pt x="23937" y="23038"/>
                        <a:pt x="23958" y="23038"/>
                        <a:pt x="23958" y="23038"/>
                      </a:cubicBezTo>
                      <a:lnTo>
                        <a:pt x="23854" y="23121"/>
                      </a:lnTo>
                      <a:lnTo>
                        <a:pt x="23770" y="23247"/>
                      </a:lnTo>
                      <a:lnTo>
                        <a:pt x="23833" y="23310"/>
                      </a:lnTo>
                      <a:lnTo>
                        <a:pt x="24000" y="23163"/>
                      </a:lnTo>
                      <a:lnTo>
                        <a:pt x="24063" y="23100"/>
                      </a:lnTo>
                      <a:cubicBezTo>
                        <a:pt x="24084" y="23121"/>
                        <a:pt x="24105" y="23121"/>
                        <a:pt x="24147" y="23142"/>
                      </a:cubicBezTo>
                      <a:lnTo>
                        <a:pt x="24147" y="23163"/>
                      </a:lnTo>
                      <a:lnTo>
                        <a:pt x="24168" y="23226"/>
                      </a:lnTo>
                      <a:lnTo>
                        <a:pt x="24189" y="23268"/>
                      </a:lnTo>
                      <a:lnTo>
                        <a:pt x="24000" y="23268"/>
                      </a:lnTo>
                      <a:lnTo>
                        <a:pt x="23937" y="23351"/>
                      </a:lnTo>
                      <a:lnTo>
                        <a:pt x="23937" y="23414"/>
                      </a:lnTo>
                      <a:lnTo>
                        <a:pt x="24000" y="23414"/>
                      </a:lnTo>
                      <a:lnTo>
                        <a:pt x="24063" y="23372"/>
                      </a:lnTo>
                      <a:lnTo>
                        <a:pt x="24168" y="23372"/>
                      </a:lnTo>
                      <a:lnTo>
                        <a:pt x="24168" y="23414"/>
                      </a:lnTo>
                      <a:lnTo>
                        <a:pt x="24063" y="23477"/>
                      </a:lnTo>
                      <a:lnTo>
                        <a:pt x="23937" y="23477"/>
                      </a:lnTo>
                      <a:lnTo>
                        <a:pt x="23875" y="23540"/>
                      </a:lnTo>
                      <a:lnTo>
                        <a:pt x="23854" y="23665"/>
                      </a:lnTo>
                      <a:lnTo>
                        <a:pt x="23896" y="23770"/>
                      </a:lnTo>
                      <a:lnTo>
                        <a:pt x="23979" y="23728"/>
                      </a:lnTo>
                      <a:lnTo>
                        <a:pt x="24000" y="23644"/>
                      </a:lnTo>
                      <a:lnTo>
                        <a:pt x="24084" y="23644"/>
                      </a:lnTo>
                      <a:lnTo>
                        <a:pt x="24189" y="23582"/>
                      </a:lnTo>
                      <a:lnTo>
                        <a:pt x="24314" y="23435"/>
                      </a:lnTo>
                      <a:lnTo>
                        <a:pt x="24461" y="23247"/>
                      </a:lnTo>
                      <a:lnTo>
                        <a:pt x="24502" y="23017"/>
                      </a:lnTo>
                      <a:lnTo>
                        <a:pt x="24628" y="22745"/>
                      </a:lnTo>
                      <a:lnTo>
                        <a:pt x="24691" y="22724"/>
                      </a:lnTo>
                      <a:lnTo>
                        <a:pt x="24691" y="22703"/>
                      </a:lnTo>
                      <a:lnTo>
                        <a:pt x="24691" y="22661"/>
                      </a:lnTo>
                      <a:lnTo>
                        <a:pt x="24670" y="22661"/>
                      </a:lnTo>
                      <a:lnTo>
                        <a:pt x="24712" y="22619"/>
                      </a:lnTo>
                      <a:lnTo>
                        <a:pt x="24712" y="22577"/>
                      </a:lnTo>
                      <a:lnTo>
                        <a:pt x="24753" y="22514"/>
                      </a:lnTo>
                      <a:lnTo>
                        <a:pt x="24712" y="22473"/>
                      </a:lnTo>
                      <a:lnTo>
                        <a:pt x="24670" y="22452"/>
                      </a:lnTo>
                      <a:lnTo>
                        <a:pt x="24670" y="22347"/>
                      </a:lnTo>
                      <a:lnTo>
                        <a:pt x="24607" y="22242"/>
                      </a:lnTo>
                      <a:lnTo>
                        <a:pt x="24481" y="22159"/>
                      </a:lnTo>
                      <a:lnTo>
                        <a:pt x="24398" y="22096"/>
                      </a:lnTo>
                      <a:lnTo>
                        <a:pt x="24377" y="22033"/>
                      </a:lnTo>
                      <a:lnTo>
                        <a:pt x="24272" y="21866"/>
                      </a:lnTo>
                      <a:lnTo>
                        <a:pt x="24189" y="21845"/>
                      </a:lnTo>
                      <a:lnTo>
                        <a:pt x="24084" y="21845"/>
                      </a:lnTo>
                      <a:lnTo>
                        <a:pt x="24084" y="21782"/>
                      </a:lnTo>
                      <a:lnTo>
                        <a:pt x="24126" y="21740"/>
                      </a:lnTo>
                      <a:lnTo>
                        <a:pt x="24084" y="21657"/>
                      </a:lnTo>
                      <a:lnTo>
                        <a:pt x="24042" y="21615"/>
                      </a:lnTo>
                      <a:lnTo>
                        <a:pt x="24021" y="21531"/>
                      </a:lnTo>
                      <a:lnTo>
                        <a:pt x="24063" y="21468"/>
                      </a:lnTo>
                      <a:lnTo>
                        <a:pt x="24126" y="21447"/>
                      </a:lnTo>
                      <a:lnTo>
                        <a:pt x="24084" y="21406"/>
                      </a:lnTo>
                      <a:lnTo>
                        <a:pt x="24021" y="21343"/>
                      </a:lnTo>
                      <a:lnTo>
                        <a:pt x="23958" y="21343"/>
                      </a:lnTo>
                      <a:lnTo>
                        <a:pt x="23958" y="21259"/>
                      </a:lnTo>
                      <a:lnTo>
                        <a:pt x="24063" y="21217"/>
                      </a:lnTo>
                      <a:lnTo>
                        <a:pt x="24042" y="20799"/>
                      </a:lnTo>
                      <a:lnTo>
                        <a:pt x="24042" y="20380"/>
                      </a:lnTo>
                      <a:lnTo>
                        <a:pt x="24084" y="20025"/>
                      </a:lnTo>
                      <a:lnTo>
                        <a:pt x="24063" y="19941"/>
                      </a:lnTo>
                      <a:lnTo>
                        <a:pt x="24063" y="19836"/>
                      </a:lnTo>
                      <a:lnTo>
                        <a:pt x="24126" y="19732"/>
                      </a:lnTo>
                      <a:lnTo>
                        <a:pt x="24084" y="19627"/>
                      </a:lnTo>
                      <a:lnTo>
                        <a:pt x="24042" y="19543"/>
                      </a:lnTo>
                      <a:lnTo>
                        <a:pt x="24021" y="19334"/>
                      </a:lnTo>
                      <a:lnTo>
                        <a:pt x="23875" y="19167"/>
                      </a:lnTo>
                      <a:lnTo>
                        <a:pt x="23833" y="18957"/>
                      </a:lnTo>
                      <a:lnTo>
                        <a:pt x="23854" y="18853"/>
                      </a:lnTo>
                      <a:lnTo>
                        <a:pt x="23728" y="18518"/>
                      </a:lnTo>
                      <a:lnTo>
                        <a:pt x="23749" y="18434"/>
                      </a:lnTo>
                      <a:lnTo>
                        <a:pt x="23833" y="18288"/>
                      </a:lnTo>
                      <a:lnTo>
                        <a:pt x="23812" y="18204"/>
                      </a:lnTo>
                      <a:lnTo>
                        <a:pt x="23812" y="18100"/>
                      </a:lnTo>
                      <a:lnTo>
                        <a:pt x="23665" y="17995"/>
                      </a:lnTo>
                      <a:lnTo>
                        <a:pt x="23498" y="17995"/>
                      </a:lnTo>
                      <a:lnTo>
                        <a:pt x="23289" y="18058"/>
                      </a:lnTo>
                      <a:lnTo>
                        <a:pt x="23226" y="18079"/>
                      </a:lnTo>
                      <a:lnTo>
                        <a:pt x="23017" y="18162"/>
                      </a:lnTo>
                      <a:lnTo>
                        <a:pt x="22891" y="18288"/>
                      </a:lnTo>
                      <a:lnTo>
                        <a:pt x="22724" y="18518"/>
                      </a:lnTo>
                      <a:lnTo>
                        <a:pt x="22598" y="18602"/>
                      </a:lnTo>
                      <a:lnTo>
                        <a:pt x="22410" y="18623"/>
                      </a:lnTo>
                      <a:lnTo>
                        <a:pt x="22201" y="18644"/>
                      </a:lnTo>
                      <a:lnTo>
                        <a:pt x="22159" y="18644"/>
                      </a:lnTo>
                      <a:lnTo>
                        <a:pt x="22159" y="18581"/>
                      </a:lnTo>
                      <a:lnTo>
                        <a:pt x="22264" y="18413"/>
                      </a:lnTo>
                      <a:lnTo>
                        <a:pt x="22201" y="18267"/>
                      </a:lnTo>
                      <a:lnTo>
                        <a:pt x="22054" y="17597"/>
                      </a:lnTo>
                      <a:lnTo>
                        <a:pt x="21950" y="17325"/>
                      </a:lnTo>
                      <a:lnTo>
                        <a:pt x="21887" y="17179"/>
                      </a:lnTo>
                      <a:lnTo>
                        <a:pt x="22033" y="16928"/>
                      </a:lnTo>
                      <a:lnTo>
                        <a:pt x="21740" y="16886"/>
                      </a:lnTo>
                      <a:lnTo>
                        <a:pt x="21531" y="17032"/>
                      </a:lnTo>
                      <a:lnTo>
                        <a:pt x="21406" y="16970"/>
                      </a:lnTo>
                      <a:lnTo>
                        <a:pt x="21029" y="16970"/>
                      </a:lnTo>
                      <a:lnTo>
                        <a:pt x="27704" y="4792"/>
                      </a:lnTo>
                      <a:lnTo>
                        <a:pt x="27683" y="4729"/>
                      </a:lnTo>
                      <a:lnTo>
                        <a:pt x="27536" y="4708"/>
                      </a:lnTo>
                      <a:lnTo>
                        <a:pt x="27474" y="4729"/>
                      </a:lnTo>
                      <a:lnTo>
                        <a:pt x="27411" y="4667"/>
                      </a:lnTo>
                      <a:lnTo>
                        <a:pt x="27369" y="4416"/>
                      </a:lnTo>
                      <a:lnTo>
                        <a:pt x="27306" y="4290"/>
                      </a:lnTo>
                      <a:lnTo>
                        <a:pt x="27222" y="4248"/>
                      </a:lnTo>
                      <a:lnTo>
                        <a:pt x="27202" y="4102"/>
                      </a:lnTo>
                      <a:lnTo>
                        <a:pt x="27118" y="3955"/>
                      </a:lnTo>
                      <a:lnTo>
                        <a:pt x="27076" y="3892"/>
                      </a:lnTo>
                      <a:lnTo>
                        <a:pt x="26867" y="3892"/>
                      </a:lnTo>
                      <a:lnTo>
                        <a:pt x="26846" y="3934"/>
                      </a:lnTo>
                      <a:lnTo>
                        <a:pt x="26678" y="3892"/>
                      </a:lnTo>
                      <a:lnTo>
                        <a:pt x="26532" y="3934"/>
                      </a:lnTo>
                      <a:lnTo>
                        <a:pt x="26448" y="3872"/>
                      </a:lnTo>
                      <a:lnTo>
                        <a:pt x="26386" y="3892"/>
                      </a:lnTo>
                      <a:lnTo>
                        <a:pt x="26344" y="3872"/>
                      </a:lnTo>
                      <a:lnTo>
                        <a:pt x="26323" y="3892"/>
                      </a:lnTo>
                      <a:lnTo>
                        <a:pt x="26239" y="3892"/>
                      </a:lnTo>
                      <a:lnTo>
                        <a:pt x="26239" y="3872"/>
                      </a:lnTo>
                      <a:lnTo>
                        <a:pt x="26281" y="3872"/>
                      </a:lnTo>
                      <a:lnTo>
                        <a:pt x="26281" y="3830"/>
                      </a:lnTo>
                      <a:lnTo>
                        <a:pt x="26176" y="3746"/>
                      </a:lnTo>
                      <a:lnTo>
                        <a:pt x="26114" y="3767"/>
                      </a:lnTo>
                      <a:lnTo>
                        <a:pt x="26030" y="3746"/>
                      </a:lnTo>
                      <a:lnTo>
                        <a:pt x="26051" y="3725"/>
                      </a:lnTo>
                      <a:lnTo>
                        <a:pt x="26114" y="3683"/>
                      </a:lnTo>
                      <a:lnTo>
                        <a:pt x="26051" y="3641"/>
                      </a:lnTo>
                      <a:lnTo>
                        <a:pt x="25967" y="3641"/>
                      </a:lnTo>
                      <a:lnTo>
                        <a:pt x="25904" y="3620"/>
                      </a:lnTo>
                      <a:lnTo>
                        <a:pt x="25904" y="3558"/>
                      </a:lnTo>
                      <a:lnTo>
                        <a:pt x="25821" y="3474"/>
                      </a:lnTo>
                      <a:lnTo>
                        <a:pt x="25737" y="3411"/>
                      </a:lnTo>
                      <a:lnTo>
                        <a:pt x="25716" y="3411"/>
                      </a:lnTo>
                      <a:lnTo>
                        <a:pt x="25653" y="3369"/>
                      </a:lnTo>
                      <a:lnTo>
                        <a:pt x="25611" y="3369"/>
                      </a:lnTo>
                      <a:lnTo>
                        <a:pt x="25549" y="3432"/>
                      </a:lnTo>
                      <a:lnTo>
                        <a:pt x="25549" y="3369"/>
                      </a:lnTo>
                      <a:lnTo>
                        <a:pt x="25528" y="3328"/>
                      </a:lnTo>
                      <a:lnTo>
                        <a:pt x="25444" y="3265"/>
                      </a:lnTo>
                      <a:lnTo>
                        <a:pt x="25381" y="3369"/>
                      </a:lnTo>
                      <a:lnTo>
                        <a:pt x="25318" y="3328"/>
                      </a:lnTo>
                      <a:lnTo>
                        <a:pt x="25318" y="3244"/>
                      </a:lnTo>
                      <a:lnTo>
                        <a:pt x="25381" y="3223"/>
                      </a:lnTo>
                      <a:lnTo>
                        <a:pt x="25339" y="3160"/>
                      </a:lnTo>
                      <a:lnTo>
                        <a:pt x="25277" y="3139"/>
                      </a:lnTo>
                      <a:lnTo>
                        <a:pt x="25193" y="3160"/>
                      </a:lnTo>
                      <a:lnTo>
                        <a:pt x="25193" y="3160"/>
                      </a:lnTo>
                      <a:lnTo>
                        <a:pt x="25214" y="3118"/>
                      </a:lnTo>
                      <a:lnTo>
                        <a:pt x="25214" y="3056"/>
                      </a:lnTo>
                      <a:lnTo>
                        <a:pt x="25109" y="3014"/>
                      </a:lnTo>
                      <a:lnTo>
                        <a:pt x="25025" y="2909"/>
                      </a:lnTo>
                      <a:lnTo>
                        <a:pt x="25067" y="2888"/>
                      </a:lnTo>
                      <a:lnTo>
                        <a:pt x="25025" y="2825"/>
                      </a:lnTo>
                      <a:lnTo>
                        <a:pt x="24963" y="2804"/>
                      </a:lnTo>
                      <a:lnTo>
                        <a:pt x="24900" y="2846"/>
                      </a:lnTo>
                      <a:lnTo>
                        <a:pt x="24691" y="3056"/>
                      </a:lnTo>
                      <a:lnTo>
                        <a:pt x="24461" y="3202"/>
                      </a:lnTo>
                      <a:lnTo>
                        <a:pt x="24670" y="3035"/>
                      </a:lnTo>
                      <a:lnTo>
                        <a:pt x="24795" y="2846"/>
                      </a:lnTo>
                      <a:lnTo>
                        <a:pt x="24921" y="2721"/>
                      </a:lnTo>
                      <a:lnTo>
                        <a:pt x="24963" y="2595"/>
                      </a:lnTo>
                      <a:lnTo>
                        <a:pt x="24879" y="2532"/>
                      </a:lnTo>
                      <a:lnTo>
                        <a:pt x="24712" y="2428"/>
                      </a:lnTo>
                      <a:lnTo>
                        <a:pt x="24586" y="2428"/>
                      </a:lnTo>
                      <a:lnTo>
                        <a:pt x="24440" y="2491"/>
                      </a:lnTo>
                      <a:lnTo>
                        <a:pt x="24356" y="2491"/>
                      </a:lnTo>
                      <a:lnTo>
                        <a:pt x="24293" y="2512"/>
                      </a:lnTo>
                      <a:lnTo>
                        <a:pt x="24147" y="2532"/>
                      </a:lnTo>
                      <a:lnTo>
                        <a:pt x="23979" y="2721"/>
                      </a:lnTo>
                      <a:lnTo>
                        <a:pt x="23854" y="2825"/>
                      </a:lnTo>
                      <a:lnTo>
                        <a:pt x="23854" y="2825"/>
                      </a:lnTo>
                      <a:lnTo>
                        <a:pt x="23958" y="2700"/>
                      </a:lnTo>
                      <a:lnTo>
                        <a:pt x="23937" y="2532"/>
                      </a:lnTo>
                      <a:lnTo>
                        <a:pt x="23958" y="2407"/>
                      </a:lnTo>
                      <a:lnTo>
                        <a:pt x="23958" y="2302"/>
                      </a:lnTo>
                      <a:lnTo>
                        <a:pt x="23770" y="2198"/>
                      </a:lnTo>
                      <a:lnTo>
                        <a:pt x="23770" y="2156"/>
                      </a:lnTo>
                      <a:lnTo>
                        <a:pt x="23875" y="2093"/>
                      </a:lnTo>
                      <a:lnTo>
                        <a:pt x="23979" y="2093"/>
                      </a:lnTo>
                      <a:lnTo>
                        <a:pt x="23979" y="2051"/>
                      </a:lnTo>
                      <a:lnTo>
                        <a:pt x="23707" y="1884"/>
                      </a:lnTo>
                      <a:lnTo>
                        <a:pt x="23665" y="1800"/>
                      </a:lnTo>
                      <a:lnTo>
                        <a:pt x="23728" y="1737"/>
                      </a:lnTo>
                      <a:lnTo>
                        <a:pt x="23875" y="1654"/>
                      </a:lnTo>
                      <a:lnTo>
                        <a:pt x="23958" y="1570"/>
                      </a:lnTo>
                      <a:lnTo>
                        <a:pt x="23917" y="1486"/>
                      </a:lnTo>
                      <a:lnTo>
                        <a:pt x="23854" y="1361"/>
                      </a:lnTo>
                      <a:lnTo>
                        <a:pt x="23812" y="1361"/>
                      </a:lnTo>
                      <a:lnTo>
                        <a:pt x="23749" y="1382"/>
                      </a:lnTo>
                      <a:lnTo>
                        <a:pt x="23707" y="1319"/>
                      </a:lnTo>
                      <a:lnTo>
                        <a:pt x="23624" y="1256"/>
                      </a:lnTo>
                      <a:lnTo>
                        <a:pt x="23519" y="1256"/>
                      </a:lnTo>
                      <a:lnTo>
                        <a:pt x="23393" y="1214"/>
                      </a:lnTo>
                      <a:lnTo>
                        <a:pt x="23331" y="1172"/>
                      </a:lnTo>
                      <a:lnTo>
                        <a:pt x="23247" y="1214"/>
                      </a:lnTo>
                      <a:lnTo>
                        <a:pt x="23121" y="1214"/>
                      </a:lnTo>
                      <a:lnTo>
                        <a:pt x="23080" y="1319"/>
                      </a:lnTo>
                      <a:lnTo>
                        <a:pt x="23080" y="1361"/>
                      </a:lnTo>
                      <a:lnTo>
                        <a:pt x="22996" y="1256"/>
                      </a:lnTo>
                      <a:lnTo>
                        <a:pt x="23038" y="1151"/>
                      </a:lnTo>
                      <a:lnTo>
                        <a:pt x="23101" y="1131"/>
                      </a:lnTo>
                      <a:lnTo>
                        <a:pt x="23101" y="1026"/>
                      </a:lnTo>
                      <a:lnTo>
                        <a:pt x="23142" y="942"/>
                      </a:lnTo>
                      <a:lnTo>
                        <a:pt x="23205" y="921"/>
                      </a:lnTo>
                      <a:lnTo>
                        <a:pt x="23205" y="817"/>
                      </a:lnTo>
                      <a:lnTo>
                        <a:pt x="23226" y="712"/>
                      </a:lnTo>
                      <a:lnTo>
                        <a:pt x="23205" y="649"/>
                      </a:lnTo>
                      <a:lnTo>
                        <a:pt x="23184" y="649"/>
                      </a:lnTo>
                      <a:lnTo>
                        <a:pt x="23038" y="796"/>
                      </a:lnTo>
                      <a:lnTo>
                        <a:pt x="23017" y="900"/>
                      </a:lnTo>
                      <a:lnTo>
                        <a:pt x="22996" y="900"/>
                      </a:lnTo>
                      <a:lnTo>
                        <a:pt x="22912" y="838"/>
                      </a:lnTo>
                      <a:lnTo>
                        <a:pt x="22808" y="900"/>
                      </a:lnTo>
                      <a:lnTo>
                        <a:pt x="22787" y="942"/>
                      </a:lnTo>
                      <a:lnTo>
                        <a:pt x="22808" y="1047"/>
                      </a:lnTo>
                      <a:lnTo>
                        <a:pt x="22724" y="1131"/>
                      </a:lnTo>
                      <a:lnTo>
                        <a:pt x="22682" y="1131"/>
                      </a:lnTo>
                      <a:lnTo>
                        <a:pt x="22661" y="1068"/>
                      </a:lnTo>
                      <a:lnTo>
                        <a:pt x="22598" y="1214"/>
                      </a:lnTo>
                      <a:lnTo>
                        <a:pt x="22598" y="1319"/>
                      </a:lnTo>
                      <a:lnTo>
                        <a:pt x="22556" y="1172"/>
                      </a:lnTo>
                      <a:lnTo>
                        <a:pt x="22556" y="1047"/>
                      </a:lnTo>
                      <a:lnTo>
                        <a:pt x="22598" y="942"/>
                      </a:lnTo>
                      <a:lnTo>
                        <a:pt x="22556" y="921"/>
                      </a:lnTo>
                      <a:lnTo>
                        <a:pt x="22473" y="1005"/>
                      </a:lnTo>
                      <a:lnTo>
                        <a:pt x="22452" y="1068"/>
                      </a:lnTo>
                      <a:lnTo>
                        <a:pt x="22368" y="1110"/>
                      </a:lnTo>
                      <a:lnTo>
                        <a:pt x="22410" y="921"/>
                      </a:lnTo>
                      <a:lnTo>
                        <a:pt x="22368" y="817"/>
                      </a:lnTo>
                      <a:lnTo>
                        <a:pt x="22264" y="817"/>
                      </a:lnTo>
                      <a:lnTo>
                        <a:pt x="22284" y="733"/>
                      </a:lnTo>
                      <a:lnTo>
                        <a:pt x="22410" y="628"/>
                      </a:lnTo>
                      <a:lnTo>
                        <a:pt x="22515" y="607"/>
                      </a:lnTo>
                      <a:lnTo>
                        <a:pt x="22661" y="712"/>
                      </a:lnTo>
                      <a:lnTo>
                        <a:pt x="22808" y="628"/>
                      </a:lnTo>
                      <a:lnTo>
                        <a:pt x="22912" y="607"/>
                      </a:lnTo>
                      <a:lnTo>
                        <a:pt x="23017" y="503"/>
                      </a:lnTo>
                      <a:lnTo>
                        <a:pt x="23017" y="440"/>
                      </a:lnTo>
                      <a:lnTo>
                        <a:pt x="23038" y="398"/>
                      </a:lnTo>
                      <a:lnTo>
                        <a:pt x="23017" y="335"/>
                      </a:lnTo>
                      <a:lnTo>
                        <a:pt x="22891" y="294"/>
                      </a:lnTo>
                      <a:lnTo>
                        <a:pt x="22828" y="294"/>
                      </a:lnTo>
                      <a:lnTo>
                        <a:pt x="22828" y="189"/>
                      </a:lnTo>
                      <a:lnTo>
                        <a:pt x="22787" y="126"/>
                      </a:lnTo>
                      <a:lnTo>
                        <a:pt x="22766" y="105"/>
                      </a:lnTo>
                      <a:lnTo>
                        <a:pt x="22787" y="84"/>
                      </a:lnTo>
                      <a:lnTo>
                        <a:pt x="22828" y="63"/>
                      </a:lnTo>
                      <a:lnTo>
                        <a:pt x="2287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70"/>
                <p:cNvSpPr/>
                <p:nvPr/>
              </p:nvSpPr>
              <p:spPr>
                <a:xfrm>
                  <a:off x="1979950" y="2384350"/>
                  <a:ext cx="816050" cy="481275"/>
                </a:xfrm>
                <a:custGeom>
                  <a:avLst/>
                  <a:gdLst/>
                  <a:ahLst/>
                  <a:cxnLst/>
                  <a:rect l="l" t="t" r="r" b="b"/>
                  <a:pathLst>
                    <a:path w="32642" h="19251" extrusionOk="0">
                      <a:moveTo>
                        <a:pt x="2846" y="1"/>
                      </a:moveTo>
                      <a:lnTo>
                        <a:pt x="2909" y="210"/>
                      </a:lnTo>
                      <a:lnTo>
                        <a:pt x="3035" y="273"/>
                      </a:lnTo>
                      <a:lnTo>
                        <a:pt x="2993" y="356"/>
                      </a:lnTo>
                      <a:lnTo>
                        <a:pt x="2909" y="440"/>
                      </a:lnTo>
                      <a:lnTo>
                        <a:pt x="2930" y="545"/>
                      </a:lnTo>
                      <a:lnTo>
                        <a:pt x="2993" y="586"/>
                      </a:lnTo>
                      <a:lnTo>
                        <a:pt x="2972" y="649"/>
                      </a:lnTo>
                      <a:lnTo>
                        <a:pt x="2909" y="733"/>
                      </a:lnTo>
                      <a:lnTo>
                        <a:pt x="2951" y="775"/>
                      </a:lnTo>
                      <a:lnTo>
                        <a:pt x="2951" y="858"/>
                      </a:lnTo>
                      <a:lnTo>
                        <a:pt x="2993" y="900"/>
                      </a:lnTo>
                      <a:lnTo>
                        <a:pt x="2909" y="1047"/>
                      </a:lnTo>
                      <a:lnTo>
                        <a:pt x="2825" y="1089"/>
                      </a:lnTo>
                      <a:lnTo>
                        <a:pt x="2763" y="1256"/>
                      </a:lnTo>
                      <a:lnTo>
                        <a:pt x="2721" y="1298"/>
                      </a:lnTo>
                      <a:lnTo>
                        <a:pt x="2721" y="1423"/>
                      </a:lnTo>
                      <a:lnTo>
                        <a:pt x="2637" y="1486"/>
                      </a:lnTo>
                      <a:lnTo>
                        <a:pt x="2616" y="1591"/>
                      </a:lnTo>
                      <a:lnTo>
                        <a:pt x="2470" y="1674"/>
                      </a:lnTo>
                      <a:lnTo>
                        <a:pt x="2386" y="1633"/>
                      </a:lnTo>
                      <a:lnTo>
                        <a:pt x="2344" y="1570"/>
                      </a:lnTo>
                      <a:lnTo>
                        <a:pt x="2428" y="1465"/>
                      </a:lnTo>
                      <a:lnTo>
                        <a:pt x="2449" y="1507"/>
                      </a:lnTo>
                      <a:lnTo>
                        <a:pt x="2532" y="1465"/>
                      </a:lnTo>
                      <a:lnTo>
                        <a:pt x="2553" y="1528"/>
                      </a:lnTo>
                      <a:lnTo>
                        <a:pt x="2595" y="1486"/>
                      </a:lnTo>
                      <a:lnTo>
                        <a:pt x="2595" y="1361"/>
                      </a:lnTo>
                      <a:lnTo>
                        <a:pt x="2658" y="1214"/>
                      </a:lnTo>
                      <a:lnTo>
                        <a:pt x="2742" y="1151"/>
                      </a:lnTo>
                      <a:lnTo>
                        <a:pt x="2742" y="1047"/>
                      </a:lnTo>
                      <a:lnTo>
                        <a:pt x="2700" y="1068"/>
                      </a:lnTo>
                      <a:lnTo>
                        <a:pt x="2553" y="1172"/>
                      </a:lnTo>
                      <a:lnTo>
                        <a:pt x="2512" y="1214"/>
                      </a:lnTo>
                      <a:lnTo>
                        <a:pt x="2428" y="1214"/>
                      </a:lnTo>
                      <a:lnTo>
                        <a:pt x="2428" y="1172"/>
                      </a:lnTo>
                      <a:lnTo>
                        <a:pt x="2532" y="1068"/>
                      </a:lnTo>
                      <a:lnTo>
                        <a:pt x="2658" y="1005"/>
                      </a:lnTo>
                      <a:lnTo>
                        <a:pt x="2700" y="963"/>
                      </a:lnTo>
                      <a:lnTo>
                        <a:pt x="2658" y="879"/>
                      </a:lnTo>
                      <a:lnTo>
                        <a:pt x="2616" y="879"/>
                      </a:lnTo>
                      <a:lnTo>
                        <a:pt x="2532" y="900"/>
                      </a:lnTo>
                      <a:lnTo>
                        <a:pt x="2470" y="796"/>
                      </a:lnTo>
                      <a:lnTo>
                        <a:pt x="2407" y="754"/>
                      </a:lnTo>
                      <a:lnTo>
                        <a:pt x="2135" y="754"/>
                      </a:lnTo>
                      <a:lnTo>
                        <a:pt x="2009" y="649"/>
                      </a:lnTo>
                      <a:lnTo>
                        <a:pt x="1716" y="419"/>
                      </a:lnTo>
                      <a:lnTo>
                        <a:pt x="1696" y="440"/>
                      </a:lnTo>
                      <a:lnTo>
                        <a:pt x="1675" y="545"/>
                      </a:lnTo>
                      <a:lnTo>
                        <a:pt x="1591" y="754"/>
                      </a:lnTo>
                      <a:lnTo>
                        <a:pt x="1591" y="858"/>
                      </a:lnTo>
                      <a:lnTo>
                        <a:pt x="1654" y="1068"/>
                      </a:lnTo>
                      <a:lnTo>
                        <a:pt x="1591" y="1382"/>
                      </a:lnTo>
                      <a:lnTo>
                        <a:pt x="1612" y="1507"/>
                      </a:lnTo>
                      <a:lnTo>
                        <a:pt x="1591" y="1674"/>
                      </a:lnTo>
                      <a:lnTo>
                        <a:pt x="1612" y="1737"/>
                      </a:lnTo>
                      <a:lnTo>
                        <a:pt x="1675" y="1737"/>
                      </a:lnTo>
                      <a:lnTo>
                        <a:pt x="1696" y="1800"/>
                      </a:lnTo>
                      <a:lnTo>
                        <a:pt x="1654" y="1884"/>
                      </a:lnTo>
                      <a:lnTo>
                        <a:pt x="1591" y="1884"/>
                      </a:lnTo>
                      <a:lnTo>
                        <a:pt x="1570" y="1946"/>
                      </a:lnTo>
                      <a:lnTo>
                        <a:pt x="1591" y="2009"/>
                      </a:lnTo>
                      <a:lnTo>
                        <a:pt x="1696" y="2030"/>
                      </a:lnTo>
                      <a:lnTo>
                        <a:pt x="1654" y="2135"/>
                      </a:lnTo>
                      <a:lnTo>
                        <a:pt x="1654" y="2239"/>
                      </a:lnTo>
                      <a:lnTo>
                        <a:pt x="1591" y="2323"/>
                      </a:lnTo>
                      <a:lnTo>
                        <a:pt x="1549" y="2302"/>
                      </a:lnTo>
                      <a:lnTo>
                        <a:pt x="1507" y="2344"/>
                      </a:lnTo>
                      <a:lnTo>
                        <a:pt x="1507" y="2428"/>
                      </a:lnTo>
                      <a:lnTo>
                        <a:pt x="1675" y="2449"/>
                      </a:lnTo>
                      <a:lnTo>
                        <a:pt x="1821" y="2470"/>
                      </a:lnTo>
                      <a:lnTo>
                        <a:pt x="1926" y="2553"/>
                      </a:lnTo>
                      <a:lnTo>
                        <a:pt x="2072" y="2553"/>
                      </a:lnTo>
                      <a:lnTo>
                        <a:pt x="2114" y="2637"/>
                      </a:lnTo>
                      <a:lnTo>
                        <a:pt x="2135" y="2783"/>
                      </a:lnTo>
                      <a:lnTo>
                        <a:pt x="2093" y="2658"/>
                      </a:lnTo>
                      <a:lnTo>
                        <a:pt x="1988" y="2574"/>
                      </a:lnTo>
                      <a:lnTo>
                        <a:pt x="1905" y="2616"/>
                      </a:lnTo>
                      <a:lnTo>
                        <a:pt x="1821" y="2553"/>
                      </a:lnTo>
                      <a:lnTo>
                        <a:pt x="1612" y="2532"/>
                      </a:lnTo>
                      <a:lnTo>
                        <a:pt x="1570" y="2470"/>
                      </a:lnTo>
                      <a:lnTo>
                        <a:pt x="1507" y="2511"/>
                      </a:lnTo>
                      <a:lnTo>
                        <a:pt x="1507" y="2616"/>
                      </a:lnTo>
                      <a:lnTo>
                        <a:pt x="1403" y="2763"/>
                      </a:lnTo>
                      <a:lnTo>
                        <a:pt x="1403" y="2846"/>
                      </a:lnTo>
                      <a:lnTo>
                        <a:pt x="1403" y="2930"/>
                      </a:lnTo>
                      <a:lnTo>
                        <a:pt x="1340" y="3076"/>
                      </a:lnTo>
                      <a:lnTo>
                        <a:pt x="1277" y="3202"/>
                      </a:lnTo>
                      <a:lnTo>
                        <a:pt x="1131" y="3558"/>
                      </a:lnTo>
                      <a:lnTo>
                        <a:pt x="1089" y="3809"/>
                      </a:lnTo>
                      <a:lnTo>
                        <a:pt x="942" y="4102"/>
                      </a:lnTo>
                      <a:lnTo>
                        <a:pt x="921" y="4415"/>
                      </a:lnTo>
                      <a:lnTo>
                        <a:pt x="838" y="4541"/>
                      </a:lnTo>
                      <a:lnTo>
                        <a:pt x="733" y="4667"/>
                      </a:lnTo>
                      <a:lnTo>
                        <a:pt x="649" y="4855"/>
                      </a:lnTo>
                      <a:lnTo>
                        <a:pt x="608" y="4939"/>
                      </a:lnTo>
                      <a:lnTo>
                        <a:pt x="566" y="5043"/>
                      </a:lnTo>
                      <a:lnTo>
                        <a:pt x="419" y="5231"/>
                      </a:lnTo>
                      <a:lnTo>
                        <a:pt x="356" y="5336"/>
                      </a:lnTo>
                      <a:lnTo>
                        <a:pt x="398" y="5566"/>
                      </a:lnTo>
                      <a:lnTo>
                        <a:pt x="336" y="5776"/>
                      </a:lnTo>
                      <a:lnTo>
                        <a:pt x="336" y="5922"/>
                      </a:lnTo>
                      <a:lnTo>
                        <a:pt x="419" y="6027"/>
                      </a:lnTo>
                      <a:lnTo>
                        <a:pt x="356" y="6110"/>
                      </a:lnTo>
                      <a:lnTo>
                        <a:pt x="336" y="6194"/>
                      </a:lnTo>
                      <a:lnTo>
                        <a:pt x="398" y="6340"/>
                      </a:lnTo>
                      <a:lnTo>
                        <a:pt x="356" y="6592"/>
                      </a:lnTo>
                      <a:lnTo>
                        <a:pt x="315" y="6717"/>
                      </a:lnTo>
                      <a:lnTo>
                        <a:pt x="231" y="6759"/>
                      </a:lnTo>
                      <a:lnTo>
                        <a:pt x="252" y="6843"/>
                      </a:lnTo>
                      <a:lnTo>
                        <a:pt x="294" y="6864"/>
                      </a:lnTo>
                      <a:lnTo>
                        <a:pt x="231" y="7031"/>
                      </a:lnTo>
                      <a:lnTo>
                        <a:pt x="84" y="7136"/>
                      </a:lnTo>
                      <a:lnTo>
                        <a:pt x="1" y="7261"/>
                      </a:lnTo>
                      <a:lnTo>
                        <a:pt x="1" y="7387"/>
                      </a:lnTo>
                      <a:lnTo>
                        <a:pt x="105" y="7554"/>
                      </a:lnTo>
                      <a:lnTo>
                        <a:pt x="210" y="7763"/>
                      </a:lnTo>
                      <a:lnTo>
                        <a:pt x="210" y="7993"/>
                      </a:lnTo>
                      <a:lnTo>
                        <a:pt x="189" y="8119"/>
                      </a:lnTo>
                      <a:lnTo>
                        <a:pt x="126" y="8203"/>
                      </a:lnTo>
                      <a:lnTo>
                        <a:pt x="126" y="8286"/>
                      </a:lnTo>
                      <a:lnTo>
                        <a:pt x="147" y="8370"/>
                      </a:lnTo>
                      <a:lnTo>
                        <a:pt x="189" y="8496"/>
                      </a:lnTo>
                      <a:lnTo>
                        <a:pt x="126" y="8579"/>
                      </a:lnTo>
                      <a:lnTo>
                        <a:pt x="105" y="8642"/>
                      </a:lnTo>
                      <a:lnTo>
                        <a:pt x="126" y="8726"/>
                      </a:lnTo>
                      <a:lnTo>
                        <a:pt x="356" y="9102"/>
                      </a:lnTo>
                      <a:lnTo>
                        <a:pt x="398" y="9207"/>
                      </a:lnTo>
                      <a:lnTo>
                        <a:pt x="356" y="9270"/>
                      </a:lnTo>
                      <a:lnTo>
                        <a:pt x="398" y="9353"/>
                      </a:lnTo>
                      <a:lnTo>
                        <a:pt x="524" y="9479"/>
                      </a:lnTo>
                      <a:lnTo>
                        <a:pt x="545" y="9542"/>
                      </a:lnTo>
                      <a:lnTo>
                        <a:pt x="628" y="9542"/>
                      </a:lnTo>
                      <a:lnTo>
                        <a:pt x="628" y="9437"/>
                      </a:lnTo>
                      <a:lnTo>
                        <a:pt x="628" y="9312"/>
                      </a:lnTo>
                      <a:lnTo>
                        <a:pt x="712" y="9333"/>
                      </a:lnTo>
                      <a:lnTo>
                        <a:pt x="733" y="9312"/>
                      </a:lnTo>
                      <a:lnTo>
                        <a:pt x="733" y="9353"/>
                      </a:lnTo>
                      <a:lnTo>
                        <a:pt x="838" y="9353"/>
                      </a:lnTo>
                      <a:lnTo>
                        <a:pt x="859" y="9416"/>
                      </a:lnTo>
                      <a:lnTo>
                        <a:pt x="984" y="9437"/>
                      </a:lnTo>
                      <a:lnTo>
                        <a:pt x="880" y="9437"/>
                      </a:lnTo>
                      <a:lnTo>
                        <a:pt x="817" y="9479"/>
                      </a:lnTo>
                      <a:lnTo>
                        <a:pt x="754" y="9437"/>
                      </a:lnTo>
                      <a:lnTo>
                        <a:pt x="712" y="9437"/>
                      </a:lnTo>
                      <a:lnTo>
                        <a:pt x="712" y="9521"/>
                      </a:lnTo>
                      <a:lnTo>
                        <a:pt x="754" y="9542"/>
                      </a:lnTo>
                      <a:lnTo>
                        <a:pt x="754" y="9688"/>
                      </a:lnTo>
                      <a:lnTo>
                        <a:pt x="817" y="9793"/>
                      </a:lnTo>
                      <a:lnTo>
                        <a:pt x="838" y="9835"/>
                      </a:lnTo>
                      <a:lnTo>
                        <a:pt x="733" y="9793"/>
                      </a:lnTo>
                      <a:lnTo>
                        <a:pt x="670" y="9688"/>
                      </a:lnTo>
                      <a:lnTo>
                        <a:pt x="649" y="9646"/>
                      </a:lnTo>
                      <a:lnTo>
                        <a:pt x="608" y="9688"/>
                      </a:lnTo>
                      <a:lnTo>
                        <a:pt x="608" y="9772"/>
                      </a:lnTo>
                      <a:lnTo>
                        <a:pt x="545" y="9835"/>
                      </a:lnTo>
                      <a:lnTo>
                        <a:pt x="566" y="9877"/>
                      </a:lnTo>
                      <a:lnTo>
                        <a:pt x="545" y="9981"/>
                      </a:lnTo>
                      <a:lnTo>
                        <a:pt x="545" y="10086"/>
                      </a:lnTo>
                      <a:lnTo>
                        <a:pt x="608" y="10107"/>
                      </a:lnTo>
                      <a:lnTo>
                        <a:pt x="628" y="10211"/>
                      </a:lnTo>
                      <a:lnTo>
                        <a:pt x="733" y="10274"/>
                      </a:lnTo>
                      <a:lnTo>
                        <a:pt x="775" y="10358"/>
                      </a:lnTo>
                      <a:lnTo>
                        <a:pt x="775" y="10421"/>
                      </a:lnTo>
                      <a:lnTo>
                        <a:pt x="712" y="10504"/>
                      </a:lnTo>
                      <a:lnTo>
                        <a:pt x="649" y="10504"/>
                      </a:lnTo>
                      <a:lnTo>
                        <a:pt x="649" y="10567"/>
                      </a:lnTo>
                      <a:lnTo>
                        <a:pt x="670" y="10672"/>
                      </a:lnTo>
                      <a:lnTo>
                        <a:pt x="670" y="10797"/>
                      </a:lnTo>
                      <a:lnTo>
                        <a:pt x="712" y="10839"/>
                      </a:lnTo>
                      <a:lnTo>
                        <a:pt x="775" y="10923"/>
                      </a:lnTo>
                      <a:lnTo>
                        <a:pt x="817" y="11111"/>
                      </a:lnTo>
                      <a:lnTo>
                        <a:pt x="942" y="11362"/>
                      </a:lnTo>
                      <a:lnTo>
                        <a:pt x="1026" y="11509"/>
                      </a:lnTo>
                      <a:lnTo>
                        <a:pt x="1068" y="11530"/>
                      </a:lnTo>
                      <a:lnTo>
                        <a:pt x="1047" y="11571"/>
                      </a:lnTo>
                      <a:lnTo>
                        <a:pt x="1047" y="11613"/>
                      </a:lnTo>
                      <a:lnTo>
                        <a:pt x="1152" y="11718"/>
                      </a:lnTo>
                      <a:lnTo>
                        <a:pt x="1172" y="11843"/>
                      </a:lnTo>
                      <a:lnTo>
                        <a:pt x="1152" y="11990"/>
                      </a:lnTo>
                      <a:lnTo>
                        <a:pt x="1131" y="12094"/>
                      </a:lnTo>
                      <a:lnTo>
                        <a:pt x="1089" y="12136"/>
                      </a:lnTo>
                      <a:lnTo>
                        <a:pt x="1131" y="12199"/>
                      </a:lnTo>
                      <a:lnTo>
                        <a:pt x="1172" y="12262"/>
                      </a:lnTo>
                      <a:lnTo>
                        <a:pt x="1382" y="12262"/>
                      </a:lnTo>
                      <a:lnTo>
                        <a:pt x="1486" y="12283"/>
                      </a:lnTo>
                      <a:lnTo>
                        <a:pt x="1591" y="12346"/>
                      </a:lnTo>
                      <a:lnTo>
                        <a:pt x="1675" y="12366"/>
                      </a:lnTo>
                      <a:lnTo>
                        <a:pt x="1821" y="12366"/>
                      </a:lnTo>
                      <a:lnTo>
                        <a:pt x="1884" y="12450"/>
                      </a:lnTo>
                      <a:lnTo>
                        <a:pt x="1884" y="12555"/>
                      </a:lnTo>
                      <a:lnTo>
                        <a:pt x="2030" y="12618"/>
                      </a:lnTo>
                      <a:lnTo>
                        <a:pt x="2135" y="12618"/>
                      </a:lnTo>
                      <a:lnTo>
                        <a:pt x="2281" y="12680"/>
                      </a:lnTo>
                      <a:lnTo>
                        <a:pt x="2302" y="12722"/>
                      </a:lnTo>
                      <a:lnTo>
                        <a:pt x="2302" y="12827"/>
                      </a:lnTo>
                      <a:lnTo>
                        <a:pt x="2344" y="12869"/>
                      </a:lnTo>
                      <a:lnTo>
                        <a:pt x="2407" y="12827"/>
                      </a:lnTo>
                      <a:lnTo>
                        <a:pt x="2470" y="12827"/>
                      </a:lnTo>
                      <a:lnTo>
                        <a:pt x="2616" y="12973"/>
                      </a:lnTo>
                      <a:lnTo>
                        <a:pt x="2805" y="13245"/>
                      </a:lnTo>
                      <a:lnTo>
                        <a:pt x="2825" y="13434"/>
                      </a:lnTo>
                      <a:lnTo>
                        <a:pt x="2805" y="13559"/>
                      </a:lnTo>
                      <a:lnTo>
                        <a:pt x="2805" y="13664"/>
                      </a:lnTo>
                      <a:lnTo>
                        <a:pt x="4185" y="13643"/>
                      </a:lnTo>
                      <a:lnTo>
                        <a:pt x="4206" y="13706"/>
                      </a:lnTo>
                      <a:lnTo>
                        <a:pt x="4206" y="13747"/>
                      </a:lnTo>
                      <a:lnTo>
                        <a:pt x="6131" y="14647"/>
                      </a:lnTo>
                      <a:lnTo>
                        <a:pt x="7784" y="14689"/>
                      </a:lnTo>
                      <a:lnTo>
                        <a:pt x="7826" y="14480"/>
                      </a:lnTo>
                      <a:lnTo>
                        <a:pt x="8747" y="14501"/>
                      </a:lnTo>
                      <a:lnTo>
                        <a:pt x="8872" y="14584"/>
                      </a:lnTo>
                      <a:lnTo>
                        <a:pt x="8935" y="14710"/>
                      </a:lnTo>
                      <a:lnTo>
                        <a:pt x="8998" y="14773"/>
                      </a:lnTo>
                      <a:lnTo>
                        <a:pt x="9019" y="14815"/>
                      </a:lnTo>
                      <a:lnTo>
                        <a:pt x="9082" y="14815"/>
                      </a:lnTo>
                      <a:lnTo>
                        <a:pt x="9123" y="14898"/>
                      </a:lnTo>
                      <a:lnTo>
                        <a:pt x="9103" y="14961"/>
                      </a:lnTo>
                      <a:lnTo>
                        <a:pt x="9207" y="14982"/>
                      </a:lnTo>
                      <a:lnTo>
                        <a:pt x="9270" y="15066"/>
                      </a:lnTo>
                      <a:lnTo>
                        <a:pt x="9270" y="15107"/>
                      </a:lnTo>
                      <a:lnTo>
                        <a:pt x="9228" y="15170"/>
                      </a:lnTo>
                      <a:lnTo>
                        <a:pt x="9312" y="15191"/>
                      </a:lnTo>
                      <a:lnTo>
                        <a:pt x="9395" y="15233"/>
                      </a:lnTo>
                      <a:lnTo>
                        <a:pt x="9437" y="15317"/>
                      </a:lnTo>
                      <a:lnTo>
                        <a:pt x="9458" y="15442"/>
                      </a:lnTo>
                      <a:lnTo>
                        <a:pt x="9500" y="15484"/>
                      </a:lnTo>
                      <a:lnTo>
                        <a:pt x="9521" y="15505"/>
                      </a:lnTo>
                      <a:lnTo>
                        <a:pt x="9542" y="15526"/>
                      </a:lnTo>
                      <a:lnTo>
                        <a:pt x="9626" y="15610"/>
                      </a:lnTo>
                      <a:lnTo>
                        <a:pt x="9626" y="15693"/>
                      </a:lnTo>
                      <a:lnTo>
                        <a:pt x="9605" y="15714"/>
                      </a:lnTo>
                      <a:lnTo>
                        <a:pt x="9521" y="15735"/>
                      </a:lnTo>
                      <a:lnTo>
                        <a:pt x="9521" y="15756"/>
                      </a:lnTo>
                      <a:lnTo>
                        <a:pt x="9626" y="15903"/>
                      </a:lnTo>
                      <a:lnTo>
                        <a:pt x="9709" y="15965"/>
                      </a:lnTo>
                      <a:lnTo>
                        <a:pt x="9730" y="16070"/>
                      </a:lnTo>
                      <a:lnTo>
                        <a:pt x="9730" y="16112"/>
                      </a:lnTo>
                      <a:lnTo>
                        <a:pt x="9751" y="16112"/>
                      </a:lnTo>
                      <a:lnTo>
                        <a:pt x="9793" y="16133"/>
                      </a:lnTo>
                      <a:lnTo>
                        <a:pt x="9835" y="16133"/>
                      </a:lnTo>
                      <a:lnTo>
                        <a:pt x="9877" y="16154"/>
                      </a:lnTo>
                      <a:lnTo>
                        <a:pt x="9919" y="16216"/>
                      </a:lnTo>
                      <a:lnTo>
                        <a:pt x="9919" y="16237"/>
                      </a:lnTo>
                      <a:lnTo>
                        <a:pt x="9960" y="16279"/>
                      </a:lnTo>
                      <a:lnTo>
                        <a:pt x="10023" y="16279"/>
                      </a:lnTo>
                      <a:lnTo>
                        <a:pt x="10149" y="16342"/>
                      </a:lnTo>
                      <a:lnTo>
                        <a:pt x="10170" y="16384"/>
                      </a:lnTo>
                      <a:lnTo>
                        <a:pt x="10253" y="16426"/>
                      </a:lnTo>
                      <a:lnTo>
                        <a:pt x="10379" y="16467"/>
                      </a:lnTo>
                      <a:lnTo>
                        <a:pt x="10400" y="16530"/>
                      </a:lnTo>
                      <a:lnTo>
                        <a:pt x="10463" y="16530"/>
                      </a:lnTo>
                      <a:lnTo>
                        <a:pt x="10504" y="16488"/>
                      </a:lnTo>
                      <a:lnTo>
                        <a:pt x="10504" y="16467"/>
                      </a:lnTo>
                      <a:lnTo>
                        <a:pt x="10609" y="16384"/>
                      </a:lnTo>
                      <a:lnTo>
                        <a:pt x="10672" y="16384"/>
                      </a:lnTo>
                      <a:lnTo>
                        <a:pt x="10672" y="16342"/>
                      </a:lnTo>
                      <a:lnTo>
                        <a:pt x="10672" y="16321"/>
                      </a:lnTo>
                      <a:lnTo>
                        <a:pt x="10714" y="16237"/>
                      </a:lnTo>
                      <a:lnTo>
                        <a:pt x="10797" y="16070"/>
                      </a:lnTo>
                      <a:lnTo>
                        <a:pt x="10839" y="16028"/>
                      </a:lnTo>
                      <a:lnTo>
                        <a:pt x="10923" y="16007"/>
                      </a:lnTo>
                      <a:lnTo>
                        <a:pt x="10965" y="16007"/>
                      </a:lnTo>
                      <a:lnTo>
                        <a:pt x="10986" y="16028"/>
                      </a:lnTo>
                      <a:lnTo>
                        <a:pt x="11027" y="16028"/>
                      </a:lnTo>
                      <a:lnTo>
                        <a:pt x="11069" y="15944"/>
                      </a:lnTo>
                      <a:lnTo>
                        <a:pt x="11174" y="15944"/>
                      </a:lnTo>
                      <a:lnTo>
                        <a:pt x="11279" y="15965"/>
                      </a:lnTo>
                      <a:lnTo>
                        <a:pt x="11383" y="15944"/>
                      </a:lnTo>
                      <a:lnTo>
                        <a:pt x="11404" y="15965"/>
                      </a:lnTo>
                      <a:lnTo>
                        <a:pt x="11425" y="16007"/>
                      </a:lnTo>
                      <a:lnTo>
                        <a:pt x="11509" y="16007"/>
                      </a:lnTo>
                      <a:lnTo>
                        <a:pt x="11592" y="16028"/>
                      </a:lnTo>
                      <a:lnTo>
                        <a:pt x="11634" y="16133"/>
                      </a:lnTo>
                      <a:lnTo>
                        <a:pt x="11739" y="16216"/>
                      </a:lnTo>
                      <a:lnTo>
                        <a:pt x="11844" y="16363"/>
                      </a:lnTo>
                      <a:lnTo>
                        <a:pt x="11864" y="16467"/>
                      </a:lnTo>
                      <a:lnTo>
                        <a:pt x="11927" y="16530"/>
                      </a:lnTo>
                      <a:lnTo>
                        <a:pt x="11927" y="16593"/>
                      </a:lnTo>
                      <a:lnTo>
                        <a:pt x="11927" y="16760"/>
                      </a:lnTo>
                      <a:lnTo>
                        <a:pt x="12011" y="16781"/>
                      </a:lnTo>
                      <a:lnTo>
                        <a:pt x="12032" y="16865"/>
                      </a:lnTo>
                      <a:lnTo>
                        <a:pt x="12116" y="17074"/>
                      </a:lnTo>
                      <a:lnTo>
                        <a:pt x="12157" y="17095"/>
                      </a:lnTo>
                      <a:lnTo>
                        <a:pt x="12178" y="17179"/>
                      </a:lnTo>
                      <a:lnTo>
                        <a:pt x="12262" y="17221"/>
                      </a:lnTo>
                      <a:lnTo>
                        <a:pt x="12283" y="17325"/>
                      </a:lnTo>
                      <a:lnTo>
                        <a:pt x="12346" y="17430"/>
                      </a:lnTo>
                      <a:lnTo>
                        <a:pt x="12450" y="17514"/>
                      </a:lnTo>
                      <a:lnTo>
                        <a:pt x="12429" y="17618"/>
                      </a:lnTo>
                      <a:lnTo>
                        <a:pt x="12429" y="17723"/>
                      </a:lnTo>
                      <a:lnTo>
                        <a:pt x="12429" y="17786"/>
                      </a:lnTo>
                      <a:lnTo>
                        <a:pt x="12429" y="17807"/>
                      </a:lnTo>
                      <a:lnTo>
                        <a:pt x="12555" y="18141"/>
                      </a:lnTo>
                      <a:lnTo>
                        <a:pt x="12534" y="18309"/>
                      </a:lnTo>
                      <a:lnTo>
                        <a:pt x="12576" y="18351"/>
                      </a:lnTo>
                      <a:lnTo>
                        <a:pt x="12597" y="18351"/>
                      </a:lnTo>
                      <a:lnTo>
                        <a:pt x="12660" y="18372"/>
                      </a:lnTo>
                      <a:lnTo>
                        <a:pt x="12743" y="18372"/>
                      </a:lnTo>
                      <a:lnTo>
                        <a:pt x="12806" y="18413"/>
                      </a:lnTo>
                      <a:lnTo>
                        <a:pt x="12911" y="18518"/>
                      </a:lnTo>
                      <a:lnTo>
                        <a:pt x="13099" y="18560"/>
                      </a:lnTo>
                      <a:lnTo>
                        <a:pt x="13204" y="18644"/>
                      </a:lnTo>
                      <a:lnTo>
                        <a:pt x="13308" y="18644"/>
                      </a:lnTo>
                      <a:lnTo>
                        <a:pt x="13329" y="18727"/>
                      </a:lnTo>
                      <a:lnTo>
                        <a:pt x="13392" y="18748"/>
                      </a:lnTo>
                      <a:lnTo>
                        <a:pt x="13476" y="18581"/>
                      </a:lnTo>
                      <a:lnTo>
                        <a:pt x="13496" y="18455"/>
                      </a:lnTo>
                      <a:lnTo>
                        <a:pt x="13476" y="18372"/>
                      </a:lnTo>
                      <a:lnTo>
                        <a:pt x="13476" y="18120"/>
                      </a:lnTo>
                      <a:lnTo>
                        <a:pt x="13413" y="18037"/>
                      </a:lnTo>
                      <a:lnTo>
                        <a:pt x="13496" y="17911"/>
                      </a:lnTo>
                      <a:lnTo>
                        <a:pt x="13538" y="17723"/>
                      </a:lnTo>
                      <a:lnTo>
                        <a:pt x="13622" y="17618"/>
                      </a:lnTo>
                      <a:lnTo>
                        <a:pt x="13580" y="17409"/>
                      </a:lnTo>
                      <a:lnTo>
                        <a:pt x="13685" y="17367"/>
                      </a:lnTo>
                      <a:lnTo>
                        <a:pt x="13789" y="17284"/>
                      </a:lnTo>
                      <a:lnTo>
                        <a:pt x="13727" y="17200"/>
                      </a:lnTo>
                      <a:lnTo>
                        <a:pt x="13831" y="17074"/>
                      </a:lnTo>
                      <a:lnTo>
                        <a:pt x="13894" y="17095"/>
                      </a:lnTo>
                      <a:lnTo>
                        <a:pt x="13999" y="17053"/>
                      </a:lnTo>
                      <a:lnTo>
                        <a:pt x="13957" y="16907"/>
                      </a:lnTo>
                      <a:lnTo>
                        <a:pt x="13957" y="16907"/>
                      </a:lnTo>
                      <a:lnTo>
                        <a:pt x="14040" y="16970"/>
                      </a:lnTo>
                      <a:lnTo>
                        <a:pt x="14145" y="16907"/>
                      </a:lnTo>
                      <a:lnTo>
                        <a:pt x="14103" y="16865"/>
                      </a:lnTo>
                      <a:lnTo>
                        <a:pt x="14208" y="16781"/>
                      </a:lnTo>
                      <a:lnTo>
                        <a:pt x="14250" y="16802"/>
                      </a:lnTo>
                      <a:lnTo>
                        <a:pt x="14312" y="16781"/>
                      </a:lnTo>
                      <a:lnTo>
                        <a:pt x="14375" y="16865"/>
                      </a:lnTo>
                      <a:lnTo>
                        <a:pt x="14271" y="16949"/>
                      </a:lnTo>
                      <a:lnTo>
                        <a:pt x="14354" y="16949"/>
                      </a:lnTo>
                      <a:lnTo>
                        <a:pt x="14459" y="16844"/>
                      </a:lnTo>
                      <a:lnTo>
                        <a:pt x="14543" y="16844"/>
                      </a:lnTo>
                      <a:lnTo>
                        <a:pt x="14794" y="16739"/>
                      </a:lnTo>
                      <a:lnTo>
                        <a:pt x="14982" y="16551"/>
                      </a:lnTo>
                      <a:lnTo>
                        <a:pt x="15066" y="16551"/>
                      </a:lnTo>
                      <a:lnTo>
                        <a:pt x="15108" y="16488"/>
                      </a:lnTo>
                      <a:lnTo>
                        <a:pt x="15087" y="16384"/>
                      </a:lnTo>
                      <a:lnTo>
                        <a:pt x="15108" y="16258"/>
                      </a:lnTo>
                      <a:lnTo>
                        <a:pt x="15045" y="16112"/>
                      </a:lnTo>
                      <a:lnTo>
                        <a:pt x="15087" y="16175"/>
                      </a:lnTo>
                      <a:lnTo>
                        <a:pt x="15170" y="16175"/>
                      </a:lnTo>
                      <a:lnTo>
                        <a:pt x="15275" y="16070"/>
                      </a:lnTo>
                      <a:lnTo>
                        <a:pt x="15275" y="16028"/>
                      </a:lnTo>
                      <a:lnTo>
                        <a:pt x="15317" y="16133"/>
                      </a:lnTo>
                      <a:lnTo>
                        <a:pt x="15254" y="16237"/>
                      </a:lnTo>
                      <a:lnTo>
                        <a:pt x="15275" y="16321"/>
                      </a:lnTo>
                      <a:lnTo>
                        <a:pt x="15275" y="16426"/>
                      </a:lnTo>
                      <a:lnTo>
                        <a:pt x="15401" y="16384"/>
                      </a:lnTo>
                      <a:lnTo>
                        <a:pt x="15484" y="16258"/>
                      </a:lnTo>
                      <a:lnTo>
                        <a:pt x="15568" y="16258"/>
                      </a:lnTo>
                      <a:lnTo>
                        <a:pt x="15631" y="16216"/>
                      </a:lnTo>
                      <a:lnTo>
                        <a:pt x="15840" y="16154"/>
                      </a:lnTo>
                      <a:lnTo>
                        <a:pt x="16007" y="16154"/>
                      </a:lnTo>
                      <a:lnTo>
                        <a:pt x="16258" y="16237"/>
                      </a:lnTo>
                      <a:lnTo>
                        <a:pt x="16321" y="16279"/>
                      </a:lnTo>
                      <a:lnTo>
                        <a:pt x="16635" y="16321"/>
                      </a:lnTo>
                      <a:lnTo>
                        <a:pt x="16740" y="16279"/>
                      </a:lnTo>
                      <a:lnTo>
                        <a:pt x="16740" y="16237"/>
                      </a:lnTo>
                      <a:lnTo>
                        <a:pt x="16740" y="16154"/>
                      </a:lnTo>
                      <a:lnTo>
                        <a:pt x="16844" y="16133"/>
                      </a:lnTo>
                      <a:lnTo>
                        <a:pt x="16928" y="16154"/>
                      </a:lnTo>
                      <a:lnTo>
                        <a:pt x="16865" y="16216"/>
                      </a:lnTo>
                      <a:lnTo>
                        <a:pt x="16928" y="16237"/>
                      </a:lnTo>
                      <a:lnTo>
                        <a:pt x="16991" y="16216"/>
                      </a:lnTo>
                      <a:lnTo>
                        <a:pt x="17053" y="16258"/>
                      </a:lnTo>
                      <a:lnTo>
                        <a:pt x="17053" y="16342"/>
                      </a:lnTo>
                      <a:lnTo>
                        <a:pt x="17074" y="16384"/>
                      </a:lnTo>
                      <a:lnTo>
                        <a:pt x="17200" y="16363"/>
                      </a:lnTo>
                      <a:lnTo>
                        <a:pt x="17242" y="16426"/>
                      </a:lnTo>
                      <a:lnTo>
                        <a:pt x="17158" y="16488"/>
                      </a:lnTo>
                      <a:lnTo>
                        <a:pt x="17095" y="16551"/>
                      </a:lnTo>
                      <a:lnTo>
                        <a:pt x="17179" y="16572"/>
                      </a:lnTo>
                      <a:lnTo>
                        <a:pt x="17263" y="16551"/>
                      </a:lnTo>
                      <a:lnTo>
                        <a:pt x="17346" y="16593"/>
                      </a:lnTo>
                      <a:lnTo>
                        <a:pt x="17493" y="16656"/>
                      </a:lnTo>
                      <a:lnTo>
                        <a:pt x="17556" y="16572"/>
                      </a:lnTo>
                      <a:lnTo>
                        <a:pt x="17618" y="16530"/>
                      </a:lnTo>
                      <a:lnTo>
                        <a:pt x="17723" y="16593"/>
                      </a:lnTo>
                      <a:lnTo>
                        <a:pt x="17786" y="16656"/>
                      </a:lnTo>
                      <a:lnTo>
                        <a:pt x="17870" y="16635"/>
                      </a:lnTo>
                      <a:lnTo>
                        <a:pt x="17870" y="16467"/>
                      </a:lnTo>
                      <a:lnTo>
                        <a:pt x="17807" y="16363"/>
                      </a:lnTo>
                      <a:lnTo>
                        <a:pt x="17911" y="16363"/>
                      </a:lnTo>
                      <a:lnTo>
                        <a:pt x="18016" y="16488"/>
                      </a:lnTo>
                      <a:lnTo>
                        <a:pt x="18100" y="16530"/>
                      </a:lnTo>
                      <a:lnTo>
                        <a:pt x="18142" y="16593"/>
                      </a:lnTo>
                      <a:lnTo>
                        <a:pt x="18204" y="16593"/>
                      </a:lnTo>
                      <a:lnTo>
                        <a:pt x="18288" y="16635"/>
                      </a:lnTo>
                      <a:lnTo>
                        <a:pt x="18288" y="16760"/>
                      </a:lnTo>
                      <a:lnTo>
                        <a:pt x="18309" y="16677"/>
                      </a:lnTo>
                      <a:lnTo>
                        <a:pt x="18414" y="16656"/>
                      </a:lnTo>
                      <a:lnTo>
                        <a:pt x="18414" y="16635"/>
                      </a:lnTo>
                      <a:lnTo>
                        <a:pt x="18288" y="16530"/>
                      </a:lnTo>
                      <a:lnTo>
                        <a:pt x="18100" y="16447"/>
                      </a:lnTo>
                      <a:lnTo>
                        <a:pt x="18037" y="16363"/>
                      </a:lnTo>
                      <a:lnTo>
                        <a:pt x="18037" y="16258"/>
                      </a:lnTo>
                      <a:lnTo>
                        <a:pt x="18225" y="16175"/>
                      </a:lnTo>
                      <a:lnTo>
                        <a:pt x="18288" y="16154"/>
                      </a:lnTo>
                      <a:lnTo>
                        <a:pt x="18183" y="16112"/>
                      </a:lnTo>
                      <a:lnTo>
                        <a:pt x="18121" y="16049"/>
                      </a:lnTo>
                      <a:lnTo>
                        <a:pt x="18100" y="16049"/>
                      </a:lnTo>
                      <a:lnTo>
                        <a:pt x="18016" y="16112"/>
                      </a:lnTo>
                      <a:lnTo>
                        <a:pt x="17932" y="16154"/>
                      </a:lnTo>
                      <a:lnTo>
                        <a:pt x="17932" y="16070"/>
                      </a:lnTo>
                      <a:lnTo>
                        <a:pt x="18037" y="15944"/>
                      </a:lnTo>
                      <a:lnTo>
                        <a:pt x="18246" y="15861"/>
                      </a:lnTo>
                      <a:lnTo>
                        <a:pt x="18330" y="15798"/>
                      </a:lnTo>
                      <a:lnTo>
                        <a:pt x="18665" y="15735"/>
                      </a:lnTo>
                      <a:lnTo>
                        <a:pt x="18811" y="15756"/>
                      </a:lnTo>
                      <a:lnTo>
                        <a:pt x="18874" y="15735"/>
                      </a:lnTo>
                      <a:lnTo>
                        <a:pt x="18958" y="15735"/>
                      </a:lnTo>
                      <a:lnTo>
                        <a:pt x="19020" y="15651"/>
                      </a:lnTo>
                      <a:lnTo>
                        <a:pt x="19062" y="15547"/>
                      </a:lnTo>
                      <a:lnTo>
                        <a:pt x="19146" y="15547"/>
                      </a:lnTo>
                      <a:lnTo>
                        <a:pt x="19125" y="15631"/>
                      </a:lnTo>
                      <a:lnTo>
                        <a:pt x="19125" y="15714"/>
                      </a:lnTo>
                      <a:lnTo>
                        <a:pt x="19250" y="15819"/>
                      </a:lnTo>
                      <a:lnTo>
                        <a:pt x="19334" y="15756"/>
                      </a:lnTo>
                      <a:lnTo>
                        <a:pt x="19481" y="15756"/>
                      </a:lnTo>
                      <a:lnTo>
                        <a:pt x="19585" y="15735"/>
                      </a:lnTo>
                      <a:lnTo>
                        <a:pt x="19648" y="15798"/>
                      </a:lnTo>
                      <a:lnTo>
                        <a:pt x="19815" y="15756"/>
                      </a:lnTo>
                      <a:lnTo>
                        <a:pt x="19878" y="15798"/>
                      </a:lnTo>
                      <a:lnTo>
                        <a:pt x="20004" y="15714"/>
                      </a:lnTo>
                      <a:lnTo>
                        <a:pt x="20108" y="15714"/>
                      </a:lnTo>
                      <a:lnTo>
                        <a:pt x="20129" y="15735"/>
                      </a:lnTo>
                      <a:lnTo>
                        <a:pt x="20087" y="15756"/>
                      </a:lnTo>
                      <a:lnTo>
                        <a:pt x="19962" y="15756"/>
                      </a:lnTo>
                      <a:lnTo>
                        <a:pt x="19920" y="15798"/>
                      </a:lnTo>
                      <a:lnTo>
                        <a:pt x="20087" y="15819"/>
                      </a:lnTo>
                      <a:lnTo>
                        <a:pt x="20213" y="15819"/>
                      </a:lnTo>
                      <a:lnTo>
                        <a:pt x="20318" y="15903"/>
                      </a:lnTo>
                      <a:lnTo>
                        <a:pt x="20401" y="15944"/>
                      </a:lnTo>
                      <a:lnTo>
                        <a:pt x="20338" y="15861"/>
                      </a:lnTo>
                      <a:lnTo>
                        <a:pt x="20338" y="15819"/>
                      </a:lnTo>
                      <a:lnTo>
                        <a:pt x="20401" y="15819"/>
                      </a:lnTo>
                      <a:lnTo>
                        <a:pt x="20422" y="15861"/>
                      </a:lnTo>
                      <a:lnTo>
                        <a:pt x="20527" y="15944"/>
                      </a:lnTo>
                      <a:lnTo>
                        <a:pt x="20506" y="16007"/>
                      </a:lnTo>
                      <a:lnTo>
                        <a:pt x="20443" y="15944"/>
                      </a:lnTo>
                      <a:lnTo>
                        <a:pt x="20422" y="15965"/>
                      </a:lnTo>
                      <a:lnTo>
                        <a:pt x="20548" y="16049"/>
                      </a:lnTo>
                      <a:lnTo>
                        <a:pt x="20610" y="16133"/>
                      </a:lnTo>
                      <a:lnTo>
                        <a:pt x="20652" y="16175"/>
                      </a:lnTo>
                      <a:lnTo>
                        <a:pt x="20631" y="16216"/>
                      </a:lnTo>
                      <a:lnTo>
                        <a:pt x="20610" y="16154"/>
                      </a:lnTo>
                      <a:lnTo>
                        <a:pt x="20590" y="16216"/>
                      </a:lnTo>
                      <a:lnTo>
                        <a:pt x="20610" y="16258"/>
                      </a:lnTo>
                      <a:lnTo>
                        <a:pt x="20799" y="16237"/>
                      </a:lnTo>
                      <a:lnTo>
                        <a:pt x="20903" y="16216"/>
                      </a:lnTo>
                      <a:lnTo>
                        <a:pt x="21029" y="16070"/>
                      </a:lnTo>
                      <a:lnTo>
                        <a:pt x="21113" y="16070"/>
                      </a:lnTo>
                      <a:lnTo>
                        <a:pt x="21113" y="16049"/>
                      </a:lnTo>
                      <a:lnTo>
                        <a:pt x="21175" y="15965"/>
                      </a:lnTo>
                      <a:lnTo>
                        <a:pt x="21280" y="15965"/>
                      </a:lnTo>
                      <a:lnTo>
                        <a:pt x="21364" y="16007"/>
                      </a:lnTo>
                      <a:lnTo>
                        <a:pt x="21489" y="16049"/>
                      </a:lnTo>
                      <a:lnTo>
                        <a:pt x="21552" y="16258"/>
                      </a:lnTo>
                      <a:lnTo>
                        <a:pt x="21636" y="16321"/>
                      </a:lnTo>
                      <a:lnTo>
                        <a:pt x="21657" y="16321"/>
                      </a:lnTo>
                      <a:lnTo>
                        <a:pt x="21678" y="16447"/>
                      </a:lnTo>
                      <a:lnTo>
                        <a:pt x="21761" y="16488"/>
                      </a:lnTo>
                      <a:lnTo>
                        <a:pt x="21803" y="16488"/>
                      </a:lnTo>
                      <a:lnTo>
                        <a:pt x="21803" y="16551"/>
                      </a:lnTo>
                      <a:lnTo>
                        <a:pt x="21866" y="16635"/>
                      </a:lnTo>
                      <a:lnTo>
                        <a:pt x="21950" y="16656"/>
                      </a:lnTo>
                      <a:lnTo>
                        <a:pt x="22012" y="16781"/>
                      </a:lnTo>
                      <a:lnTo>
                        <a:pt x="21991" y="16907"/>
                      </a:lnTo>
                      <a:lnTo>
                        <a:pt x="21908" y="17179"/>
                      </a:lnTo>
                      <a:lnTo>
                        <a:pt x="21803" y="17409"/>
                      </a:lnTo>
                      <a:lnTo>
                        <a:pt x="21803" y="17493"/>
                      </a:lnTo>
                      <a:lnTo>
                        <a:pt x="21887" y="17597"/>
                      </a:lnTo>
                      <a:lnTo>
                        <a:pt x="21908" y="17576"/>
                      </a:lnTo>
                      <a:lnTo>
                        <a:pt x="21971" y="17493"/>
                      </a:lnTo>
                      <a:lnTo>
                        <a:pt x="21971" y="17430"/>
                      </a:lnTo>
                      <a:lnTo>
                        <a:pt x="21991" y="17388"/>
                      </a:lnTo>
                      <a:lnTo>
                        <a:pt x="22075" y="17430"/>
                      </a:lnTo>
                      <a:lnTo>
                        <a:pt x="22096" y="17535"/>
                      </a:lnTo>
                      <a:lnTo>
                        <a:pt x="21950" y="17744"/>
                      </a:lnTo>
                      <a:lnTo>
                        <a:pt x="21971" y="17807"/>
                      </a:lnTo>
                      <a:lnTo>
                        <a:pt x="21991" y="17911"/>
                      </a:lnTo>
                      <a:lnTo>
                        <a:pt x="22054" y="18016"/>
                      </a:lnTo>
                      <a:lnTo>
                        <a:pt x="22075" y="18058"/>
                      </a:lnTo>
                      <a:lnTo>
                        <a:pt x="22117" y="18037"/>
                      </a:lnTo>
                      <a:lnTo>
                        <a:pt x="22159" y="18141"/>
                      </a:lnTo>
                      <a:lnTo>
                        <a:pt x="22201" y="18100"/>
                      </a:lnTo>
                      <a:lnTo>
                        <a:pt x="22201" y="18058"/>
                      </a:lnTo>
                      <a:lnTo>
                        <a:pt x="22222" y="18100"/>
                      </a:lnTo>
                      <a:lnTo>
                        <a:pt x="22368" y="18058"/>
                      </a:lnTo>
                      <a:lnTo>
                        <a:pt x="22368" y="18058"/>
                      </a:lnTo>
                      <a:lnTo>
                        <a:pt x="22263" y="18141"/>
                      </a:lnTo>
                      <a:lnTo>
                        <a:pt x="22222" y="18246"/>
                      </a:lnTo>
                      <a:lnTo>
                        <a:pt x="22201" y="18309"/>
                      </a:lnTo>
                      <a:lnTo>
                        <a:pt x="22201" y="18351"/>
                      </a:lnTo>
                      <a:lnTo>
                        <a:pt x="22368" y="18455"/>
                      </a:lnTo>
                      <a:lnTo>
                        <a:pt x="22368" y="18581"/>
                      </a:lnTo>
                      <a:lnTo>
                        <a:pt x="22368" y="18748"/>
                      </a:lnTo>
                      <a:lnTo>
                        <a:pt x="22410" y="18769"/>
                      </a:lnTo>
                      <a:lnTo>
                        <a:pt x="22494" y="18769"/>
                      </a:lnTo>
                      <a:lnTo>
                        <a:pt x="22535" y="18853"/>
                      </a:lnTo>
                      <a:lnTo>
                        <a:pt x="22515" y="18957"/>
                      </a:lnTo>
                      <a:lnTo>
                        <a:pt x="22682" y="19062"/>
                      </a:lnTo>
                      <a:lnTo>
                        <a:pt x="22598" y="19083"/>
                      </a:lnTo>
                      <a:lnTo>
                        <a:pt x="22724" y="19146"/>
                      </a:lnTo>
                      <a:lnTo>
                        <a:pt x="22787" y="19188"/>
                      </a:lnTo>
                      <a:lnTo>
                        <a:pt x="22891" y="19250"/>
                      </a:lnTo>
                      <a:lnTo>
                        <a:pt x="22996" y="19188"/>
                      </a:lnTo>
                      <a:lnTo>
                        <a:pt x="23100" y="19167"/>
                      </a:lnTo>
                      <a:lnTo>
                        <a:pt x="23100" y="18999"/>
                      </a:lnTo>
                      <a:lnTo>
                        <a:pt x="23163" y="18895"/>
                      </a:lnTo>
                      <a:lnTo>
                        <a:pt x="23226" y="18769"/>
                      </a:lnTo>
                      <a:lnTo>
                        <a:pt x="23331" y="18560"/>
                      </a:lnTo>
                      <a:lnTo>
                        <a:pt x="23310" y="18455"/>
                      </a:lnTo>
                      <a:lnTo>
                        <a:pt x="23351" y="18413"/>
                      </a:lnTo>
                      <a:lnTo>
                        <a:pt x="23351" y="18225"/>
                      </a:lnTo>
                      <a:lnTo>
                        <a:pt x="23331" y="18162"/>
                      </a:lnTo>
                      <a:lnTo>
                        <a:pt x="23414" y="18120"/>
                      </a:lnTo>
                      <a:lnTo>
                        <a:pt x="23351" y="17932"/>
                      </a:lnTo>
                      <a:lnTo>
                        <a:pt x="23247" y="17848"/>
                      </a:lnTo>
                      <a:lnTo>
                        <a:pt x="23205" y="17493"/>
                      </a:lnTo>
                      <a:lnTo>
                        <a:pt x="23142" y="17430"/>
                      </a:lnTo>
                      <a:lnTo>
                        <a:pt x="23163" y="17263"/>
                      </a:lnTo>
                      <a:lnTo>
                        <a:pt x="23205" y="17116"/>
                      </a:lnTo>
                      <a:lnTo>
                        <a:pt x="23163" y="17011"/>
                      </a:lnTo>
                      <a:lnTo>
                        <a:pt x="23100" y="16907"/>
                      </a:lnTo>
                      <a:lnTo>
                        <a:pt x="23038" y="16656"/>
                      </a:lnTo>
                      <a:lnTo>
                        <a:pt x="22996" y="16551"/>
                      </a:lnTo>
                      <a:lnTo>
                        <a:pt x="22954" y="16279"/>
                      </a:lnTo>
                      <a:lnTo>
                        <a:pt x="22912" y="16133"/>
                      </a:lnTo>
                      <a:lnTo>
                        <a:pt x="22933" y="15903"/>
                      </a:lnTo>
                      <a:lnTo>
                        <a:pt x="22912" y="15714"/>
                      </a:lnTo>
                      <a:lnTo>
                        <a:pt x="22933" y="15379"/>
                      </a:lnTo>
                      <a:lnTo>
                        <a:pt x="22933" y="15170"/>
                      </a:lnTo>
                      <a:lnTo>
                        <a:pt x="23038" y="15003"/>
                      </a:lnTo>
                      <a:lnTo>
                        <a:pt x="23121" y="14856"/>
                      </a:lnTo>
                      <a:lnTo>
                        <a:pt x="23226" y="14815"/>
                      </a:lnTo>
                      <a:lnTo>
                        <a:pt x="23268" y="14752"/>
                      </a:lnTo>
                      <a:lnTo>
                        <a:pt x="23331" y="14752"/>
                      </a:lnTo>
                      <a:lnTo>
                        <a:pt x="23414" y="14605"/>
                      </a:lnTo>
                      <a:lnTo>
                        <a:pt x="23414" y="14543"/>
                      </a:lnTo>
                      <a:lnTo>
                        <a:pt x="23372" y="14501"/>
                      </a:lnTo>
                      <a:lnTo>
                        <a:pt x="23414" y="14480"/>
                      </a:lnTo>
                      <a:lnTo>
                        <a:pt x="23540" y="14480"/>
                      </a:lnTo>
                      <a:lnTo>
                        <a:pt x="23561" y="14396"/>
                      </a:lnTo>
                      <a:lnTo>
                        <a:pt x="23665" y="14396"/>
                      </a:lnTo>
                      <a:lnTo>
                        <a:pt x="23686" y="14354"/>
                      </a:lnTo>
                      <a:lnTo>
                        <a:pt x="23875" y="14333"/>
                      </a:lnTo>
                      <a:lnTo>
                        <a:pt x="23937" y="14250"/>
                      </a:lnTo>
                      <a:lnTo>
                        <a:pt x="24063" y="14250"/>
                      </a:lnTo>
                      <a:lnTo>
                        <a:pt x="24084" y="14187"/>
                      </a:lnTo>
                      <a:lnTo>
                        <a:pt x="24168" y="14187"/>
                      </a:lnTo>
                      <a:lnTo>
                        <a:pt x="24209" y="14229"/>
                      </a:lnTo>
                      <a:lnTo>
                        <a:pt x="24314" y="14082"/>
                      </a:lnTo>
                      <a:lnTo>
                        <a:pt x="24314" y="14040"/>
                      </a:lnTo>
                      <a:lnTo>
                        <a:pt x="24377" y="14040"/>
                      </a:lnTo>
                      <a:lnTo>
                        <a:pt x="24481" y="13957"/>
                      </a:lnTo>
                      <a:lnTo>
                        <a:pt x="24481" y="13873"/>
                      </a:lnTo>
                      <a:lnTo>
                        <a:pt x="24691" y="13601"/>
                      </a:lnTo>
                      <a:lnTo>
                        <a:pt x="24795" y="13496"/>
                      </a:lnTo>
                      <a:lnTo>
                        <a:pt x="24984" y="13496"/>
                      </a:lnTo>
                      <a:lnTo>
                        <a:pt x="25025" y="13517"/>
                      </a:lnTo>
                      <a:lnTo>
                        <a:pt x="25088" y="13517"/>
                      </a:lnTo>
                      <a:lnTo>
                        <a:pt x="25193" y="13329"/>
                      </a:lnTo>
                      <a:lnTo>
                        <a:pt x="25465" y="13099"/>
                      </a:lnTo>
                      <a:lnTo>
                        <a:pt x="25737" y="12931"/>
                      </a:lnTo>
                      <a:lnTo>
                        <a:pt x="25862" y="12910"/>
                      </a:lnTo>
                      <a:lnTo>
                        <a:pt x="25925" y="12890"/>
                      </a:lnTo>
                      <a:lnTo>
                        <a:pt x="25988" y="12890"/>
                      </a:lnTo>
                      <a:lnTo>
                        <a:pt x="25988" y="12910"/>
                      </a:lnTo>
                      <a:lnTo>
                        <a:pt x="26092" y="12910"/>
                      </a:lnTo>
                      <a:lnTo>
                        <a:pt x="26197" y="12785"/>
                      </a:lnTo>
                      <a:lnTo>
                        <a:pt x="26155" y="12785"/>
                      </a:lnTo>
                      <a:lnTo>
                        <a:pt x="26134" y="12722"/>
                      </a:lnTo>
                      <a:lnTo>
                        <a:pt x="26030" y="12827"/>
                      </a:lnTo>
                      <a:lnTo>
                        <a:pt x="25883" y="12806"/>
                      </a:lnTo>
                      <a:lnTo>
                        <a:pt x="25820" y="12722"/>
                      </a:lnTo>
                      <a:lnTo>
                        <a:pt x="25925" y="12785"/>
                      </a:lnTo>
                      <a:lnTo>
                        <a:pt x="26051" y="12701"/>
                      </a:lnTo>
                      <a:lnTo>
                        <a:pt x="26030" y="12680"/>
                      </a:lnTo>
                      <a:lnTo>
                        <a:pt x="26092" y="12618"/>
                      </a:lnTo>
                      <a:lnTo>
                        <a:pt x="26051" y="12555"/>
                      </a:lnTo>
                      <a:lnTo>
                        <a:pt x="25925" y="12513"/>
                      </a:lnTo>
                      <a:lnTo>
                        <a:pt x="25862" y="12471"/>
                      </a:lnTo>
                      <a:lnTo>
                        <a:pt x="25946" y="12471"/>
                      </a:lnTo>
                      <a:lnTo>
                        <a:pt x="26030" y="12492"/>
                      </a:lnTo>
                      <a:lnTo>
                        <a:pt x="26092" y="12471"/>
                      </a:lnTo>
                      <a:lnTo>
                        <a:pt x="26092" y="12387"/>
                      </a:lnTo>
                      <a:lnTo>
                        <a:pt x="26155" y="12513"/>
                      </a:lnTo>
                      <a:lnTo>
                        <a:pt x="26239" y="12492"/>
                      </a:lnTo>
                      <a:lnTo>
                        <a:pt x="26302" y="12555"/>
                      </a:lnTo>
                      <a:lnTo>
                        <a:pt x="26364" y="12513"/>
                      </a:lnTo>
                      <a:lnTo>
                        <a:pt x="26385" y="12408"/>
                      </a:lnTo>
                      <a:lnTo>
                        <a:pt x="26511" y="12304"/>
                      </a:lnTo>
                      <a:lnTo>
                        <a:pt x="26553" y="12304"/>
                      </a:lnTo>
                      <a:lnTo>
                        <a:pt x="26574" y="12199"/>
                      </a:lnTo>
                      <a:lnTo>
                        <a:pt x="26553" y="12094"/>
                      </a:lnTo>
                      <a:lnTo>
                        <a:pt x="26511" y="12094"/>
                      </a:lnTo>
                      <a:lnTo>
                        <a:pt x="26448" y="12241"/>
                      </a:lnTo>
                      <a:lnTo>
                        <a:pt x="26448" y="12283"/>
                      </a:lnTo>
                      <a:lnTo>
                        <a:pt x="26385" y="12262"/>
                      </a:lnTo>
                      <a:lnTo>
                        <a:pt x="26364" y="12094"/>
                      </a:lnTo>
                      <a:lnTo>
                        <a:pt x="26344" y="12074"/>
                      </a:lnTo>
                      <a:lnTo>
                        <a:pt x="26092" y="12094"/>
                      </a:lnTo>
                      <a:lnTo>
                        <a:pt x="25967" y="12157"/>
                      </a:lnTo>
                      <a:lnTo>
                        <a:pt x="25988" y="12074"/>
                      </a:lnTo>
                      <a:lnTo>
                        <a:pt x="25988" y="11927"/>
                      </a:lnTo>
                      <a:lnTo>
                        <a:pt x="26051" y="11885"/>
                      </a:lnTo>
                      <a:lnTo>
                        <a:pt x="26092" y="11990"/>
                      </a:lnTo>
                      <a:lnTo>
                        <a:pt x="26176" y="12032"/>
                      </a:lnTo>
                      <a:lnTo>
                        <a:pt x="26239" y="11969"/>
                      </a:lnTo>
                      <a:lnTo>
                        <a:pt x="26385" y="11948"/>
                      </a:lnTo>
                      <a:lnTo>
                        <a:pt x="26406" y="11885"/>
                      </a:lnTo>
                      <a:lnTo>
                        <a:pt x="26490" y="11885"/>
                      </a:lnTo>
                      <a:lnTo>
                        <a:pt x="26511" y="11843"/>
                      </a:lnTo>
                      <a:lnTo>
                        <a:pt x="26490" y="11718"/>
                      </a:lnTo>
                      <a:lnTo>
                        <a:pt x="26448" y="11655"/>
                      </a:lnTo>
                      <a:lnTo>
                        <a:pt x="26469" y="11613"/>
                      </a:lnTo>
                      <a:lnTo>
                        <a:pt x="26511" y="11634"/>
                      </a:lnTo>
                      <a:lnTo>
                        <a:pt x="26574" y="11530"/>
                      </a:lnTo>
                      <a:lnTo>
                        <a:pt x="26511" y="11425"/>
                      </a:lnTo>
                      <a:lnTo>
                        <a:pt x="26469" y="11362"/>
                      </a:lnTo>
                      <a:lnTo>
                        <a:pt x="26385" y="11404"/>
                      </a:lnTo>
                      <a:lnTo>
                        <a:pt x="26302" y="11362"/>
                      </a:lnTo>
                      <a:lnTo>
                        <a:pt x="26260" y="11237"/>
                      </a:lnTo>
                      <a:lnTo>
                        <a:pt x="26176" y="11237"/>
                      </a:lnTo>
                      <a:lnTo>
                        <a:pt x="26092" y="11195"/>
                      </a:lnTo>
                      <a:lnTo>
                        <a:pt x="26030" y="11111"/>
                      </a:lnTo>
                      <a:lnTo>
                        <a:pt x="26030" y="11111"/>
                      </a:lnTo>
                      <a:lnTo>
                        <a:pt x="26092" y="11153"/>
                      </a:lnTo>
                      <a:lnTo>
                        <a:pt x="26260" y="11153"/>
                      </a:lnTo>
                      <a:lnTo>
                        <a:pt x="26302" y="11257"/>
                      </a:lnTo>
                      <a:lnTo>
                        <a:pt x="26385" y="11299"/>
                      </a:lnTo>
                      <a:lnTo>
                        <a:pt x="26406" y="11216"/>
                      </a:lnTo>
                      <a:lnTo>
                        <a:pt x="26281" y="11090"/>
                      </a:lnTo>
                      <a:lnTo>
                        <a:pt x="26385" y="11111"/>
                      </a:lnTo>
                      <a:lnTo>
                        <a:pt x="26406" y="11048"/>
                      </a:lnTo>
                      <a:lnTo>
                        <a:pt x="26448" y="11027"/>
                      </a:lnTo>
                      <a:lnTo>
                        <a:pt x="26406" y="10944"/>
                      </a:lnTo>
                      <a:lnTo>
                        <a:pt x="26281" y="10881"/>
                      </a:lnTo>
                      <a:lnTo>
                        <a:pt x="26239" y="10713"/>
                      </a:lnTo>
                      <a:lnTo>
                        <a:pt x="26281" y="10734"/>
                      </a:lnTo>
                      <a:lnTo>
                        <a:pt x="26344" y="10839"/>
                      </a:lnTo>
                      <a:lnTo>
                        <a:pt x="26406" y="10839"/>
                      </a:lnTo>
                      <a:lnTo>
                        <a:pt x="26448" y="10734"/>
                      </a:lnTo>
                      <a:lnTo>
                        <a:pt x="26448" y="10630"/>
                      </a:lnTo>
                      <a:lnTo>
                        <a:pt x="26344" y="10588"/>
                      </a:lnTo>
                      <a:lnTo>
                        <a:pt x="26197" y="10421"/>
                      </a:lnTo>
                      <a:lnTo>
                        <a:pt x="26092" y="10379"/>
                      </a:lnTo>
                      <a:lnTo>
                        <a:pt x="26030" y="10274"/>
                      </a:lnTo>
                      <a:lnTo>
                        <a:pt x="25946" y="10253"/>
                      </a:lnTo>
                      <a:lnTo>
                        <a:pt x="25946" y="10149"/>
                      </a:lnTo>
                      <a:lnTo>
                        <a:pt x="26030" y="10044"/>
                      </a:lnTo>
                      <a:lnTo>
                        <a:pt x="25967" y="10149"/>
                      </a:lnTo>
                      <a:lnTo>
                        <a:pt x="25988" y="10190"/>
                      </a:lnTo>
                      <a:lnTo>
                        <a:pt x="26051" y="10211"/>
                      </a:lnTo>
                      <a:lnTo>
                        <a:pt x="26134" y="10316"/>
                      </a:lnTo>
                      <a:lnTo>
                        <a:pt x="26239" y="10358"/>
                      </a:lnTo>
                      <a:lnTo>
                        <a:pt x="26364" y="10504"/>
                      </a:lnTo>
                      <a:lnTo>
                        <a:pt x="26385" y="10504"/>
                      </a:lnTo>
                      <a:lnTo>
                        <a:pt x="26406" y="10274"/>
                      </a:lnTo>
                      <a:lnTo>
                        <a:pt x="26406" y="10169"/>
                      </a:lnTo>
                      <a:lnTo>
                        <a:pt x="26406" y="10086"/>
                      </a:lnTo>
                      <a:lnTo>
                        <a:pt x="26385" y="10044"/>
                      </a:lnTo>
                      <a:lnTo>
                        <a:pt x="26406" y="9856"/>
                      </a:lnTo>
                      <a:lnTo>
                        <a:pt x="26448" y="9793"/>
                      </a:lnTo>
                      <a:lnTo>
                        <a:pt x="26409" y="9728"/>
                      </a:lnTo>
                      <a:lnTo>
                        <a:pt x="26409" y="9728"/>
                      </a:lnTo>
                      <a:lnTo>
                        <a:pt x="26490" y="9667"/>
                      </a:lnTo>
                      <a:lnTo>
                        <a:pt x="26616" y="9563"/>
                      </a:lnTo>
                      <a:lnTo>
                        <a:pt x="26657" y="9458"/>
                      </a:lnTo>
                      <a:lnTo>
                        <a:pt x="26657" y="9437"/>
                      </a:lnTo>
                      <a:lnTo>
                        <a:pt x="26678" y="9458"/>
                      </a:lnTo>
                      <a:lnTo>
                        <a:pt x="26657" y="9584"/>
                      </a:lnTo>
                      <a:lnTo>
                        <a:pt x="26678" y="9625"/>
                      </a:lnTo>
                      <a:lnTo>
                        <a:pt x="26574" y="9667"/>
                      </a:lnTo>
                      <a:lnTo>
                        <a:pt x="26511" y="9793"/>
                      </a:lnTo>
                      <a:lnTo>
                        <a:pt x="26595" y="9960"/>
                      </a:lnTo>
                      <a:lnTo>
                        <a:pt x="26574" y="10107"/>
                      </a:lnTo>
                      <a:lnTo>
                        <a:pt x="26490" y="10253"/>
                      </a:lnTo>
                      <a:lnTo>
                        <a:pt x="26490" y="10358"/>
                      </a:lnTo>
                      <a:lnTo>
                        <a:pt x="26595" y="10462"/>
                      </a:lnTo>
                      <a:lnTo>
                        <a:pt x="26616" y="10400"/>
                      </a:lnTo>
                      <a:lnTo>
                        <a:pt x="26657" y="10462"/>
                      </a:lnTo>
                      <a:lnTo>
                        <a:pt x="26699" y="10462"/>
                      </a:lnTo>
                      <a:lnTo>
                        <a:pt x="26699" y="10483"/>
                      </a:lnTo>
                      <a:lnTo>
                        <a:pt x="26678" y="10525"/>
                      </a:lnTo>
                      <a:lnTo>
                        <a:pt x="26699" y="10609"/>
                      </a:lnTo>
                      <a:lnTo>
                        <a:pt x="26825" y="10609"/>
                      </a:lnTo>
                      <a:lnTo>
                        <a:pt x="26762" y="10672"/>
                      </a:lnTo>
                      <a:lnTo>
                        <a:pt x="26762" y="10693"/>
                      </a:lnTo>
                      <a:lnTo>
                        <a:pt x="26699" y="10797"/>
                      </a:lnTo>
                      <a:lnTo>
                        <a:pt x="26699" y="10881"/>
                      </a:lnTo>
                      <a:lnTo>
                        <a:pt x="26657" y="10985"/>
                      </a:lnTo>
                      <a:lnTo>
                        <a:pt x="26616" y="11111"/>
                      </a:lnTo>
                      <a:lnTo>
                        <a:pt x="26616" y="11216"/>
                      </a:lnTo>
                      <a:lnTo>
                        <a:pt x="26657" y="11153"/>
                      </a:lnTo>
                      <a:lnTo>
                        <a:pt x="26678" y="11111"/>
                      </a:lnTo>
                      <a:lnTo>
                        <a:pt x="26783" y="10902"/>
                      </a:lnTo>
                      <a:lnTo>
                        <a:pt x="26804" y="10944"/>
                      </a:lnTo>
                      <a:lnTo>
                        <a:pt x="26804" y="11006"/>
                      </a:lnTo>
                      <a:lnTo>
                        <a:pt x="26825" y="10944"/>
                      </a:lnTo>
                      <a:lnTo>
                        <a:pt x="26825" y="10881"/>
                      </a:lnTo>
                      <a:lnTo>
                        <a:pt x="26909" y="10776"/>
                      </a:lnTo>
                      <a:lnTo>
                        <a:pt x="26992" y="10525"/>
                      </a:lnTo>
                      <a:lnTo>
                        <a:pt x="27118" y="10462"/>
                      </a:lnTo>
                      <a:lnTo>
                        <a:pt x="27222" y="10253"/>
                      </a:lnTo>
                      <a:lnTo>
                        <a:pt x="27222" y="10086"/>
                      </a:lnTo>
                      <a:lnTo>
                        <a:pt x="27139" y="9897"/>
                      </a:lnTo>
                      <a:lnTo>
                        <a:pt x="27097" y="9856"/>
                      </a:lnTo>
                      <a:lnTo>
                        <a:pt x="27076" y="9688"/>
                      </a:lnTo>
                      <a:lnTo>
                        <a:pt x="27013" y="9625"/>
                      </a:lnTo>
                      <a:lnTo>
                        <a:pt x="27013" y="9521"/>
                      </a:lnTo>
                      <a:lnTo>
                        <a:pt x="27076" y="9416"/>
                      </a:lnTo>
                      <a:lnTo>
                        <a:pt x="27181" y="9312"/>
                      </a:lnTo>
                      <a:lnTo>
                        <a:pt x="27306" y="9249"/>
                      </a:lnTo>
                      <a:lnTo>
                        <a:pt x="27118" y="9458"/>
                      </a:lnTo>
                      <a:lnTo>
                        <a:pt x="27076" y="9542"/>
                      </a:lnTo>
                      <a:lnTo>
                        <a:pt x="27118" y="9625"/>
                      </a:lnTo>
                      <a:lnTo>
                        <a:pt x="27243" y="9751"/>
                      </a:lnTo>
                      <a:lnTo>
                        <a:pt x="27327" y="9730"/>
                      </a:lnTo>
                      <a:lnTo>
                        <a:pt x="27390" y="9772"/>
                      </a:lnTo>
                      <a:lnTo>
                        <a:pt x="27327" y="9939"/>
                      </a:lnTo>
                      <a:lnTo>
                        <a:pt x="27327" y="9939"/>
                      </a:lnTo>
                      <a:lnTo>
                        <a:pt x="27411" y="9877"/>
                      </a:lnTo>
                      <a:lnTo>
                        <a:pt x="27432" y="9897"/>
                      </a:lnTo>
                      <a:lnTo>
                        <a:pt x="27515" y="9793"/>
                      </a:lnTo>
                      <a:lnTo>
                        <a:pt x="27515" y="9730"/>
                      </a:lnTo>
                      <a:lnTo>
                        <a:pt x="27557" y="9730"/>
                      </a:lnTo>
                      <a:lnTo>
                        <a:pt x="27620" y="9646"/>
                      </a:lnTo>
                      <a:lnTo>
                        <a:pt x="27704" y="9625"/>
                      </a:lnTo>
                      <a:lnTo>
                        <a:pt x="27745" y="9458"/>
                      </a:lnTo>
                      <a:lnTo>
                        <a:pt x="27808" y="9374"/>
                      </a:lnTo>
                      <a:lnTo>
                        <a:pt x="27850" y="9374"/>
                      </a:lnTo>
                      <a:lnTo>
                        <a:pt x="27913" y="9270"/>
                      </a:lnTo>
                      <a:lnTo>
                        <a:pt x="27934" y="9207"/>
                      </a:lnTo>
                      <a:lnTo>
                        <a:pt x="27934" y="9144"/>
                      </a:lnTo>
                      <a:lnTo>
                        <a:pt x="27976" y="9040"/>
                      </a:lnTo>
                      <a:lnTo>
                        <a:pt x="27976" y="8998"/>
                      </a:lnTo>
                      <a:lnTo>
                        <a:pt x="28038" y="8914"/>
                      </a:lnTo>
                      <a:lnTo>
                        <a:pt x="28017" y="8830"/>
                      </a:lnTo>
                      <a:lnTo>
                        <a:pt x="27955" y="8789"/>
                      </a:lnTo>
                      <a:lnTo>
                        <a:pt x="27913" y="8705"/>
                      </a:lnTo>
                      <a:lnTo>
                        <a:pt x="28059" y="8621"/>
                      </a:lnTo>
                      <a:lnTo>
                        <a:pt x="28059" y="8537"/>
                      </a:lnTo>
                      <a:lnTo>
                        <a:pt x="28164" y="8475"/>
                      </a:lnTo>
                      <a:lnTo>
                        <a:pt x="28248" y="8433"/>
                      </a:lnTo>
                      <a:lnTo>
                        <a:pt x="28436" y="8328"/>
                      </a:lnTo>
                      <a:lnTo>
                        <a:pt x="28561" y="8328"/>
                      </a:lnTo>
                      <a:lnTo>
                        <a:pt x="28750" y="8203"/>
                      </a:lnTo>
                      <a:lnTo>
                        <a:pt x="28813" y="8203"/>
                      </a:lnTo>
                      <a:lnTo>
                        <a:pt x="28854" y="8224"/>
                      </a:lnTo>
                      <a:lnTo>
                        <a:pt x="29085" y="8203"/>
                      </a:lnTo>
                      <a:lnTo>
                        <a:pt x="29189" y="8265"/>
                      </a:lnTo>
                      <a:lnTo>
                        <a:pt x="29336" y="8203"/>
                      </a:lnTo>
                      <a:lnTo>
                        <a:pt x="29587" y="8203"/>
                      </a:lnTo>
                      <a:lnTo>
                        <a:pt x="29629" y="8182"/>
                      </a:lnTo>
                      <a:lnTo>
                        <a:pt x="29608" y="8119"/>
                      </a:lnTo>
                      <a:lnTo>
                        <a:pt x="29608" y="7972"/>
                      </a:lnTo>
                      <a:lnTo>
                        <a:pt x="29608" y="7847"/>
                      </a:lnTo>
                      <a:lnTo>
                        <a:pt x="29733" y="7952"/>
                      </a:lnTo>
                      <a:lnTo>
                        <a:pt x="29733" y="8077"/>
                      </a:lnTo>
                      <a:lnTo>
                        <a:pt x="29712" y="8161"/>
                      </a:lnTo>
                      <a:lnTo>
                        <a:pt x="29796" y="8161"/>
                      </a:lnTo>
                      <a:lnTo>
                        <a:pt x="29901" y="8056"/>
                      </a:lnTo>
                      <a:lnTo>
                        <a:pt x="30005" y="7868"/>
                      </a:lnTo>
                      <a:lnTo>
                        <a:pt x="30047" y="7972"/>
                      </a:lnTo>
                      <a:lnTo>
                        <a:pt x="30047" y="8056"/>
                      </a:lnTo>
                      <a:lnTo>
                        <a:pt x="30131" y="8077"/>
                      </a:lnTo>
                      <a:lnTo>
                        <a:pt x="30382" y="7952"/>
                      </a:lnTo>
                      <a:lnTo>
                        <a:pt x="30466" y="7805"/>
                      </a:lnTo>
                      <a:lnTo>
                        <a:pt x="30424" y="7596"/>
                      </a:lnTo>
                      <a:lnTo>
                        <a:pt x="30361" y="7638"/>
                      </a:lnTo>
                      <a:lnTo>
                        <a:pt x="30361" y="7742"/>
                      </a:lnTo>
                      <a:lnTo>
                        <a:pt x="30319" y="7868"/>
                      </a:lnTo>
                      <a:lnTo>
                        <a:pt x="30152" y="7868"/>
                      </a:lnTo>
                      <a:lnTo>
                        <a:pt x="30131" y="7763"/>
                      </a:lnTo>
                      <a:lnTo>
                        <a:pt x="30068" y="7575"/>
                      </a:lnTo>
                      <a:lnTo>
                        <a:pt x="29922" y="7491"/>
                      </a:lnTo>
                      <a:lnTo>
                        <a:pt x="29922" y="7449"/>
                      </a:lnTo>
                      <a:lnTo>
                        <a:pt x="30131" y="7261"/>
                      </a:lnTo>
                      <a:lnTo>
                        <a:pt x="30131" y="7177"/>
                      </a:lnTo>
                      <a:lnTo>
                        <a:pt x="30047" y="7177"/>
                      </a:lnTo>
                      <a:lnTo>
                        <a:pt x="30047" y="7115"/>
                      </a:lnTo>
                      <a:lnTo>
                        <a:pt x="30131" y="7052"/>
                      </a:lnTo>
                      <a:lnTo>
                        <a:pt x="30152" y="6968"/>
                      </a:lnTo>
                      <a:lnTo>
                        <a:pt x="30214" y="6905"/>
                      </a:lnTo>
                      <a:lnTo>
                        <a:pt x="30277" y="6696"/>
                      </a:lnTo>
                      <a:lnTo>
                        <a:pt x="30486" y="6529"/>
                      </a:lnTo>
                      <a:lnTo>
                        <a:pt x="30570" y="6382"/>
                      </a:lnTo>
                      <a:lnTo>
                        <a:pt x="30633" y="6382"/>
                      </a:lnTo>
                      <a:lnTo>
                        <a:pt x="30696" y="6278"/>
                      </a:lnTo>
                      <a:lnTo>
                        <a:pt x="30696" y="6340"/>
                      </a:lnTo>
                      <a:lnTo>
                        <a:pt x="30779" y="6382"/>
                      </a:lnTo>
                      <a:lnTo>
                        <a:pt x="30842" y="6299"/>
                      </a:lnTo>
                      <a:lnTo>
                        <a:pt x="30905" y="6173"/>
                      </a:lnTo>
                      <a:lnTo>
                        <a:pt x="30905" y="6299"/>
                      </a:lnTo>
                      <a:lnTo>
                        <a:pt x="30989" y="6299"/>
                      </a:lnTo>
                      <a:lnTo>
                        <a:pt x="31051" y="6173"/>
                      </a:lnTo>
                      <a:lnTo>
                        <a:pt x="31093" y="6215"/>
                      </a:lnTo>
                      <a:lnTo>
                        <a:pt x="31156" y="6173"/>
                      </a:lnTo>
                      <a:lnTo>
                        <a:pt x="31261" y="6006"/>
                      </a:lnTo>
                      <a:lnTo>
                        <a:pt x="31407" y="5796"/>
                      </a:lnTo>
                      <a:lnTo>
                        <a:pt x="31386" y="5922"/>
                      </a:lnTo>
                      <a:lnTo>
                        <a:pt x="31407" y="6006"/>
                      </a:lnTo>
                      <a:lnTo>
                        <a:pt x="31512" y="6006"/>
                      </a:lnTo>
                      <a:lnTo>
                        <a:pt x="31616" y="5880"/>
                      </a:lnTo>
                      <a:lnTo>
                        <a:pt x="31742" y="5880"/>
                      </a:lnTo>
                      <a:lnTo>
                        <a:pt x="31784" y="6006"/>
                      </a:lnTo>
                      <a:lnTo>
                        <a:pt x="31846" y="6006"/>
                      </a:lnTo>
                      <a:lnTo>
                        <a:pt x="31951" y="5880"/>
                      </a:lnTo>
                      <a:lnTo>
                        <a:pt x="32035" y="5922"/>
                      </a:lnTo>
                      <a:lnTo>
                        <a:pt x="32098" y="5901"/>
                      </a:lnTo>
                      <a:lnTo>
                        <a:pt x="32202" y="5817"/>
                      </a:lnTo>
                      <a:lnTo>
                        <a:pt x="32307" y="5817"/>
                      </a:lnTo>
                      <a:lnTo>
                        <a:pt x="32432" y="5755"/>
                      </a:lnTo>
                      <a:lnTo>
                        <a:pt x="32474" y="5817"/>
                      </a:lnTo>
                      <a:lnTo>
                        <a:pt x="32558" y="5796"/>
                      </a:lnTo>
                      <a:lnTo>
                        <a:pt x="32642" y="5713"/>
                      </a:lnTo>
                      <a:lnTo>
                        <a:pt x="32537" y="5650"/>
                      </a:lnTo>
                      <a:lnTo>
                        <a:pt x="32474" y="5713"/>
                      </a:lnTo>
                      <a:lnTo>
                        <a:pt x="32411" y="5650"/>
                      </a:lnTo>
                      <a:lnTo>
                        <a:pt x="32453" y="5504"/>
                      </a:lnTo>
                      <a:lnTo>
                        <a:pt x="32223" y="5378"/>
                      </a:lnTo>
                      <a:lnTo>
                        <a:pt x="32202" y="5357"/>
                      </a:lnTo>
                      <a:lnTo>
                        <a:pt x="32223" y="5294"/>
                      </a:lnTo>
                      <a:lnTo>
                        <a:pt x="32223" y="5252"/>
                      </a:lnTo>
                      <a:lnTo>
                        <a:pt x="32223" y="5169"/>
                      </a:lnTo>
                      <a:lnTo>
                        <a:pt x="32244" y="5085"/>
                      </a:lnTo>
                      <a:lnTo>
                        <a:pt x="32202" y="5022"/>
                      </a:lnTo>
                      <a:lnTo>
                        <a:pt x="32139" y="4959"/>
                      </a:lnTo>
                      <a:lnTo>
                        <a:pt x="32098" y="4939"/>
                      </a:lnTo>
                      <a:lnTo>
                        <a:pt x="32118" y="4855"/>
                      </a:lnTo>
                      <a:lnTo>
                        <a:pt x="32244" y="4123"/>
                      </a:lnTo>
                      <a:lnTo>
                        <a:pt x="32244" y="3934"/>
                      </a:lnTo>
                      <a:lnTo>
                        <a:pt x="32014" y="3725"/>
                      </a:lnTo>
                      <a:lnTo>
                        <a:pt x="31951" y="3788"/>
                      </a:lnTo>
                      <a:lnTo>
                        <a:pt x="31805" y="3725"/>
                      </a:lnTo>
                      <a:lnTo>
                        <a:pt x="31700" y="3767"/>
                      </a:lnTo>
                      <a:lnTo>
                        <a:pt x="31616" y="3683"/>
                      </a:lnTo>
                      <a:lnTo>
                        <a:pt x="31533" y="3662"/>
                      </a:lnTo>
                      <a:lnTo>
                        <a:pt x="31512" y="3662"/>
                      </a:lnTo>
                      <a:lnTo>
                        <a:pt x="31407" y="3767"/>
                      </a:lnTo>
                      <a:lnTo>
                        <a:pt x="31365" y="3830"/>
                      </a:lnTo>
                      <a:lnTo>
                        <a:pt x="31156" y="4081"/>
                      </a:lnTo>
                      <a:lnTo>
                        <a:pt x="31072" y="4206"/>
                      </a:lnTo>
                      <a:lnTo>
                        <a:pt x="31072" y="4311"/>
                      </a:lnTo>
                      <a:lnTo>
                        <a:pt x="30905" y="4395"/>
                      </a:lnTo>
                      <a:lnTo>
                        <a:pt x="30905" y="4520"/>
                      </a:lnTo>
                      <a:lnTo>
                        <a:pt x="30863" y="4625"/>
                      </a:lnTo>
                      <a:lnTo>
                        <a:pt x="30696" y="4813"/>
                      </a:lnTo>
                      <a:lnTo>
                        <a:pt x="30633" y="4834"/>
                      </a:lnTo>
                      <a:lnTo>
                        <a:pt x="30445" y="5043"/>
                      </a:lnTo>
                      <a:lnTo>
                        <a:pt x="30424" y="5127"/>
                      </a:lnTo>
                      <a:lnTo>
                        <a:pt x="30340" y="5169"/>
                      </a:lnTo>
                      <a:lnTo>
                        <a:pt x="30235" y="5148"/>
                      </a:lnTo>
                      <a:lnTo>
                        <a:pt x="30173" y="5148"/>
                      </a:lnTo>
                      <a:lnTo>
                        <a:pt x="30131" y="5190"/>
                      </a:lnTo>
                      <a:lnTo>
                        <a:pt x="30068" y="5190"/>
                      </a:lnTo>
                      <a:lnTo>
                        <a:pt x="29942" y="5336"/>
                      </a:lnTo>
                      <a:lnTo>
                        <a:pt x="28269" y="5294"/>
                      </a:lnTo>
                      <a:lnTo>
                        <a:pt x="28059" y="5336"/>
                      </a:lnTo>
                      <a:lnTo>
                        <a:pt x="27955" y="5441"/>
                      </a:lnTo>
                      <a:lnTo>
                        <a:pt x="27829" y="5483"/>
                      </a:lnTo>
                      <a:lnTo>
                        <a:pt x="27704" y="5566"/>
                      </a:lnTo>
                      <a:lnTo>
                        <a:pt x="27453" y="5817"/>
                      </a:lnTo>
                      <a:lnTo>
                        <a:pt x="27285" y="5859"/>
                      </a:lnTo>
                      <a:lnTo>
                        <a:pt x="27181" y="5922"/>
                      </a:lnTo>
                      <a:lnTo>
                        <a:pt x="26699" y="6299"/>
                      </a:lnTo>
                      <a:lnTo>
                        <a:pt x="25611" y="6612"/>
                      </a:lnTo>
                      <a:lnTo>
                        <a:pt x="25569" y="6864"/>
                      </a:lnTo>
                      <a:lnTo>
                        <a:pt x="25318" y="6968"/>
                      </a:lnTo>
                      <a:lnTo>
                        <a:pt x="23331" y="7491"/>
                      </a:lnTo>
                      <a:lnTo>
                        <a:pt x="23247" y="7324"/>
                      </a:lnTo>
                      <a:lnTo>
                        <a:pt x="23351" y="7177"/>
                      </a:lnTo>
                      <a:lnTo>
                        <a:pt x="23561" y="7073"/>
                      </a:lnTo>
                      <a:lnTo>
                        <a:pt x="23665" y="6947"/>
                      </a:lnTo>
                      <a:lnTo>
                        <a:pt x="23728" y="6822"/>
                      </a:lnTo>
                      <a:lnTo>
                        <a:pt x="23770" y="6696"/>
                      </a:lnTo>
                      <a:lnTo>
                        <a:pt x="23833" y="5922"/>
                      </a:lnTo>
                      <a:lnTo>
                        <a:pt x="23456" y="4143"/>
                      </a:lnTo>
                      <a:lnTo>
                        <a:pt x="23100" y="3871"/>
                      </a:lnTo>
                      <a:lnTo>
                        <a:pt x="22954" y="3683"/>
                      </a:lnTo>
                      <a:lnTo>
                        <a:pt x="20652" y="2616"/>
                      </a:lnTo>
                      <a:lnTo>
                        <a:pt x="20548" y="2553"/>
                      </a:lnTo>
                      <a:lnTo>
                        <a:pt x="20422" y="2511"/>
                      </a:lnTo>
                      <a:lnTo>
                        <a:pt x="20380" y="2449"/>
                      </a:lnTo>
                      <a:lnTo>
                        <a:pt x="20087" y="2449"/>
                      </a:lnTo>
                      <a:lnTo>
                        <a:pt x="20066" y="2344"/>
                      </a:lnTo>
                      <a:lnTo>
                        <a:pt x="19983" y="2302"/>
                      </a:lnTo>
                      <a:lnTo>
                        <a:pt x="19899" y="2344"/>
                      </a:lnTo>
                      <a:lnTo>
                        <a:pt x="19711" y="2344"/>
                      </a:lnTo>
                      <a:lnTo>
                        <a:pt x="19606" y="2323"/>
                      </a:lnTo>
                      <a:lnTo>
                        <a:pt x="19543" y="2239"/>
                      </a:lnTo>
                      <a:lnTo>
                        <a:pt x="19439" y="2198"/>
                      </a:lnTo>
                      <a:lnTo>
                        <a:pt x="19230" y="2135"/>
                      </a:lnTo>
                      <a:lnTo>
                        <a:pt x="19167" y="2009"/>
                      </a:lnTo>
                      <a:lnTo>
                        <a:pt x="19083" y="2009"/>
                      </a:lnTo>
                      <a:lnTo>
                        <a:pt x="18958" y="1905"/>
                      </a:lnTo>
                      <a:lnTo>
                        <a:pt x="18853" y="1905"/>
                      </a:lnTo>
                      <a:lnTo>
                        <a:pt x="18769" y="1884"/>
                      </a:lnTo>
                      <a:lnTo>
                        <a:pt x="18644" y="1905"/>
                      </a:lnTo>
                      <a:lnTo>
                        <a:pt x="18623" y="1926"/>
                      </a:lnTo>
                      <a:lnTo>
                        <a:pt x="18560" y="1842"/>
                      </a:lnTo>
                      <a:lnTo>
                        <a:pt x="18434" y="1821"/>
                      </a:lnTo>
                      <a:lnTo>
                        <a:pt x="18414" y="1800"/>
                      </a:lnTo>
                      <a:lnTo>
                        <a:pt x="18309" y="1737"/>
                      </a:lnTo>
                      <a:lnTo>
                        <a:pt x="18288" y="1716"/>
                      </a:lnTo>
                      <a:lnTo>
                        <a:pt x="18204" y="1633"/>
                      </a:lnTo>
                      <a:lnTo>
                        <a:pt x="18204" y="1612"/>
                      </a:lnTo>
                      <a:lnTo>
                        <a:pt x="18079" y="1507"/>
                      </a:lnTo>
                      <a:lnTo>
                        <a:pt x="17932" y="1507"/>
                      </a:lnTo>
                      <a:lnTo>
                        <a:pt x="17807" y="1486"/>
                      </a:lnTo>
                      <a:lnTo>
                        <a:pt x="284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69" name="Google Shape;869;p70"/>
            <p:cNvGrpSpPr/>
            <p:nvPr/>
          </p:nvGrpSpPr>
          <p:grpSpPr>
            <a:xfrm>
              <a:off x="3230417" y="3103734"/>
              <a:ext cx="282982" cy="280332"/>
              <a:chOff x="2605700" y="3152850"/>
              <a:chExt cx="594125" cy="616250"/>
            </a:xfrm>
          </p:grpSpPr>
          <p:sp>
            <p:nvSpPr>
              <p:cNvPr id="870" name="Google Shape;870;p70"/>
              <p:cNvSpPr/>
              <p:nvPr/>
            </p:nvSpPr>
            <p:spPr>
              <a:xfrm>
                <a:off x="2605700" y="3152850"/>
                <a:ext cx="379825" cy="616250"/>
              </a:xfrm>
              <a:custGeom>
                <a:avLst/>
                <a:gdLst/>
                <a:ahLst/>
                <a:cxnLst/>
                <a:rect l="l" t="t" r="r" b="b"/>
                <a:pathLst>
                  <a:path w="15193" h="24650" extrusionOk="0">
                    <a:moveTo>
                      <a:pt x="14024" y="2338"/>
                    </a:moveTo>
                    <a:lnTo>
                      <a:pt x="8818" y="0"/>
                    </a:lnTo>
                    <a:lnTo>
                      <a:pt x="4037" y="1594"/>
                    </a:lnTo>
                    <a:lnTo>
                      <a:pt x="0" y="7225"/>
                    </a:lnTo>
                    <a:lnTo>
                      <a:pt x="2018" y="11156"/>
                    </a:lnTo>
                    <a:lnTo>
                      <a:pt x="7331" y="12325"/>
                    </a:lnTo>
                    <a:lnTo>
                      <a:pt x="10518" y="17531"/>
                    </a:lnTo>
                    <a:lnTo>
                      <a:pt x="11049" y="22843"/>
                    </a:lnTo>
                    <a:lnTo>
                      <a:pt x="13705" y="24650"/>
                    </a:lnTo>
                    <a:lnTo>
                      <a:pt x="15193" y="18700"/>
                    </a:lnTo>
                    <a:lnTo>
                      <a:pt x="12218" y="5844"/>
                    </a:lnTo>
                    <a:close/>
                  </a:path>
                </a:pathLst>
              </a:custGeom>
              <a:solidFill>
                <a:schemeClr val="accent5"/>
              </a:solidFill>
              <a:ln>
                <a:noFill/>
              </a:ln>
            </p:spPr>
          </p:sp>
          <p:sp>
            <p:nvSpPr>
              <p:cNvPr id="871" name="Google Shape;871;p70"/>
              <p:cNvSpPr/>
              <p:nvPr/>
            </p:nvSpPr>
            <p:spPr>
              <a:xfrm>
                <a:off x="2632775" y="3168475"/>
                <a:ext cx="567050" cy="590050"/>
              </a:xfrm>
              <a:custGeom>
                <a:avLst/>
                <a:gdLst/>
                <a:ahLst/>
                <a:cxnLst/>
                <a:rect l="l" t="t" r="r" b="b"/>
                <a:pathLst>
                  <a:path w="22682" h="23602" extrusionOk="0">
                    <a:moveTo>
                      <a:pt x="13852" y="21070"/>
                    </a:moveTo>
                    <a:lnTo>
                      <a:pt x="13894" y="21091"/>
                    </a:lnTo>
                    <a:lnTo>
                      <a:pt x="13977" y="21217"/>
                    </a:lnTo>
                    <a:lnTo>
                      <a:pt x="14103" y="21384"/>
                    </a:lnTo>
                    <a:lnTo>
                      <a:pt x="14166" y="21384"/>
                    </a:lnTo>
                    <a:lnTo>
                      <a:pt x="14208" y="21342"/>
                    </a:lnTo>
                    <a:lnTo>
                      <a:pt x="14228" y="21384"/>
                    </a:lnTo>
                    <a:lnTo>
                      <a:pt x="14228" y="21489"/>
                    </a:lnTo>
                    <a:lnTo>
                      <a:pt x="14187" y="21489"/>
                    </a:lnTo>
                    <a:lnTo>
                      <a:pt x="14124" y="21698"/>
                    </a:lnTo>
                    <a:lnTo>
                      <a:pt x="13998" y="21928"/>
                    </a:lnTo>
                    <a:lnTo>
                      <a:pt x="13873" y="21928"/>
                    </a:lnTo>
                    <a:lnTo>
                      <a:pt x="13852" y="22075"/>
                    </a:lnTo>
                    <a:lnTo>
                      <a:pt x="13789" y="22158"/>
                    </a:lnTo>
                    <a:lnTo>
                      <a:pt x="13768" y="22158"/>
                    </a:lnTo>
                    <a:lnTo>
                      <a:pt x="13643" y="22242"/>
                    </a:lnTo>
                    <a:lnTo>
                      <a:pt x="13559" y="22326"/>
                    </a:lnTo>
                    <a:lnTo>
                      <a:pt x="13559" y="22367"/>
                    </a:lnTo>
                    <a:lnTo>
                      <a:pt x="13454" y="22388"/>
                    </a:lnTo>
                    <a:lnTo>
                      <a:pt x="13392" y="22451"/>
                    </a:lnTo>
                    <a:lnTo>
                      <a:pt x="13392" y="22472"/>
                    </a:lnTo>
                    <a:lnTo>
                      <a:pt x="13329" y="22347"/>
                    </a:lnTo>
                    <a:lnTo>
                      <a:pt x="13371" y="22242"/>
                    </a:lnTo>
                    <a:lnTo>
                      <a:pt x="13454" y="22179"/>
                    </a:lnTo>
                    <a:lnTo>
                      <a:pt x="13454" y="22116"/>
                    </a:lnTo>
                    <a:lnTo>
                      <a:pt x="13559" y="22012"/>
                    </a:lnTo>
                    <a:lnTo>
                      <a:pt x="13559" y="21928"/>
                    </a:lnTo>
                    <a:lnTo>
                      <a:pt x="13601" y="21970"/>
                    </a:lnTo>
                    <a:lnTo>
                      <a:pt x="13684" y="21970"/>
                    </a:lnTo>
                    <a:lnTo>
                      <a:pt x="13789" y="21865"/>
                    </a:lnTo>
                    <a:lnTo>
                      <a:pt x="13789" y="21761"/>
                    </a:lnTo>
                    <a:lnTo>
                      <a:pt x="13810" y="21740"/>
                    </a:lnTo>
                    <a:lnTo>
                      <a:pt x="13810" y="21614"/>
                    </a:lnTo>
                    <a:lnTo>
                      <a:pt x="13873" y="21551"/>
                    </a:lnTo>
                    <a:lnTo>
                      <a:pt x="13915" y="21551"/>
                    </a:lnTo>
                    <a:lnTo>
                      <a:pt x="13977" y="21447"/>
                    </a:lnTo>
                    <a:lnTo>
                      <a:pt x="13956" y="21384"/>
                    </a:lnTo>
                    <a:lnTo>
                      <a:pt x="13894" y="21300"/>
                    </a:lnTo>
                    <a:lnTo>
                      <a:pt x="13894" y="21112"/>
                    </a:lnTo>
                    <a:lnTo>
                      <a:pt x="13852" y="21070"/>
                    </a:lnTo>
                    <a:close/>
                    <a:moveTo>
                      <a:pt x="7617" y="0"/>
                    </a:moveTo>
                    <a:lnTo>
                      <a:pt x="7617" y="147"/>
                    </a:lnTo>
                    <a:lnTo>
                      <a:pt x="7575" y="272"/>
                    </a:lnTo>
                    <a:lnTo>
                      <a:pt x="7282" y="481"/>
                    </a:lnTo>
                    <a:lnTo>
                      <a:pt x="7094" y="502"/>
                    </a:lnTo>
                    <a:lnTo>
                      <a:pt x="6842" y="607"/>
                    </a:lnTo>
                    <a:lnTo>
                      <a:pt x="6738" y="565"/>
                    </a:lnTo>
                    <a:lnTo>
                      <a:pt x="6570" y="586"/>
                    </a:lnTo>
                    <a:lnTo>
                      <a:pt x="6382" y="732"/>
                    </a:lnTo>
                    <a:lnTo>
                      <a:pt x="6215" y="795"/>
                    </a:lnTo>
                    <a:lnTo>
                      <a:pt x="6152" y="732"/>
                    </a:lnTo>
                    <a:lnTo>
                      <a:pt x="5901" y="774"/>
                    </a:lnTo>
                    <a:lnTo>
                      <a:pt x="5692" y="774"/>
                    </a:lnTo>
                    <a:lnTo>
                      <a:pt x="5503" y="670"/>
                    </a:lnTo>
                    <a:lnTo>
                      <a:pt x="5315" y="628"/>
                    </a:lnTo>
                    <a:lnTo>
                      <a:pt x="5169" y="586"/>
                    </a:lnTo>
                    <a:lnTo>
                      <a:pt x="5169" y="586"/>
                    </a:lnTo>
                    <a:lnTo>
                      <a:pt x="5231" y="711"/>
                    </a:lnTo>
                    <a:lnTo>
                      <a:pt x="5378" y="774"/>
                    </a:lnTo>
                    <a:lnTo>
                      <a:pt x="5503" y="879"/>
                    </a:lnTo>
                    <a:lnTo>
                      <a:pt x="5545" y="984"/>
                    </a:lnTo>
                    <a:lnTo>
                      <a:pt x="5399" y="1235"/>
                    </a:lnTo>
                    <a:lnTo>
                      <a:pt x="5420" y="1297"/>
                    </a:lnTo>
                    <a:lnTo>
                      <a:pt x="5441" y="1339"/>
                    </a:lnTo>
                    <a:lnTo>
                      <a:pt x="5420" y="1528"/>
                    </a:lnTo>
                    <a:lnTo>
                      <a:pt x="5692" y="1611"/>
                    </a:lnTo>
                    <a:lnTo>
                      <a:pt x="5859" y="1569"/>
                    </a:lnTo>
                    <a:lnTo>
                      <a:pt x="6047" y="1611"/>
                    </a:lnTo>
                    <a:lnTo>
                      <a:pt x="6047" y="1716"/>
                    </a:lnTo>
                    <a:lnTo>
                      <a:pt x="5922" y="1758"/>
                    </a:lnTo>
                    <a:lnTo>
                      <a:pt x="5650" y="1820"/>
                    </a:lnTo>
                    <a:lnTo>
                      <a:pt x="5608" y="1862"/>
                    </a:lnTo>
                    <a:lnTo>
                      <a:pt x="5545" y="1925"/>
                    </a:lnTo>
                    <a:lnTo>
                      <a:pt x="5503" y="2072"/>
                    </a:lnTo>
                    <a:lnTo>
                      <a:pt x="5210" y="2239"/>
                    </a:lnTo>
                    <a:lnTo>
                      <a:pt x="5106" y="2344"/>
                    </a:lnTo>
                    <a:lnTo>
                      <a:pt x="4897" y="2469"/>
                    </a:lnTo>
                    <a:lnTo>
                      <a:pt x="4771" y="2616"/>
                    </a:lnTo>
                    <a:lnTo>
                      <a:pt x="4541" y="2616"/>
                    </a:lnTo>
                    <a:lnTo>
                      <a:pt x="4394" y="2595"/>
                    </a:lnTo>
                    <a:lnTo>
                      <a:pt x="4164" y="2406"/>
                    </a:lnTo>
                    <a:lnTo>
                      <a:pt x="3955" y="2260"/>
                    </a:lnTo>
                    <a:lnTo>
                      <a:pt x="3809" y="2281"/>
                    </a:lnTo>
                    <a:lnTo>
                      <a:pt x="3809" y="2134"/>
                    </a:lnTo>
                    <a:lnTo>
                      <a:pt x="3767" y="1988"/>
                    </a:lnTo>
                    <a:lnTo>
                      <a:pt x="3662" y="1883"/>
                    </a:lnTo>
                    <a:lnTo>
                      <a:pt x="3641" y="1820"/>
                    </a:lnTo>
                    <a:lnTo>
                      <a:pt x="3495" y="1862"/>
                    </a:lnTo>
                    <a:lnTo>
                      <a:pt x="3390" y="1988"/>
                    </a:lnTo>
                    <a:lnTo>
                      <a:pt x="3306" y="1988"/>
                    </a:lnTo>
                    <a:lnTo>
                      <a:pt x="3244" y="1946"/>
                    </a:lnTo>
                    <a:lnTo>
                      <a:pt x="3139" y="1946"/>
                    </a:lnTo>
                    <a:lnTo>
                      <a:pt x="3076" y="2030"/>
                    </a:lnTo>
                    <a:lnTo>
                      <a:pt x="2407" y="2030"/>
                    </a:lnTo>
                    <a:lnTo>
                      <a:pt x="2386" y="2197"/>
                    </a:lnTo>
                    <a:lnTo>
                      <a:pt x="2448" y="2344"/>
                    </a:lnTo>
                    <a:lnTo>
                      <a:pt x="2658" y="2385"/>
                    </a:lnTo>
                    <a:lnTo>
                      <a:pt x="2720" y="2553"/>
                    </a:lnTo>
                    <a:lnTo>
                      <a:pt x="2679" y="2616"/>
                    </a:lnTo>
                    <a:lnTo>
                      <a:pt x="2762" y="2699"/>
                    </a:lnTo>
                    <a:lnTo>
                      <a:pt x="2720" y="2804"/>
                    </a:lnTo>
                    <a:lnTo>
                      <a:pt x="2595" y="2720"/>
                    </a:lnTo>
                    <a:lnTo>
                      <a:pt x="2197" y="2867"/>
                    </a:lnTo>
                    <a:lnTo>
                      <a:pt x="2239" y="3180"/>
                    </a:lnTo>
                    <a:lnTo>
                      <a:pt x="2344" y="3306"/>
                    </a:lnTo>
                    <a:lnTo>
                      <a:pt x="2553" y="3452"/>
                    </a:lnTo>
                    <a:lnTo>
                      <a:pt x="2679" y="3724"/>
                    </a:lnTo>
                    <a:lnTo>
                      <a:pt x="2679" y="3913"/>
                    </a:lnTo>
                    <a:lnTo>
                      <a:pt x="2679" y="3976"/>
                    </a:lnTo>
                    <a:lnTo>
                      <a:pt x="2365" y="5189"/>
                    </a:lnTo>
                    <a:lnTo>
                      <a:pt x="2260" y="5503"/>
                    </a:lnTo>
                    <a:lnTo>
                      <a:pt x="2281" y="5545"/>
                    </a:lnTo>
                    <a:lnTo>
                      <a:pt x="2239" y="5629"/>
                    </a:lnTo>
                    <a:lnTo>
                      <a:pt x="2093" y="5608"/>
                    </a:lnTo>
                    <a:lnTo>
                      <a:pt x="2093" y="5587"/>
                    </a:lnTo>
                    <a:lnTo>
                      <a:pt x="1967" y="5503"/>
                    </a:lnTo>
                    <a:lnTo>
                      <a:pt x="1821" y="5503"/>
                    </a:lnTo>
                    <a:lnTo>
                      <a:pt x="1758" y="5482"/>
                    </a:lnTo>
                    <a:lnTo>
                      <a:pt x="1716" y="5545"/>
                    </a:lnTo>
                    <a:lnTo>
                      <a:pt x="1319" y="5691"/>
                    </a:lnTo>
                    <a:lnTo>
                      <a:pt x="1026" y="5733"/>
                    </a:lnTo>
                    <a:lnTo>
                      <a:pt x="942" y="5817"/>
                    </a:lnTo>
                    <a:lnTo>
                      <a:pt x="879" y="5838"/>
                    </a:lnTo>
                    <a:lnTo>
                      <a:pt x="733" y="5963"/>
                    </a:lnTo>
                    <a:lnTo>
                      <a:pt x="607" y="6026"/>
                    </a:lnTo>
                    <a:lnTo>
                      <a:pt x="503" y="6110"/>
                    </a:lnTo>
                    <a:lnTo>
                      <a:pt x="523" y="6256"/>
                    </a:lnTo>
                    <a:lnTo>
                      <a:pt x="482" y="6340"/>
                    </a:lnTo>
                    <a:lnTo>
                      <a:pt x="503" y="6424"/>
                    </a:lnTo>
                    <a:lnTo>
                      <a:pt x="356" y="6570"/>
                    </a:lnTo>
                    <a:lnTo>
                      <a:pt x="398" y="6779"/>
                    </a:lnTo>
                    <a:lnTo>
                      <a:pt x="461" y="6884"/>
                    </a:lnTo>
                    <a:lnTo>
                      <a:pt x="356" y="6968"/>
                    </a:lnTo>
                    <a:lnTo>
                      <a:pt x="272" y="6947"/>
                    </a:lnTo>
                    <a:lnTo>
                      <a:pt x="105" y="7051"/>
                    </a:lnTo>
                    <a:lnTo>
                      <a:pt x="105" y="7156"/>
                    </a:lnTo>
                    <a:lnTo>
                      <a:pt x="63" y="7198"/>
                    </a:lnTo>
                    <a:lnTo>
                      <a:pt x="84" y="7282"/>
                    </a:lnTo>
                    <a:lnTo>
                      <a:pt x="63" y="7407"/>
                    </a:lnTo>
                    <a:lnTo>
                      <a:pt x="0" y="7512"/>
                    </a:lnTo>
                    <a:lnTo>
                      <a:pt x="63" y="7616"/>
                    </a:lnTo>
                    <a:lnTo>
                      <a:pt x="42" y="7700"/>
                    </a:lnTo>
                    <a:lnTo>
                      <a:pt x="189" y="7846"/>
                    </a:lnTo>
                    <a:lnTo>
                      <a:pt x="482" y="8307"/>
                    </a:lnTo>
                    <a:lnTo>
                      <a:pt x="314" y="8474"/>
                    </a:lnTo>
                    <a:lnTo>
                      <a:pt x="691" y="8453"/>
                    </a:lnTo>
                    <a:lnTo>
                      <a:pt x="879" y="8474"/>
                    </a:lnTo>
                    <a:lnTo>
                      <a:pt x="1005" y="8662"/>
                    </a:lnTo>
                    <a:lnTo>
                      <a:pt x="1026" y="8830"/>
                    </a:lnTo>
                    <a:lnTo>
                      <a:pt x="1256" y="8830"/>
                    </a:lnTo>
                    <a:lnTo>
                      <a:pt x="1549" y="8851"/>
                    </a:lnTo>
                    <a:lnTo>
                      <a:pt x="1779" y="8621"/>
                    </a:lnTo>
                    <a:lnTo>
                      <a:pt x="1988" y="8474"/>
                    </a:lnTo>
                    <a:lnTo>
                      <a:pt x="2051" y="8537"/>
                    </a:lnTo>
                    <a:lnTo>
                      <a:pt x="2030" y="8662"/>
                    </a:lnTo>
                    <a:lnTo>
                      <a:pt x="1967" y="8725"/>
                    </a:lnTo>
                    <a:lnTo>
                      <a:pt x="1967" y="8934"/>
                    </a:lnTo>
                    <a:lnTo>
                      <a:pt x="1988" y="9269"/>
                    </a:lnTo>
                    <a:lnTo>
                      <a:pt x="1988" y="9395"/>
                    </a:lnTo>
                    <a:lnTo>
                      <a:pt x="2072" y="9478"/>
                    </a:lnTo>
                    <a:lnTo>
                      <a:pt x="2176" y="9458"/>
                    </a:lnTo>
                    <a:lnTo>
                      <a:pt x="2281" y="9416"/>
                    </a:lnTo>
                    <a:lnTo>
                      <a:pt x="2469" y="9416"/>
                    </a:lnTo>
                    <a:lnTo>
                      <a:pt x="2511" y="9458"/>
                    </a:lnTo>
                    <a:lnTo>
                      <a:pt x="3076" y="9458"/>
                    </a:lnTo>
                    <a:lnTo>
                      <a:pt x="3223" y="9353"/>
                    </a:lnTo>
                    <a:lnTo>
                      <a:pt x="3306" y="9353"/>
                    </a:lnTo>
                    <a:lnTo>
                      <a:pt x="3432" y="9248"/>
                    </a:lnTo>
                    <a:lnTo>
                      <a:pt x="3557" y="9248"/>
                    </a:lnTo>
                    <a:lnTo>
                      <a:pt x="3725" y="9186"/>
                    </a:lnTo>
                    <a:lnTo>
                      <a:pt x="3829" y="8934"/>
                    </a:lnTo>
                    <a:lnTo>
                      <a:pt x="4081" y="8746"/>
                    </a:lnTo>
                    <a:lnTo>
                      <a:pt x="4269" y="8725"/>
                    </a:lnTo>
                    <a:lnTo>
                      <a:pt x="4457" y="8621"/>
                    </a:lnTo>
                    <a:lnTo>
                      <a:pt x="4583" y="8621"/>
                    </a:lnTo>
                    <a:lnTo>
                      <a:pt x="4687" y="8683"/>
                    </a:lnTo>
                    <a:lnTo>
                      <a:pt x="4813" y="8621"/>
                    </a:lnTo>
                    <a:lnTo>
                      <a:pt x="4897" y="8662"/>
                    </a:lnTo>
                    <a:lnTo>
                      <a:pt x="4876" y="8788"/>
                    </a:lnTo>
                    <a:lnTo>
                      <a:pt x="4959" y="8997"/>
                    </a:lnTo>
                    <a:lnTo>
                      <a:pt x="5085" y="9374"/>
                    </a:lnTo>
                    <a:lnTo>
                      <a:pt x="5169" y="9646"/>
                    </a:lnTo>
                    <a:lnTo>
                      <a:pt x="5106" y="9751"/>
                    </a:lnTo>
                    <a:lnTo>
                      <a:pt x="5210" y="9960"/>
                    </a:lnTo>
                    <a:lnTo>
                      <a:pt x="5357" y="10002"/>
                    </a:lnTo>
                    <a:lnTo>
                      <a:pt x="5399" y="10190"/>
                    </a:lnTo>
                    <a:lnTo>
                      <a:pt x="5524" y="10274"/>
                    </a:lnTo>
                    <a:lnTo>
                      <a:pt x="5713" y="10357"/>
                    </a:lnTo>
                    <a:lnTo>
                      <a:pt x="5838" y="10462"/>
                    </a:lnTo>
                    <a:lnTo>
                      <a:pt x="5901" y="10420"/>
                    </a:lnTo>
                    <a:lnTo>
                      <a:pt x="6131" y="10357"/>
                    </a:lnTo>
                    <a:lnTo>
                      <a:pt x="6340" y="10587"/>
                    </a:lnTo>
                    <a:lnTo>
                      <a:pt x="6508" y="10525"/>
                    </a:lnTo>
                    <a:lnTo>
                      <a:pt x="6717" y="10755"/>
                    </a:lnTo>
                    <a:lnTo>
                      <a:pt x="6822" y="10755"/>
                    </a:lnTo>
                    <a:lnTo>
                      <a:pt x="7073" y="10839"/>
                    </a:lnTo>
                    <a:lnTo>
                      <a:pt x="7240" y="10880"/>
                    </a:lnTo>
                    <a:lnTo>
                      <a:pt x="7261" y="11048"/>
                    </a:lnTo>
                    <a:lnTo>
                      <a:pt x="7366" y="11069"/>
                    </a:lnTo>
                    <a:lnTo>
                      <a:pt x="7512" y="11152"/>
                    </a:lnTo>
                    <a:lnTo>
                      <a:pt x="7868" y="11131"/>
                    </a:lnTo>
                    <a:lnTo>
                      <a:pt x="8098" y="11257"/>
                    </a:lnTo>
                    <a:lnTo>
                      <a:pt x="8140" y="11362"/>
                    </a:lnTo>
                    <a:lnTo>
                      <a:pt x="8119" y="11634"/>
                    </a:lnTo>
                    <a:lnTo>
                      <a:pt x="8182" y="11843"/>
                    </a:lnTo>
                    <a:lnTo>
                      <a:pt x="8098" y="11968"/>
                    </a:lnTo>
                    <a:lnTo>
                      <a:pt x="8307" y="12324"/>
                    </a:lnTo>
                    <a:lnTo>
                      <a:pt x="8286" y="12596"/>
                    </a:lnTo>
                    <a:lnTo>
                      <a:pt x="9290" y="12617"/>
                    </a:lnTo>
                    <a:lnTo>
                      <a:pt x="9353" y="12973"/>
                    </a:lnTo>
                    <a:lnTo>
                      <a:pt x="9332" y="13224"/>
                    </a:lnTo>
                    <a:lnTo>
                      <a:pt x="9604" y="13287"/>
                    </a:lnTo>
                    <a:lnTo>
                      <a:pt x="9897" y="13810"/>
                    </a:lnTo>
                    <a:lnTo>
                      <a:pt x="9918" y="14103"/>
                    </a:lnTo>
                    <a:lnTo>
                      <a:pt x="9646" y="14688"/>
                    </a:lnTo>
                    <a:lnTo>
                      <a:pt x="9667" y="14772"/>
                    </a:lnTo>
                    <a:lnTo>
                      <a:pt x="9583" y="14856"/>
                    </a:lnTo>
                    <a:lnTo>
                      <a:pt x="9646" y="14919"/>
                    </a:lnTo>
                    <a:lnTo>
                      <a:pt x="9604" y="15044"/>
                    </a:lnTo>
                    <a:lnTo>
                      <a:pt x="9751" y="15149"/>
                    </a:lnTo>
                    <a:lnTo>
                      <a:pt x="9751" y="15337"/>
                    </a:lnTo>
                    <a:lnTo>
                      <a:pt x="9855" y="15525"/>
                    </a:lnTo>
                    <a:lnTo>
                      <a:pt x="9793" y="15860"/>
                    </a:lnTo>
                    <a:lnTo>
                      <a:pt x="9814" y="15986"/>
                    </a:lnTo>
                    <a:lnTo>
                      <a:pt x="9772" y="16111"/>
                    </a:lnTo>
                    <a:lnTo>
                      <a:pt x="9814" y="16258"/>
                    </a:lnTo>
                    <a:lnTo>
                      <a:pt x="10023" y="16216"/>
                    </a:lnTo>
                    <a:lnTo>
                      <a:pt x="10107" y="16279"/>
                    </a:lnTo>
                    <a:lnTo>
                      <a:pt x="10379" y="16258"/>
                    </a:lnTo>
                    <a:lnTo>
                      <a:pt x="10525" y="16300"/>
                    </a:lnTo>
                    <a:lnTo>
                      <a:pt x="10797" y="16195"/>
                    </a:lnTo>
                    <a:lnTo>
                      <a:pt x="10923" y="16300"/>
                    </a:lnTo>
                    <a:lnTo>
                      <a:pt x="11027" y="16321"/>
                    </a:lnTo>
                    <a:lnTo>
                      <a:pt x="11069" y="16467"/>
                    </a:lnTo>
                    <a:lnTo>
                      <a:pt x="11236" y="17095"/>
                    </a:lnTo>
                    <a:lnTo>
                      <a:pt x="11341" y="17304"/>
                    </a:lnTo>
                    <a:lnTo>
                      <a:pt x="11446" y="17325"/>
                    </a:lnTo>
                    <a:lnTo>
                      <a:pt x="11676" y="17199"/>
                    </a:lnTo>
                    <a:lnTo>
                      <a:pt x="11801" y="17241"/>
                    </a:lnTo>
                    <a:lnTo>
                      <a:pt x="11885" y="17325"/>
                    </a:lnTo>
                    <a:lnTo>
                      <a:pt x="11969" y="17346"/>
                    </a:lnTo>
                    <a:lnTo>
                      <a:pt x="11906" y="17450"/>
                    </a:lnTo>
                    <a:lnTo>
                      <a:pt x="11885" y="17994"/>
                    </a:lnTo>
                    <a:lnTo>
                      <a:pt x="11864" y="18057"/>
                    </a:lnTo>
                    <a:lnTo>
                      <a:pt x="11822" y="18078"/>
                    </a:lnTo>
                    <a:lnTo>
                      <a:pt x="11822" y="18162"/>
                    </a:lnTo>
                    <a:lnTo>
                      <a:pt x="11801" y="18204"/>
                    </a:lnTo>
                    <a:lnTo>
                      <a:pt x="11801" y="18287"/>
                    </a:lnTo>
                    <a:lnTo>
                      <a:pt x="11906" y="18204"/>
                    </a:lnTo>
                    <a:lnTo>
                      <a:pt x="12178" y="18245"/>
                    </a:lnTo>
                    <a:lnTo>
                      <a:pt x="12178" y="18350"/>
                    </a:lnTo>
                    <a:lnTo>
                      <a:pt x="12283" y="18580"/>
                    </a:lnTo>
                    <a:lnTo>
                      <a:pt x="12283" y="18769"/>
                    </a:lnTo>
                    <a:lnTo>
                      <a:pt x="12303" y="18999"/>
                    </a:lnTo>
                    <a:lnTo>
                      <a:pt x="12324" y="19208"/>
                    </a:lnTo>
                    <a:lnTo>
                      <a:pt x="12303" y="19292"/>
                    </a:lnTo>
                    <a:lnTo>
                      <a:pt x="12199" y="19292"/>
                    </a:lnTo>
                    <a:lnTo>
                      <a:pt x="12073" y="19354"/>
                    </a:lnTo>
                    <a:lnTo>
                      <a:pt x="12031" y="19417"/>
                    </a:lnTo>
                    <a:lnTo>
                      <a:pt x="11969" y="19501"/>
                    </a:lnTo>
                    <a:lnTo>
                      <a:pt x="11927" y="19459"/>
                    </a:lnTo>
                    <a:lnTo>
                      <a:pt x="11697" y="19626"/>
                    </a:lnTo>
                    <a:lnTo>
                      <a:pt x="11655" y="19710"/>
                    </a:lnTo>
                    <a:lnTo>
                      <a:pt x="11571" y="19731"/>
                    </a:lnTo>
                    <a:lnTo>
                      <a:pt x="11362" y="19919"/>
                    </a:lnTo>
                    <a:lnTo>
                      <a:pt x="11278" y="19940"/>
                    </a:lnTo>
                    <a:lnTo>
                      <a:pt x="11278" y="20066"/>
                    </a:lnTo>
                    <a:lnTo>
                      <a:pt x="11195" y="20087"/>
                    </a:lnTo>
                    <a:lnTo>
                      <a:pt x="11132" y="20087"/>
                    </a:lnTo>
                    <a:lnTo>
                      <a:pt x="10943" y="20338"/>
                    </a:lnTo>
                    <a:lnTo>
                      <a:pt x="10923" y="20401"/>
                    </a:lnTo>
                    <a:lnTo>
                      <a:pt x="10923" y="20547"/>
                    </a:lnTo>
                    <a:lnTo>
                      <a:pt x="10839" y="20568"/>
                    </a:lnTo>
                    <a:lnTo>
                      <a:pt x="10776" y="20652"/>
                    </a:lnTo>
                    <a:lnTo>
                      <a:pt x="10671" y="20861"/>
                    </a:lnTo>
                    <a:lnTo>
                      <a:pt x="10609" y="20924"/>
                    </a:lnTo>
                    <a:lnTo>
                      <a:pt x="10504" y="21091"/>
                    </a:lnTo>
                    <a:lnTo>
                      <a:pt x="10504" y="21133"/>
                    </a:lnTo>
                    <a:lnTo>
                      <a:pt x="10399" y="21217"/>
                    </a:lnTo>
                    <a:lnTo>
                      <a:pt x="10358" y="21279"/>
                    </a:lnTo>
                    <a:lnTo>
                      <a:pt x="10441" y="21279"/>
                    </a:lnTo>
                    <a:lnTo>
                      <a:pt x="10504" y="21300"/>
                    </a:lnTo>
                    <a:lnTo>
                      <a:pt x="10776" y="21217"/>
                    </a:lnTo>
                    <a:lnTo>
                      <a:pt x="10923" y="21300"/>
                    </a:lnTo>
                    <a:lnTo>
                      <a:pt x="11048" y="21489"/>
                    </a:lnTo>
                    <a:lnTo>
                      <a:pt x="11153" y="21530"/>
                    </a:lnTo>
                    <a:lnTo>
                      <a:pt x="11236" y="21698"/>
                    </a:lnTo>
                    <a:lnTo>
                      <a:pt x="11362" y="21928"/>
                    </a:lnTo>
                    <a:lnTo>
                      <a:pt x="11446" y="21928"/>
                    </a:lnTo>
                    <a:lnTo>
                      <a:pt x="11550" y="21803"/>
                    </a:lnTo>
                    <a:lnTo>
                      <a:pt x="11592" y="21803"/>
                    </a:lnTo>
                    <a:lnTo>
                      <a:pt x="11718" y="22012"/>
                    </a:lnTo>
                    <a:lnTo>
                      <a:pt x="11885" y="22075"/>
                    </a:lnTo>
                    <a:lnTo>
                      <a:pt x="12011" y="22116"/>
                    </a:lnTo>
                    <a:lnTo>
                      <a:pt x="12136" y="22242"/>
                    </a:lnTo>
                    <a:lnTo>
                      <a:pt x="12136" y="22388"/>
                    </a:lnTo>
                    <a:lnTo>
                      <a:pt x="12241" y="22367"/>
                    </a:lnTo>
                    <a:lnTo>
                      <a:pt x="12492" y="22472"/>
                    </a:lnTo>
                    <a:lnTo>
                      <a:pt x="12617" y="22639"/>
                    </a:lnTo>
                    <a:lnTo>
                      <a:pt x="12743" y="22849"/>
                    </a:lnTo>
                    <a:lnTo>
                      <a:pt x="12868" y="22911"/>
                    </a:lnTo>
                    <a:lnTo>
                      <a:pt x="12848" y="23079"/>
                    </a:lnTo>
                    <a:lnTo>
                      <a:pt x="12743" y="23225"/>
                    </a:lnTo>
                    <a:lnTo>
                      <a:pt x="12806" y="23414"/>
                    </a:lnTo>
                    <a:lnTo>
                      <a:pt x="12827" y="23476"/>
                    </a:lnTo>
                    <a:lnTo>
                      <a:pt x="12848" y="23497"/>
                    </a:lnTo>
                    <a:lnTo>
                      <a:pt x="12931" y="23581"/>
                    </a:lnTo>
                    <a:lnTo>
                      <a:pt x="12952" y="23602"/>
                    </a:lnTo>
                    <a:lnTo>
                      <a:pt x="13161" y="23414"/>
                    </a:lnTo>
                    <a:lnTo>
                      <a:pt x="13245" y="23225"/>
                    </a:lnTo>
                    <a:lnTo>
                      <a:pt x="13350" y="22849"/>
                    </a:lnTo>
                    <a:lnTo>
                      <a:pt x="13433" y="22577"/>
                    </a:lnTo>
                    <a:lnTo>
                      <a:pt x="13454" y="22535"/>
                    </a:lnTo>
                    <a:lnTo>
                      <a:pt x="13426" y="22507"/>
                    </a:lnTo>
                    <a:lnTo>
                      <a:pt x="13426" y="22507"/>
                    </a:lnTo>
                    <a:lnTo>
                      <a:pt x="13496" y="22535"/>
                    </a:lnTo>
                    <a:lnTo>
                      <a:pt x="13873" y="22242"/>
                    </a:lnTo>
                    <a:lnTo>
                      <a:pt x="14061" y="22033"/>
                    </a:lnTo>
                    <a:lnTo>
                      <a:pt x="14312" y="21551"/>
                    </a:lnTo>
                    <a:lnTo>
                      <a:pt x="14417" y="21321"/>
                    </a:lnTo>
                    <a:lnTo>
                      <a:pt x="14521" y="21028"/>
                    </a:lnTo>
                    <a:lnTo>
                      <a:pt x="14793" y="20547"/>
                    </a:lnTo>
                    <a:lnTo>
                      <a:pt x="15044" y="20233"/>
                    </a:lnTo>
                    <a:lnTo>
                      <a:pt x="15107" y="20129"/>
                    </a:lnTo>
                    <a:lnTo>
                      <a:pt x="15065" y="20087"/>
                    </a:lnTo>
                    <a:lnTo>
                      <a:pt x="15065" y="20024"/>
                    </a:lnTo>
                    <a:lnTo>
                      <a:pt x="15128" y="19982"/>
                    </a:lnTo>
                    <a:lnTo>
                      <a:pt x="15170" y="19857"/>
                    </a:lnTo>
                    <a:lnTo>
                      <a:pt x="15254" y="19815"/>
                    </a:lnTo>
                    <a:lnTo>
                      <a:pt x="15233" y="19710"/>
                    </a:lnTo>
                    <a:lnTo>
                      <a:pt x="15254" y="19626"/>
                    </a:lnTo>
                    <a:lnTo>
                      <a:pt x="15233" y="19606"/>
                    </a:lnTo>
                    <a:lnTo>
                      <a:pt x="15296" y="19585"/>
                    </a:lnTo>
                    <a:lnTo>
                      <a:pt x="15296" y="19480"/>
                    </a:lnTo>
                    <a:lnTo>
                      <a:pt x="15191" y="19313"/>
                    </a:lnTo>
                    <a:lnTo>
                      <a:pt x="15191" y="19229"/>
                    </a:lnTo>
                    <a:lnTo>
                      <a:pt x="15212" y="19166"/>
                    </a:lnTo>
                    <a:lnTo>
                      <a:pt x="15191" y="19082"/>
                    </a:lnTo>
                    <a:lnTo>
                      <a:pt x="15149" y="18915"/>
                    </a:lnTo>
                    <a:lnTo>
                      <a:pt x="15107" y="18748"/>
                    </a:lnTo>
                    <a:lnTo>
                      <a:pt x="15149" y="18685"/>
                    </a:lnTo>
                    <a:lnTo>
                      <a:pt x="15316" y="18664"/>
                    </a:lnTo>
                    <a:lnTo>
                      <a:pt x="15296" y="18559"/>
                    </a:lnTo>
                    <a:lnTo>
                      <a:pt x="15212" y="18497"/>
                    </a:lnTo>
                    <a:lnTo>
                      <a:pt x="15337" y="18476"/>
                    </a:lnTo>
                    <a:lnTo>
                      <a:pt x="15337" y="18371"/>
                    </a:lnTo>
                    <a:lnTo>
                      <a:pt x="15212" y="18308"/>
                    </a:lnTo>
                    <a:lnTo>
                      <a:pt x="15316" y="18287"/>
                    </a:lnTo>
                    <a:lnTo>
                      <a:pt x="15379" y="18183"/>
                    </a:lnTo>
                    <a:lnTo>
                      <a:pt x="15442" y="18245"/>
                    </a:lnTo>
                    <a:lnTo>
                      <a:pt x="15630" y="18057"/>
                    </a:lnTo>
                    <a:lnTo>
                      <a:pt x="15735" y="17973"/>
                    </a:lnTo>
                    <a:lnTo>
                      <a:pt x="15735" y="17932"/>
                    </a:lnTo>
                    <a:lnTo>
                      <a:pt x="15881" y="17785"/>
                    </a:lnTo>
                    <a:lnTo>
                      <a:pt x="16070" y="17681"/>
                    </a:lnTo>
                    <a:lnTo>
                      <a:pt x="16300" y="17429"/>
                    </a:lnTo>
                    <a:lnTo>
                      <a:pt x="16509" y="17409"/>
                    </a:lnTo>
                    <a:lnTo>
                      <a:pt x="16614" y="17304"/>
                    </a:lnTo>
                    <a:lnTo>
                      <a:pt x="16739" y="17199"/>
                    </a:lnTo>
                    <a:lnTo>
                      <a:pt x="16844" y="17199"/>
                    </a:lnTo>
                    <a:lnTo>
                      <a:pt x="16928" y="17241"/>
                    </a:lnTo>
                    <a:lnTo>
                      <a:pt x="17011" y="17283"/>
                    </a:lnTo>
                    <a:lnTo>
                      <a:pt x="17011" y="17199"/>
                    </a:lnTo>
                    <a:lnTo>
                      <a:pt x="17095" y="17032"/>
                    </a:lnTo>
                    <a:lnTo>
                      <a:pt x="17325" y="16885"/>
                    </a:lnTo>
                    <a:lnTo>
                      <a:pt x="17430" y="16865"/>
                    </a:lnTo>
                    <a:lnTo>
                      <a:pt x="17430" y="16802"/>
                    </a:lnTo>
                    <a:lnTo>
                      <a:pt x="17367" y="16781"/>
                    </a:lnTo>
                    <a:lnTo>
                      <a:pt x="17304" y="16739"/>
                    </a:lnTo>
                    <a:lnTo>
                      <a:pt x="17262" y="16676"/>
                    </a:lnTo>
                    <a:lnTo>
                      <a:pt x="17346" y="16634"/>
                    </a:lnTo>
                    <a:lnTo>
                      <a:pt x="17513" y="16572"/>
                    </a:lnTo>
                    <a:lnTo>
                      <a:pt x="17576" y="16593"/>
                    </a:lnTo>
                    <a:lnTo>
                      <a:pt x="17681" y="16593"/>
                    </a:lnTo>
                    <a:lnTo>
                      <a:pt x="17765" y="16530"/>
                    </a:lnTo>
                    <a:lnTo>
                      <a:pt x="17869" y="16530"/>
                    </a:lnTo>
                    <a:lnTo>
                      <a:pt x="17869" y="16593"/>
                    </a:lnTo>
                    <a:lnTo>
                      <a:pt x="17744" y="16676"/>
                    </a:lnTo>
                    <a:lnTo>
                      <a:pt x="17576" y="16697"/>
                    </a:lnTo>
                    <a:lnTo>
                      <a:pt x="17555" y="16718"/>
                    </a:lnTo>
                    <a:lnTo>
                      <a:pt x="17618" y="16739"/>
                    </a:lnTo>
                    <a:lnTo>
                      <a:pt x="17848" y="16676"/>
                    </a:lnTo>
                    <a:lnTo>
                      <a:pt x="18099" y="16572"/>
                    </a:lnTo>
                    <a:lnTo>
                      <a:pt x="18078" y="16509"/>
                    </a:lnTo>
                    <a:lnTo>
                      <a:pt x="18162" y="16467"/>
                    </a:lnTo>
                    <a:lnTo>
                      <a:pt x="18246" y="16467"/>
                    </a:lnTo>
                    <a:lnTo>
                      <a:pt x="18204" y="16509"/>
                    </a:lnTo>
                    <a:cubicBezTo>
                      <a:pt x="18204" y="16509"/>
                      <a:pt x="18204" y="16613"/>
                      <a:pt x="18246" y="16613"/>
                    </a:cubicBezTo>
                    <a:lnTo>
                      <a:pt x="18392" y="16634"/>
                    </a:lnTo>
                    <a:lnTo>
                      <a:pt x="18497" y="16593"/>
                    </a:lnTo>
                    <a:lnTo>
                      <a:pt x="18664" y="16593"/>
                    </a:lnTo>
                    <a:lnTo>
                      <a:pt x="18832" y="16613"/>
                    </a:lnTo>
                    <a:lnTo>
                      <a:pt x="18936" y="16551"/>
                    </a:lnTo>
                    <a:lnTo>
                      <a:pt x="18936" y="16488"/>
                    </a:lnTo>
                    <a:lnTo>
                      <a:pt x="18915" y="16467"/>
                    </a:lnTo>
                    <a:lnTo>
                      <a:pt x="18936" y="16404"/>
                    </a:lnTo>
                    <a:lnTo>
                      <a:pt x="19208" y="16237"/>
                    </a:lnTo>
                    <a:lnTo>
                      <a:pt x="19418" y="16153"/>
                    </a:lnTo>
                    <a:lnTo>
                      <a:pt x="19522" y="16069"/>
                    </a:lnTo>
                    <a:lnTo>
                      <a:pt x="19543" y="15986"/>
                    </a:lnTo>
                    <a:lnTo>
                      <a:pt x="19522" y="15944"/>
                    </a:lnTo>
                    <a:lnTo>
                      <a:pt x="19418" y="15735"/>
                    </a:lnTo>
                    <a:lnTo>
                      <a:pt x="19501" y="15567"/>
                    </a:lnTo>
                    <a:lnTo>
                      <a:pt x="19564" y="15463"/>
                    </a:lnTo>
                    <a:lnTo>
                      <a:pt x="19564" y="15358"/>
                    </a:lnTo>
                    <a:lnTo>
                      <a:pt x="19627" y="15316"/>
                    </a:lnTo>
                    <a:lnTo>
                      <a:pt x="19731" y="15232"/>
                    </a:lnTo>
                    <a:lnTo>
                      <a:pt x="19752" y="15128"/>
                    </a:lnTo>
                    <a:lnTo>
                      <a:pt x="19731" y="15107"/>
                    </a:lnTo>
                    <a:lnTo>
                      <a:pt x="19878" y="14835"/>
                    </a:lnTo>
                    <a:lnTo>
                      <a:pt x="20087" y="14584"/>
                    </a:lnTo>
                    <a:lnTo>
                      <a:pt x="20087" y="14479"/>
                    </a:lnTo>
                    <a:lnTo>
                      <a:pt x="20045" y="14103"/>
                    </a:lnTo>
                    <a:lnTo>
                      <a:pt x="20003" y="14082"/>
                    </a:lnTo>
                    <a:lnTo>
                      <a:pt x="20066" y="13872"/>
                    </a:lnTo>
                    <a:lnTo>
                      <a:pt x="20129" y="13789"/>
                    </a:lnTo>
                    <a:lnTo>
                      <a:pt x="20129" y="13726"/>
                    </a:lnTo>
                    <a:lnTo>
                      <a:pt x="20317" y="13580"/>
                    </a:lnTo>
                    <a:lnTo>
                      <a:pt x="20338" y="13496"/>
                    </a:lnTo>
                    <a:lnTo>
                      <a:pt x="20275" y="13287"/>
                    </a:lnTo>
                    <a:lnTo>
                      <a:pt x="20359" y="13036"/>
                    </a:lnTo>
                    <a:lnTo>
                      <a:pt x="20338" y="12826"/>
                    </a:lnTo>
                    <a:lnTo>
                      <a:pt x="20359" y="12659"/>
                    </a:lnTo>
                    <a:lnTo>
                      <a:pt x="20359" y="12596"/>
                    </a:lnTo>
                    <a:lnTo>
                      <a:pt x="20422" y="12387"/>
                    </a:lnTo>
                    <a:lnTo>
                      <a:pt x="20359" y="11592"/>
                    </a:lnTo>
                    <a:lnTo>
                      <a:pt x="20359" y="11445"/>
                    </a:lnTo>
                    <a:lnTo>
                      <a:pt x="20422" y="11341"/>
                    </a:lnTo>
                    <a:lnTo>
                      <a:pt x="20422" y="11236"/>
                    </a:lnTo>
                    <a:lnTo>
                      <a:pt x="20359" y="11278"/>
                    </a:lnTo>
                    <a:lnTo>
                      <a:pt x="20275" y="11194"/>
                    </a:lnTo>
                    <a:lnTo>
                      <a:pt x="20275" y="11131"/>
                    </a:lnTo>
                    <a:lnTo>
                      <a:pt x="20359" y="10985"/>
                    </a:lnTo>
                    <a:lnTo>
                      <a:pt x="20338" y="10859"/>
                    </a:lnTo>
                    <a:lnTo>
                      <a:pt x="20359" y="10776"/>
                    </a:lnTo>
                    <a:lnTo>
                      <a:pt x="20443" y="10755"/>
                    </a:lnTo>
                    <a:lnTo>
                      <a:pt x="20464" y="10629"/>
                    </a:lnTo>
                    <a:lnTo>
                      <a:pt x="20380" y="10504"/>
                    </a:lnTo>
                    <a:lnTo>
                      <a:pt x="20234" y="10420"/>
                    </a:lnTo>
                    <a:lnTo>
                      <a:pt x="20275" y="10399"/>
                    </a:lnTo>
                    <a:lnTo>
                      <a:pt x="20317" y="10336"/>
                    </a:lnTo>
                    <a:lnTo>
                      <a:pt x="20338" y="10399"/>
                    </a:lnTo>
                    <a:lnTo>
                      <a:pt x="20422" y="10441"/>
                    </a:lnTo>
                    <a:lnTo>
                      <a:pt x="20485" y="10462"/>
                    </a:lnTo>
                    <a:lnTo>
                      <a:pt x="20526" y="10336"/>
                    </a:lnTo>
                    <a:lnTo>
                      <a:pt x="20589" y="10336"/>
                    </a:lnTo>
                    <a:lnTo>
                      <a:pt x="20631" y="10420"/>
                    </a:lnTo>
                    <a:lnTo>
                      <a:pt x="20673" y="10441"/>
                    </a:lnTo>
                    <a:lnTo>
                      <a:pt x="20631" y="10525"/>
                    </a:lnTo>
                    <a:lnTo>
                      <a:pt x="20547" y="10567"/>
                    </a:lnTo>
                    <a:lnTo>
                      <a:pt x="20526" y="10650"/>
                    </a:lnTo>
                    <a:lnTo>
                      <a:pt x="20568" y="10650"/>
                    </a:lnTo>
                    <a:lnTo>
                      <a:pt x="20673" y="10546"/>
                    </a:lnTo>
                    <a:lnTo>
                      <a:pt x="20840" y="10462"/>
                    </a:lnTo>
                    <a:lnTo>
                      <a:pt x="21008" y="10190"/>
                    </a:lnTo>
                    <a:lnTo>
                      <a:pt x="21091" y="9981"/>
                    </a:lnTo>
                    <a:lnTo>
                      <a:pt x="21112" y="9834"/>
                    </a:lnTo>
                    <a:lnTo>
                      <a:pt x="21196" y="9771"/>
                    </a:lnTo>
                    <a:lnTo>
                      <a:pt x="21280" y="9562"/>
                    </a:lnTo>
                    <a:lnTo>
                      <a:pt x="21363" y="9374"/>
                    </a:lnTo>
                    <a:lnTo>
                      <a:pt x="21677" y="9165"/>
                    </a:lnTo>
                    <a:lnTo>
                      <a:pt x="21698" y="9060"/>
                    </a:lnTo>
                    <a:lnTo>
                      <a:pt x="21803" y="9039"/>
                    </a:lnTo>
                    <a:lnTo>
                      <a:pt x="21887" y="8934"/>
                    </a:lnTo>
                    <a:lnTo>
                      <a:pt x="22138" y="8683"/>
                    </a:lnTo>
                    <a:lnTo>
                      <a:pt x="22368" y="8370"/>
                    </a:lnTo>
                    <a:lnTo>
                      <a:pt x="22431" y="8307"/>
                    </a:lnTo>
                    <a:lnTo>
                      <a:pt x="22556" y="7993"/>
                    </a:lnTo>
                    <a:lnTo>
                      <a:pt x="22577" y="7846"/>
                    </a:lnTo>
                    <a:lnTo>
                      <a:pt x="22661" y="7742"/>
                    </a:lnTo>
                    <a:lnTo>
                      <a:pt x="22661" y="7637"/>
                    </a:lnTo>
                    <a:lnTo>
                      <a:pt x="22577" y="7533"/>
                    </a:lnTo>
                    <a:lnTo>
                      <a:pt x="22619" y="7449"/>
                    </a:lnTo>
                    <a:lnTo>
                      <a:pt x="22682" y="7449"/>
                    </a:lnTo>
                    <a:lnTo>
                      <a:pt x="22661" y="7156"/>
                    </a:lnTo>
                    <a:lnTo>
                      <a:pt x="22577" y="7093"/>
                    </a:lnTo>
                    <a:lnTo>
                      <a:pt x="22556" y="6968"/>
                    </a:lnTo>
                    <a:lnTo>
                      <a:pt x="22347" y="6528"/>
                    </a:lnTo>
                    <a:lnTo>
                      <a:pt x="22347" y="6361"/>
                    </a:lnTo>
                    <a:lnTo>
                      <a:pt x="22326" y="6193"/>
                    </a:lnTo>
                    <a:lnTo>
                      <a:pt x="21949" y="6026"/>
                    </a:lnTo>
                    <a:lnTo>
                      <a:pt x="21740" y="6026"/>
                    </a:lnTo>
                    <a:lnTo>
                      <a:pt x="21594" y="6110"/>
                    </a:lnTo>
                    <a:lnTo>
                      <a:pt x="21489" y="5942"/>
                    </a:lnTo>
                    <a:lnTo>
                      <a:pt x="21342" y="5921"/>
                    </a:lnTo>
                    <a:lnTo>
                      <a:pt x="21217" y="5796"/>
                    </a:lnTo>
                    <a:lnTo>
                      <a:pt x="21070" y="5712"/>
                    </a:lnTo>
                    <a:lnTo>
                      <a:pt x="20966" y="5691"/>
                    </a:lnTo>
                    <a:lnTo>
                      <a:pt x="20694" y="5398"/>
                    </a:lnTo>
                    <a:lnTo>
                      <a:pt x="20485" y="5105"/>
                    </a:lnTo>
                    <a:lnTo>
                      <a:pt x="20380" y="5085"/>
                    </a:lnTo>
                    <a:lnTo>
                      <a:pt x="20254" y="4959"/>
                    </a:lnTo>
                    <a:lnTo>
                      <a:pt x="20129" y="4959"/>
                    </a:lnTo>
                    <a:lnTo>
                      <a:pt x="19773" y="4687"/>
                    </a:lnTo>
                    <a:lnTo>
                      <a:pt x="19627" y="4687"/>
                    </a:lnTo>
                    <a:lnTo>
                      <a:pt x="19438" y="4603"/>
                    </a:lnTo>
                    <a:lnTo>
                      <a:pt x="19334" y="4666"/>
                    </a:lnTo>
                    <a:lnTo>
                      <a:pt x="19187" y="4666"/>
                    </a:lnTo>
                    <a:lnTo>
                      <a:pt x="19083" y="4603"/>
                    </a:lnTo>
                    <a:lnTo>
                      <a:pt x="18978" y="4666"/>
                    </a:lnTo>
                    <a:lnTo>
                      <a:pt x="18915" y="4750"/>
                    </a:lnTo>
                    <a:lnTo>
                      <a:pt x="18832" y="4666"/>
                    </a:lnTo>
                    <a:lnTo>
                      <a:pt x="18685" y="4561"/>
                    </a:lnTo>
                    <a:lnTo>
                      <a:pt x="18685" y="4666"/>
                    </a:lnTo>
                    <a:lnTo>
                      <a:pt x="18602" y="4624"/>
                    </a:lnTo>
                    <a:lnTo>
                      <a:pt x="18581" y="4687"/>
                    </a:lnTo>
                    <a:lnTo>
                      <a:pt x="18581" y="4750"/>
                    </a:lnTo>
                    <a:lnTo>
                      <a:pt x="18476" y="4666"/>
                    </a:lnTo>
                    <a:lnTo>
                      <a:pt x="18455" y="4624"/>
                    </a:lnTo>
                    <a:lnTo>
                      <a:pt x="18371" y="4582"/>
                    </a:lnTo>
                    <a:lnTo>
                      <a:pt x="18371" y="4582"/>
                    </a:lnTo>
                    <a:lnTo>
                      <a:pt x="18392" y="4645"/>
                    </a:lnTo>
                    <a:lnTo>
                      <a:pt x="18371" y="4666"/>
                    </a:lnTo>
                    <a:lnTo>
                      <a:pt x="18183" y="4582"/>
                    </a:lnTo>
                    <a:lnTo>
                      <a:pt x="18141" y="4582"/>
                    </a:lnTo>
                    <a:lnTo>
                      <a:pt x="17995" y="4561"/>
                    </a:lnTo>
                    <a:lnTo>
                      <a:pt x="17702" y="4394"/>
                    </a:lnTo>
                    <a:lnTo>
                      <a:pt x="17555" y="4394"/>
                    </a:lnTo>
                    <a:lnTo>
                      <a:pt x="17555" y="4436"/>
                    </a:lnTo>
                    <a:lnTo>
                      <a:pt x="17597" y="4478"/>
                    </a:lnTo>
                    <a:lnTo>
                      <a:pt x="17555" y="4520"/>
                    </a:lnTo>
                    <a:lnTo>
                      <a:pt x="17472" y="4478"/>
                    </a:lnTo>
                    <a:lnTo>
                      <a:pt x="17451" y="4520"/>
                    </a:lnTo>
                    <a:lnTo>
                      <a:pt x="17430" y="4561"/>
                    </a:lnTo>
                    <a:lnTo>
                      <a:pt x="17325" y="4603"/>
                    </a:lnTo>
                    <a:lnTo>
                      <a:pt x="17262" y="4666"/>
                    </a:lnTo>
                    <a:lnTo>
                      <a:pt x="17241" y="4792"/>
                    </a:lnTo>
                    <a:lnTo>
                      <a:pt x="17200" y="4687"/>
                    </a:lnTo>
                    <a:lnTo>
                      <a:pt x="17158" y="4603"/>
                    </a:lnTo>
                    <a:lnTo>
                      <a:pt x="17116" y="4645"/>
                    </a:lnTo>
                    <a:lnTo>
                      <a:pt x="17116" y="4750"/>
                    </a:lnTo>
                    <a:lnTo>
                      <a:pt x="17011" y="4917"/>
                    </a:lnTo>
                    <a:lnTo>
                      <a:pt x="17011" y="5085"/>
                    </a:lnTo>
                    <a:lnTo>
                      <a:pt x="16990" y="4917"/>
                    </a:lnTo>
                    <a:lnTo>
                      <a:pt x="17011" y="4771"/>
                    </a:lnTo>
                    <a:lnTo>
                      <a:pt x="16990" y="4645"/>
                    </a:lnTo>
                    <a:lnTo>
                      <a:pt x="17032" y="4457"/>
                    </a:lnTo>
                    <a:lnTo>
                      <a:pt x="17095" y="4394"/>
                    </a:lnTo>
                    <a:lnTo>
                      <a:pt x="17032" y="4373"/>
                    </a:lnTo>
                    <a:lnTo>
                      <a:pt x="16928" y="4373"/>
                    </a:lnTo>
                    <a:lnTo>
                      <a:pt x="17053" y="4248"/>
                    </a:lnTo>
                    <a:lnTo>
                      <a:pt x="16907" y="4059"/>
                    </a:lnTo>
                    <a:lnTo>
                      <a:pt x="16823" y="3913"/>
                    </a:lnTo>
                    <a:lnTo>
                      <a:pt x="16739" y="3913"/>
                    </a:lnTo>
                    <a:lnTo>
                      <a:pt x="16614" y="3871"/>
                    </a:lnTo>
                    <a:lnTo>
                      <a:pt x="16530" y="3976"/>
                    </a:lnTo>
                    <a:lnTo>
                      <a:pt x="16467" y="4017"/>
                    </a:lnTo>
                    <a:lnTo>
                      <a:pt x="16425" y="3934"/>
                    </a:lnTo>
                    <a:lnTo>
                      <a:pt x="16384" y="3913"/>
                    </a:lnTo>
                    <a:lnTo>
                      <a:pt x="16363" y="3829"/>
                    </a:lnTo>
                    <a:lnTo>
                      <a:pt x="16279" y="3766"/>
                    </a:lnTo>
                    <a:lnTo>
                      <a:pt x="16195" y="3766"/>
                    </a:lnTo>
                    <a:lnTo>
                      <a:pt x="16153" y="3724"/>
                    </a:lnTo>
                    <a:lnTo>
                      <a:pt x="16070" y="3704"/>
                    </a:lnTo>
                    <a:lnTo>
                      <a:pt x="16007" y="3745"/>
                    </a:lnTo>
                    <a:lnTo>
                      <a:pt x="16007" y="3704"/>
                    </a:lnTo>
                    <a:lnTo>
                      <a:pt x="15965" y="3662"/>
                    </a:lnTo>
                    <a:lnTo>
                      <a:pt x="15902" y="3599"/>
                    </a:lnTo>
                    <a:lnTo>
                      <a:pt x="15840" y="3620"/>
                    </a:lnTo>
                    <a:lnTo>
                      <a:pt x="15693" y="3599"/>
                    </a:lnTo>
                    <a:lnTo>
                      <a:pt x="15526" y="3494"/>
                    </a:lnTo>
                    <a:lnTo>
                      <a:pt x="15463" y="3494"/>
                    </a:lnTo>
                    <a:lnTo>
                      <a:pt x="15442" y="3536"/>
                    </a:lnTo>
                    <a:lnTo>
                      <a:pt x="15337" y="3452"/>
                    </a:lnTo>
                    <a:lnTo>
                      <a:pt x="15254" y="3452"/>
                    </a:lnTo>
                    <a:lnTo>
                      <a:pt x="15233" y="3536"/>
                    </a:lnTo>
                    <a:lnTo>
                      <a:pt x="15170" y="3536"/>
                    </a:lnTo>
                    <a:lnTo>
                      <a:pt x="15149" y="3452"/>
                    </a:lnTo>
                    <a:lnTo>
                      <a:pt x="15024" y="3452"/>
                    </a:lnTo>
                    <a:lnTo>
                      <a:pt x="14919" y="3515"/>
                    </a:lnTo>
                    <a:lnTo>
                      <a:pt x="14856" y="3620"/>
                    </a:lnTo>
                    <a:lnTo>
                      <a:pt x="14856" y="3704"/>
                    </a:lnTo>
                    <a:lnTo>
                      <a:pt x="14731" y="3829"/>
                    </a:lnTo>
                    <a:lnTo>
                      <a:pt x="14584" y="3934"/>
                    </a:lnTo>
                    <a:lnTo>
                      <a:pt x="14375" y="4059"/>
                    </a:lnTo>
                    <a:lnTo>
                      <a:pt x="14270" y="4185"/>
                    </a:lnTo>
                    <a:lnTo>
                      <a:pt x="14208" y="4352"/>
                    </a:lnTo>
                    <a:lnTo>
                      <a:pt x="14187" y="4499"/>
                    </a:lnTo>
                    <a:lnTo>
                      <a:pt x="14124" y="4582"/>
                    </a:lnTo>
                    <a:lnTo>
                      <a:pt x="14019" y="4687"/>
                    </a:lnTo>
                    <a:lnTo>
                      <a:pt x="14019" y="4771"/>
                    </a:lnTo>
                    <a:lnTo>
                      <a:pt x="14061" y="4896"/>
                    </a:lnTo>
                    <a:lnTo>
                      <a:pt x="14019" y="5105"/>
                    </a:lnTo>
                    <a:lnTo>
                      <a:pt x="13998" y="4980"/>
                    </a:lnTo>
                    <a:lnTo>
                      <a:pt x="13915" y="4854"/>
                    </a:lnTo>
                    <a:lnTo>
                      <a:pt x="13915" y="4750"/>
                    </a:lnTo>
                    <a:lnTo>
                      <a:pt x="13998" y="4645"/>
                    </a:lnTo>
                    <a:lnTo>
                      <a:pt x="14103" y="4561"/>
                    </a:lnTo>
                    <a:lnTo>
                      <a:pt x="14082" y="4394"/>
                    </a:lnTo>
                    <a:lnTo>
                      <a:pt x="14124" y="4269"/>
                    </a:lnTo>
                    <a:lnTo>
                      <a:pt x="14124" y="4185"/>
                    </a:lnTo>
                    <a:lnTo>
                      <a:pt x="14061" y="4185"/>
                    </a:lnTo>
                    <a:lnTo>
                      <a:pt x="13915" y="4248"/>
                    </a:lnTo>
                    <a:lnTo>
                      <a:pt x="13768" y="4185"/>
                    </a:lnTo>
                    <a:lnTo>
                      <a:pt x="13643" y="4185"/>
                    </a:lnTo>
                    <a:lnTo>
                      <a:pt x="13538" y="4227"/>
                    </a:lnTo>
                    <a:lnTo>
                      <a:pt x="13454" y="4164"/>
                    </a:lnTo>
                    <a:lnTo>
                      <a:pt x="13538" y="4164"/>
                    </a:lnTo>
                    <a:lnTo>
                      <a:pt x="13643" y="4080"/>
                    </a:lnTo>
                    <a:lnTo>
                      <a:pt x="13747" y="4059"/>
                    </a:lnTo>
                    <a:lnTo>
                      <a:pt x="13915" y="4080"/>
                    </a:lnTo>
                    <a:lnTo>
                      <a:pt x="14019" y="4059"/>
                    </a:lnTo>
                    <a:lnTo>
                      <a:pt x="14103" y="3955"/>
                    </a:lnTo>
                    <a:lnTo>
                      <a:pt x="14166" y="3955"/>
                    </a:lnTo>
                    <a:lnTo>
                      <a:pt x="14208" y="4017"/>
                    </a:lnTo>
                    <a:lnTo>
                      <a:pt x="14270" y="3976"/>
                    </a:lnTo>
                    <a:lnTo>
                      <a:pt x="14375" y="3934"/>
                    </a:lnTo>
                    <a:lnTo>
                      <a:pt x="14521" y="3871"/>
                    </a:lnTo>
                    <a:lnTo>
                      <a:pt x="14521" y="3745"/>
                    </a:lnTo>
                    <a:lnTo>
                      <a:pt x="14689" y="3557"/>
                    </a:lnTo>
                    <a:lnTo>
                      <a:pt x="14689" y="3432"/>
                    </a:lnTo>
                    <a:lnTo>
                      <a:pt x="14731" y="3348"/>
                    </a:lnTo>
                    <a:lnTo>
                      <a:pt x="14731" y="3243"/>
                    </a:lnTo>
                    <a:lnTo>
                      <a:pt x="14584" y="3222"/>
                    </a:lnTo>
                    <a:lnTo>
                      <a:pt x="14438" y="3118"/>
                    </a:lnTo>
                    <a:lnTo>
                      <a:pt x="14333" y="3118"/>
                    </a:lnTo>
                    <a:lnTo>
                      <a:pt x="14187" y="3222"/>
                    </a:lnTo>
                    <a:lnTo>
                      <a:pt x="14061" y="3222"/>
                    </a:lnTo>
                    <a:lnTo>
                      <a:pt x="13852" y="3139"/>
                    </a:lnTo>
                    <a:lnTo>
                      <a:pt x="13643" y="3118"/>
                    </a:lnTo>
                    <a:lnTo>
                      <a:pt x="13475" y="3285"/>
                    </a:lnTo>
                    <a:lnTo>
                      <a:pt x="13475" y="3348"/>
                    </a:lnTo>
                    <a:lnTo>
                      <a:pt x="13538" y="3390"/>
                    </a:lnTo>
                    <a:lnTo>
                      <a:pt x="13559" y="3432"/>
                    </a:lnTo>
                    <a:lnTo>
                      <a:pt x="13475" y="3432"/>
                    </a:lnTo>
                    <a:lnTo>
                      <a:pt x="13433" y="3452"/>
                    </a:lnTo>
                    <a:lnTo>
                      <a:pt x="13371" y="3557"/>
                    </a:lnTo>
                    <a:lnTo>
                      <a:pt x="13350" y="3494"/>
                    </a:lnTo>
                    <a:lnTo>
                      <a:pt x="13287" y="3452"/>
                    </a:lnTo>
                    <a:lnTo>
                      <a:pt x="13161" y="3515"/>
                    </a:lnTo>
                    <a:lnTo>
                      <a:pt x="13036" y="3704"/>
                    </a:lnTo>
                    <a:lnTo>
                      <a:pt x="12848" y="3913"/>
                    </a:lnTo>
                    <a:lnTo>
                      <a:pt x="12973" y="3724"/>
                    </a:lnTo>
                    <a:lnTo>
                      <a:pt x="12973" y="3599"/>
                    </a:lnTo>
                    <a:lnTo>
                      <a:pt x="13015" y="3515"/>
                    </a:lnTo>
                    <a:lnTo>
                      <a:pt x="13015" y="3432"/>
                    </a:lnTo>
                    <a:lnTo>
                      <a:pt x="12952" y="3432"/>
                    </a:lnTo>
                    <a:lnTo>
                      <a:pt x="12848" y="3536"/>
                    </a:lnTo>
                    <a:lnTo>
                      <a:pt x="12806" y="3662"/>
                    </a:lnTo>
                    <a:lnTo>
                      <a:pt x="12743" y="3829"/>
                    </a:lnTo>
                    <a:lnTo>
                      <a:pt x="12638" y="3871"/>
                    </a:lnTo>
                    <a:lnTo>
                      <a:pt x="12722" y="3704"/>
                    </a:lnTo>
                    <a:lnTo>
                      <a:pt x="12743" y="3557"/>
                    </a:lnTo>
                    <a:lnTo>
                      <a:pt x="12952" y="3306"/>
                    </a:lnTo>
                    <a:lnTo>
                      <a:pt x="13015" y="3118"/>
                    </a:lnTo>
                    <a:lnTo>
                      <a:pt x="13078" y="3013"/>
                    </a:lnTo>
                    <a:lnTo>
                      <a:pt x="13182" y="2971"/>
                    </a:lnTo>
                    <a:lnTo>
                      <a:pt x="13329" y="2888"/>
                    </a:lnTo>
                    <a:lnTo>
                      <a:pt x="13392" y="2867"/>
                    </a:lnTo>
                    <a:lnTo>
                      <a:pt x="13496" y="2699"/>
                    </a:lnTo>
                    <a:lnTo>
                      <a:pt x="13768" y="2448"/>
                    </a:lnTo>
                    <a:lnTo>
                      <a:pt x="13789" y="2364"/>
                    </a:lnTo>
                    <a:lnTo>
                      <a:pt x="13852" y="2302"/>
                    </a:lnTo>
                    <a:lnTo>
                      <a:pt x="13789" y="2239"/>
                    </a:lnTo>
                    <a:lnTo>
                      <a:pt x="13810" y="2155"/>
                    </a:lnTo>
                    <a:lnTo>
                      <a:pt x="13852" y="2134"/>
                    </a:lnTo>
                    <a:lnTo>
                      <a:pt x="13852" y="2030"/>
                    </a:lnTo>
                    <a:lnTo>
                      <a:pt x="13747" y="1946"/>
                    </a:lnTo>
                    <a:lnTo>
                      <a:pt x="13601" y="1946"/>
                    </a:lnTo>
                    <a:lnTo>
                      <a:pt x="13580" y="1988"/>
                    </a:lnTo>
                    <a:lnTo>
                      <a:pt x="13538" y="1883"/>
                    </a:lnTo>
                    <a:lnTo>
                      <a:pt x="13454" y="1674"/>
                    </a:lnTo>
                    <a:lnTo>
                      <a:pt x="13329" y="1360"/>
                    </a:lnTo>
                    <a:lnTo>
                      <a:pt x="13224" y="1214"/>
                    </a:lnTo>
                    <a:lnTo>
                      <a:pt x="13140" y="1004"/>
                    </a:lnTo>
                    <a:lnTo>
                      <a:pt x="13140" y="879"/>
                    </a:lnTo>
                    <a:lnTo>
                      <a:pt x="13120" y="732"/>
                    </a:lnTo>
                    <a:lnTo>
                      <a:pt x="13057" y="691"/>
                    </a:lnTo>
                    <a:lnTo>
                      <a:pt x="13036" y="586"/>
                    </a:lnTo>
                    <a:lnTo>
                      <a:pt x="12952" y="460"/>
                    </a:lnTo>
                    <a:lnTo>
                      <a:pt x="12931" y="481"/>
                    </a:lnTo>
                    <a:lnTo>
                      <a:pt x="12931" y="565"/>
                    </a:lnTo>
                    <a:lnTo>
                      <a:pt x="12868" y="628"/>
                    </a:lnTo>
                    <a:lnTo>
                      <a:pt x="12743" y="711"/>
                    </a:lnTo>
                    <a:lnTo>
                      <a:pt x="12701" y="795"/>
                    </a:lnTo>
                    <a:lnTo>
                      <a:pt x="12555" y="984"/>
                    </a:lnTo>
                    <a:lnTo>
                      <a:pt x="12408" y="1151"/>
                    </a:lnTo>
                    <a:lnTo>
                      <a:pt x="12408" y="1256"/>
                    </a:lnTo>
                    <a:lnTo>
                      <a:pt x="12303" y="1507"/>
                    </a:lnTo>
                    <a:lnTo>
                      <a:pt x="12199" y="1653"/>
                    </a:lnTo>
                    <a:lnTo>
                      <a:pt x="12115" y="1779"/>
                    </a:lnTo>
                    <a:lnTo>
                      <a:pt x="12011" y="1820"/>
                    </a:lnTo>
                    <a:lnTo>
                      <a:pt x="11969" y="1862"/>
                    </a:lnTo>
                    <a:lnTo>
                      <a:pt x="11927" y="1967"/>
                    </a:lnTo>
                    <a:lnTo>
                      <a:pt x="11822" y="2051"/>
                    </a:lnTo>
                    <a:lnTo>
                      <a:pt x="11759" y="2030"/>
                    </a:lnTo>
                    <a:lnTo>
                      <a:pt x="11759" y="1862"/>
                    </a:lnTo>
                    <a:lnTo>
                      <a:pt x="11697" y="1841"/>
                    </a:lnTo>
                    <a:lnTo>
                      <a:pt x="11676" y="1779"/>
                    </a:lnTo>
                    <a:lnTo>
                      <a:pt x="11613" y="1779"/>
                    </a:lnTo>
                    <a:lnTo>
                      <a:pt x="11550" y="1820"/>
                    </a:lnTo>
                    <a:lnTo>
                      <a:pt x="11487" y="1883"/>
                    </a:lnTo>
                    <a:lnTo>
                      <a:pt x="11383" y="1862"/>
                    </a:lnTo>
                    <a:lnTo>
                      <a:pt x="11299" y="1779"/>
                    </a:lnTo>
                    <a:lnTo>
                      <a:pt x="11299" y="1737"/>
                    </a:lnTo>
                    <a:lnTo>
                      <a:pt x="11278" y="1716"/>
                    </a:lnTo>
                    <a:lnTo>
                      <a:pt x="11257" y="1611"/>
                    </a:lnTo>
                    <a:lnTo>
                      <a:pt x="11236" y="1548"/>
                    </a:lnTo>
                    <a:lnTo>
                      <a:pt x="11153" y="1528"/>
                    </a:lnTo>
                    <a:lnTo>
                      <a:pt x="11048" y="1423"/>
                    </a:lnTo>
                    <a:lnTo>
                      <a:pt x="10881" y="1423"/>
                    </a:lnTo>
                    <a:lnTo>
                      <a:pt x="10776" y="1465"/>
                    </a:lnTo>
                    <a:lnTo>
                      <a:pt x="10546" y="1465"/>
                    </a:lnTo>
                    <a:lnTo>
                      <a:pt x="10420" y="1444"/>
                    </a:lnTo>
                    <a:lnTo>
                      <a:pt x="10316" y="1528"/>
                    </a:lnTo>
                    <a:lnTo>
                      <a:pt x="10295" y="1632"/>
                    </a:lnTo>
                    <a:lnTo>
                      <a:pt x="10399" y="1737"/>
                    </a:lnTo>
                    <a:lnTo>
                      <a:pt x="10420" y="1820"/>
                    </a:lnTo>
                    <a:lnTo>
                      <a:pt x="10462" y="1946"/>
                    </a:lnTo>
                    <a:lnTo>
                      <a:pt x="10441" y="1988"/>
                    </a:lnTo>
                    <a:lnTo>
                      <a:pt x="10337" y="1988"/>
                    </a:lnTo>
                    <a:lnTo>
                      <a:pt x="10190" y="1946"/>
                    </a:lnTo>
                    <a:lnTo>
                      <a:pt x="10148" y="1925"/>
                    </a:lnTo>
                    <a:lnTo>
                      <a:pt x="9918" y="1925"/>
                    </a:lnTo>
                    <a:lnTo>
                      <a:pt x="9814" y="1946"/>
                    </a:lnTo>
                    <a:lnTo>
                      <a:pt x="9772" y="1883"/>
                    </a:lnTo>
                    <a:lnTo>
                      <a:pt x="9604" y="1883"/>
                    </a:lnTo>
                    <a:lnTo>
                      <a:pt x="9479" y="1946"/>
                    </a:lnTo>
                    <a:lnTo>
                      <a:pt x="9395" y="2134"/>
                    </a:lnTo>
                    <a:lnTo>
                      <a:pt x="9165" y="2134"/>
                    </a:lnTo>
                    <a:lnTo>
                      <a:pt x="9039" y="2155"/>
                    </a:lnTo>
                    <a:lnTo>
                      <a:pt x="8998" y="2197"/>
                    </a:lnTo>
                    <a:lnTo>
                      <a:pt x="8935" y="2302"/>
                    </a:lnTo>
                    <a:lnTo>
                      <a:pt x="8788" y="2302"/>
                    </a:lnTo>
                    <a:lnTo>
                      <a:pt x="8767" y="2281"/>
                    </a:lnTo>
                    <a:lnTo>
                      <a:pt x="8684" y="2302"/>
                    </a:lnTo>
                    <a:lnTo>
                      <a:pt x="8621" y="2385"/>
                    </a:lnTo>
                    <a:lnTo>
                      <a:pt x="8537" y="2364"/>
                    </a:lnTo>
                    <a:lnTo>
                      <a:pt x="8307" y="2176"/>
                    </a:lnTo>
                    <a:lnTo>
                      <a:pt x="8223" y="2072"/>
                    </a:lnTo>
                    <a:lnTo>
                      <a:pt x="8223" y="1988"/>
                    </a:lnTo>
                    <a:lnTo>
                      <a:pt x="8098" y="1862"/>
                    </a:lnTo>
                    <a:lnTo>
                      <a:pt x="7993" y="1758"/>
                    </a:lnTo>
                    <a:lnTo>
                      <a:pt x="7993" y="1653"/>
                    </a:lnTo>
                    <a:lnTo>
                      <a:pt x="8014" y="1569"/>
                    </a:lnTo>
                    <a:lnTo>
                      <a:pt x="7993" y="1528"/>
                    </a:lnTo>
                    <a:lnTo>
                      <a:pt x="8014" y="1423"/>
                    </a:lnTo>
                    <a:lnTo>
                      <a:pt x="8056" y="1339"/>
                    </a:lnTo>
                    <a:lnTo>
                      <a:pt x="8056" y="1214"/>
                    </a:lnTo>
                    <a:lnTo>
                      <a:pt x="8161" y="1025"/>
                    </a:lnTo>
                    <a:lnTo>
                      <a:pt x="8202" y="879"/>
                    </a:lnTo>
                    <a:lnTo>
                      <a:pt x="8307" y="732"/>
                    </a:lnTo>
                    <a:lnTo>
                      <a:pt x="8307" y="691"/>
                    </a:lnTo>
                    <a:lnTo>
                      <a:pt x="8202" y="691"/>
                    </a:lnTo>
                    <a:lnTo>
                      <a:pt x="8140" y="607"/>
                    </a:lnTo>
                    <a:lnTo>
                      <a:pt x="8119" y="523"/>
                    </a:lnTo>
                    <a:lnTo>
                      <a:pt x="7993" y="523"/>
                    </a:lnTo>
                    <a:lnTo>
                      <a:pt x="7889" y="481"/>
                    </a:lnTo>
                    <a:lnTo>
                      <a:pt x="7930" y="398"/>
                    </a:lnTo>
                    <a:lnTo>
                      <a:pt x="8014" y="293"/>
                    </a:lnTo>
                    <a:lnTo>
                      <a:pt x="8014" y="147"/>
                    </a:lnTo>
                    <a:lnTo>
                      <a:pt x="7910" y="0"/>
                    </a:lnTo>
                    <a:lnTo>
                      <a:pt x="7784" y="0"/>
                    </a:lnTo>
                    <a:lnTo>
                      <a:pt x="7721" y="63"/>
                    </a:lnTo>
                    <a:lnTo>
                      <a:pt x="76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grpSp>
        <p:grpSp>
          <p:nvGrpSpPr>
            <p:cNvPr id="872" name="Google Shape;872;p70"/>
            <p:cNvGrpSpPr/>
            <p:nvPr/>
          </p:nvGrpSpPr>
          <p:grpSpPr>
            <a:xfrm>
              <a:off x="3265985" y="3226989"/>
              <a:ext cx="87151" cy="346202"/>
              <a:chOff x="2680375" y="3423800"/>
              <a:chExt cx="182975" cy="761050"/>
            </a:xfrm>
          </p:grpSpPr>
          <p:sp>
            <p:nvSpPr>
              <p:cNvPr id="873" name="Google Shape;873;p70"/>
              <p:cNvSpPr/>
              <p:nvPr/>
            </p:nvSpPr>
            <p:spPr>
              <a:xfrm>
                <a:off x="2698650" y="3423800"/>
                <a:ext cx="164700" cy="703875"/>
              </a:xfrm>
              <a:custGeom>
                <a:avLst/>
                <a:gdLst/>
                <a:ahLst/>
                <a:cxnLst/>
                <a:rect l="l" t="t" r="r" b="b"/>
                <a:pathLst>
                  <a:path w="6588" h="28155" extrusionOk="0">
                    <a:moveTo>
                      <a:pt x="319" y="4568"/>
                    </a:moveTo>
                    <a:lnTo>
                      <a:pt x="107" y="1274"/>
                    </a:lnTo>
                    <a:lnTo>
                      <a:pt x="319" y="0"/>
                    </a:lnTo>
                    <a:lnTo>
                      <a:pt x="6588" y="4356"/>
                    </a:lnTo>
                    <a:lnTo>
                      <a:pt x="4994" y="7331"/>
                    </a:lnTo>
                    <a:lnTo>
                      <a:pt x="1913" y="16149"/>
                    </a:lnTo>
                    <a:lnTo>
                      <a:pt x="2656" y="24330"/>
                    </a:lnTo>
                    <a:lnTo>
                      <a:pt x="4144" y="28155"/>
                    </a:lnTo>
                    <a:lnTo>
                      <a:pt x="1700" y="27836"/>
                    </a:lnTo>
                    <a:lnTo>
                      <a:pt x="532" y="25605"/>
                    </a:lnTo>
                    <a:lnTo>
                      <a:pt x="1063" y="22736"/>
                    </a:lnTo>
                    <a:lnTo>
                      <a:pt x="0" y="17530"/>
                    </a:lnTo>
                    <a:lnTo>
                      <a:pt x="638" y="14024"/>
                    </a:lnTo>
                    <a:lnTo>
                      <a:pt x="213" y="11793"/>
                    </a:lnTo>
                    <a:lnTo>
                      <a:pt x="744" y="7756"/>
                    </a:lnTo>
                    <a:close/>
                  </a:path>
                </a:pathLst>
              </a:custGeom>
              <a:solidFill>
                <a:schemeClr val="accent5"/>
              </a:solidFill>
              <a:ln>
                <a:noFill/>
              </a:ln>
            </p:spPr>
          </p:sp>
          <p:sp>
            <p:nvSpPr>
              <p:cNvPr id="874" name="Google Shape;874;p70"/>
              <p:cNvSpPr/>
              <p:nvPr/>
            </p:nvSpPr>
            <p:spPr>
              <a:xfrm>
                <a:off x="2680375" y="3510050"/>
                <a:ext cx="137075" cy="674800"/>
              </a:xfrm>
              <a:custGeom>
                <a:avLst/>
                <a:gdLst/>
                <a:ahLst/>
                <a:cxnLst/>
                <a:rect l="l" t="t" r="r" b="b"/>
                <a:pathLst>
                  <a:path w="5483" h="26992" extrusionOk="0">
                    <a:moveTo>
                      <a:pt x="984" y="23016"/>
                    </a:moveTo>
                    <a:lnTo>
                      <a:pt x="984" y="23121"/>
                    </a:lnTo>
                    <a:lnTo>
                      <a:pt x="1026" y="23058"/>
                    </a:lnTo>
                    <a:lnTo>
                      <a:pt x="1088" y="23016"/>
                    </a:lnTo>
                    <a:close/>
                    <a:moveTo>
                      <a:pt x="1047" y="0"/>
                    </a:moveTo>
                    <a:lnTo>
                      <a:pt x="984" y="105"/>
                    </a:lnTo>
                    <a:lnTo>
                      <a:pt x="963" y="209"/>
                    </a:lnTo>
                    <a:lnTo>
                      <a:pt x="1068" y="314"/>
                    </a:lnTo>
                    <a:lnTo>
                      <a:pt x="1005" y="419"/>
                    </a:lnTo>
                    <a:lnTo>
                      <a:pt x="900" y="502"/>
                    </a:lnTo>
                    <a:lnTo>
                      <a:pt x="837" y="461"/>
                    </a:lnTo>
                    <a:lnTo>
                      <a:pt x="691" y="544"/>
                    </a:lnTo>
                    <a:lnTo>
                      <a:pt x="565" y="628"/>
                    </a:lnTo>
                    <a:lnTo>
                      <a:pt x="628" y="670"/>
                    </a:lnTo>
                    <a:lnTo>
                      <a:pt x="628" y="837"/>
                    </a:lnTo>
                    <a:lnTo>
                      <a:pt x="586" y="963"/>
                    </a:lnTo>
                    <a:lnTo>
                      <a:pt x="628" y="1130"/>
                    </a:lnTo>
                    <a:lnTo>
                      <a:pt x="733" y="1549"/>
                    </a:lnTo>
                    <a:lnTo>
                      <a:pt x="733" y="1695"/>
                    </a:lnTo>
                    <a:lnTo>
                      <a:pt x="691" y="1800"/>
                    </a:lnTo>
                    <a:lnTo>
                      <a:pt x="649" y="1883"/>
                    </a:lnTo>
                    <a:lnTo>
                      <a:pt x="691" y="2093"/>
                    </a:lnTo>
                    <a:lnTo>
                      <a:pt x="775" y="2302"/>
                    </a:lnTo>
                    <a:lnTo>
                      <a:pt x="858" y="2490"/>
                    </a:lnTo>
                    <a:lnTo>
                      <a:pt x="858" y="2762"/>
                    </a:lnTo>
                    <a:lnTo>
                      <a:pt x="837" y="2846"/>
                    </a:lnTo>
                    <a:lnTo>
                      <a:pt x="796" y="2909"/>
                    </a:lnTo>
                    <a:lnTo>
                      <a:pt x="837" y="3327"/>
                    </a:lnTo>
                    <a:lnTo>
                      <a:pt x="837" y="3432"/>
                    </a:lnTo>
                    <a:lnTo>
                      <a:pt x="754" y="3474"/>
                    </a:lnTo>
                    <a:lnTo>
                      <a:pt x="670" y="3536"/>
                    </a:lnTo>
                    <a:lnTo>
                      <a:pt x="670" y="3766"/>
                    </a:lnTo>
                    <a:lnTo>
                      <a:pt x="691" y="3829"/>
                    </a:lnTo>
                    <a:lnTo>
                      <a:pt x="775" y="3766"/>
                    </a:lnTo>
                    <a:lnTo>
                      <a:pt x="837" y="3829"/>
                    </a:lnTo>
                    <a:lnTo>
                      <a:pt x="754" y="3892"/>
                    </a:lnTo>
                    <a:lnTo>
                      <a:pt x="754" y="4499"/>
                    </a:lnTo>
                    <a:lnTo>
                      <a:pt x="837" y="4729"/>
                    </a:lnTo>
                    <a:lnTo>
                      <a:pt x="858" y="4917"/>
                    </a:lnTo>
                    <a:lnTo>
                      <a:pt x="837" y="5064"/>
                    </a:lnTo>
                    <a:lnTo>
                      <a:pt x="733" y="5231"/>
                    </a:lnTo>
                    <a:lnTo>
                      <a:pt x="733" y="5399"/>
                    </a:lnTo>
                    <a:lnTo>
                      <a:pt x="837" y="5566"/>
                    </a:lnTo>
                    <a:lnTo>
                      <a:pt x="796" y="5712"/>
                    </a:lnTo>
                    <a:lnTo>
                      <a:pt x="796" y="5984"/>
                    </a:lnTo>
                    <a:lnTo>
                      <a:pt x="754" y="6089"/>
                    </a:lnTo>
                    <a:lnTo>
                      <a:pt x="754" y="6256"/>
                    </a:lnTo>
                    <a:lnTo>
                      <a:pt x="775" y="6340"/>
                    </a:lnTo>
                    <a:lnTo>
                      <a:pt x="775" y="6403"/>
                    </a:lnTo>
                    <a:lnTo>
                      <a:pt x="670" y="6570"/>
                    </a:lnTo>
                    <a:lnTo>
                      <a:pt x="670" y="6717"/>
                    </a:lnTo>
                    <a:lnTo>
                      <a:pt x="628" y="6821"/>
                    </a:lnTo>
                    <a:lnTo>
                      <a:pt x="649" y="7010"/>
                    </a:lnTo>
                    <a:lnTo>
                      <a:pt x="628" y="7093"/>
                    </a:lnTo>
                    <a:lnTo>
                      <a:pt x="524" y="7303"/>
                    </a:lnTo>
                    <a:lnTo>
                      <a:pt x="524" y="7407"/>
                    </a:lnTo>
                    <a:lnTo>
                      <a:pt x="628" y="7554"/>
                    </a:lnTo>
                    <a:lnTo>
                      <a:pt x="649" y="7721"/>
                    </a:lnTo>
                    <a:lnTo>
                      <a:pt x="733" y="7826"/>
                    </a:lnTo>
                    <a:lnTo>
                      <a:pt x="649" y="7867"/>
                    </a:lnTo>
                    <a:lnTo>
                      <a:pt x="586" y="8014"/>
                    </a:lnTo>
                    <a:lnTo>
                      <a:pt x="670" y="8119"/>
                    </a:lnTo>
                    <a:lnTo>
                      <a:pt x="586" y="8202"/>
                    </a:lnTo>
                    <a:lnTo>
                      <a:pt x="524" y="8244"/>
                    </a:lnTo>
                    <a:lnTo>
                      <a:pt x="524" y="8391"/>
                    </a:lnTo>
                    <a:lnTo>
                      <a:pt x="544" y="8537"/>
                    </a:lnTo>
                    <a:lnTo>
                      <a:pt x="544" y="8663"/>
                    </a:lnTo>
                    <a:lnTo>
                      <a:pt x="670" y="8997"/>
                    </a:lnTo>
                    <a:lnTo>
                      <a:pt x="670" y="9186"/>
                    </a:lnTo>
                    <a:lnTo>
                      <a:pt x="628" y="9228"/>
                    </a:lnTo>
                    <a:lnTo>
                      <a:pt x="628" y="9332"/>
                    </a:lnTo>
                    <a:lnTo>
                      <a:pt x="754" y="9520"/>
                    </a:lnTo>
                    <a:lnTo>
                      <a:pt x="754" y="9730"/>
                    </a:lnTo>
                    <a:lnTo>
                      <a:pt x="733" y="9855"/>
                    </a:lnTo>
                    <a:lnTo>
                      <a:pt x="733" y="9918"/>
                    </a:lnTo>
                    <a:lnTo>
                      <a:pt x="754" y="10023"/>
                    </a:lnTo>
                    <a:lnTo>
                      <a:pt x="733" y="10106"/>
                    </a:lnTo>
                    <a:lnTo>
                      <a:pt x="691" y="10211"/>
                    </a:lnTo>
                    <a:lnTo>
                      <a:pt x="733" y="10253"/>
                    </a:lnTo>
                    <a:lnTo>
                      <a:pt x="858" y="10441"/>
                    </a:lnTo>
                    <a:lnTo>
                      <a:pt x="879" y="10546"/>
                    </a:lnTo>
                    <a:lnTo>
                      <a:pt x="837" y="10650"/>
                    </a:lnTo>
                    <a:lnTo>
                      <a:pt x="754" y="10692"/>
                    </a:lnTo>
                    <a:lnTo>
                      <a:pt x="670" y="10860"/>
                    </a:lnTo>
                    <a:lnTo>
                      <a:pt x="670" y="10901"/>
                    </a:lnTo>
                    <a:lnTo>
                      <a:pt x="733" y="10964"/>
                    </a:lnTo>
                    <a:lnTo>
                      <a:pt x="670" y="11090"/>
                    </a:lnTo>
                    <a:lnTo>
                      <a:pt x="586" y="11173"/>
                    </a:lnTo>
                    <a:lnTo>
                      <a:pt x="586" y="11278"/>
                    </a:lnTo>
                    <a:lnTo>
                      <a:pt x="565" y="11466"/>
                    </a:lnTo>
                    <a:lnTo>
                      <a:pt x="524" y="11571"/>
                    </a:lnTo>
                    <a:lnTo>
                      <a:pt x="524" y="11676"/>
                    </a:lnTo>
                    <a:lnTo>
                      <a:pt x="482" y="11717"/>
                    </a:lnTo>
                    <a:lnTo>
                      <a:pt x="482" y="11843"/>
                    </a:lnTo>
                    <a:lnTo>
                      <a:pt x="419" y="11927"/>
                    </a:lnTo>
                    <a:lnTo>
                      <a:pt x="419" y="11989"/>
                    </a:lnTo>
                    <a:lnTo>
                      <a:pt x="461" y="12052"/>
                    </a:lnTo>
                    <a:lnTo>
                      <a:pt x="377" y="12157"/>
                    </a:lnTo>
                    <a:lnTo>
                      <a:pt x="377" y="12324"/>
                    </a:lnTo>
                    <a:lnTo>
                      <a:pt x="377" y="12429"/>
                    </a:lnTo>
                    <a:lnTo>
                      <a:pt x="314" y="12471"/>
                    </a:lnTo>
                    <a:lnTo>
                      <a:pt x="314" y="12575"/>
                    </a:lnTo>
                    <a:lnTo>
                      <a:pt x="272" y="12659"/>
                    </a:lnTo>
                    <a:lnTo>
                      <a:pt x="272" y="12743"/>
                    </a:lnTo>
                    <a:lnTo>
                      <a:pt x="314" y="12847"/>
                    </a:lnTo>
                    <a:lnTo>
                      <a:pt x="314" y="12952"/>
                    </a:lnTo>
                    <a:lnTo>
                      <a:pt x="231" y="13057"/>
                    </a:lnTo>
                    <a:lnTo>
                      <a:pt x="147" y="13057"/>
                    </a:lnTo>
                    <a:lnTo>
                      <a:pt x="63" y="12994"/>
                    </a:lnTo>
                    <a:lnTo>
                      <a:pt x="0" y="13015"/>
                    </a:lnTo>
                    <a:lnTo>
                      <a:pt x="0" y="13098"/>
                    </a:lnTo>
                    <a:lnTo>
                      <a:pt x="21" y="13224"/>
                    </a:lnTo>
                    <a:lnTo>
                      <a:pt x="21" y="13412"/>
                    </a:lnTo>
                    <a:lnTo>
                      <a:pt x="105" y="13517"/>
                    </a:lnTo>
                    <a:lnTo>
                      <a:pt x="231" y="13621"/>
                    </a:lnTo>
                    <a:lnTo>
                      <a:pt x="252" y="13747"/>
                    </a:lnTo>
                    <a:lnTo>
                      <a:pt x="231" y="13914"/>
                    </a:lnTo>
                    <a:lnTo>
                      <a:pt x="398" y="14228"/>
                    </a:lnTo>
                    <a:lnTo>
                      <a:pt x="440" y="14312"/>
                    </a:lnTo>
                    <a:lnTo>
                      <a:pt x="524" y="14375"/>
                    </a:lnTo>
                    <a:lnTo>
                      <a:pt x="524" y="14563"/>
                    </a:lnTo>
                    <a:lnTo>
                      <a:pt x="461" y="14835"/>
                    </a:lnTo>
                    <a:lnTo>
                      <a:pt x="419" y="14856"/>
                    </a:lnTo>
                    <a:lnTo>
                      <a:pt x="440" y="14940"/>
                    </a:lnTo>
                    <a:lnTo>
                      <a:pt x="419" y="15002"/>
                    </a:lnTo>
                    <a:lnTo>
                      <a:pt x="356" y="14982"/>
                    </a:lnTo>
                    <a:lnTo>
                      <a:pt x="314" y="14982"/>
                    </a:lnTo>
                    <a:lnTo>
                      <a:pt x="272" y="15086"/>
                    </a:lnTo>
                    <a:lnTo>
                      <a:pt x="314" y="15191"/>
                    </a:lnTo>
                    <a:lnTo>
                      <a:pt x="377" y="15254"/>
                    </a:lnTo>
                    <a:lnTo>
                      <a:pt x="335" y="15484"/>
                    </a:lnTo>
                    <a:lnTo>
                      <a:pt x="356" y="15588"/>
                    </a:lnTo>
                    <a:lnTo>
                      <a:pt x="314" y="15672"/>
                    </a:lnTo>
                    <a:lnTo>
                      <a:pt x="356" y="15714"/>
                    </a:lnTo>
                    <a:lnTo>
                      <a:pt x="335" y="15798"/>
                    </a:lnTo>
                    <a:lnTo>
                      <a:pt x="314" y="15818"/>
                    </a:lnTo>
                    <a:lnTo>
                      <a:pt x="335" y="15881"/>
                    </a:lnTo>
                    <a:lnTo>
                      <a:pt x="524" y="16153"/>
                    </a:lnTo>
                    <a:lnTo>
                      <a:pt x="565" y="16216"/>
                    </a:lnTo>
                    <a:lnTo>
                      <a:pt x="565" y="16362"/>
                    </a:lnTo>
                    <a:lnTo>
                      <a:pt x="524" y="16342"/>
                    </a:lnTo>
                    <a:lnTo>
                      <a:pt x="377" y="16342"/>
                    </a:lnTo>
                    <a:lnTo>
                      <a:pt x="314" y="16425"/>
                    </a:lnTo>
                    <a:lnTo>
                      <a:pt x="314" y="16467"/>
                    </a:lnTo>
                    <a:lnTo>
                      <a:pt x="356" y="16530"/>
                    </a:lnTo>
                    <a:lnTo>
                      <a:pt x="356" y="16614"/>
                    </a:lnTo>
                    <a:lnTo>
                      <a:pt x="314" y="16655"/>
                    </a:lnTo>
                    <a:lnTo>
                      <a:pt x="272" y="16739"/>
                    </a:lnTo>
                    <a:lnTo>
                      <a:pt x="314" y="16823"/>
                    </a:lnTo>
                    <a:lnTo>
                      <a:pt x="335" y="16844"/>
                    </a:lnTo>
                    <a:lnTo>
                      <a:pt x="377" y="16969"/>
                    </a:lnTo>
                    <a:lnTo>
                      <a:pt x="419" y="17304"/>
                    </a:lnTo>
                    <a:lnTo>
                      <a:pt x="356" y="17451"/>
                    </a:lnTo>
                    <a:lnTo>
                      <a:pt x="482" y="17492"/>
                    </a:lnTo>
                    <a:lnTo>
                      <a:pt x="670" y="17471"/>
                    </a:lnTo>
                    <a:lnTo>
                      <a:pt x="670" y="17409"/>
                    </a:lnTo>
                    <a:lnTo>
                      <a:pt x="670" y="17283"/>
                    </a:lnTo>
                    <a:lnTo>
                      <a:pt x="733" y="17199"/>
                    </a:lnTo>
                    <a:lnTo>
                      <a:pt x="837" y="17241"/>
                    </a:lnTo>
                    <a:lnTo>
                      <a:pt x="858" y="17199"/>
                    </a:lnTo>
                    <a:lnTo>
                      <a:pt x="733" y="17095"/>
                    </a:lnTo>
                    <a:lnTo>
                      <a:pt x="775" y="17053"/>
                    </a:lnTo>
                    <a:lnTo>
                      <a:pt x="649" y="16927"/>
                    </a:lnTo>
                    <a:lnTo>
                      <a:pt x="649" y="16844"/>
                    </a:lnTo>
                    <a:lnTo>
                      <a:pt x="733" y="16844"/>
                    </a:lnTo>
                    <a:lnTo>
                      <a:pt x="837" y="16886"/>
                    </a:lnTo>
                    <a:lnTo>
                      <a:pt x="837" y="16865"/>
                    </a:lnTo>
                    <a:lnTo>
                      <a:pt x="775" y="16823"/>
                    </a:lnTo>
                    <a:lnTo>
                      <a:pt x="649" y="16718"/>
                    </a:lnTo>
                    <a:lnTo>
                      <a:pt x="775" y="16739"/>
                    </a:lnTo>
                    <a:lnTo>
                      <a:pt x="775" y="16634"/>
                    </a:lnTo>
                    <a:lnTo>
                      <a:pt x="754" y="16572"/>
                    </a:lnTo>
                    <a:lnTo>
                      <a:pt x="754" y="16425"/>
                    </a:lnTo>
                    <a:lnTo>
                      <a:pt x="733" y="16362"/>
                    </a:lnTo>
                    <a:cubicBezTo>
                      <a:pt x="733" y="16321"/>
                      <a:pt x="754" y="16258"/>
                      <a:pt x="775" y="16237"/>
                    </a:cubicBezTo>
                    <a:lnTo>
                      <a:pt x="837" y="16258"/>
                    </a:lnTo>
                    <a:lnTo>
                      <a:pt x="879" y="16237"/>
                    </a:lnTo>
                    <a:cubicBezTo>
                      <a:pt x="879" y="16342"/>
                      <a:pt x="900" y="16467"/>
                      <a:pt x="900" y="16572"/>
                    </a:cubicBezTo>
                    <a:lnTo>
                      <a:pt x="1068" y="17764"/>
                    </a:lnTo>
                    <a:lnTo>
                      <a:pt x="1047" y="17785"/>
                    </a:lnTo>
                    <a:lnTo>
                      <a:pt x="1068" y="17869"/>
                    </a:lnTo>
                    <a:lnTo>
                      <a:pt x="1068" y="18036"/>
                    </a:lnTo>
                    <a:lnTo>
                      <a:pt x="1005" y="18078"/>
                    </a:lnTo>
                    <a:lnTo>
                      <a:pt x="1047" y="18120"/>
                    </a:lnTo>
                    <a:lnTo>
                      <a:pt x="1047" y="18287"/>
                    </a:lnTo>
                    <a:lnTo>
                      <a:pt x="1005" y="18350"/>
                    </a:lnTo>
                    <a:lnTo>
                      <a:pt x="1047" y="18434"/>
                    </a:lnTo>
                    <a:lnTo>
                      <a:pt x="1047" y="18455"/>
                    </a:lnTo>
                    <a:cubicBezTo>
                      <a:pt x="1047" y="18643"/>
                      <a:pt x="1005" y="18852"/>
                      <a:pt x="963" y="19041"/>
                    </a:cubicBezTo>
                    <a:cubicBezTo>
                      <a:pt x="921" y="19187"/>
                      <a:pt x="900" y="19334"/>
                      <a:pt x="858" y="19459"/>
                    </a:cubicBezTo>
                    <a:lnTo>
                      <a:pt x="796" y="19480"/>
                    </a:lnTo>
                    <a:lnTo>
                      <a:pt x="691" y="19564"/>
                    </a:lnTo>
                    <a:lnTo>
                      <a:pt x="649" y="19564"/>
                    </a:lnTo>
                    <a:lnTo>
                      <a:pt x="649" y="19501"/>
                    </a:lnTo>
                    <a:lnTo>
                      <a:pt x="754" y="19480"/>
                    </a:lnTo>
                    <a:lnTo>
                      <a:pt x="837" y="19438"/>
                    </a:lnTo>
                    <a:lnTo>
                      <a:pt x="837" y="19271"/>
                    </a:lnTo>
                    <a:lnTo>
                      <a:pt x="775" y="19250"/>
                    </a:lnTo>
                    <a:lnTo>
                      <a:pt x="670" y="19292"/>
                    </a:lnTo>
                    <a:lnTo>
                      <a:pt x="461" y="19292"/>
                    </a:lnTo>
                    <a:lnTo>
                      <a:pt x="377" y="19271"/>
                    </a:lnTo>
                    <a:lnTo>
                      <a:pt x="293" y="19292"/>
                    </a:lnTo>
                    <a:lnTo>
                      <a:pt x="293" y="19375"/>
                    </a:lnTo>
                    <a:lnTo>
                      <a:pt x="356" y="19501"/>
                    </a:lnTo>
                    <a:lnTo>
                      <a:pt x="398" y="19501"/>
                    </a:lnTo>
                    <a:lnTo>
                      <a:pt x="440" y="19585"/>
                    </a:lnTo>
                    <a:lnTo>
                      <a:pt x="356" y="19585"/>
                    </a:lnTo>
                    <a:lnTo>
                      <a:pt x="335" y="19689"/>
                    </a:lnTo>
                    <a:lnTo>
                      <a:pt x="252" y="19752"/>
                    </a:lnTo>
                    <a:lnTo>
                      <a:pt x="189" y="19857"/>
                    </a:lnTo>
                    <a:lnTo>
                      <a:pt x="42" y="19919"/>
                    </a:lnTo>
                    <a:lnTo>
                      <a:pt x="42" y="20003"/>
                    </a:lnTo>
                    <a:lnTo>
                      <a:pt x="189" y="20192"/>
                    </a:lnTo>
                    <a:lnTo>
                      <a:pt x="272" y="20192"/>
                    </a:lnTo>
                    <a:lnTo>
                      <a:pt x="335" y="20129"/>
                    </a:lnTo>
                    <a:lnTo>
                      <a:pt x="335" y="20066"/>
                    </a:lnTo>
                    <a:lnTo>
                      <a:pt x="231" y="20024"/>
                    </a:lnTo>
                    <a:lnTo>
                      <a:pt x="231" y="19982"/>
                    </a:lnTo>
                    <a:lnTo>
                      <a:pt x="272" y="19878"/>
                    </a:lnTo>
                    <a:lnTo>
                      <a:pt x="440" y="19878"/>
                    </a:lnTo>
                    <a:lnTo>
                      <a:pt x="461" y="19857"/>
                    </a:lnTo>
                    <a:lnTo>
                      <a:pt x="482" y="19982"/>
                    </a:lnTo>
                    <a:lnTo>
                      <a:pt x="586" y="20066"/>
                    </a:lnTo>
                    <a:lnTo>
                      <a:pt x="712" y="20066"/>
                    </a:lnTo>
                    <a:lnTo>
                      <a:pt x="754" y="20003"/>
                    </a:lnTo>
                    <a:lnTo>
                      <a:pt x="754" y="20003"/>
                    </a:lnTo>
                    <a:cubicBezTo>
                      <a:pt x="670" y="20317"/>
                      <a:pt x="649" y="20631"/>
                      <a:pt x="649" y="20924"/>
                    </a:cubicBezTo>
                    <a:lnTo>
                      <a:pt x="586" y="20966"/>
                    </a:lnTo>
                    <a:lnTo>
                      <a:pt x="649" y="21008"/>
                    </a:lnTo>
                    <a:lnTo>
                      <a:pt x="649" y="21154"/>
                    </a:lnTo>
                    <a:lnTo>
                      <a:pt x="565" y="21028"/>
                    </a:lnTo>
                    <a:lnTo>
                      <a:pt x="461" y="21008"/>
                    </a:lnTo>
                    <a:lnTo>
                      <a:pt x="440" y="21049"/>
                    </a:lnTo>
                    <a:lnTo>
                      <a:pt x="440" y="21133"/>
                    </a:lnTo>
                    <a:lnTo>
                      <a:pt x="461" y="21259"/>
                    </a:lnTo>
                    <a:lnTo>
                      <a:pt x="565" y="21280"/>
                    </a:lnTo>
                    <a:lnTo>
                      <a:pt x="649" y="21342"/>
                    </a:lnTo>
                    <a:lnTo>
                      <a:pt x="649" y="21384"/>
                    </a:lnTo>
                    <a:lnTo>
                      <a:pt x="691" y="21552"/>
                    </a:lnTo>
                    <a:lnTo>
                      <a:pt x="754" y="21572"/>
                    </a:lnTo>
                    <a:cubicBezTo>
                      <a:pt x="754" y="21635"/>
                      <a:pt x="775" y="21656"/>
                      <a:pt x="796" y="21698"/>
                    </a:cubicBezTo>
                    <a:lnTo>
                      <a:pt x="670" y="21656"/>
                    </a:lnTo>
                    <a:lnTo>
                      <a:pt x="649" y="21635"/>
                    </a:lnTo>
                    <a:lnTo>
                      <a:pt x="586" y="21677"/>
                    </a:lnTo>
                    <a:lnTo>
                      <a:pt x="649" y="21865"/>
                    </a:lnTo>
                    <a:lnTo>
                      <a:pt x="649" y="21949"/>
                    </a:lnTo>
                    <a:lnTo>
                      <a:pt x="691" y="21970"/>
                    </a:lnTo>
                    <a:lnTo>
                      <a:pt x="796" y="21803"/>
                    </a:lnTo>
                    <a:lnTo>
                      <a:pt x="858" y="21782"/>
                    </a:lnTo>
                    <a:cubicBezTo>
                      <a:pt x="879" y="21844"/>
                      <a:pt x="900" y="21886"/>
                      <a:pt x="921" y="21970"/>
                    </a:cubicBezTo>
                    <a:lnTo>
                      <a:pt x="921" y="22012"/>
                    </a:lnTo>
                    <a:lnTo>
                      <a:pt x="816" y="22054"/>
                    </a:lnTo>
                    <a:lnTo>
                      <a:pt x="921" y="22284"/>
                    </a:lnTo>
                    <a:lnTo>
                      <a:pt x="963" y="22409"/>
                    </a:lnTo>
                    <a:cubicBezTo>
                      <a:pt x="963" y="22493"/>
                      <a:pt x="984" y="22577"/>
                      <a:pt x="1005" y="22640"/>
                    </a:cubicBezTo>
                    <a:lnTo>
                      <a:pt x="984" y="22681"/>
                    </a:lnTo>
                    <a:lnTo>
                      <a:pt x="984" y="22744"/>
                    </a:lnTo>
                    <a:lnTo>
                      <a:pt x="921" y="22807"/>
                    </a:lnTo>
                    <a:lnTo>
                      <a:pt x="1005" y="22849"/>
                    </a:lnTo>
                    <a:lnTo>
                      <a:pt x="1026" y="22932"/>
                    </a:lnTo>
                    <a:lnTo>
                      <a:pt x="1068" y="22932"/>
                    </a:lnTo>
                    <a:cubicBezTo>
                      <a:pt x="1068" y="22953"/>
                      <a:pt x="1068" y="22995"/>
                      <a:pt x="1088" y="23016"/>
                    </a:cubicBezTo>
                    <a:cubicBezTo>
                      <a:pt x="1130" y="23163"/>
                      <a:pt x="1193" y="23330"/>
                      <a:pt x="1235" y="23456"/>
                    </a:cubicBezTo>
                    <a:lnTo>
                      <a:pt x="1277" y="23518"/>
                    </a:lnTo>
                    <a:cubicBezTo>
                      <a:pt x="1277" y="23539"/>
                      <a:pt x="1277" y="23539"/>
                      <a:pt x="1298" y="23560"/>
                    </a:cubicBezTo>
                    <a:lnTo>
                      <a:pt x="1235" y="23665"/>
                    </a:lnTo>
                    <a:lnTo>
                      <a:pt x="1193" y="23728"/>
                    </a:lnTo>
                    <a:lnTo>
                      <a:pt x="1235" y="23749"/>
                    </a:lnTo>
                    <a:lnTo>
                      <a:pt x="1381" y="23728"/>
                    </a:lnTo>
                    <a:lnTo>
                      <a:pt x="1444" y="23874"/>
                    </a:lnTo>
                    <a:lnTo>
                      <a:pt x="1423" y="23874"/>
                    </a:lnTo>
                    <a:lnTo>
                      <a:pt x="1444" y="23937"/>
                    </a:lnTo>
                    <a:lnTo>
                      <a:pt x="1486" y="23958"/>
                    </a:lnTo>
                    <a:lnTo>
                      <a:pt x="1423" y="24000"/>
                    </a:lnTo>
                    <a:lnTo>
                      <a:pt x="1402" y="24062"/>
                    </a:lnTo>
                    <a:lnTo>
                      <a:pt x="1423" y="24146"/>
                    </a:lnTo>
                    <a:lnTo>
                      <a:pt x="1486" y="24167"/>
                    </a:lnTo>
                    <a:lnTo>
                      <a:pt x="1549" y="24188"/>
                    </a:lnTo>
                    <a:lnTo>
                      <a:pt x="1507" y="24104"/>
                    </a:lnTo>
                    <a:lnTo>
                      <a:pt x="1549" y="24083"/>
                    </a:lnTo>
                    <a:cubicBezTo>
                      <a:pt x="1612" y="24167"/>
                      <a:pt x="1653" y="24272"/>
                      <a:pt x="1716" y="24355"/>
                    </a:cubicBezTo>
                    <a:lnTo>
                      <a:pt x="1716" y="24397"/>
                    </a:lnTo>
                    <a:lnTo>
                      <a:pt x="1653" y="24460"/>
                    </a:lnTo>
                    <a:lnTo>
                      <a:pt x="1695" y="24481"/>
                    </a:lnTo>
                    <a:lnTo>
                      <a:pt x="1737" y="24460"/>
                    </a:lnTo>
                    <a:lnTo>
                      <a:pt x="1758" y="24418"/>
                    </a:lnTo>
                    <a:cubicBezTo>
                      <a:pt x="1967" y="24753"/>
                      <a:pt x="2218" y="25004"/>
                      <a:pt x="2469" y="25234"/>
                    </a:cubicBezTo>
                    <a:lnTo>
                      <a:pt x="2449" y="25234"/>
                    </a:lnTo>
                    <a:lnTo>
                      <a:pt x="2365" y="25192"/>
                    </a:lnTo>
                    <a:lnTo>
                      <a:pt x="2260" y="25150"/>
                    </a:lnTo>
                    <a:lnTo>
                      <a:pt x="2156" y="25150"/>
                    </a:lnTo>
                    <a:lnTo>
                      <a:pt x="2072" y="25109"/>
                    </a:lnTo>
                    <a:lnTo>
                      <a:pt x="1946" y="24983"/>
                    </a:lnTo>
                    <a:lnTo>
                      <a:pt x="1863" y="24920"/>
                    </a:lnTo>
                    <a:lnTo>
                      <a:pt x="1842" y="24983"/>
                    </a:lnTo>
                    <a:lnTo>
                      <a:pt x="1863" y="25088"/>
                    </a:lnTo>
                    <a:lnTo>
                      <a:pt x="1946" y="25213"/>
                    </a:lnTo>
                    <a:lnTo>
                      <a:pt x="2072" y="25234"/>
                    </a:lnTo>
                    <a:lnTo>
                      <a:pt x="2239" y="25318"/>
                    </a:lnTo>
                    <a:lnTo>
                      <a:pt x="2281" y="25401"/>
                    </a:lnTo>
                    <a:lnTo>
                      <a:pt x="2365" y="25401"/>
                    </a:lnTo>
                    <a:lnTo>
                      <a:pt x="2428" y="25360"/>
                    </a:lnTo>
                    <a:lnTo>
                      <a:pt x="2574" y="25422"/>
                    </a:lnTo>
                    <a:lnTo>
                      <a:pt x="2679" y="25464"/>
                    </a:lnTo>
                    <a:lnTo>
                      <a:pt x="2783" y="25464"/>
                    </a:lnTo>
                    <a:cubicBezTo>
                      <a:pt x="2804" y="25464"/>
                      <a:pt x="2846" y="25506"/>
                      <a:pt x="2846" y="25527"/>
                    </a:cubicBezTo>
                    <a:lnTo>
                      <a:pt x="2804" y="25527"/>
                    </a:lnTo>
                    <a:lnTo>
                      <a:pt x="2700" y="25569"/>
                    </a:lnTo>
                    <a:lnTo>
                      <a:pt x="2658" y="25548"/>
                    </a:lnTo>
                    <a:lnTo>
                      <a:pt x="2595" y="25506"/>
                    </a:lnTo>
                    <a:lnTo>
                      <a:pt x="2532" y="25506"/>
                    </a:lnTo>
                    <a:lnTo>
                      <a:pt x="2490" y="25548"/>
                    </a:lnTo>
                    <a:lnTo>
                      <a:pt x="2490" y="25611"/>
                    </a:lnTo>
                    <a:lnTo>
                      <a:pt x="2595" y="25653"/>
                    </a:lnTo>
                    <a:lnTo>
                      <a:pt x="2658" y="25757"/>
                    </a:lnTo>
                    <a:lnTo>
                      <a:pt x="2762" y="25799"/>
                    </a:lnTo>
                    <a:lnTo>
                      <a:pt x="2867" y="25925"/>
                    </a:lnTo>
                    <a:lnTo>
                      <a:pt x="2951" y="25945"/>
                    </a:lnTo>
                    <a:lnTo>
                      <a:pt x="3076" y="25925"/>
                    </a:lnTo>
                    <a:lnTo>
                      <a:pt x="3118" y="25945"/>
                    </a:lnTo>
                    <a:lnTo>
                      <a:pt x="3118" y="26029"/>
                    </a:lnTo>
                    <a:lnTo>
                      <a:pt x="3202" y="26092"/>
                    </a:lnTo>
                    <a:lnTo>
                      <a:pt x="3285" y="26071"/>
                    </a:lnTo>
                    <a:lnTo>
                      <a:pt x="3265" y="26029"/>
                    </a:lnTo>
                    <a:lnTo>
                      <a:pt x="3327" y="25945"/>
                    </a:lnTo>
                    <a:lnTo>
                      <a:pt x="3327" y="25883"/>
                    </a:lnTo>
                    <a:lnTo>
                      <a:pt x="3285" y="25862"/>
                    </a:lnTo>
                    <a:lnTo>
                      <a:pt x="3327" y="25841"/>
                    </a:lnTo>
                    <a:lnTo>
                      <a:pt x="3411" y="25841"/>
                    </a:lnTo>
                    <a:lnTo>
                      <a:pt x="3369" y="25757"/>
                    </a:lnTo>
                    <a:lnTo>
                      <a:pt x="3285" y="25736"/>
                    </a:lnTo>
                    <a:lnTo>
                      <a:pt x="3160" y="25757"/>
                    </a:lnTo>
                    <a:lnTo>
                      <a:pt x="3118" y="25715"/>
                    </a:lnTo>
                    <a:lnTo>
                      <a:pt x="3118" y="25715"/>
                    </a:lnTo>
                    <a:cubicBezTo>
                      <a:pt x="3141" y="25721"/>
                      <a:pt x="3164" y="25724"/>
                      <a:pt x="3189" y="25724"/>
                    </a:cubicBezTo>
                    <a:cubicBezTo>
                      <a:pt x="3256" y="25724"/>
                      <a:pt x="3329" y="25704"/>
                      <a:pt x="3390" y="25673"/>
                    </a:cubicBezTo>
                    <a:lnTo>
                      <a:pt x="3411" y="25715"/>
                    </a:lnTo>
                    <a:lnTo>
                      <a:pt x="3578" y="25736"/>
                    </a:lnTo>
                    <a:lnTo>
                      <a:pt x="3683" y="25778"/>
                    </a:lnTo>
                    <a:lnTo>
                      <a:pt x="3746" y="25778"/>
                    </a:lnTo>
                    <a:lnTo>
                      <a:pt x="3829" y="25841"/>
                    </a:lnTo>
                    <a:lnTo>
                      <a:pt x="3892" y="25778"/>
                    </a:lnTo>
                    <a:lnTo>
                      <a:pt x="3955" y="25653"/>
                    </a:lnTo>
                    <a:lnTo>
                      <a:pt x="3913" y="25464"/>
                    </a:lnTo>
                    <a:lnTo>
                      <a:pt x="3934" y="25401"/>
                    </a:lnTo>
                    <a:lnTo>
                      <a:pt x="3934" y="25318"/>
                    </a:lnTo>
                    <a:lnTo>
                      <a:pt x="3955" y="25150"/>
                    </a:lnTo>
                    <a:lnTo>
                      <a:pt x="3955" y="25109"/>
                    </a:lnTo>
                    <a:cubicBezTo>
                      <a:pt x="4018" y="25213"/>
                      <a:pt x="4060" y="25318"/>
                      <a:pt x="4143" y="25422"/>
                    </a:cubicBezTo>
                    <a:lnTo>
                      <a:pt x="4122" y="25527"/>
                    </a:lnTo>
                    <a:lnTo>
                      <a:pt x="4060" y="25632"/>
                    </a:lnTo>
                    <a:lnTo>
                      <a:pt x="4122" y="25736"/>
                    </a:lnTo>
                    <a:lnTo>
                      <a:pt x="4060" y="25820"/>
                    </a:lnTo>
                    <a:lnTo>
                      <a:pt x="4060" y="25883"/>
                    </a:lnTo>
                    <a:lnTo>
                      <a:pt x="4164" y="25945"/>
                    </a:lnTo>
                    <a:lnTo>
                      <a:pt x="4269" y="25966"/>
                    </a:lnTo>
                    <a:lnTo>
                      <a:pt x="4332" y="25987"/>
                    </a:lnTo>
                    <a:lnTo>
                      <a:pt x="4373" y="25945"/>
                    </a:lnTo>
                    <a:lnTo>
                      <a:pt x="4248" y="25841"/>
                    </a:lnTo>
                    <a:lnTo>
                      <a:pt x="4332" y="25757"/>
                    </a:lnTo>
                    <a:lnTo>
                      <a:pt x="4562" y="26155"/>
                    </a:lnTo>
                    <a:lnTo>
                      <a:pt x="4562" y="26155"/>
                    </a:lnTo>
                    <a:lnTo>
                      <a:pt x="4520" y="26134"/>
                    </a:lnTo>
                    <a:lnTo>
                      <a:pt x="4332" y="26050"/>
                    </a:lnTo>
                    <a:lnTo>
                      <a:pt x="4227" y="25987"/>
                    </a:lnTo>
                    <a:lnTo>
                      <a:pt x="4206" y="26029"/>
                    </a:lnTo>
                    <a:lnTo>
                      <a:pt x="4248" y="26071"/>
                    </a:lnTo>
                    <a:lnTo>
                      <a:pt x="4520" y="26197"/>
                    </a:lnTo>
                    <a:lnTo>
                      <a:pt x="4541" y="26259"/>
                    </a:lnTo>
                    <a:lnTo>
                      <a:pt x="4436" y="26259"/>
                    </a:lnTo>
                    <a:lnTo>
                      <a:pt x="4436" y="26322"/>
                    </a:lnTo>
                    <a:lnTo>
                      <a:pt x="4373" y="26322"/>
                    </a:lnTo>
                    <a:lnTo>
                      <a:pt x="4353" y="26238"/>
                    </a:lnTo>
                    <a:lnTo>
                      <a:pt x="4227" y="26155"/>
                    </a:lnTo>
                    <a:lnTo>
                      <a:pt x="4206" y="26176"/>
                    </a:lnTo>
                    <a:lnTo>
                      <a:pt x="4206" y="26259"/>
                    </a:lnTo>
                    <a:lnTo>
                      <a:pt x="4122" y="26259"/>
                    </a:lnTo>
                    <a:lnTo>
                      <a:pt x="3934" y="26280"/>
                    </a:lnTo>
                    <a:lnTo>
                      <a:pt x="3892" y="26322"/>
                    </a:lnTo>
                    <a:lnTo>
                      <a:pt x="3934" y="26364"/>
                    </a:lnTo>
                    <a:lnTo>
                      <a:pt x="3913" y="26385"/>
                    </a:lnTo>
                    <a:lnTo>
                      <a:pt x="3809" y="26364"/>
                    </a:lnTo>
                    <a:lnTo>
                      <a:pt x="3704" y="26385"/>
                    </a:lnTo>
                    <a:lnTo>
                      <a:pt x="3725" y="26448"/>
                    </a:lnTo>
                    <a:lnTo>
                      <a:pt x="3850" y="26469"/>
                    </a:lnTo>
                    <a:lnTo>
                      <a:pt x="3955" y="26469"/>
                    </a:lnTo>
                    <a:lnTo>
                      <a:pt x="3997" y="26427"/>
                    </a:lnTo>
                    <a:lnTo>
                      <a:pt x="4018" y="26385"/>
                    </a:lnTo>
                    <a:lnTo>
                      <a:pt x="4101" y="26427"/>
                    </a:lnTo>
                    <a:lnTo>
                      <a:pt x="4206" y="26490"/>
                    </a:lnTo>
                    <a:lnTo>
                      <a:pt x="4248" y="26469"/>
                    </a:lnTo>
                    <a:lnTo>
                      <a:pt x="4269" y="26531"/>
                    </a:lnTo>
                    <a:lnTo>
                      <a:pt x="4269" y="26573"/>
                    </a:lnTo>
                    <a:lnTo>
                      <a:pt x="4353" y="26636"/>
                    </a:lnTo>
                    <a:lnTo>
                      <a:pt x="4269" y="26678"/>
                    </a:lnTo>
                    <a:lnTo>
                      <a:pt x="4227" y="26782"/>
                    </a:lnTo>
                    <a:lnTo>
                      <a:pt x="4269" y="26866"/>
                    </a:lnTo>
                    <a:lnTo>
                      <a:pt x="4353" y="26866"/>
                    </a:lnTo>
                    <a:lnTo>
                      <a:pt x="4436" y="26887"/>
                    </a:lnTo>
                    <a:lnTo>
                      <a:pt x="4541" y="26992"/>
                    </a:lnTo>
                    <a:lnTo>
                      <a:pt x="4625" y="26992"/>
                    </a:lnTo>
                    <a:lnTo>
                      <a:pt x="4646" y="26971"/>
                    </a:lnTo>
                    <a:lnTo>
                      <a:pt x="4562" y="26908"/>
                    </a:lnTo>
                    <a:lnTo>
                      <a:pt x="4457" y="26845"/>
                    </a:lnTo>
                    <a:lnTo>
                      <a:pt x="4436" y="26782"/>
                    </a:lnTo>
                    <a:lnTo>
                      <a:pt x="4457" y="26782"/>
                    </a:lnTo>
                    <a:lnTo>
                      <a:pt x="4541" y="26803"/>
                    </a:lnTo>
                    <a:lnTo>
                      <a:pt x="4625" y="26762"/>
                    </a:lnTo>
                    <a:lnTo>
                      <a:pt x="4646" y="26699"/>
                    </a:lnTo>
                    <a:lnTo>
                      <a:pt x="4562" y="26678"/>
                    </a:lnTo>
                    <a:lnTo>
                      <a:pt x="4520" y="26636"/>
                    </a:lnTo>
                    <a:lnTo>
                      <a:pt x="4750" y="26531"/>
                    </a:lnTo>
                    <a:lnTo>
                      <a:pt x="4855" y="26469"/>
                    </a:lnTo>
                    <a:lnTo>
                      <a:pt x="4938" y="26490"/>
                    </a:lnTo>
                    <a:cubicBezTo>
                      <a:pt x="4959" y="26531"/>
                      <a:pt x="4959" y="26552"/>
                      <a:pt x="4980" y="26552"/>
                    </a:cubicBezTo>
                    <a:lnTo>
                      <a:pt x="5001" y="26552"/>
                    </a:lnTo>
                    <a:lnTo>
                      <a:pt x="5001" y="26531"/>
                    </a:lnTo>
                    <a:lnTo>
                      <a:pt x="5294" y="26594"/>
                    </a:lnTo>
                    <a:lnTo>
                      <a:pt x="5357" y="26573"/>
                    </a:lnTo>
                    <a:lnTo>
                      <a:pt x="5357" y="26510"/>
                    </a:lnTo>
                    <a:lnTo>
                      <a:pt x="5482" y="26510"/>
                    </a:lnTo>
                    <a:lnTo>
                      <a:pt x="5420" y="26322"/>
                    </a:lnTo>
                    <a:lnTo>
                      <a:pt x="5357" y="26322"/>
                    </a:lnTo>
                    <a:lnTo>
                      <a:pt x="5252" y="26238"/>
                    </a:lnTo>
                    <a:lnTo>
                      <a:pt x="5106" y="26176"/>
                    </a:lnTo>
                    <a:lnTo>
                      <a:pt x="5106" y="26113"/>
                    </a:lnTo>
                    <a:lnTo>
                      <a:pt x="5273" y="26218"/>
                    </a:lnTo>
                    <a:lnTo>
                      <a:pt x="5399" y="26238"/>
                    </a:lnTo>
                    <a:lnTo>
                      <a:pt x="5148" y="25171"/>
                    </a:lnTo>
                    <a:lnTo>
                      <a:pt x="5106" y="25171"/>
                    </a:lnTo>
                    <a:lnTo>
                      <a:pt x="5106" y="25129"/>
                    </a:lnTo>
                    <a:lnTo>
                      <a:pt x="4959" y="24481"/>
                    </a:lnTo>
                    <a:lnTo>
                      <a:pt x="4792" y="24544"/>
                    </a:lnTo>
                    <a:lnTo>
                      <a:pt x="4750" y="24585"/>
                    </a:lnTo>
                    <a:lnTo>
                      <a:pt x="4666" y="24502"/>
                    </a:lnTo>
                    <a:lnTo>
                      <a:pt x="4583" y="24481"/>
                    </a:lnTo>
                    <a:lnTo>
                      <a:pt x="4562" y="24544"/>
                    </a:lnTo>
                    <a:cubicBezTo>
                      <a:pt x="4562" y="24502"/>
                      <a:pt x="4541" y="24502"/>
                      <a:pt x="4541" y="24481"/>
                    </a:cubicBezTo>
                    <a:lnTo>
                      <a:pt x="4541" y="24334"/>
                    </a:lnTo>
                    <a:lnTo>
                      <a:pt x="4625" y="24272"/>
                    </a:lnTo>
                    <a:lnTo>
                      <a:pt x="4750" y="24251"/>
                    </a:lnTo>
                    <a:lnTo>
                      <a:pt x="4897" y="24334"/>
                    </a:lnTo>
                    <a:lnTo>
                      <a:pt x="4980" y="24272"/>
                    </a:lnTo>
                    <a:lnTo>
                      <a:pt x="5001" y="24272"/>
                    </a:lnTo>
                    <a:lnTo>
                      <a:pt x="4855" y="24146"/>
                    </a:lnTo>
                    <a:lnTo>
                      <a:pt x="4520" y="23937"/>
                    </a:lnTo>
                    <a:lnTo>
                      <a:pt x="4457" y="23874"/>
                    </a:lnTo>
                    <a:lnTo>
                      <a:pt x="3725" y="23874"/>
                    </a:lnTo>
                    <a:lnTo>
                      <a:pt x="3306" y="23958"/>
                    </a:lnTo>
                    <a:lnTo>
                      <a:pt x="3202" y="23895"/>
                    </a:lnTo>
                    <a:lnTo>
                      <a:pt x="2930" y="23874"/>
                    </a:lnTo>
                    <a:lnTo>
                      <a:pt x="2846" y="23644"/>
                    </a:lnTo>
                    <a:lnTo>
                      <a:pt x="2783" y="23435"/>
                    </a:lnTo>
                    <a:lnTo>
                      <a:pt x="2658" y="23330"/>
                    </a:lnTo>
                    <a:lnTo>
                      <a:pt x="2637" y="22995"/>
                    </a:lnTo>
                    <a:lnTo>
                      <a:pt x="2637" y="22828"/>
                    </a:lnTo>
                    <a:lnTo>
                      <a:pt x="2511" y="22828"/>
                    </a:lnTo>
                    <a:lnTo>
                      <a:pt x="2323" y="22912"/>
                    </a:lnTo>
                    <a:lnTo>
                      <a:pt x="2218" y="23016"/>
                    </a:lnTo>
                    <a:lnTo>
                      <a:pt x="2093" y="23016"/>
                    </a:lnTo>
                    <a:lnTo>
                      <a:pt x="1842" y="22577"/>
                    </a:lnTo>
                    <a:cubicBezTo>
                      <a:pt x="1821" y="22493"/>
                      <a:pt x="1800" y="22409"/>
                      <a:pt x="1800" y="22326"/>
                    </a:cubicBezTo>
                    <a:lnTo>
                      <a:pt x="1884" y="21844"/>
                    </a:lnTo>
                    <a:lnTo>
                      <a:pt x="2009" y="21656"/>
                    </a:lnTo>
                    <a:lnTo>
                      <a:pt x="2218" y="21447"/>
                    </a:lnTo>
                    <a:lnTo>
                      <a:pt x="2260" y="21154"/>
                    </a:lnTo>
                    <a:lnTo>
                      <a:pt x="2218" y="20840"/>
                    </a:lnTo>
                    <a:lnTo>
                      <a:pt x="2135" y="20610"/>
                    </a:lnTo>
                    <a:lnTo>
                      <a:pt x="2197" y="20338"/>
                    </a:lnTo>
                    <a:lnTo>
                      <a:pt x="2302" y="20212"/>
                    </a:lnTo>
                    <a:lnTo>
                      <a:pt x="2197" y="19961"/>
                    </a:lnTo>
                    <a:lnTo>
                      <a:pt x="2218" y="19815"/>
                    </a:lnTo>
                    <a:lnTo>
                      <a:pt x="2323" y="19710"/>
                    </a:lnTo>
                    <a:lnTo>
                      <a:pt x="2239" y="19480"/>
                    </a:lnTo>
                    <a:lnTo>
                      <a:pt x="2197" y="19166"/>
                    </a:lnTo>
                    <a:lnTo>
                      <a:pt x="2114" y="19020"/>
                    </a:lnTo>
                    <a:lnTo>
                      <a:pt x="2114" y="18915"/>
                    </a:lnTo>
                    <a:lnTo>
                      <a:pt x="2260" y="18769"/>
                    </a:lnTo>
                    <a:lnTo>
                      <a:pt x="2260" y="18643"/>
                    </a:lnTo>
                    <a:lnTo>
                      <a:pt x="2135" y="18434"/>
                    </a:lnTo>
                    <a:lnTo>
                      <a:pt x="1946" y="18308"/>
                    </a:lnTo>
                    <a:lnTo>
                      <a:pt x="1821" y="18308"/>
                    </a:lnTo>
                    <a:lnTo>
                      <a:pt x="1800" y="18329"/>
                    </a:lnTo>
                    <a:lnTo>
                      <a:pt x="1716" y="18246"/>
                    </a:lnTo>
                    <a:lnTo>
                      <a:pt x="1779" y="18141"/>
                    </a:lnTo>
                    <a:lnTo>
                      <a:pt x="2030" y="18141"/>
                    </a:lnTo>
                    <a:lnTo>
                      <a:pt x="2156" y="17995"/>
                    </a:lnTo>
                    <a:lnTo>
                      <a:pt x="2156" y="17869"/>
                    </a:lnTo>
                    <a:lnTo>
                      <a:pt x="2093" y="17827"/>
                    </a:lnTo>
                    <a:lnTo>
                      <a:pt x="2009" y="17890"/>
                    </a:lnTo>
                    <a:lnTo>
                      <a:pt x="1905" y="17869"/>
                    </a:lnTo>
                    <a:lnTo>
                      <a:pt x="1842" y="17597"/>
                    </a:lnTo>
                    <a:lnTo>
                      <a:pt x="1737" y="17367"/>
                    </a:lnTo>
                    <a:lnTo>
                      <a:pt x="1737" y="17199"/>
                    </a:lnTo>
                    <a:lnTo>
                      <a:pt x="1737" y="17032"/>
                    </a:lnTo>
                    <a:lnTo>
                      <a:pt x="1570" y="16969"/>
                    </a:lnTo>
                    <a:lnTo>
                      <a:pt x="1570" y="16948"/>
                    </a:lnTo>
                    <a:cubicBezTo>
                      <a:pt x="1528" y="16865"/>
                      <a:pt x="1528" y="16760"/>
                      <a:pt x="1507" y="16676"/>
                    </a:cubicBezTo>
                    <a:lnTo>
                      <a:pt x="1486" y="16362"/>
                    </a:lnTo>
                    <a:lnTo>
                      <a:pt x="1612" y="16300"/>
                    </a:lnTo>
                    <a:lnTo>
                      <a:pt x="1633" y="16132"/>
                    </a:lnTo>
                    <a:lnTo>
                      <a:pt x="1591" y="16028"/>
                    </a:lnTo>
                    <a:lnTo>
                      <a:pt x="1486" y="15986"/>
                    </a:lnTo>
                    <a:lnTo>
                      <a:pt x="1423" y="15714"/>
                    </a:lnTo>
                    <a:lnTo>
                      <a:pt x="1402" y="15358"/>
                    </a:lnTo>
                    <a:lnTo>
                      <a:pt x="1423" y="14940"/>
                    </a:lnTo>
                    <a:lnTo>
                      <a:pt x="1319" y="14751"/>
                    </a:lnTo>
                    <a:lnTo>
                      <a:pt x="1298" y="14542"/>
                    </a:lnTo>
                    <a:lnTo>
                      <a:pt x="1507" y="14249"/>
                    </a:lnTo>
                    <a:lnTo>
                      <a:pt x="1528" y="13935"/>
                    </a:lnTo>
                    <a:lnTo>
                      <a:pt x="1695" y="13852"/>
                    </a:lnTo>
                    <a:lnTo>
                      <a:pt x="1779" y="13747"/>
                    </a:lnTo>
                    <a:lnTo>
                      <a:pt x="1423" y="13077"/>
                    </a:lnTo>
                    <a:lnTo>
                      <a:pt x="1486" y="12847"/>
                    </a:lnTo>
                    <a:lnTo>
                      <a:pt x="1486" y="12680"/>
                    </a:lnTo>
                    <a:lnTo>
                      <a:pt x="1486" y="12282"/>
                    </a:lnTo>
                    <a:lnTo>
                      <a:pt x="1612" y="12052"/>
                    </a:lnTo>
                    <a:lnTo>
                      <a:pt x="1737" y="11927"/>
                    </a:lnTo>
                    <a:lnTo>
                      <a:pt x="1716" y="11717"/>
                    </a:lnTo>
                    <a:lnTo>
                      <a:pt x="1612" y="11529"/>
                    </a:lnTo>
                    <a:lnTo>
                      <a:pt x="1528" y="11445"/>
                    </a:lnTo>
                    <a:lnTo>
                      <a:pt x="1674" y="11278"/>
                    </a:lnTo>
                    <a:lnTo>
                      <a:pt x="1633" y="11027"/>
                    </a:lnTo>
                    <a:lnTo>
                      <a:pt x="1737" y="10797"/>
                    </a:lnTo>
                    <a:lnTo>
                      <a:pt x="1842" y="10776"/>
                    </a:lnTo>
                    <a:lnTo>
                      <a:pt x="1884" y="10504"/>
                    </a:lnTo>
                    <a:lnTo>
                      <a:pt x="1821" y="10064"/>
                    </a:lnTo>
                    <a:lnTo>
                      <a:pt x="1737" y="9981"/>
                    </a:lnTo>
                    <a:lnTo>
                      <a:pt x="1674" y="9646"/>
                    </a:lnTo>
                    <a:lnTo>
                      <a:pt x="1591" y="9458"/>
                    </a:lnTo>
                    <a:lnTo>
                      <a:pt x="1444" y="9248"/>
                    </a:lnTo>
                    <a:lnTo>
                      <a:pt x="1423" y="9144"/>
                    </a:lnTo>
                    <a:lnTo>
                      <a:pt x="1319" y="9018"/>
                    </a:lnTo>
                    <a:lnTo>
                      <a:pt x="1277" y="8725"/>
                    </a:lnTo>
                    <a:lnTo>
                      <a:pt x="1298" y="8516"/>
                    </a:lnTo>
                    <a:lnTo>
                      <a:pt x="1444" y="8453"/>
                    </a:lnTo>
                    <a:lnTo>
                      <a:pt x="1444" y="8160"/>
                    </a:lnTo>
                    <a:lnTo>
                      <a:pt x="1528" y="8056"/>
                    </a:lnTo>
                    <a:lnTo>
                      <a:pt x="1528" y="7784"/>
                    </a:lnTo>
                    <a:lnTo>
                      <a:pt x="1423" y="7616"/>
                    </a:lnTo>
                    <a:lnTo>
                      <a:pt x="1402" y="7240"/>
                    </a:lnTo>
                    <a:lnTo>
                      <a:pt x="1486" y="7156"/>
                    </a:lnTo>
                    <a:lnTo>
                      <a:pt x="1528" y="6738"/>
                    </a:lnTo>
                    <a:lnTo>
                      <a:pt x="1633" y="6591"/>
                    </a:lnTo>
                    <a:lnTo>
                      <a:pt x="1800" y="6194"/>
                    </a:lnTo>
                    <a:lnTo>
                      <a:pt x="1946" y="6047"/>
                    </a:lnTo>
                    <a:lnTo>
                      <a:pt x="2051" y="5984"/>
                    </a:lnTo>
                    <a:lnTo>
                      <a:pt x="2135" y="5880"/>
                    </a:lnTo>
                    <a:lnTo>
                      <a:pt x="2093" y="5838"/>
                    </a:lnTo>
                    <a:lnTo>
                      <a:pt x="2093" y="5671"/>
                    </a:lnTo>
                    <a:lnTo>
                      <a:pt x="2030" y="5587"/>
                    </a:lnTo>
                    <a:lnTo>
                      <a:pt x="1946" y="5545"/>
                    </a:lnTo>
                    <a:lnTo>
                      <a:pt x="1988" y="5440"/>
                    </a:lnTo>
                    <a:lnTo>
                      <a:pt x="2093" y="5357"/>
                    </a:lnTo>
                    <a:lnTo>
                      <a:pt x="2093" y="5210"/>
                    </a:lnTo>
                    <a:lnTo>
                      <a:pt x="1946" y="5043"/>
                    </a:lnTo>
                    <a:lnTo>
                      <a:pt x="1925" y="4854"/>
                    </a:lnTo>
                    <a:lnTo>
                      <a:pt x="2009" y="4729"/>
                    </a:lnTo>
                    <a:lnTo>
                      <a:pt x="1988" y="4624"/>
                    </a:lnTo>
                    <a:lnTo>
                      <a:pt x="1842" y="4520"/>
                    </a:lnTo>
                    <a:lnTo>
                      <a:pt x="1905" y="4373"/>
                    </a:lnTo>
                    <a:lnTo>
                      <a:pt x="2574" y="3997"/>
                    </a:lnTo>
                    <a:lnTo>
                      <a:pt x="2741" y="3348"/>
                    </a:lnTo>
                    <a:lnTo>
                      <a:pt x="2658" y="3181"/>
                    </a:lnTo>
                    <a:lnTo>
                      <a:pt x="2553" y="3222"/>
                    </a:lnTo>
                    <a:lnTo>
                      <a:pt x="2511" y="3285"/>
                    </a:lnTo>
                    <a:lnTo>
                      <a:pt x="2344" y="3285"/>
                    </a:lnTo>
                    <a:lnTo>
                      <a:pt x="1925" y="2134"/>
                    </a:lnTo>
                    <a:lnTo>
                      <a:pt x="1633" y="1883"/>
                    </a:lnTo>
                    <a:lnTo>
                      <a:pt x="1570" y="1779"/>
                    </a:lnTo>
                    <a:lnTo>
                      <a:pt x="1695" y="1465"/>
                    </a:lnTo>
                    <a:lnTo>
                      <a:pt x="1633" y="1360"/>
                    </a:lnTo>
                    <a:lnTo>
                      <a:pt x="1716" y="1193"/>
                    </a:lnTo>
                    <a:lnTo>
                      <a:pt x="1695" y="1130"/>
                    </a:lnTo>
                    <a:lnTo>
                      <a:pt x="1423" y="921"/>
                    </a:lnTo>
                    <a:lnTo>
                      <a:pt x="1360" y="774"/>
                    </a:lnTo>
                    <a:lnTo>
                      <a:pt x="1319" y="607"/>
                    </a:lnTo>
                    <a:lnTo>
                      <a:pt x="1298" y="544"/>
                    </a:lnTo>
                    <a:lnTo>
                      <a:pt x="1319" y="440"/>
                    </a:lnTo>
                    <a:lnTo>
                      <a:pt x="1298" y="335"/>
                    </a:lnTo>
                    <a:lnTo>
                      <a:pt x="1256" y="293"/>
                    </a:lnTo>
                    <a:lnTo>
                      <a:pt x="1151" y="189"/>
                    </a:lnTo>
                    <a:lnTo>
                      <a:pt x="1151" y="21"/>
                    </a:lnTo>
                    <a:lnTo>
                      <a:pt x="1109" y="21"/>
                    </a:lnTo>
                    <a:lnTo>
                      <a:pt x="10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5" name="Google Shape;875;p70"/>
            <p:cNvGrpSpPr/>
            <p:nvPr/>
          </p:nvGrpSpPr>
          <p:grpSpPr>
            <a:xfrm>
              <a:off x="3855466" y="3289811"/>
              <a:ext cx="112514" cy="94210"/>
              <a:chOff x="3918000" y="3561900"/>
              <a:chExt cx="236225" cy="207100"/>
            </a:xfrm>
          </p:grpSpPr>
          <p:sp>
            <p:nvSpPr>
              <p:cNvPr id="876" name="Google Shape;876;p70"/>
              <p:cNvSpPr/>
              <p:nvPr/>
            </p:nvSpPr>
            <p:spPr>
              <a:xfrm>
                <a:off x="3925800" y="3561900"/>
                <a:ext cx="228425" cy="170000"/>
              </a:xfrm>
              <a:custGeom>
                <a:avLst/>
                <a:gdLst/>
                <a:ahLst/>
                <a:cxnLst/>
                <a:rect l="l" t="t" r="r" b="b"/>
                <a:pathLst>
                  <a:path w="9137" h="6800" extrusionOk="0">
                    <a:moveTo>
                      <a:pt x="0" y="4356"/>
                    </a:moveTo>
                    <a:lnTo>
                      <a:pt x="1381" y="1594"/>
                    </a:lnTo>
                    <a:lnTo>
                      <a:pt x="7012" y="0"/>
                    </a:lnTo>
                    <a:lnTo>
                      <a:pt x="9137" y="532"/>
                    </a:lnTo>
                    <a:lnTo>
                      <a:pt x="8500" y="2444"/>
                    </a:lnTo>
                    <a:lnTo>
                      <a:pt x="6906" y="5206"/>
                    </a:lnTo>
                    <a:lnTo>
                      <a:pt x="3719" y="6800"/>
                    </a:lnTo>
                    <a:close/>
                  </a:path>
                </a:pathLst>
              </a:custGeom>
              <a:solidFill>
                <a:schemeClr val="accent5"/>
              </a:solidFill>
              <a:ln>
                <a:noFill/>
              </a:ln>
            </p:spPr>
          </p:sp>
          <p:sp>
            <p:nvSpPr>
              <p:cNvPr id="877" name="Google Shape;877;p70"/>
              <p:cNvSpPr/>
              <p:nvPr/>
            </p:nvSpPr>
            <p:spPr>
              <a:xfrm>
                <a:off x="3918000" y="3569675"/>
                <a:ext cx="229150" cy="199325"/>
              </a:xfrm>
              <a:custGeom>
                <a:avLst/>
                <a:gdLst/>
                <a:ahLst/>
                <a:cxnLst/>
                <a:rect l="l" t="t" r="r" b="b"/>
                <a:pathLst>
                  <a:path w="9166" h="7973" extrusionOk="0">
                    <a:moveTo>
                      <a:pt x="6696" y="3976"/>
                    </a:moveTo>
                    <a:lnTo>
                      <a:pt x="6738" y="4018"/>
                    </a:lnTo>
                    <a:lnTo>
                      <a:pt x="6780" y="3997"/>
                    </a:lnTo>
                    <a:lnTo>
                      <a:pt x="6843" y="4039"/>
                    </a:lnTo>
                    <a:lnTo>
                      <a:pt x="6926" y="4018"/>
                    </a:lnTo>
                    <a:lnTo>
                      <a:pt x="7052" y="4122"/>
                    </a:lnTo>
                    <a:lnTo>
                      <a:pt x="7136" y="4353"/>
                    </a:lnTo>
                    <a:lnTo>
                      <a:pt x="7136" y="4499"/>
                    </a:lnTo>
                    <a:lnTo>
                      <a:pt x="7094" y="4583"/>
                    </a:lnTo>
                    <a:lnTo>
                      <a:pt x="6989" y="4625"/>
                    </a:lnTo>
                    <a:lnTo>
                      <a:pt x="6989" y="4708"/>
                    </a:lnTo>
                    <a:lnTo>
                      <a:pt x="7031" y="4750"/>
                    </a:lnTo>
                    <a:lnTo>
                      <a:pt x="7031" y="4834"/>
                    </a:lnTo>
                    <a:lnTo>
                      <a:pt x="6926" y="4918"/>
                    </a:lnTo>
                    <a:lnTo>
                      <a:pt x="6843" y="4876"/>
                    </a:lnTo>
                    <a:lnTo>
                      <a:pt x="6738" y="4918"/>
                    </a:lnTo>
                    <a:lnTo>
                      <a:pt x="6675" y="4959"/>
                    </a:lnTo>
                    <a:lnTo>
                      <a:pt x="6571" y="5001"/>
                    </a:lnTo>
                    <a:lnTo>
                      <a:pt x="6508" y="5127"/>
                    </a:lnTo>
                    <a:lnTo>
                      <a:pt x="6466" y="5169"/>
                    </a:lnTo>
                    <a:lnTo>
                      <a:pt x="6424" y="5231"/>
                    </a:lnTo>
                    <a:lnTo>
                      <a:pt x="6320" y="5231"/>
                    </a:lnTo>
                    <a:lnTo>
                      <a:pt x="6194" y="5169"/>
                    </a:lnTo>
                    <a:lnTo>
                      <a:pt x="6152" y="5106"/>
                    </a:lnTo>
                    <a:lnTo>
                      <a:pt x="6069" y="5022"/>
                    </a:lnTo>
                    <a:lnTo>
                      <a:pt x="6069" y="4918"/>
                    </a:lnTo>
                    <a:lnTo>
                      <a:pt x="5985" y="4834"/>
                    </a:lnTo>
                    <a:lnTo>
                      <a:pt x="5964" y="4771"/>
                    </a:lnTo>
                    <a:lnTo>
                      <a:pt x="5880" y="4708"/>
                    </a:lnTo>
                    <a:lnTo>
                      <a:pt x="5838" y="4604"/>
                    </a:lnTo>
                    <a:lnTo>
                      <a:pt x="5901" y="4541"/>
                    </a:lnTo>
                    <a:lnTo>
                      <a:pt x="6069" y="4415"/>
                    </a:lnTo>
                    <a:lnTo>
                      <a:pt x="6110" y="4248"/>
                    </a:lnTo>
                    <a:lnTo>
                      <a:pt x="6257" y="4164"/>
                    </a:lnTo>
                    <a:lnTo>
                      <a:pt x="6466" y="4122"/>
                    </a:lnTo>
                    <a:lnTo>
                      <a:pt x="6508" y="4081"/>
                    </a:lnTo>
                    <a:lnTo>
                      <a:pt x="6592" y="4018"/>
                    </a:lnTo>
                    <a:lnTo>
                      <a:pt x="6613" y="3976"/>
                    </a:lnTo>
                    <a:close/>
                    <a:moveTo>
                      <a:pt x="7659" y="1"/>
                    </a:moveTo>
                    <a:lnTo>
                      <a:pt x="7470" y="21"/>
                    </a:lnTo>
                    <a:lnTo>
                      <a:pt x="7387" y="21"/>
                    </a:lnTo>
                    <a:lnTo>
                      <a:pt x="7345" y="63"/>
                    </a:lnTo>
                    <a:lnTo>
                      <a:pt x="7240" y="63"/>
                    </a:lnTo>
                    <a:lnTo>
                      <a:pt x="7178" y="126"/>
                    </a:lnTo>
                    <a:lnTo>
                      <a:pt x="7178" y="168"/>
                    </a:lnTo>
                    <a:lnTo>
                      <a:pt x="7157" y="252"/>
                    </a:lnTo>
                    <a:lnTo>
                      <a:pt x="7073" y="273"/>
                    </a:lnTo>
                    <a:lnTo>
                      <a:pt x="7010" y="356"/>
                    </a:lnTo>
                    <a:lnTo>
                      <a:pt x="6843" y="356"/>
                    </a:lnTo>
                    <a:lnTo>
                      <a:pt x="6822" y="335"/>
                    </a:lnTo>
                    <a:lnTo>
                      <a:pt x="6717" y="356"/>
                    </a:lnTo>
                    <a:lnTo>
                      <a:pt x="6592" y="461"/>
                    </a:lnTo>
                    <a:lnTo>
                      <a:pt x="6529" y="524"/>
                    </a:lnTo>
                    <a:lnTo>
                      <a:pt x="6445" y="565"/>
                    </a:lnTo>
                    <a:lnTo>
                      <a:pt x="6424" y="628"/>
                    </a:lnTo>
                    <a:lnTo>
                      <a:pt x="6341" y="649"/>
                    </a:lnTo>
                    <a:lnTo>
                      <a:pt x="6299" y="691"/>
                    </a:lnTo>
                    <a:lnTo>
                      <a:pt x="6236" y="733"/>
                    </a:lnTo>
                    <a:lnTo>
                      <a:pt x="6173" y="754"/>
                    </a:lnTo>
                    <a:lnTo>
                      <a:pt x="6006" y="963"/>
                    </a:lnTo>
                    <a:lnTo>
                      <a:pt x="5985" y="1089"/>
                    </a:lnTo>
                    <a:lnTo>
                      <a:pt x="6006" y="1151"/>
                    </a:lnTo>
                    <a:lnTo>
                      <a:pt x="6006" y="1214"/>
                    </a:lnTo>
                    <a:lnTo>
                      <a:pt x="5922" y="1256"/>
                    </a:lnTo>
                    <a:lnTo>
                      <a:pt x="5901" y="1298"/>
                    </a:lnTo>
                    <a:lnTo>
                      <a:pt x="5859" y="1319"/>
                    </a:lnTo>
                    <a:lnTo>
                      <a:pt x="5776" y="1402"/>
                    </a:lnTo>
                    <a:lnTo>
                      <a:pt x="5755" y="1486"/>
                    </a:lnTo>
                    <a:lnTo>
                      <a:pt x="5713" y="1507"/>
                    </a:lnTo>
                    <a:lnTo>
                      <a:pt x="5692" y="1570"/>
                    </a:lnTo>
                    <a:lnTo>
                      <a:pt x="5608" y="1570"/>
                    </a:lnTo>
                    <a:lnTo>
                      <a:pt x="5545" y="1612"/>
                    </a:lnTo>
                    <a:lnTo>
                      <a:pt x="5399" y="1633"/>
                    </a:lnTo>
                    <a:lnTo>
                      <a:pt x="5357" y="1737"/>
                    </a:lnTo>
                    <a:lnTo>
                      <a:pt x="5357" y="1905"/>
                    </a:lnTo>
                    <a:lnTo>
                      <a:pt x="5294" y="1967"/>
                    </a:lnTo>
                    <a:lnTo>
                      <a:pt x="5294" y="2030"/>
                    </a:lnTo>
                    <a:lnTo>
                      <a:pt x="5273" y="2135"/>
                    </a:lnTo>
                    <a:lnTo>
                      <a:pt x="5294" y="2197"/>
                    </a:lnTo>
                    <a:lnTo>
                      <a:pt x="5169" y="2260"/>
                    </a:lnTo>
                    <a:lnTo>
                      <a:pt x="5085" y="2239"/>
                    </a:lnTo>
                    <a:lnTo>
                      <a:pt x="5043" y="2197"/>
                    </a:lnTo>
                    <a:lnTo>
                      <a:pt x="4834" y="2197"/>
                    </a:lnTo>
                    <a:lnTo>
                      <a:pt x="4709" y="2218"/>
                    </a:lnTo>
                    <a:lnTo>
                      <a:pt x="4604" y="2197"/>
                    </a:lnTo>
                    <a:lnTo>
                      <a:pt x="4520" y="2218"/>
                    </a:lnTo>
                    <a:lnTo>
                      <a:pt x="4311" y="2093"/>
                    </a:lnTo>
                    <a:lnTo>
                      <a:pt x="4227" y="2093"/>
                    </a:lnTo>
                    <a:lnTo>
                      <a:pt x="4185" y="2009"/>
                    </a:lnTo>
                    <a:lnTo>
                      <a:pt x="3997" y="1988"/>
                    </a:lnTo>
                    <a:lnTo>
                      <a:pt x="3872" y="2009"/>
                    </a:lnTo>
                    <a:lnTo>
                      <a:pt x="3704" y="2135"/>
                    </a:lnTo>
                    <a:lnTo>
                      <a:pt x="3621" y="2365"/>
                    </a:lnTo>
                    <a:lnTo>
                      <a:pt x="3516" y="2469"/>
                    </a:lnTo>
                    <a:lnTo>
                      <a:pt x="3349" y="2553"/>
                    </a:lnTo>
                    <a:lnTo>
                      <a:pt x="3286" y="2637"/>
                    </a:lnTo>
                    <a:lnTo>
                      <a:pt x="3181" y="2721"/>
                    </a:lnTo>
                    <a:lnTo>
                      <a:pt x="3056" y="2742"/>
                    </a:lnTo>
                    <a:lnTo>
                      <a:pt x="2972" y="2783"/>
                    </a:lnTo>
                    <a:lnTo>
                      <a:pt x="2846" y="2762"/>
                    </a:lnTo>
                    <a:lnTo>
                      <a:pt x="2763" y="2825"/>
                    </a:lnTo>
                    <a:lnTo>
                      <a:pt x="2616" y="2783"/>
                    </a:lnTo>
                    <a:lnTo>
                      <a:pt x="2449" y="2825"/>
                    </a:lnTo>
                    <a:lnTo>
                      <a:pt x="2449" y="2721"/>
                    </a:lnTo>
                    <a:lnTo>
                      <a:pt x="2532" y="2532"/>
                    </a:lnTo>
                    <a:lnTo>
                      <a:pt x="2532" y="2365"/>
                    </a:lnTo>
                    <a:lnTo>
                      <a:pt x="2365" y="2051"/>
                    </a:lnTo>
                    <a:lnTo>
                      <a:pt x="2323" y="1905"/>
                    </a:lnTo>
                    <a:lnTo>
                      <a:pt x="2135" y="1779"/>
                    </a:lnTo>
                    <a:lnTo>
                      <a:pt x="2051" y="3871"/>
                    </a:lnTo>
                    <a:lnTo>
                      <a:pt x="1821" y="3871"/>
                    </a:lnTo>
                    <a:lnTo>
                      <a:pt x="1675" y="3934"/>
                    </a:lnTo>
                    <a:lnTo>
                      <a:pt x="1612" y="4039"/>
                    </a:lnTo>
                    <a:lnTo>
                      <a:pt x="1528" y="4081"/>
                    </a:lnTo>
                    <a:lnTo>
                      <a:pt x="1486" y="4122"/>
                    </a:lnTo>
                    <a:lnTo>
                      <a:pt x="1486" y="4248"/>
                    </a:lnTo>
                    <a:lnTo>
                      <a:pt x="1403" y="4227"/>
                    </a:lnTo>
                    <a:lnTo>
                      <a:pt x="1319" y="4227"/>
                    </a:lnTo>
                    <a:lnTo>
                      <a:pt x="1277" y="4143"/>
                    </a:lnTo>
                    <a:lnTo>
                      <a:pt x="1193" y="4143"/>
                    </a:lnTo>
                    <a:lnTo>
                      <a:pt x="1152" y="4206"/>
                    </a:lnTo>
                    <a:lnTo>
                      <a:pt x="1047" y="4185"/>
                    </a:lnTo>
                    <a:lnTo>
                      <a:pt x="984" y="4143"/>
                    </a:lnTo>
                    <a:lnTo>
                      <a:pt x="880" y="4185"/>
                    </a:lnTo>
                    <a:lnTo>
                      <a:pt x="754" y="4102"/>
                    </a:lnTo>
                    <a:lnTo>
                      <a:pt x="566" y="4039"/>
                    </a:lnTo>
                    <a:lnTo>
                      <a:pt x="482" y="3871"/>
                    </a:lnTo>
                    <a:lnTo>
                      <a:pt x="545" y="3725"/>
                    </a:lnTo>
                    <a:lnTo>
                      <a:pt x="440" y="3725"/>
                    </a:lnTo>
                    <a:lnTo>
                      <a:pt x="356" y="3599"/>
                    </a:lnTo>
                    <a:lnTo>
                      <a:pt x="231" y="3662"/>
                    </a:lnTo>
                    <a:lnTo>
                      <a:pt x="168" y="3767"/>
                    </a:lnTo>
                    <a:lnTo>
                      <a:pt x="210" y="3788"/>
                    </a:lnTo>
                    <a:lnTo>
                      <a:pt x="210" y="3871"/>
                    </a:lnTo>
                    <a:lnTo>
                      <a:pt x="64" y="3892"/>
                    </a:lnTo>
                    <a:lnTo>
                      <a:pt x="1" y="3934"/>
                    </a:lnTo>
                    <a:lnTo>
                      <a:pt x="22" y="4122"/>
                    </a:lnTo>
                    <a:lnTo>
                      <a:pt x="210" y="4248"/>
                    </a:lnTo>
                    <a:lnTo>
                      <a:pt x="336" y="4625"/>
                    </a:lnTo>
                    <a:lnTo>
                      <a:pt x="336" y="4771"/>
                    </a:lnTo>
                    <a:lnTo>
                      <a:pt x="461" y="5085"/>
                    </a:lnTo>
                    <a:lnTo>
                      <a:pt x="545" y="5441"/>
                    </a:lnTo>
                    <a:lnTo>
                      <a:pt x="691" y="5650"/>
                    </a:lnTo>
                    <a:lnTo>
                      <a:pt x="691" y="5775"/>
                    </a:lnTo>
                    <a:lnTo>
                      <a:pt x="859" y="6027"/>
                    </a:lnTo>
                    <a:lnTo>
                      <a:pt x="859" y="6110"/>
                    </a:lnTo>
                    <a:lnTo>
                      <a:pt x="900" y="6299"/>
                    </a:lnTo>
                    <a:lnTo>
                      <a:pt x="880" y="6487"/>
                    </a:lnTo>
                    <a:lnTo>
                      <a:pt x="796" y="6550"/>
                    </a:lnTo>
                    <a:lnTo>
                      <a:pt x="754" y="6550"/>
                    </a:lnTo>
                    <a:lnTo>
                      <a:pt x="691" y="6508"/>
                    </a:lnTo>
                    <a:lnTo>
                      <a:pt x="649" y="6550"/>
                    </a:lnTo>
                    <a:lnTo>
                      <a:pt x="649" y="6717"/>
                    </a:lnTo>
                    <a:lnTo>
                      <a:pt x="733" y="6863"/>
                    </a:lnTo>
                    <a:lnTo>
                      <a:pt x="838" y="6968"/>
                    </a:lnTo>
                    <a:lnTo>
                      <a:pt x="942" y="7156"/>
                    </a:lnTo>
                    <a:lnTo>
                      <a:pt x="859" y="7282"/>
                    </a:lnTo>
                    <a:lnTo>
                      <a:pt x="880" y="7449"/>
                    </a:lnTo>
                    <a:lnTo>
                      <a:pt x="838" y="7554"/>
                    </a:lnTo>
                    <a:lnTo>
                      <a:pt x="838" y="7659"/>
                    </a:lnTo>
                    <a:lnTo>
                      <a:pt x="900" y="7700"/>
                    </a:lnTo>
                    <a:lnTo>
                      <a:pt x="900" y="7596"/>
                    </a:lnTo>
                    <a:lnTo>
                      <a:pt x="1005" y="7533"/>
                    </a:lnTo>
                    <a:lnTo>
                      <a:pt x="1152" y="7554"/>
                    </a:lnTo>
                    <a:lnTo>
                      <a:pt x="1172" y="7679"/>
                    </a:lnTo>
                    <a:lnTo>
                      <a:pt x="1110" y="7721"/>
                    </a:lnTo>
                    <a:lnTo>
                      <a:pt x="1172" y="7742"/>
                    </a:lnTo>
                    <a:lnTo>
                      <a:pt x="1256" y="7679"/>
                    </a:lnTo>
                    <a:lnTo>
                      <a:pt x="1361" y="7742"/>
                    </a:lnTo>
                    <a:lnTo>
                      <a:pt x="1361" y="7868"/>
                    </a:lnTo>
                    <a:lnTo>
                      <a:pt x="1403" y="7847"/>
                    </a:lnTo>
                    <a:lnTo>
                      <a:pt x="1696" y="7972"/>
                    </a:lnTo>
                    <a:lnTo>
                      <a:pt x="1737" y="7951"/>
                    </a:lnTo>
                    <a:lnTo>
                      <a:pt x="1800" y="7972"/>
                    </a:lnTo>
                    <a:lnTo>
                      <a:pt x="1821" y="7889"/>
                    </a:lnTo>
                    <a:lnTo>
                      <a:pt x="1926" y="7868"/>
                    </a:lnTo>
                    <a:lnTo>
                      <a:pt x="2051" y="7742"/>
                    </a:lnTo>
                    <a:lnTo>
                      <a:pt x="2198" y="7763"/>
                    </a:lnTo>
                    <a:lnTo>
                      <a:pt x="2219" y="7721"/>
                    </a:lnTo>
                    <a:lnTo>
                      <a:pt x="2344" y="7721"/>
                    </a:lnTo>
                    <a:lnTo>
                      <a:pt x="2512" y="7763"/>
                    </a:lnTo>
                    <a:lnTo>
                      <a:pt x="2574" y="7742"/>
                    </a:lnTo>
                    <a:lnTo>
                      <a:pt x="2721" y="7742"/>
                    </a:lnTo>
                    <a:lnTo>
                      <a:pt x="2742" y="7679"/>
                    </a:lnTo>
                    <a:lnTo>
                      <a:pt x="2784" y="7638"/>
                    </a:lnTo>
                    <a:lnTo>
                      <a:pt x="2867" y="7596"/>
                    </a:lnTo>
                    <a:lnTo>
                      <a:pt x="2930" y="7638"/>
                    </a:lnTo>
                    <a:lnTo>
                      <a:pt x="2951" y="7533"/>
                    </a:lnTo>
                    <a:lnTo>
                      <a:pt x="3035" y="7470"/>
                    </a:lnTo>
                    <a:lnTo>
                      <a:pt x="3349" y="7470"/>
                    </a:lnTo>
                    <a:lnTo>
                      <a:pt x="3474" y="7554"/>
                    </a:lnTo>
                    <a:lnTo>
                      <a:pt x="3558" y="7533"/>
                    </a:lnTo>
                    <a:lnTo>
                      <a:pt x="3558" y="7470"/>
                    </a:lnTo>
                    <a:lnTo>
                      <a:pt x="3725" y="7449"/>
                    </a:lnTo>
                    <a:lnTo>
                      <a:pt x="3997" y="7533"/>
                    </a:lnTo>
                    <a:lnTo>
                      <a:pt x="4081" y="7575"/>
                    </a:lnTo>
                    <a:lnTo>
                      <a:pt x="4353" y="7638"/>
                    </a:lnTo>
                    <a:lnTo>
                      <a:pt x="4395" y="7596"/>
                    </a:lnTo>
                    <a:lnTo>
                      <a:pt x="4353" y="7533"/>
                    </a:lnTo>
                    <a:lnTo>
                      <a:pt x="4437" y="7449"/>
                    </a:lnTo>
                    <a:lnTo>
                      <a:pt x="4541" y="7449"/>
                    </a:lnTo>
                    <a:lnTo>
                      <a:pt x="4667" y="7491"/>
                    </a:lnTo>
                    <a:lnTo>
                      <a:pt x="4876" y="7491"/>
                    </a:lnTo>
                    <a:lnTo>
                      <a:pt x="4876" y="7470"/>
                    </a:lnTo>
                    <a:lnTo>
                      <a:pt x="4813" y="7387"/>
                    </a:lnTo>
                    <a:lnTo>
                      <a:pt x="4855" y="7303"/>
                    </a:lnTo>
                    <a:lnTo>
                      <a:pt x="5022" y="7240"/>
                    </a:lnTo>
                    <a:lnTo>
                      <a:pt x="5190" y="7240"/>
                    </a:lnTo>
                    <a:lnTo>
                      <a:pt x="5253" y="7303"/>
                    </a:lnTo>
                    <a:lnTo>
                      <a:pt x="5378" y="7303"/>
                    </a:lnTo>
                    <a:lnTo>
                      <a:pt x="5504" y="7219"/>
                    </a:lnTo>
                    <a:lnTo>
                      <a:pt x="5713" y="7156"/>
                    </a:lnTo>
                    <a:lnTo>
                      <a:pt x="5713" y="7135"/>
                    </a:lnTo>
                    <a:lnTo>
                      <a:pt x="5859" y="7073"/>
                    </a:lnTo>
                    <a:lnTo>
                      <a:pt x="5922" y="6968"/>
                    </a:lnTo>
                    <a:lnTo>
                      <a:pt x="6320" y="6717"/>
                    </a:lnTo>
                    <a:lnTo>
                      <a:pt x="6424" y="6612"/>
                    </a:lnTo>
                    <a:lnTo>
                      <a:pt x="6424" y="6591"/>
                    </a:lnTo>
                    <a:lnTo>
                      <a:pt x="6508" y="6591"/>
                    </a:lnTo>
                    <a:lnTo>
                      <a:pt x="7115" y="5985"/>
                    </a:lnTo>
                    <a:lnTo>
                      <a:pt x="7136" y="5922"/>
                    </a:lnTo>
                    <a:lnTo>
                      <a:pt x="7198" y="5922"/>
                    </a:lnTo>
                    <a:lnTo>
                      <a:pt x="7282" y="5796"/>
                    </a:lnTo>
                    <a:lnTo>
                      <a:pt x="7387" y="5755"/>
                    </a:lnTo>
                    <a:lnTo>
                      <a:pt x="7429" y="5587"/>
                    </a:lnTo>
                    <a:lnTo>
                      <a:pt x="7596" y="5399"/>
                    </a:lnTo>
                    <a:lnTo>
                      <a:pt x="7847" y="5022"/>
                    </a:lnTo>
                    <a:lnTo>
                      <a:pt x="7910" y="4834"/>
                    </a:lnTo>
                    <a:lnTo>
                      <a:pt x="8014" y="4834"/>
                    </a:lnTo>
                    <a:lnTo>
                      <a:pt x="8077" y="4708"/>
                    </a:lnTo>
                    <a:lnTo>
                      <a:pt x="8077" y="4646"/>
                    </a:lnTo>
                    <a:lnTo>
                      <a:pt x="8182" y="4520"/>
                    </a:lnTo>
                    <a:lnTo>
                      <a:pt x="8266" y="4394"/>
                    </a:lnTo>
                    <a:lnTo>
                      <a:pt x="8391" y="4311"/>
                    </a:lnTo>
                    <a:lnTo>
                      <a:pt x="8433" y="4227"/>
                    </a:lnTo>
                    <a:lnTo>
                      <a:pt x="8538" y="4185"/>
                    </a:lnTo>
                    <a:lnTo>
                      <a:pt x="8579" y="4122"/>
                    </a:lnTo>
                    <a:lnTo>
                      <a:pt x="8621" y="4122"/>
                    </a:lnTo>
                    <a:lnTo>
                      <a:pt x="8789" y="3934"/>
                    </a:lnTo>
                    <a:lnTo>
                      <a:pt x="8810" y="3830"/>
                    </a:lnTo>
                    <a:lnTo>
                      <a:pt x="8893" y="3725"/>
                    </a:lnTo>
                    <a:lnTo>
                      <a:pt x="8935" y="3516"/>
                    </a:lnTo>
                    <a:lnTo>
                      <a:pt x="9019" y="3348"/>
                    </a:lnTo>
                    <a:lnTo>
                      <a:pt x="9040" y="3160"/>
                    </a:lnTo>
                    <a:lnTo>
                      <a:pt x="9123" y="2951"/>
                    </a:lnTo>
                    <a:lnTo>
                      <a:pt x="9103" y="2951"/>
                    </a:lnTo>
                    <a:lnTo>
                      <a:pt x="9165" y="2846"/>
                    </a:lnTo>
                    <a:lnTo>
                      <a:pt x="9165" y="2825"/>
                    </a:lnTo>
                    <a:lnTo>
                      <a:pt x="9061" y="2825"/>
                    </a:lnTo>
                    <a:lnTo>
                      <a:pt x="8935" y="2762"/>
                    </a:lnTo>
                    <a:lnTo>
                      <a:pt x="8830" y="2762"/>
                    </a:lnTo>
                    <a:lnTo>
                      <a:pt x="8768" y="2825"/>
                    </a:lnTo>
                    <a:lnTo>
                      <a:pt x="8768" y="2909"/>
                    </a:lnTo>
                    <a:lnTo>
                      <a:pt x="8726" y="3014"/>
                    </a:lnTo>
                    <a:lnTo>
                      <a:pt x="8663" y="3034"/>
                    </a:lnTo>
                    <a:lnTo>
                      <a:pt x="8454" y="3034"/>
                    </a:lnTo>
                    <a:lnTo>
                      <a:pt x="8266" y="2930"/>
                    </a:lnTo>
                    <a:lnTo>
                      <a:pt x="8182" y="2804"/>
                    </a:lnTo>
                    <a:lnTo>
                      <a:pt x="8140" y="2742"/>
                    </a:lnTo>
                    <a:lnTo>
                      <a:pt x="8098" y="2658"/>
                    </a:lnTo>
                    <a:lnTo>
                      <a:pt x="8161" y="2532"/>
                    </a:lnTo>
                    <a:lnTo>
                      <a:pt x="8286" y="2281"/>
                    </a:lnTo>
                    <a:lnTo>
                      <a:pt x="8307" y="2177"/>
                    </a:lnTo>
                    <a:lnTo>
                      <a:pt x="8412" y="2114"/>
                    </a:lnTo>
                    <a:lnTo>
                      <a:pt x="8579" y="2197"/>
                    </a:lnTo>
                    <a:lnTo>
                      <a:pt x="8663" y="2260"/>
                    </a:lnTo>
                    <a:lnTo>
                      <a:pt x="8768" y="2323"/>
                    </a:lnTo>
                    <a:lnTo>
                      <a:pt x="8768" y="2135"/>
                    </a:lnTo>
                    <a:lnTo>
                      <a:pt x="8768" y="1988"/>
                    </a:lnTo>
                    <a:lnTo>
                      <a:pt x="8810" y="1800"/>
                    </a:lnTo>
                    <a:lnTo>
                      <a:pt x="8810" y="1361"/>
                    </a:lnTo>
                    <a:lnTo>
                      <a:pt x="8789" y="1214"/>
                    </a:lnTo>
                    <a:lnTo>
                      <a:pt x="8747" y="1109"/>
                    </a:lnTo>
                    <a:lnTo>
                      <a:pt x="8747" y="1005"/>
                    </a:lnTo>
                    <a:lnTo>
                      <a:pt x="8747" y="984"/>
                    </a:lnTo>
                    <a:lnTo>
                      <a:pt x="8747" y="733"/>
                    </a:lnTo>
                    <a:lnTo>
                      <a:pt x="8684" y="586"/>
                    </a:lnTo>
                    <a:lnTo>
                      <a:pt x="8642" y="440"/>
                    </a:lnTo>
                    <a:lnTo>
                      <a:pt x="8621" y="273"/>
                    </a:lnTo>
                    <a:lnTo>
                      <a:pt x="8517" y="168"/>
                    </a:lnTo>
                    <a:lnTo>
                      <a:pt x="8328" y="126"/>
                    </a:lnTo>
                    <a:lnTo>
                      <a:pt x="8182" y="147"/>
                    </a:lnTo>
                    <a:lnTo>
                      <a:pt x="8098" y="168"/>
                    </a:lnTo>
                    <a:lnTo>
                      <a:pt x="8056" y="147"/>
                    </a:lnTo>
                    <a:lnTo>
                      <a:pt x="7910" y="105"/>
                    </a:lnTo>
                    <a:lnTo>
                      <a:pt x="7847" y="105"/>
                    </a:lnTo>
                    <a:lnTo>
                      <a:pt x="7784" y="21"/>
                    </a:lnTo>
                    <a:lnTo>
                      <a:pt x="765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8" name="Google Shape;878;p70"/>
            <p:cNvSpPr/>
            <p:nvPr/>
          </p:nvSpPr>
          <p:spPr>
            <a:xfrm>
              <a:off x="3292646" y="3020419"/>
              <a:ext cx="18695" cy="5482"/>
            </a:xfrm>
            <a:custGeom>
              <a:avLst/>
              <a:gdLst/>
              <a:ahLst/>
              <a:cxnLst/>
              <a:rect l="l" t="t" r="r" b="b"/>
              <a:pathLst>
                <a:path w="1570" h="482" extrusionOk="0">
                  <a:moveTo>
                    <a:pt x="189" y="0"/>
                  </a:moveTo>
                  <a:lnTo>
                    <a:pt x="126" y="84"/>
                  </a:lnTo>
                  <a:lnTo>
                    <a:pt x="21" y="147"/>
                  </a:lnTo>
                  <a:lnTo>
                    <a:pt x="21" y="209"/>
                  </a:lnTo>
                  <a:lnTo>
                    <a:pt x="0" y="272"/>
                  </a:lnTo>
                  <a:lnTo>
                    <a:pt x="42" y="377"/>
                  </a:lnTo>
                  <a:lnTo>
                    <a:pt x="314" y="377"/>
                  </a:lnTo>
                  <a:lnTo>
                    <a:pt x="398" y="398"/>
                  </a:lnTo>
                  <a:lnTo>
                    <a:pt x="607" y="356"/>
                  </a:lnTo>
                  <a:lnTo>
                    <a:pt x="691" y="377"/>
                  </a:lnTo>
                  <a:lnTo>
                    <a:pt x="837" y="293"/>
                  </a:lnTo>
                  <a:cubicBezTo>
                    <a:pt x="1026" y="398"/>
                    <a:pt x="1235" y="356"/>
                    <a:pt x="1423" y="481"/>
                  </a:cubicBezTo>
                  <a:lnTo>
                    <a:pt x="1570" y="460"/>
                  </a:lnTo>
                  <a:lnTo>
                    <a:pt x="1528" y="398"/>
                  </a:lnTo>
                  <a:lnTo>
                    <a:pt x="1444" y="460"/>
                  </a:lnTo>
                  <a:lnTo>
                    <a:pt x="1444" y="440"/>
                  </a:lnTo>
                  <a:cubicBezTo>
                    <a:pt x="1360" y="377"/>
                    <a:pt x="1318" y="356"/>
                    <a:pt x="1235" y="335"/>
                  </a:cubicBezTo>
                  <a:lnTo>
                    <a:pt x="1277" y="293"/>
                  </a:lnTo>
                  <a:lnTo>
                    <a:pt x="1130" y="251"/>
                  </a:lnTo>
                  <a:lnTo>
                    <a:pt x="1046" y="335"/>
                  </a:lnTo>
                  <a:cubicBezTo>
                    <a:pt x="1005" y="335"/>
                    <a:pt x="942" y="335"/>
                    <a:pt x="921" y="293"/>
                  </a:cubicBezTo>
                  <a:lnTo>
                    <a:pt x="921" y="272"/>
                  </a:lnTo>
                  <a:lnTo>
                    <a:pt x="1046" y="147"/>
                  </a:lnTo>
                  <a:lnTo>
                    <a:pt x="942" y="105"/>
                  </a:lnTo>
                  <a:lnTo>
                    <a:pt x="921" y="42"/>
                  </a:lnTo>
                  <a:lnTo>
                    <a:pt x="837" y="0"/>
                  </a:lnTo>
                  <a:lnTo>
                    <a:pt x="607" y="42"/>
                  </a:lnTo>
                  <a:lnTo>
                    <a:pt x="18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70"/>
            <p:cNvSpPr/>
            <p:nvPr/>
          </p:nvSpPr>
          <p:spPr>
            <a:xfrm>
              <a:off x="3260258" y="3010662"/>
              <a:ext cx="26423" cy="16661"/>
            </a:xfrm>
            <a:custGeom>
              <a:avLst/>
              <a:gdLst/>
              <a:ahLst/>
              <a:cxnLst/>
              <a:rect l="l" t="t" r="r" b="b"/>
              <a:pathLst>
                <a:path w="2219" h="1465" extrusionOk="0">
                  <a:moveTo>
                    <a:pt x="481" y="0"/>
                  </a:moveTo>
                  <a:lnTo>
                    <a:pt x="293" y="42"/>
                  </a:lnTo>
                  <a:lnTo>
                    <a:pt x="230" y="147"/>
                  </a:lnTo>
                  <a:lnTo>
                    <a:pt x="230" y="209"/>
                  </a:lnTo>
                  <a:lnTo>
                    <a:pt x="189" y="314"/>
                  </a:lnTo>
                  <a:lnTo>
                    <a:pt x="230" y="398"/>
                  </a:lnTo>
                  <a:lnTo>
                    <a:pt x="189" y="523"/>
                  </a:lnTo>
                  <a:lnTo>
                    <a:pt x="105" y="586"/>
                  </a:lnTo>
                  <a:lnTo>
                    <a:pt x="84" y="607"/>
                  </a:lnTo>
                  <a:lnTo>
                    <a:pt x="126" y="733"/>
                  </a:lnTo>
                  <a:lnTo>
                    <a:pt x="126" y="837"/>
                  </a:lnTo>
                  <a:lnTo>
                    <a:pt x="126" y="900"/>
                  </a:lnTo>
                  <a:lnTo>
                    <a:pt x="0" y="1046"/>
                  </a:lnTo>
                  <a:lnTo>
                    <a:pt x="0" y="1109"/>
                  </a:lnTo>
                  <a:lnTo>
                    <a:pt x="63" y="1130"/>
                  </a:lnTo>
                  <a:lnTo>
                    <a:pt x="126" y="1256"/>
                  </a:lnTo>
                  <a:lnTo>
                    <a:pt x="84" y="1339"/>
                  </a:lnTo>
                  <a:lnTo>
                    <a:pt x="189" y="1402"/>
                  </a:lnTo>
                  <a:lnTo>
                    <a:pt x="230" y="1444"/>
                  </a:lnTo>
                  <a:lnTo>
                    <a:pt x="293" y="1465"/>
                  </a:lnTo>
                  <a:lnTo>
                    <a:pt x="377" y="1318"/>
                  </a:lnTo>
                  <a:lnTo>
                    <a:pt x="502" y="1130"/>
                  </a:lnTo>
                  <a:lnTo>
                    <a:pt x="502" y="1088"/>
                  </a:lnTo>
                  <a:lnTo>
                    <a:pt x="544" y="984"/>
                  </a:lnTo>
                  <a:lnTo>
                    <a:pt x="607" y="1046"/>
                  </a:lnTo>
                  <a:lnTo>
                    <a:pt x="691" y="1046"/>
                  </a:lnTo>
                  <a:lnTo>
                    <a:pt x="753" y="921"/>
                  </a:lnTo>
                  <a:lnTo>
                    <a:pt x="837" y="984"/>
                  </a:lnTo>
                  <a:lnTo>
                    <a:pt x="837" y="1088"/>
                  </a:lnTo>
                  <a:lnTo>
                    <a:pt x="921" y="1130"/>
                  </a:lnTo>
                  <a:lnTo>
                    <a:pt x="1067" y="1088"/>
                  </a:lnTo>
                  <a:lnTo>
                    <a:pt x="1235" y="942"/>
                  </a:lnTo>
                  <a:lnTo>
                    <a:pt x="1381" y="900"/>
                  </a:lnTo>
                  <a:lnTo>
                    <a:pt x="1569" y="921"/>
                  </a:lnTo>
                  <a:lnTo>
                    <a:pt x="1674" y="900"/>
                  </a:lnTo>
                  <a:lnTo>
                    <a:pt x="1758" y="942"/>
                  </a:lnTo>
                  <a:lnTo>
                    <a:pt x="1883" y="984"/>
                  </a:lnTo>
                  <a:lnTo>
                    <a:pt x="2072" y="1005"/>
                  </a:lnTo>
                  <a:lnTo>
                    <a:pt x="2093" y="921"/>
                  </a:lnTo>
                  <a:lnTo>
                    <a:pt x="2176" y="921"/>
                  </a:lnTo>
                  <a:lnTo>
                    <a:pt x="2218" y="816"/>
                  </a:lnTo>
                  <a:lnTo>
                    <a:pt x="2176" y="733"/>
                  </a:lnTo>
                  <a:lnTo>
                    <a:pt x="1946" y="607"/>
                  </a:lnTo>
                  <a:lnTo>
                    <a:pt x="1862" y="607"/>
                  </a:lnTo>
                  <a:lnTo>
                    <a:pt x="1695" y="565"/>
                  </a:lnTo>
                  <a:lnTo>
                    <a:pt x="1632" y="565"/>
                  </a:lnTo>
                  <a:lnTo>
                    <a:pt x="1465" y="502"/>
                  </a:lnTo>
                  <a:lnTo>
                    <a:pt x="1277" y="398"/>
                  </a:lnTo>
                  <a:lnTo>
                    <a:pt x="1172" y="398"/>
                  </a:lnTo>
                  <a:lnTo>
                    <a:pt x="1256" y="377"/>
                  </a:lnTo>
                  <a:lnTo>
                    <a:pt x="1423" y="419"/>
                  </a:lnTo>
                  <a:lnTo>
                    <a:pt x="1674" y="419"/>
                  </a:lnTo>
                  <a:lnTo>
                    <a:pt x="1779" y="398"/>
                  </a:lnTo>
                  <a:lnTo>
                    <a:pt x="1695" y="356"/>
                  </a:lnTo>
                  <a:lnTo>
                    <a:pt x="1632" y="356"/>
                  </a:lnTo>
                  <a:lnTo>
                    <a:pt x="1444" y="314"/>
                  </a:lnTo>
                  <a:lnTo>
                    <a:pt x="1360" y="147"/>
                  </a:lnTo>
                  <a:lnTo>
                    <a:pt x="1256" y="147"/>
                  </a:lnTo>
                  <a:lnTo>
                    <a:pt x="1214" y="168"/>
                  </a:lnTo>
                  <a:lnTo>
                    <a:pt x="1130" y="105"/>
                  </a:lnTo>
                  <a:lnTo>
                    <a:pt x="649" y="0"/>
                  </a:lnTo>
                  <a:lnTo>
                    <a:pt x="586" y="42"/>
                  </a:lnTo>
                  <a:lnTo>
                    <a:pt x="48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70"/>
            <p:cNvSpPr/>
            <p:nvPr/>
          </p:nvSpPr>
          <p:spPr>
            <a:xfrm>
              <a:off x="3408744" y="2329870"/>
              <a:ext cx="289769" cy="354333"/>
            </a:xfrm>
            <a:custGeom>
              <a:avLst/>
              <a:gdLst/>
              <a:ahLst/>
              <a:cxnLst/>
              <a:rect l="l" t="t" r="r" b="b"/>
              <a:pathLst>
                <a:path w="24335" h="31157" extrusionOk="0">
                  <a:moveTo>
                    <a:pt x="19167" y="16300"/>
                  </a:moveTo>
                  <a:lnTo>
                    <a:pt x="19161" y="16311"/>
                  </a:lnTo>
                  <a:lnTo>
                    <a:pt x="19167" y="16321"/>
                  </a:lnTo>
                  <a:lnTo>
                    <a:pt x="19167" y="16300"/>
                  </a:lnTo>
                  <a:close/>
                  <a:moveTo>
                    <a:pt x="16572" y="17849"/>
                  </a:moveTo>
                  <a:lnTo>
                    <a:pt x="16593" y="17870"/>
                  </a:lnTo>
                  <a:lnTo>
                    <a:pt x="16509" y="17870"/>
                  </a:lnTo>
                  <a:lnTo>
                    <a:pt x="16509" y="17849"/>
                  </a:lnTo>
                  <a:close/>
                  <a:moveTo>
                    <a:pt x="4771" y="22933"/>
                  </a:moveTo>
                  <a:lnTo>
                    <a:pt x="4813" y="22996"/>
                  </a:lnTo>
                  <a:lnTo>
                    <a:pt x="4792" y="23038"/>
                  </a:lnTo>
                  <a:lnTo>
                    <a:pt x="4750" y="23038"/>
                  </a:lnTo>
                  <a:lnTo>
                    <a:pt x="4688" y="23059"/>
                  </a:lnTo>
                  <a:lnTo>
                    <a:pt x="4709" y="23142"/>
                  </a:lnTo>
                  <a:lnTo>
                    <a:pt x="4792" y="23205"/>
                  </a:lnTo>
                  <a:lnTo>
                    <a:pt x="4960" y="23205"/>
                  </a:lnTo>
                  <a:lnTo>
                    <a:pt x="4981" y="23163"/>
                  </a:lnTo>
                  <a:lnTo>
                    <a:pt x="4960" y="23121"/>
                  </a:lnTo>
                  <a:lnTo>
                    <a:pt x="4960" y="23059"/>
                  </a:lnTo>
                  <a:lnTo>
                    <a:pt x="5001" y="23038"/>
                  </a:lnTo>
                  <a:lnTo>
                    <a:pt x="5127" y="23059"/>
                  </a:lnTo>
                  <a:lnTo>
                    <a:pt x="5169" y="23121"/>
                  </a:lnTo>
                  <a:lnTo>
                    <a:pt x="5106" y="23163"/>
                  </a:lnTo>
                  <a:lnTo>
                    <a:pt x="4960" y="23226"/>
                  </a:lnTo>
                  <a:lnTo>
                    <a:pt x="4750" y="23226"/>
                  </a:lnTo>
                  <a:lnTo>
                    <a:pt x="4750" y="23268"/>
                  </a:lnTo>
                  <a:lnTo>
                    <a:pt x="4855" y="23435"/>
                  </a:lnTo>
                  <a:lnTo>
                    <a:pt x="4981" y="23519"/>
                  </a:lnTo>
                  <a:lnTo>
                    <a:pt x="5064" y="23540"/>
                  </a:lnTo>
                  <a:lnTo>
                    <a:pt x="5085" y="23519"/>
                  </a:lnTo>
                  <a:lnTo>
                    <a:pt x="5190" y="23477"/>
                  </a:lnTo>
                  <a:lnTo>
                    <a:pt x="5211" y="23540"/>
                  </a:lnTo>
                  <a:lnTo>
                    <a:pt x="5190" y="23561"/>
                  </a:lnTo>
                  <a:lnTo>
                    <a:pt x="5127" y="23561"/>
                  </a:lnTo>
                  <a:lnTo>
                    <a:pt x="5064" y="23582"/>
                  </a:lnTo>
                  <a:lnTo>
                    <a:pt x="4897" y="23540"/>
                  </a:lnTo>
                  <a:lnTo>
                    <a:pt x="4771" y="23477"/>
                  </a:lnTo>
                  <a:lnTo>
                    <a:pt x="4646" y="23352"/>
                  </a:lnTo>
                  <a:lnTo>
                    <a:pt x="4541" y="23310"/>
                  </a:lnTo>
                  <a:lnTo>
                    <a:pt x="4436" y="23310"/>
                  </a:lnTo>
                  <a:lnTo>
                    <a:pt x="4332" y="23205"/>
                  </a:lnTo>
                  <a:lnTo>
                    <a:pt x="4185" y="23142"/>
                  </a:lnTo>
                  <a:lnTo>
                    <a:pt x="4164" y="23121"/>
                  </a:lnTo>
                  <a:lnTo>
                    <a:pt x="4081" y="23121"/>
                  </a:lnTo>
                  <a:lnTo>
                    <a:pt x="4018" y="23142"/>
                  </a:lnTo>
                  <a:lnTo>
                    <a:pt x="3913" y="23142"/>
                  </a:lnTo>
                  <a:lnTo>
                    <a:pt x="3892" y="23132"/>
                  </a:lnTo>
                  <a:lnTo>
                    <a:pt x="3892" y="23132"/>
                  </a:lnTo>
                  <a:lnTo>
                    <a:pt x="3913" y="23121"/>
                  </a:lnTo>
                  <a:lnTo>
                    <a:pt x="3976" y="23121"/>
                  </a:lnTo>
                  <a:lnTo>
                    <a:pt x="4123" y="23100"/>
                  </a:lnTo>
                  <a:lnTo>
                    <a:pt x="4164" y="23038"/>
                  </a:lnTo>
                  <a:lnTo>
                    <a:pt x="4185" y="23038"/>
                  </a:lnTo>
                  <a:lnTo>
                    <a:pt x="4185" y="23100"/>
                  </a:lnTo>
                  <a:lnTo>
                    <a:pt x="4248" y="23121"/>
                  </a:lnTo>
                  <a:lnTo>
                    <a:pt x="4332" y="23121"/>
                  </a:lnTo>
                  <a:lnTo>
                    <a:pt x="4436" y="23247"/>
                  </a:lnTo>
                  <a:lnTo>
                    <a:pt x="4478" y="23268"/>
                  </a:lnTo>
                  <a:lnTo>
                    <a:pt x="4562" y="23226"/>
                  </a:lnTo>
                  <a:lnTo>
                    <a:pt x="4604" y="23142"/>
                  </a:lnTo>
                  <a:lnTo>
                    <a:pt x="4604" y="23059"/>
                  </a:lnTo>
                  <a:lnTo>
                    <a:pt x="4583" y="23017"/>
                  </a:lnTo>
                  <a:lnTo>
                    <a:pt x="4583" y="22954"/>
                  </a:lnTo>
                  <a:lnTo>
                    <a:pt x="4688" y="22954"/>
                  </a:lnTo>
                  <a:lnTo>
                    <a:pt x="4709" y="22933"/>
                  </a:lnTo>
                  <a:close/>
                  <a:moveTo>
                    <a:pt x="4269" y="25193"/>
                  </a:moveTo>
                  <a:lnTo>
                    <a:pt x="4290" y="25277"/>
                  </a:lnTo>
                  <a:lnTo>
                    <a:pt x="4395" y="25297"/>
                  </a:lnTo>
                  <a:lnTo>
                    <a:pt x="4436" y="25339"/>
                  </a:lnTo>
                  <a:lnTo>
                    <a:pt x="4353" y="25339"/>
                  </a:lnTo>
                  <a:lnTo>
                    <a:pt x="4290" y="25318"/>
                  </a:lnTo>
                  <a:lnTo>
                    <a:pt x="4123" y="25318"/>
                  </a:lnTo>
                  <a:lnTo>
                    <a:pt x="4060" y="25381"/>
                  </a:lnTo>
                  <a:lnTo>
                    <a:pt x="4039" y="25318"/>
                  </a:lnTo>
                  <a:lnTo>
                    <a:pt x="3976" y="25339"/>
                  </a:lnTo>
                  <a:lnTo>
                    <a:pt x="3955" y="25444"/>
                  </a:lnTo>
                  <a:lnTo>
                    <a:pt x="3913" y="25486"/>
                  </a:lnTo>
                  <a:lnTo>
                    <a:pt x="3851" y="25528"/>
                  </a:lnTo>
                  <a:lnTo>
                    <a:pt x="3725" y="25549"/>
                  </a:lnTo>
                  <a:lnTo>
                    <a:pt x="3641" y="25611"/>
                  </a:lnTo>
                  <a:lnTo>
                    <a:pt x="3725" y="25528"/>
                  </a:lnTo>
                  <a:lnTo>
                    <a:pt x="3830" y="25507"/>
                  </a:lnTo>
                  <a:lnTo>
                    <a:pt x="3872" y="25444"/>
                  </a:lnTo>
                  <a:lnTo>
                    <a:pt x="3913" y="25381"/>
                  </a:lnTo>
                  <a:lnTo>
                    <a:pt x="3955" y="25318"/>
                  </a:lnTo>
                  <a:lnTo>
                    <a:pt x="4018" y="25318"/>
                  </a:lnTo>
                  <a:lnTo>
                    <a:pt x="4227" y="25193"/>
                  </a:lnTo>
                  <a:close/>
                  <a:moveTo>
                    <a:pt x="16614" y="1"/>
                  </a:moveTo>
                  <a:lnTo>
                    <a:pt x="16530" y="22"/>
                  </a:lnTo>
                  <a:lnTo>
                    <a:pt x="16489" y="84"/>
                  </a:lnTo>
                  <a:lnTo>
                    <a:pt x="16489" y="168"/>
                  </a:lnTo>
                  <a:lnTo>
                    <a:pt x="16509" y="273"/>
                  </a:lnTo>
                  <a:lnTo>
                    <a:pt x="16509" y="336"/>
                  </a:lnTo>
                  <a:lnTo>
                    <a:pt x="16468" y="398"/>
                  </a:lnTo>
                  <a:lnTo>
                    <a:pt x="16405" y="336"/>
                  </a:lnTo>
                  <a:lnTo>
                    <a:pt x="16384" y="210"/>
                  </a:lnTo>
                  <a:lnTo>
                    <a:pt x="16321" y="126"/>
                  </a:lnTo>
                  <a:lnTo>
                    <a:pt x="16279" y="126"/>
                  </a:lnTo>
                  <a:lnTo>
                    <a:pt x="16216" y="84"/>
                  </a:lnTo>
                  <a:lnTo>
                    <a:pt x="16175" y="64"/>
                  </a:lnTo>
                  <a:lnTo>
                    <a:pt x="16154" y="105"/>
                  </a:lnTo>
                  <a:lnTo>
                    <a:pt x="16112" y="210"/>
                  </a:lnTo>
                  <a:lnTo>
                    <a:pt x="16070" y="273"/>
                  </a:lnTo>
                  <a:lnTo>
                    <a:pt x="15986" y="231"/>
                  </a:lnTo>
                  <a:lnTo>
                    <a:pt x="15903" y="273"/>
                  </a:lnTo>
                  <a:lnTo>
                    <a:pt x="15882" y="377"/>
                  </a:lnTo>
                  <a:lnTo>
                    <a:pt x="15924" y="440"/>
                  </a:lnTo>
                  <a:lnTo>
                    <a:pt x="15965" y="503"/>
                  </a:lnTo>
                  <a:lnTo>
                    <a:pt x="15882" y="587"/>
                  </a:lnTo>
                  <a:lnTo>
                    <a:pt x="15777" y="712"/>
                  </a:lnTo>
                  <a:lnTo>
                    <a:pt x="15777" y="754"/>
                  </a:lnTo>
                  <a:lnTo>
                    <a:pt x="15861" y="796"/>
                  </a:lnTo>
                  <a:lnTo>
                    <a:pt x="15882" y="838"/>
                  </a:lnTo>
                  <a:lnTo>
                    <a:pt x="15840" y="901"/>
                  </a:lnTo>
                  <a:lnTo>
                    <a:pt x="15777" y="901"/>
                  </a:lnTo>
                  <a:lnTo>
                    <a:pt x="15631" y="817"/>
                  </a:lnTo>
                  <a:lnTo>
                    <a:pt x="15421" y="817"/>
                  </a:lnTo>
                  <a:lnTo>
                    <a:pt x="15380" y="963"/>
                  </a:lnTo>
                  <a:lnTo>
                    <a:pt x="15421" y="1131"/>
                  </a:lnTo>
                  <a:lnTo>
                    <a:pt x="15484" y="1277"/>
                  </a:lnTo>
                  <a:lnTo>
                    <a:pt x="15631" y="1340"/>
                  </a:lnTo>
                  <a:lnTo>
                    <a:pt x="15672" y="1382"/>
                  </a:lnTo>
                  <a:lnTo>
                    <a:pt x="15672" y="1445"/>
                  </a:lnTo>
                  <a:lnTo>
                    <a:pt x="15547" y="1403"/>
                  </a:lnTo>
                  <a:lnTo>
                    <a:pt x="15421" y="1340"/>
                  </a:lnTo>
                  <a:lnTo>
                    <a:pt x="15317" y="1152"/>
                  </a:lnTo>
                  <a:lnTo>
                    <a:pt x="15128" y="1026"/>
                  </a:lnTo>
                  <a:lnTo>
                    <a:pt x="15045" y="963"/>
                  </a:lnTo>
                  <a:lnTo>
                    <a:pt x="15024" y="1026"/>
                  </a:lnTo>
                  <a:lnTo>
                    <a:pt x="15045" y="1068"/>
                  </a:lnTo>
                  <a:lnTo>
                    <a:pt x="15045" y="1173"/>
                  </a:lnTo>
                  <a:lnTo>
                    <a:pt x="15066" y="1256"/>
                  </a:lnTo>
                  <a:lnTo>
                    <a:pt x="15128" y="1340"/>
                  </a:lnTo>
                  <a:lnTo>
                    <a:pt x="15128" y="1465"/>
                  </a:lnTo>
                  <a:lnTo>
                    <a:pt x="15045" y="1549"/>
                  </a:lnTo>
                  <a:lnTo>
                    <a:pt x="15045" y="1382"/>
                  </a:lnTo>
                  <a:lnTo>
                    <a:pt x="15003" y="1256"/>
                  </a:lnTo>
                  <a:lnTo>
                    <a:pt x="14919" y="1110"/>
                  </a:lnTo>
                  <a:lnTo>
                    <a:pt x="14919" y="1026"/>
                  </a:lnTo>
                  <a:lnTo>
                    <a:pt x="14836" y="921"/>
                  </a:lnTo>
                  <a:lnTo>
                    <a:pt x="14731" y="859"/>
                  </a:lnTo>
                  <a:lnTo>
                    <a:pt x="14647" y="984"/>
                  </a:lnTo>
                  <a:lnTo>
                    <a:pt x="14605" y="1068"/>
                  </a:lnTo>
                  <a:lnTo>
                    <a:pt x="14543" y="984"/>
                  </a:lnTo>
                  <a:lnTo>
                    <a:pt x="14605" y="921"/>
                  </a:lnTo>
                  <a:lnTo>
                    <a:pt x="14605" y="859"/>
                  </a:lnTo>
                  <a:lnTo>
                    <a:pt x="14522" y="817"/>
                  </a:lnTo>
                  <a:lnTo>
                    <a:pt x="14501" y="733"/>
                  </a:lnTo>
                  <a:lnTo>
                    <a:pt x="14480" y="691"/>
                  </a:lnTo>
                  <a:lnTo>
                    <a:pt x="14375" y="691"/>
                  </a:lnTo>
                  <a:lnTo>
                    <a:pt x="14292" y="733"/>
                  </a:lnTo>
                  <a:lnTo>
                    <a:pt x="14271" y="712"/>
                  </a:lnTo>
                  <a:lnTo>
                    <a:pt x="14292" y="628"/>
                  </a:lnTo>
                  <a:lnTo>
                    <a:pt x="14375" y="545"/>
                  </a:lnTo>
                  <a:lnTo>
                    <a:pt x="14271" y="566"/>
                  </a:lnTo>
                  <a:lnTo>
                    <a:pt x="14166" y="670"/>
                  </a:lnTo>
                  <a:lnTo>
                    <a:pt x="14124" y="754"/>
                  </a:lnTo>
                  <a:lnTo>
                    <a:pt x="14020" y="817"/>
                  </a:lnTo>
                  <a:lnTo>
                    <a:pt x="13957" y="838"/>
                  </a:lnTo>
                  <a:lnTo>
                    <a:pt x="13852" y="984"/>
                  </a:lnTo>
                  <a:lnTo>
                    <a:pt x="13810" y="984"/>
                  </a:lnTo>
                  <a:lnTo>
                    <a:pt x="13768" y="880"/>
                  </a:lnTo>
                  <a:lnTo>
                    <a:pt x="13685" y="817"/>
                  </a:lnTo>
                  <a:lnTo>
                    <a:pt x="13643" y="817"/>
                  </a:lnTo>
                  <a:lnTo>
                    <a:pt x="13601" y="880"/>
                  </a:lnTo>
                  <a:lnTo>
                    <a:pt x="13580" y="963"/>
                  </a:lnTo>
                  <a:lnTo>
                    <a:pt x="13601" y="1089"/>
                  </a:lnTo>
                  <a:lnTo>
                    <a:pt x="13768" y="1193"/>
                  </a:lnTo>
                  <a:lnTo>
                    <a:pt x="13768" y="1256"/>
                  </a:lnTo>
                  <a:lnTo>
                    <a:pt x="13685" y="1256"/>
                  </a:lnTo>
                  <a:lnTo>
                    <a:pt x="13643" y="1382"/>
                  </a:lnTo>
                  <a:lnTo>
                    <a:pt x="13643" y="1507"/>
                  </a:lnTo>
                  <a:lnTo>
                    <a:pt x="13768" y="1591"/>
                  </a:lnTo>
                  <a:lnTo>
                    <a:pt x="13852" y="1570"/>
                  </a:lnTo>
                  <a:lnTo>
                    <a:pt x="13915" y="1507"/>
                  </a:lnTo>
                  <a:lnTo>
                    <a:pt x="14103" y="1507"/>
                  </a:lnTo>
                  <a:lnTo>
                    <a:pt x="14229" y="1675"/>
                  </a:lnTo>
                  <a:lnTo>
                    <a:pt x="14333" y="1717"/>
                  </a:lnTo>
                  <a:lnTo>
                    <a:pt x="14396" y="1800"/>
                  </a:lnTo>
                  <a:lnTo>
                    <a:pt x="14375" y="1863"/>
                  </a:lnTo>
                  <a:lnTo>
                    <a:pt x="14375" y="1926"/>
                  </a:lnTo>
                  <a:lnTo>
                    <a:pt x="14396" y="2072"/>
                  </a:lnTo>
                  <a:lnTo>
                    <a:pt x="14333" y="2219"/>
                  </a:lnTo>
                  <a:lnTo>
                    <a:pt x="14333" y="2302"/>
                  </a:lnTo>
                  <a:lnTo>
                    <a:pt x="14417" y="2407"/>
                  </a:lnTo>
                  <a:lnTo>
                    <a:pt x="14417" y="2533"/>
                  </a:lnTo>
                  <a:lnTo>
                    <a:pt x="14438" y="2616"/>
                  </a:lnTo>
                  <a:lnTo>
                    <a:pt x="14543" y="2700"/>
                  </a:lnTo>
                  <a:lnTo>
                    <a:pt x="14626" y="2700"/>
                  </a:lnTo>
                  <a:lnTo>
                    <a:pt x="14710" y="2784"/>
                  </a:lnTo>
                  <a:lnTo>
                    <a:pt x="14836" y="2846"/>
                  </a:lnTo>
                  <a:lnTo>
                    <a:pt x="14836" y="2909"/>
                  </a:lnTo>
                  <a:lnTo>
                    <a:pt x="14856" y="2993"/>
                  </a:lnTo>
                  <a:lnTo>
                    <a:pt x="14731" y="2888"/>
                  </a:lnTo>
                  <a:lnTo>
                    <a:pt x="14584" y="2805"/>
                  </a:lnTo>
                  <a:lnTo>
                    <a:pt x="14417" y="2805"/>
                  </a:lnTo>
                  <a:lnTo>
                    <a:pt x="14333" y="2742"/>
                  </a:lnTo>
                  <a:lnTo>
                    <a:pt x="14312" y="2679"/>
                  </a:lnTo>
                  <a:lnTo>
                    <a:pt x="14312" y="2533"/>
                  </a:lnTo>
                  <a:lnTo>
                    <a:pt x="14271" y="2323"/>
                  </a:lnTo>
                  <a:lnTo>
                    <a:pt x="14312" y="2219"/>
                  </a:lnTo>
                  <a:lnTo>
                    <a:pt x="14312" y="2114"/>
                  </a:lnTo>
                  <a:lnTo>
                    <a:pt x="14208" y="2009"/>
                  </a:lnTo>
                  <a:lnTo>
                    <a:pt x="14208" y="1926"/>
                  </a:lnTo>
                  <a:lnTo>
                    <a:pt x="14166" y="1779"/>
                  </a:lnTo>
                  <a:lnTo>
                    <a:pt x="14103" y="1737"/>
                  </a:lnTo>
                  <a:lnTo>
                    <a:pt x="14020" y="1696"/>
                  </a:lnTo>
                  <a:lnTo>
                    <a:pt x="13957" y="1654"/>
                  </a:lnTo>
                  <a:lnTo>
                    <a:pt x="13852" y="1633"/>
                  </a:lnTo>
                  <a:lnTo>
                    <a:pt x="13748" y="1675"/>
                  </a:lnTo>
                  <a:lnTo>
                    <a:pt x="13601" y="1696"/>
                  </a:lnTo>
                  <a:lnTo>
                    <a:pt x="13538" y="1675"/>
                  </a:lnTo>
                  <a:lnTo>
                    <a:pt x="13476" y="1675"/>
                  </a:lnTo>
                  <a:lnTo>
                    <a:pt x="13434" y="1863"/>
                  </a:lnTo>
                  <a:lnTo>
                    <a:pt x="13476" y="1905"/>
                  </a:lnTo>
                  <a:lnTo>
                    <a:pt x="13476" y="2009"/>
                  </a:lnTo>
                  <a:lnTo>
                    <a:pt x="13434" y="2072"/>
                  </a:lnTo>
                  <a:lnTo>
                    <a:pt x="13266" y="1989"/>
                  </a:lnTo>
                  <a:lnTo>
                    <a:pt x="13078" y="1779"/>
                  </a:lnTo>
                  <a:lnTo>
                    <a:pt x="13036" y="1779"/>
                  </a:lnTo>
                  <a:lnTo>
                    <a:pt x="12973" y="1821"/>
                  </a:lnTo>
                  <a:lnTo>
                    <a:pt x="12931" y="1821"/>
                  </a:lnTo>
                  <a:lnTo>
                    <a:pt x="12869" y="1758"/>
                  </a:lnTo>
                  <a:lnTo>
                    <a:pt x="12701" y="1717"/>
                  </a:lnTo>
                  <a:lnTo>
                    <a:pt x="12639" y="1779"/>
                  </a:lnTo>
                  <a:lnTo>
                    <a:pt x="12639" y="1884"/>
                  </a:lnTo>
                  <a:lnTo>
                    <a:pt x="12701" y="2009"/>
                  </a:lnTo>
                  <a:lnTo>
                    <a:pt x="12639" y="2093"/>
                  </a:lnTo>
                  <a:lnTo>
                    <a:pt x="12701" y="2198"/>
                  </a:lnTo>
                  <a:lnTo>
                    <a:pt x="12743" y="2344"/>
                  </a:lnTo>
                  <a:lnTo>
                    <a:pt x="12722" y="2491"/>
                  </a:lnTo>
                  <a:lnTo>
                    <a:pt x="12743" y="2533"/>
                  </a:lnTo>
                  <a:lnTo>
                    <a:pt x="12764" y="2700"/>
                  </a:lnTo>
                  <a:lnTo>
                    <a:pt x="12743" y="2742"/>
                  </a:lnTo>
                  <a:lnTo>
                    <a:pt x="12743" y="2846"/>
                  </a:lnTo>
                  <a:lnTo>
                    <a:pt x="12827" y="3014"/>
                  </a:lnTo>
                  <a:lnTo>
                    <a:pt x="12848" y="3118"/>
                  </a:lnTo>
                  <a:lnTo>
                    <a:pt x="12827" y="3265"/>
                  </a:lnTo>
                  <a:lnTo>
                    <a:pt x="12827" y="3349"/>
                  </a:lnTo>
                  <a:lnTo>
                    <a:pt x="12911" y="3453"/>
                  </a:lnTo>
                  <a:lnTo>
                    <a:pt x="12931" y="3579"/>
                  </a:lnTo>
                  <a:lnTo>
                    <a:pt x="12931" y="3662"/>
                  </a:lnTo>
                  <a:lnTo>
                    <a:pt x="13057" y="3767"/>
                  </a:lnTo>
                  <a:lnTo>
                    <a:pt x="13120" y="3851"/>
                  </a:lnTo>
                  <a:lnTo>
                    <a:pt x="13120" y="3955"/>
                  </a:lnTo>
                  <a:lnTo>
                    <a:pt x="13162" y="3997"/>
                  </a:lnTo>
                  <a:lnTo>
                    <a:pt x="13245" y="3997"/>
                  </a:lnTo>
                  <a:lnTo>
                    <a:pt x="13245" y="4060"/>
                  </a:lnTo>
                  <a:lnTo>
                    <a:pt x="13266" y="4123"/>
                  </a:lnTo>
                  <a:lnTo>
                    <a:pt x="13371" y="4186"/>
                  </a:lnTo>
                  <a:lnTo>
                    <a:pt x="13392" y="4206"/>
                  </a:lnTo>
                  <a:lnTo>
                    <a:pt x="13371" y="4227"/>
                  </a:lnTo>
                  <a:lnTo>
                    <a:pt x="13266" y="4227"/>
                  </a:lnTo>
                  <a:lnTo>
                    <a:pt x="13224" y="4206"/>
                  </a:lnTo>
                  <a:lnTo>
                    <a:pt x="13141" y="4206"/>
                  </a:lnTo>
                  <a:lnTo>
                    <a:pt x="13078" y="4165"/>
                  </a:lnTo>
                  <a:lnTo>
                    <a:pt x="13078" y="4081"/>
                  </a:lnTo>
                  <a:lnTo>
                    <a:pt x="13057" y="4018"/>
                  </a:lnTo>
                  <a:lnTo>
                    <a:pt x="12973" y="3997"/>
                  </a:lnTo>
                  <a:lnTo>
                    <a:pt x="12911" y="4018"/>
                  </a:lnTo>
                  <a:lnTo>
                    <a:pt x="12848" y="4018"/>
                  </a:lnTo>
                  <a:lnTo>
                    <a:pt x="12827" y="3976"/>
                  </a:lnTo>
                  <a:lnTo>
                    <a:pt x="12827" y="3872"/>
                  </a:lnTo>
                  <a:lnTo>
                    <a:pt x="12806" y="3851"/>
                  </a:lnTo>
                  <a:lnTo>
                    <a:pt x="12743" y="3893"/>
                  </a:lnTo>
                  <a:lnTo>
                    <a:pt x="12659" y="4060"/>
                  </a:lnTo>
                  <a:lnTo>
                    <a:pt x="12534" y="4102"/>
                  </a:lnTo>
                  <a:lnTo>
                    <a:pt x="12450" y="4102"/>
                  </a:lnTo>
                  <a:lnTo>
                    <a:pt x="12325" y="3997"/>
                  </a:lnTo>
                  <a:lnTo>
                    <a:pt x="12220" y="3997"/>
                  </a:lnTo>
                  <a:lnTo>
                    <a:pt x="12178" y="3914"/>
                  </a:lnTo>
                  <a:lnTo>
                    <a:pt x="12178" y="3809"/>
                  </a:lnTo>
                  <a:lnTo>
                    <a:pt x="12199" y="3683"/>
                  </a:lnTo>
                  <a:lnTo>
                    <a:pt x="12115" y="3495"/>
                  </a:lnTo>
                  <a:lnTo>
                    <a:pt x="12074" y="3453"/>
                  </a:lnTo>
                  <a:lnTo>
                    <a:pt x="12032" y="3328"/>
                  </a:lnTo>
                  <a:lnTo>
                    <a:pt x="12032" y="3244"/>
                  </a:lnTo>
                  <a:lnTo>
                    <a:pt x="12095" y="3181"/>
                  </a:lnTo>
                  <a:lnTo>
                    <a:pt x="12115" y="3139"/>
                  </a:lnTo>
                  <a:lnTo>
                    <a:pt x="12095" y="2867"/>
                  </a:lnTo>
                  <a:lnTo>
                    <a:pt x="12011" y="2742"/>
                  </a:lnTo>
                  <a:lnTo>
                    <a:pt x="11906" y="2595"/>
                  </a:lnTo>
                  <a:lnTo>
                    <a:pt x="11906" y="2491"/>
                  </a:lnTo>
                  <a:lnTo>
                    <a:pt x="11802" y="2240"/>
                  </a:lnTo>
                  <a:lnTo>
                    <a:pt x="11760" y="2135"/>
                  </a:lnTo>
                  <a:lnTo>
                    <a:pt x="11676" y="2093"/>
                  </a:lnTo>
                  <a:lnTo>
                    <a:pt x="11655" y="2009"/>
                  </a:lnTo>
                  <a:lnTo>
                    <a:pt x="11571" y="1989"/>
                  </a:lnTo>
                  <a:lnTo>
                    <a:pt x="11467" y="1968"/>
                  </a:lnTo>
                  <a:lnTo>
                    <a:pt x="11383" y="1905"/>
                  </a:lnTo>
                  <a:lnTo>
                    <a:pt x="11279" y="1926"/>
                  </a:lnTo>
                  <a:lnTo>
                    <a:pt x="11237" y="1989"/>
                  </a:lnTo>
                  <a:lnTo>
                    <a:pt x="11237" y="2114"/>
                  </a:lnTo>
                  <a:lnTo>
                    <a:pt x="11195" y="2177"/>
                  </a:lnTo>
                  <a:lnTo>
                    <a:pt x="11237" y="2240"/>
                  </a:lnTo>
                  <a:lnTo>
                    <a:pt x="11195" y="2323"/>
                  </a:lnTo>
                  <a:lnTo>
                    <a:pt x="11132" y="2533"/>
                  </a:lnTo>
                  <a:lnTo>
                    <a:pt x="11132" y="2658"/>
                  </a:lnTo>
                  <a:lnTo>
                    <a:pt x="11153" y="2825"/>
                  </a:lnTo>
                  <a:lnTo>
                    <a:pt x="11195" y="2867"/>
                  </a:lnTo>
                  <a:lnTo>
                    <a:pt x="11174" y="3035"/>
                  </a:lnTo>
                  <a:lnTo>
                    <a:pt x="11132" y="3181"/>
                  </a:lnTo>
                  <a:lnTo>
                    <a:pt x="11153" y="3286"/>
                  </a:lnTo>
                  <a:lnTo>
                    <a:pt x="11153" y="3495"/>
                  </a:lnTo>
                  <a:lnTo>
                    <a:pt x="11090" y="3537"/>
                  </a:lnTo>
                  <a:lnTo>
                    <a:pt x="11048" y="3474"/>
                  </a:lnTo>
                  <a:lnTo>
                    <a:pt x="10986" y="3453"/>
                  </a:lnTo>
                  <a:lnTo>
                    <a:pt x="10944" y="3495"/>
                  </a:lnTo>
                  <a:lnTo>
                    <a:pt x="10860" y="3474"/>
                  </a:lnTo>
                  <a:lnTo>
                    <a:pt x="10839" y="3453"/>
                  </a:lnTo>
                  <a:lnTo>
                    <a:pt x="10755" y="3432"/>
                  </a:lnTo>
                  <a:lnTo>
                    <a:pt x="10630" y="3390"/>
                  </a:lnTo>
                  <a:lnTo>
                    <a:pt x="10546" y="3328"/>
                  </a:lnTo>
                  <a:lnTo>
                    <a:pt x="10504" y="3328"/>
                  </a:lnTo>
                  <a:lnTo>
                    <a:pt x="10462" y="3349"/>
                  </a:lnTo>
                  <a:lnTo>
                    <a:pt x="10504" y="3432"/>
                  </a:lnTo>
                  <a:lnTo>
                    <a:pt x="10567" y="3495"/>
                  </a:lnTo>
                  <a:lnTo>
                    <a:pt x="10567" y="3558"/>
                  </a:lnTo>
                  <a:lnTo>
                    <a:pt x="10546" y="3600"/>
                  </a:lnTo>
                  <a:lnTo>
                    <a:pt x="10525" y="3662"/>
                  </a:lnTo>
                  <a:lnTo>
                    <a:pt x="10462" y="3662"/>
                  </a:lnTo>
                  <a:lnTo>
                    <a:pt x="10442" y="3641"/>
                  </a:lnTo>
                  <a:lnTo>
                    <a:pt x="10358" y="3641"/>
                  </a:lnTo>
                  <a:lnTo>
                    <a:pt x="10316" y="3579"/>
                  </a:lnTo>
                  <a:lnTo>
                    <a:pt x="10316" y="3432"/>
                  </a:lnTo>
                  <a:lnTo>
                    <a:pt x="10232" y="3286"/>
                  </a:lnTo>
                  <a:lnTo>
                    <a:pt x="10211" y="3160"/>
                  </a:lnTo>
                  <a:lnTo>
                    <a:pt x="10190" y="3056"/>
                  </a:lnTo>
                  <a:lnTo>
                    <a:pt x="10107" y="2972"/>
                  </a:lnTo>
                  <a:lnTo>
                    <a:pt x="10107" y="2909"/>
                  </a:lnTo>
                  <a:lnTo>
                    <a:pt x="10044" y="2825"/>
                  </a:lnTo>
                  <a:lnTo>
                    <a:pt x="9981" y="2909"/>
                  </a:lnTo>
                  <a:lnTo>
                    <a:pt x="10023" y="2993"/>
                  </a:lnTo>
                  <a:lnTo>
                    <a:pt x="9981" y="3035"/>
                  </a:lnTo>
                  <a:lnTo>
                    <a:pt x="9981" y="3118"/>
                  </a:lnTo>
                  <a:lnTo>
                    <a:pt x="9939" y="3202"/>
                  </a:lnTo>
                  <a:lnTo>
                    <a:pt x="9898" y="3244"/>
                  </a:lnTo>
                  <a:lnTo>
                    <a:pt x="9814" y="3265"/>
                  </a:lnTo>
                  <a:lnTo>
                    <a:pt x="9772" y="3369"/>
                  </a:lnTo>
                  <a:lnTo>
                    <a:pt x="9667" y="3537"/>
                  </a:lnTo>
                  <a:lnTo>
                    <a:pt x="9584" y="3621"/>
                  </a:lnTo>
                  <a:lnTo>
                    <a:pt x="9584" y="3662"/>
                  </a:lnTo>
                  <a:lnTo>
                    <a:pt x="9521" y="3725"/>
                  </a:lnTo>
                  <a:lnTo>
                    <a:pt x="9458" y="3851"/>
                  </a:lnTo>
                  <a:lnTo>
                    <a:pt x="9395" y="3851"/>
                  </a:lnTo>
                  <a:lnTo>
                    <a:pt x="9374" y="3788"/>
                  </a:lnTo>
                  <a:lnTo>
                    <a:pt x="9395" y="3683"/>
                  </a:lnTo>
                  <a:lnTo>
                    <a:pt x="9479" y="3579"/>
                  </a:lnTo>
                  <a:lnTo>
                    <a:pt x="9500" y="3474"/>
                  </a:lnTo>
                  <a:lnTo>
                    <a:pt x="9563" y="3432"/>
                  </a:lnTo>
                  <a:lnTo>
                    <a:pt x="9667" y="3369"/>
                  </a:lnTo>
                  <a:lnTo>
                    <a:pt x="9709" y="3244"/>
                  </a:lnTo>
                  <a:lnTo>
                    <a:pt x="9793" y="3160"/>
                  </a:lnTo>
                  <a:lnTo>
                    <a:pt x="9814" y="3077"/>
                  </a:lnTo>
                  <a:lnTo>
                    <a:pt x="9814" y="3035"/>
                  </a:lnTo>
                  <a:lnTo>
                    <a:pt x="9772" y="2993"/>
                  </a:lnTo>
                  <a:lnTo>
                    <a:pt x="9793" y="2930"/>
                  </a:lnTo>
                  <a:lnTo>
                    <a:pt x="9877" y="2909"/>
                  </a:lnTo>
                  <a:lnTo>
                    <a:pt x="9898" y="2825"/>
                  </a:lnTo>
                  <a:lnTo>
                    <a:pt x="9898" y="2742"/>
                  </a:lnTo>
                  <a:lnTo>
                    <a:pt x="9939" y="2637"/>
                  </a:lnTo>
                  <a:lnTo>
                    <a:pt x="10023" y="2470"/>
                  </a:lnTo>
                  <a:lnTo>
                    <a:pt x="10023" y="2365"/>
                  </a:lnTo>
                  <a:lnTo>
                    <a:pt x="10086" y="2198"/>
                  </a:lnTo>
                  <a:lnTo>
                    <a:pt x="10107" y="1947"/>
                  </a:lnTo>
                  <a:lnTo>
                    <a:pt x="10086" y="1863"/>
                  </a:lnTo>
                  <a:lnTo>
                    <a:pt x="9918" y="1842"/>
                  </a:lnTo>
                  <a:lnTo>
                    <a:pt x="9814" y="1863"/>
                  </a:lnTo>
                  <a:lnTo>
                    <a:pt x="9709" y="1947"/>
                  </a:lnTo>
                  <a:lnTo>
                    <a:pt x="9605" y="1884"/>
                  </a:lnTo>
                  <a:lnTo>
                    <a:pt x="9521" y="1863"/>
                  </a:lnTo>
                  <a:lnTo>
                    <a:pt x="9479" y="1884"/>
                  </a:lnTo>
                  <a:lnTo>
                    <a:pt x="9500" y="1968"/>
                  </a:lnTo>
                  <a:lnTo>
                    <a:pt x="9584" y="2051"/>
                  </a:lnTo>
                  <a:lnTo>
                    <a:pt x="9584" y="2198"/>
                  </a:lnTo>
                  <a:lnTo>
                    <a:pt x="9563" y="2281"/>
                  </a:lnTo>
                  <a:lnTo>
                    <a:pt x="9500" y="2219"/>
                  </a:lnTo>
                  <a:lnTo>
                    <a:pt x="9479" y="2093"/>
                  </a:lnTo>
                  <a:lnTo>
                    <a:pt x="9395" y="2009"/>
                  </a:lnTo>
                  <a:lnTo>
                    <a:pt x="9312" y="1989"/>
                  </a:lnTo>
                  <a:lnTo>
                    <a:pt x="9165" y="2114"/>
                  </a:lnTo>
                  <a:lnTo>
                    <a:pt x="9165" y="2219"/>
                  </a:lnTo>
                  <a:lnTo>
                    <a:pt x="9207" y="2302"/>
                  </a:lnTo>
                  <a:lnTo>
                    <a:pt x="9165" y="2386"/>
                  </a:lnTo>
                  <a:lnTo>
                    <a:pt x="9061" y="2386"/>
                  </a:lnTo>
                  <a:lnTo>
                    <a:pt x="9061" y="2323"/>
                  </a:lnTo>
                  <a:lnTo>
                    <a:pt x="9061" y="2219"/>
                  </a:lnTo>
                  <a:lnTo>
                    <a:pt x="9040" y="2114"/>
                  </a:lnTo>
                  <a:lnTo>
                    <a:pt x="8956" y="2072"/>
                  </a:lnTo>
                  <a:lnTo>
                    <a:pt x="8747" y="2072"/>
                  </a:lnTo>
                  <a:lnTo>
                    <a:pt x="8538" y="2156"/>
                  </a:lnTo>
                  <a:lnTo>
                    <a:pt x="8307" y="2156"/>
                  </a:lnTo>
                  <a:lnTo>
                    <a:pt x="8140" y="2093"/>
                  </a:lnTo>
                  <a:lnTo>
                    <a:pt x="8056" y="2093"/>
                  </a:lnTo>
                  <a:lnTo>
                    <a:pt x="7994" y="2114"/>
                  </a:lnTo>
                  <a:lnTo>
                    <a:pt x="7910" y="2093"/>
                  </a:lnTo>
                  <a:lnTo>
                    <a:pt x="7805" y="2093"/>
                  </a:lnTo>
                  <a:lnTo>
                    <a:pt x="7701" y="2177"/>
                  </a:lnTo>
                  <a:lnTo>
                    <a:pt x="7680" y="2219"/>
                  </a:lnTo>
                  <a:lnTo>
                    <a:pt x="7722" y="2302"/>
                  </a:lnTo>
                  <a:lnTo>
                    <a:pt x="7722" y="2386"/>
                  </a:lnTo>
                  <a:lnTo>
                    <a:pt x="7784" y="2491"/>
                  </a:lnTo>
                  <a:lnTo>
                    <a:pt x="7805" y="2533"/>
                  </a:lnTo>
                  <a:lnTo>
                    <a:pt x="7784" y="2616"/>
                  </a:lnTo>
                  <a:lnTo>
                    <a:pt x="7722" y="2784"/>
                  </a:lnTo>
                  <a:lnTo>
                    <a:pt x="7742" y="2930"/>
                  </a:lnTo>
                  <a:lnTo>
                    <a:pt x="7889" y="3118"/>
                  </a:lnTo>
                  <a:lnTo>
                    <a:pt x="7889" y="3223"/>
                  </a:lnTo>
                  <a:lnTo>
                    <a:pt x="7910" y="3432"/>
                  </a:lnTo>
                  <a:lnTo>
                    <a:pt x="7889" y="3453"/>
                  </a:lnTo>
                  <a:lnTo>
                    <a:pt x="7826" y="3411"/>
                  </a:lnTo>
                  <a:lnTo>
                    <a:pt x="7784" y="3307"/>
                  </a:lnTo>
                  <a:lnTo>
                    <a:pt x="7638" y="3160"/>
                  </a:lnTo>
                  <a:lnTo>
                    <a:pt x="7596" y="3118"/>
                  </a:lnTo>
                  <a:lnTo>
                    <a:pt x="7596" y="2909"/>
                  </a:lnTo>
                  <a:lnTo>
                    <a:pt x="7617" y="2700"/>
                  </a:lnTo>
                  <a:lnTo>
                    <a:pt x="7617" y="2595"/>
                  </a:lnTo>
                  <a:lnTo>
                    <a:pt x="7512" y="2428"/>
                  </a:lnTo>
                  <a:lnTo>
                    <a:pt x="7512" y="2323"/>
                  </a:lnTo>
                  <a:lnTo>
                    <a:pt x="7491" y="2281"/>
                  </a:lnTo>
                  <a:lnTo>
                    <a:pt x="7429" y="2261"/>
                  </a:lnTo>
                  <a:lnTo>
                    <a:pt x="7303" y="2302"/>
                  </a:lnTo>
                  <a:lnTo>
                    <a:pt x="7177" y="2386"/>
                  </a:lnTo>
                  <a:lnTo>
                    <a:pt x="7010" y="2407"/>
                  </a:lnTo>
                  <a:lnTo>
                    <a:pt x="6947" y="2470"/>
                  </a:lnTo>
                  <a:lnTo>
                    <a:pt x="6905" y="2595"/>
                  </a:lnTo>
                  <a:lnTo>
                    <a:pt x="6947" y="2700"/>
                  </a:lnTo>
                  <a:lnTo>
                    <a:pt x="6905" y="2825"/>
                  </a:lnTo>
                  <a:lnTo>
                    <a:pt x="6843" y="2930"/>
                  </a:lnTo>
                  <a:lnTo>
                    <a:pt x="6801" y="2993"/>
                  </a:lnTo>
                  <a:lnTo>
                    <a:pt x="6843" y="3035"/>
                  </a:lnTo>
                  <a:lnTo>
                    <a:pt x="6885" y="3035"/>
                  </a:lnTo>
                  <a:lnTo>
                    <a:pt x="6947" y="3056"/>
                  </a:lnTo>
                  <a:lnTo>
                    <a:pt x="6947" y="3202"/>
                  </a:lnTo>
                  <a:lnTo>
                    <a:pt x="6885" y="3307"/>
                  </a:lnTo>
                  <a:lnTo>
                    <a:pt x="6738" y="3411"/>
                  </a:lnTo>
                  <a:lnTo>
                    <a:pt x="6633" y="3411"/>
                  </a:lnTo>
                  <a:lnTo>
                    <a:pt x="6592" y="3453"/>
                  </a:lnTo>
                  <a:lnTo>
                    <a:pt x="6571" y="3558"/>
                  </a:lnTo>
                  <a:lnTo>
                    <a:pt x="6529" y="3621"/>
                  </a:lnTo>
                  <a:lnTo>
                    <a:pt x="6487" y="3683"/>
                  </a:lnTo>
                  <a:lnTo>
                    <a:pt x="6529" y="3767"/>
                  </a:lnTo>
                  <a:lnTo>
                    <a:pt x="6487" y="3830"/>
                  </a:lnTo>
                  <a:lnTo>
                    <a:pt x="6424" y="3830"/>
                  </a:lnTo>
                  <a:lnTo>
                    <a:pt x="6382" y="3851"/>
                  </a:lnTo>
                  <a:lnTo>
                    <a:pt x="6236" y="3872"/>
                  </a:lnTo>
                  <a:lnTo>
                    <a:pt x="6131" y="3830"/>
                  </a:lnTo>
                  <a:lnTo>
                    <a:pt x="6089" y="3767"/>
                  </a:lnTo>
                  <a:lnTo>
                    <a:pt x="6089" y="3683"/>
                  </a:lnTo>
                  <a:lnTo>
                    <a:pt x="6048" y="3662"/>
                  </a:lnTo>
                  <a:lnTo>
                    <a:pt x="5985" y="3662"/>
                  </a:lnTo>
                  <a:lnTo>
                    <a:pt x="5964" y="3621"/>
                  </a:lnTo>
                  <a:lnTo>
                    <a:pt x="5943" y="3537"/>
                  </a:lnTo>
                  <a:lnTo>
                    <a:pt x="5838" y="3537"/>
                  </a:lnTo>
                  <a:lnTo>
                    <a:pt x="5797" y="3579"/>
                  </a:lnTo>
                  <a:lnTo>
                    <a:pt x="5755" y="3641"/>
                  </a:lnTo>
                  <a:lnTo>
                    <a:pt x="5671" y="3641"/>
                  </a:lnTo>
                  <a:lnTo>
                    <a:pt x="5629" y="3662"/>
                  </a:lnTo>
                  <a:lnTo>
                    <a:pt x="5629" y="3830"/>
                  </a:lnTo>
                  <a:lnTo>
                    <a:pt x="5608" y="3893"/>
                  </a:lnTo>
                  <a:lnTo>
                    <a:pt x="5608" y="3997"/>
                  </a:lnTo>
                  <a:lnTo>
                    <a:pt x="5650" y="4165"/>
                  </a:lnTo>
                  <a:lnTo>
                    <a:pt x="5629" y="4353"/>
                  </a:lnTo>
                  <a:lnTo>
                    <a:pt x="5566" y="4416"/>
                  </a:lnTo>
                  <a:lnTo>
                    <a:pt x="5525" y="4416"/>
                  </a:lnTo>
                  <a:lnTo>
                    <a:pt x="5545" y="4206"/>
                  </a:lnTo>
                  <a:lnTo>
                    <a:pt x="5545" y="4060"/>
                  </a:lnTo>
                  <a:lnTo>
                    <a:pt x="5525" y="3976"/>
                  </a:lnTo>
                  <a:lnTo>
                    <a:pt x="5525" y="3767"/>
                  </a:lnTo>
                  <a:lnTo>
                    <a:pt x="5504" y="3662"/>
                  </a:lnTo>
                  <a:lnTo>
                    <a:pt x="5462" y="3641"/>
                  </a:lnTo>
                  <a:lnTo>
                    <a:pt x="5420" y="3662"/>
                  </a:lnTo>
                  <a:lnTo>
                    <a:pt x="5336" y="3662"/>
                  </a:lnTo>
                  <a:lnTo>
                    <a:pt x="5253" y="3767"/>
                  </a:lnTo>
                  <a:lnTo>
                    <a:pt x="5190" y="3788"/>
                  </a:lnTo>
                  <a:lnTo>
                    <a:pt x="5085" y="3872"/>
                  </a:lnTo>
                  <a:lnTo>
                    <a:pt x="5043" y="3955"/>
                  </a:lnTo>
                  <a:lnTo>
                    <a:pt x="5043" y="4039"/>
                  </a:lnTo>
                  <a:lnTo>
                    <a:pt x="4918" y="4186"/>
                  </a:lnTo>
                  <a:lnTo>
                    <a:pt x="4876" y="4206"/>
                  </a:lnTo>
                  <a:lnTo>
                    <a:pt x="4834" y="4165"/>
                  </a:lnTo>
                  <a:lnTo>
                    <a:pt x="4729" y="4165"/>
                  </a:lnTo>
                  <a:lnTo>
                    <a:pt x="4688" y="4186"/>
                  </a:lnTo>
                  <a:lnTo>
                    <a:pt x="4688" y="4248"/>
                  </a:lnTo>
                  <a:lnTo>
                    <a:pt x="4771" y="4269"/>
                  </a:lnTo>
                  <a:lnTo>
                    <a:pt x="4792" y="4290"/>
                  </a:lnTo>
                  <a:lnTo>
                    <a:pt x="4709" y="4311"/>
                  </a:lnTo>
                  <a:lnTo>
                    <a:pt x="4562" y="4311"/>
                  </a:lnTo>
                  <a:lnTo>
                    <a:pt x="4478" y="4353"/>
                  </a:lnTo>
                  <a:lnTo>
                    <a:pt x="4416" y="4416"/>
                  </a:lnTo>
                  <a:lnTo>
                    <a:pt x="4248" y="4478"/>
                  </a:lnTo>
                  <a:lnTo>
                    <a:pt x="4248" y="4520"/>
                  </a:lnTo>
                  <a:lnTo>
                    <a:pt x="4185" y="4583"/>
                  </a:lnTo>
                  <a:lnTo>
                    <a:pt x="4081" y="4625"/>
                  </a:lnTo>
                  <a:lnTo>
                    <a:pt x="3997" y="4625"/>
                  </a:lnTo>
                  <a:lnTo>
                    <a:pt x="3976" y="4688"/>
                  </a:lnTo>
                  <a:lnTo>
                    <a:pt x="3976" y="4771"/>
                  </a:lnTo>
                  <a:lnTo>
                    <a:pt x="4039" y="4813"/>
                  </a:lnTo>
                  <a:lnTo>
                    <a:pt x="3997" y="4876"/>
                  </a:lnTo>
                  <a:lnTo>
                    <a:pt x="3955" y="4897"/>
                  </a:lnTo>
                  <a:lnTo>
                    <a:pt x="3892" y="4939"/>
                  </a:lnTo>
                  <a:lnTo>
                    <a:pt x="3851" y="5022"/>
                  </a:lnTo>
                  <a:lnTo>
                    <a:pt x="3767" y="5043"/>
                  </a:lnTo>
                  <a:lnTo>
                    <a:pt x="3746" y="5127"/>
                  </a:lnTo>
                  <a:lnTo>
                    <a:pt x="3746" y="5169"/>
                  </a:lnTo>
                  <a:lnTo>
                    <a:pt x="3767" y="5211"/>
                  </a:lnTo>
                  <a:lnTo>
                    <a:pt x="3767" y="5294"/>
                  </a:lnTo>
                  <a:lnTo>
                    <a:pt x="3767" y="5336"/>
                  </a:lnTo>
                  <a:lnTo>
                    <a:pt x="3830" y="5357"/>
                  </a:lnTo>
                  <a:lnTo>
                    <a:pt x="3892" y="5357"/>
                  </a:lnTo>
                  <a:lnTo>
                    <a:pt x="3976" y="5420"/>
                  </a:lnTo>
                  <a:lnTo>
                    <a:pt x="4039" y="5420"/>
                  </a:lnTo>
                  <a:lnTo>
                    <a:pt x="4081" y="5357"/>
                  </a:lnTo>
                  <a:lnTo>
                    <a:pt x="4144" y="5357"/>
                  </a:lnTo>
                  <a:lnTo>
                    <a:pt x="4248" y="5441"/>
                  </a:lnTo>
                  <a:lnTo>
                    <a:pt x="4269" y="5525"/>
                  </a:lnTo>
                  <a:lnTo>
                    <a:pt x="4353" y="5525"/>
                  </a:lnTo>
                  <a:lnTo>
                    <a:pt x="4457" y="5441"/>
                  </a:lnTo>
                  <a:lnTo>
                    <a:pt x="4499" y="5441"/>
                  </a:lnTo>
                  <a:lnTo>
                    <a:pt x="4604" y="5462"/>
                  </a:lnTo>
                  <a:lnTo>
                    <a:pt x="4792" y="5462"/>
                  </a:lnTo>
                  <a:lnTo>
                    <a:pt x="4834" y="5441"/>
                  </a:lnTo>
                  <a:lnTo>
                    <a:pt x="4834" y="5336"/>
                  </a:lnTo>
                  <a:lnTo>
                    <a:pt x="4918" y="5253"/>
                  </a:lnTo>
                  <a:lnTo>
                    <a:pt x="4939" y="5253"/>
                  </a:lnTo>
                  <a:lnTo>
                    <a:pt x="4939" y="5357"/>
                  </a:lnTo>
                  <a:lnTo>
                    <a:pt x="4981" y="5378"/>
                  </a:lnTo>
                  <a:lnTo>
                    <a:pt x="4939" y="5441"/>
                  </a:lnTo>
                  <a:lnTo>
                    <a:pt x="4813" y="5483"/>
                  </a:lnTo>
                  <a:lnTo>
                    <a:pt x="4709" y="5566"/>
                  </a:lnTo>
                  <a:lnTo>
                    <a:pt x="4562" y="5546"/>
                  </a:lnTo>
                  <a:lnTo>
                    <a:pt x="4457" y="5566"/>
                  </a:lnTo>
                  <a:lnTo>
                    <a:pt x="4416" y="5629"/>
                  </a:lnTo>
                  <a:lnTo>
                    <a:pt x="4416" y="5671"/>
                  </a:lnTo>
                  <a:lnTo>
                    <a:pt x="4520" y="5755"/>
                  </a:lnTo>
                  <a:lnTo>
                    <a:pt x="4667" y="5755"/>
                  </a:lnTo>
                  <a:lnTo>
                    <a:pt x="4688" y="5776"/>
                  </a:lnTo>
                  <a:lnTo>
                    <a:pt x="4667" y="5859"/>
                  </a:lnTo>
                  <a:lnTo>
                    <a:pt x="4520" y="5943"/>
                  </a:lnTo>
                  <a:lnTo>
                    <a:pt x="4290" y="5943"/>
                  </a:lnTo>
                  <a:lnTo>
                    <a:pt x="4206" y="6048"/>
                  </a:lnTo>
                  <a:lnTo>
                    <a:pt x="4206" y="6152"/>
                  </a:lnTo>
                  <a:lnTo>
                    <a:pt x="4290" y="6194"/>
                  </a:lnTo>
                  <a:lnTo>
                    <a:pt x="4269" y="6299"/>
                  </a:lnTo>
                  <a:lnTo>
                    <a:pt x="4185" y="6320"/>
                  </a:lnTo>
                  <a:lnTo>
                    <a:pt x="4081" y="6487"/>
                  </a:lnTo>
                  <a:lnTo>
                    <a:pt x="4039" y="6571"/>
                  </a:lnTo>
                  <a:lnTo>
                    <a:pt x="3892" y="6613"/>
                  </a:lnTo>
                  <a:lnTo>
                    <a:pt x="3788" y="6738"/>
                  </a:lnTo>
                  <a:lnTo>
                    <a:pt x="3725" y="6843"/>
                  </a:lnTo>
                  <a:lnTo>
                    <a:pt x="3620" y="6947"/>
                  </a:lnTo>
                  <a:lnTo>
                    <a:pt x="3620" y="7010"/>
                  </a:lnTo>
                  <a:lnTo>
                    <a:pt x="3537" y="7031"/>
                  </a:lnTo>
                  <a:lnTo>
                    <a:pt x="3453" y="7031"/>
                  </a:lnTo>
                  <a:lnTo>
                    <a:pt x="3348" y="6947"/>
                  </a:lnTo>
                  <a:lnTo>
                    <a:pt x="3307" y="6906"/>
                  </a:lnTo>
                  <a:lnTo>
                    <a:pt x="3202" y="6885"/>
                  </a:lnTo>
                  <a:lnTo>
                    <a:pt x="3139" y="6822"/>
                  </a:lnTo>
                  <a:lnTo>
                    <a:pt x="3014" y="6801"/>
                  </a:lnTo>
                  <a:lnTo>
                    <a:pt x="2888" y="6822"/>
                  </a:lnTo>
                  <a:lnTo>
                    <a:pt x="2784" y="6885"/>
                  </a:lnTo>
                  <a:lnTo>
                    <a:pt x="2679" y="6843"/>
                  </a:lnTo>
                  <a:lnTo>
                    <a:pt x="2616" y="6822"/>
                  </a:lnTo>
                  <a:lnTo>
                    <a:pt x="2512" y="6843"/>
                  </a:lnTo>
                  <a:lnTo>
                    <a:pt x="2344" y="6843"/>
                  </a:lnTo>
                  <a:lnTo>
                    <a:pt x="2177" y="6927"/>
                  </a:lnTo>
                  <a:lnTo>
                    <a:pt x="2156" y="7010"/>
                  </a:lnTo>
                  <a:lnTo>
                    <a:pt x="2198" y="7052"/>
                  </a:lnTo>
                  <a:lnTo>
                    <a:pt x="2177" y="7115"/>
                  </a:lnTo>
                  <a:lnTo>
                    <a:pt x="2156" y="7052"/>
                  </a:lnTo>
                  <a:lnTo>
                    <a:pt x="2072" y="7052"/>
                  </a:lnTo>
                  <a:lnTo>
                    <a:pt x="1654" y="7157"/>
                  </a:lnTo>
                  <a:lnTo>
                    <a:pt x="1549" y="7157"/>
                  </a:lnTo>
                  <a:lnTo>
                    <a:pt x="1486" y="7199"/>
                  </a:lnTo>
                  <a:lnTo>
                    <a:pt x="1465" y="7199"/>
                  </a:lnTo>
                  <a:lnTo>
                    <a:pt x="1382" y="7157"/>
                  </a:lnTo>
                  <a:lnTo>
                    <a:pt x="1319" y="7219"/>
                  </a:lnTo>
                  <a:lnTo>
                    <a:pt x="1277" y="7261"/>
                  </a:lnTo>
                  <a:lnTo>
                    <a:pt x="1214" y="7303"/>
                  </a:lnTo>
                  <a:lnTo>
                    <a:pt x="1172" y="7261"/>
                  </a:lnTo>
                  <a:lnTo>
                    <a:pt x="1172" y="7240"/>
                  </a:lnTo>
                  <a:lnTo>
                    <a:pt x="1110" y="7219"/>
                  </a:lnTo>
                  <a:lnTo>
                    <a:pt x="1026" y="7219"/>
                  </a:lnTo>
                  <a:lnTo>
                    <a:pt x="942" y="7261"/>
                  </a:lnTo>
                  <a:lnTo>
                    <a:pt x="859" y="7261"/>
                  </a:lnTo>
                  <a:lnTo>
                    <a:pt x="817" y="7240"/>
                  </a:lnTo>
                  <a:lnTo>
                    <a:pt x="733" y="7240"/>
                  </a:lnTo>
                  <a:lnTo>
                    <a:pt x="691" y="7303"/>
                  </a:lnTo>
                  <a:lnTo>
                    <a:pt x="607" y="7324"/>
                  </a:lnTo>
                  <a:lnTo>
                    <a:pt x="607" y="7366"/>
                  </a:lnTo>
                  <a:lnTo>
                    <a:pt x="607" y="7429"/>
                  </a:lnTo>
                  <a:lnTo>
                    <a:pt x="419" y="7512"/>
                  </a:lnTo>
                  <a:lnTo>
                    <a:pt x="315" y="7512"/>
                  </a:lnTo>
                  <a:lnTo>
                    <a:pt x="294" y="7554"/>
                  </a:lnTo>
                  <a:lnTo>
                    <a:pt x="335" y="7638"/>
                  </a:lnTo>
                  <a:lnTo>
                    <a:pt x="419" y="7638"/>
                  </a:lnTo>
                  <a:lnTo>
                    <a:pt x="482" y="7659"/>
                  </a:lnTo>
                  <a:lnTo>
                    <a:pt x="482" y="7722"/>
                  </a:lnTo>
                  <a:lnTo>
                    <a:pt x="398" y="7722"/>
                  </a:lnTo>
                  <a:lnTo>
                    <a:pt x="377" y="7680"/>
                  </a:lnTo>
                  <a:lnTo>
                    <a:pt x="335" y="7722"/>
                  </a:lnTo>
                  <a:lnTo>
                    <a:pt x="294" y="7784"/>
                  </a:lnTo>
                  <a:lnTo>
                    <a:pt x="189" y="7847"/>
                  </a:lnTo>
                  <a:lnTo>
                    <a:pt x="105" y="7868"/>
                  </a:lnTo>
                  <a:lnTo>
                    <a:pt x="168" y="7931"/>
                  </a:lnTo>
                  <a:lnTo>
                    <a:pt x="273" y="7973"/>
                  </a:lnTo>
                  <a:lnTo>
                    <a:pt x="315" y="8035"/>
                  </a:lnTo>
                  <a:lnTo>
                    <a:pt x="419" y="8266"/>
                  </a:lnTo>
                  <a:lnTo>
                    <a:pt x="482" y="8307"/>
                  </a:lnTo>
                  <a:lnTo>
                    <a:pt x="587" y="8307"/>
                  </a:lnTo>
                  <a:lnTo>
                    <a:pt x="628" y="8349"/>
                  </a:lnTo>
                  <a:lnTo>
                    <a:pt x="649" y="8391"/>
                  </a:lnTo>
                  <a:lnTo>
                    <a:pt x="607" y="8454"/>
                  </a:lnTo>
                  <a:lnTo>
                    <a:pt x="545" y="8496"/>
                  </a:lnTo>
                  <a:lnTo>
                    <a:pt x="524" y="8559"/>
                  </a:lnTo>
                  <a:lnTo>
                    <a:pt x="587" y="8621"/>
                  </a:lnTo>
                  <a:lnTo>
                    <a:pt x="691" y="8663"/>
                  </a:lnTo>
                  <a:lnTo>
                    <a:pt x="817" y="8621"/>
                  </a:lnTo>
                  <a:lnTo>
                    <a:pt x="921" y="8559"/>
                  </a:lnTo>
                  <a:lnTo>
                    <a:pt x="963" y="8496"/>
                  </a:lnTo>
                  <a:lnTo>
                    <a:pt x="1005" y="8475"/>
                  </a:lnTo>
                  <a:lnTo>
                    <a:pt x="1047" y="8496"/>
                  </a:lnTo>
                  <a:lnTo>
                    <a:pt x="1068" y="8559"/>
                  </a:lnTo>
                  <a:lnTo>
                    <a:pt x="1005" y="8684"/>
                  </a:lnTo>
                  <a:lnTo>
                    <a:pt x="900" y="8726"/>
                  </a:lnTo>
                  <a:lnTo>
                    <a:pt x="796" y="8768"/>
                  </a:lnTo>
                  <a:lnTo>
                    <a:pt x="754" y="8810"/>
                  </a:lnTo>
                  <a:lnTo>
                    <a:pt x="796" y="8893"/>
                  </a:lnTo>
                  <a:lnTo>
                    <a:pt x="900" y="8914"/>
                  </a:lnTo>
                  <a:lnTo>
                    <a:pt x="963" y="8872"/>
                  </a:lnTo>
                  <a:lnTo>
                    <a:pt x="1110" y="8810"/>
                  </a:lnTo>
                  <a:lnTo>
                    <a:pt x="1151" y="8831"/>
                  </a:lnTo>
                  <a:lnTo>
                    <a:pt x="1151" y="8872"/>
                  </a:lnTo>
                  <a:lnTo>
                    <a:pt x="963" y="8935"/>
                  </a:lnTo>
                  <a:lnTo>
                    <a:pt x="838" y="8998"/>
                  </a:lnTo>
                  <a:lnTo>
                    <a:pt x="817" y="9040"/>
                  </a:lnTo>
                  <a:lnTo>
                    <a:pt x="1005" y="9228"/>
                  </a:lnTo>
                  <a:lnTo>
                    <a:pt x="1131" y="9291"/>
                  </a:lnTo>
                  <a:lnTo>
                    <a:pt x="1277" y="9291"/>
                  </a:lnTo>
                  <a:lnTo>
                    <a:pt x="1340" y="9228"/>
                  </a:lnTo>
                  <a:lnTo>
                    <a:pt x="1361" y="9103"/>
                  </a:lnTo>
                  <a:lnTo>
                    <a:pt x="1319" y="9040"/>
                  </a:lnTo>
                  <a:lnTo>
                    <a:pt x="1277" y="8998"/>
                  </a:lnTo>
                  <a:lnTo>
                    <a:pt x="1319" y="8977"/>
                  </a:lnTo>
                  <a:lnTo>
                    <a:pt x="1361" y="8977"/>
                  </a:lnTo>
                  <a:lnTo>
                    <a:pt x="1444" y="9082"/>
                  </a:lnTo>
                  <a:lnTo>
                    <a:pt x="1465" y="9103"/>
                  </a:lnTo>
                  <a:lnTo>
                    <a:pt x="1465" y="9144"/>
                  </a:lnTo>
                  <a:lnTo>
                    <a:pt x="1570" y="9207"/>
                  </a:lnTo>
                  <a:lnTo>
                    <a:pt x="1758" y="9228"/>
                  </a:lnTo>
                  <a:lnTo>
                    <a:pt x="1884" y="9228"/>
                  </a:lnTo>
                  <a:lnTo>
                    <a:pt x="1988" y="9144"/>
                  </a:lnTo>
                  <a:lnTo>
                    <a:pt x="2051" y="9123"/>
                  </a:lnTo>
                  <a:lnTo>
                    <a:pt x="2114" y="9144"/>
                  </a:lnTo>
                  <a:lnTo>
                    <a:pt x="2114" y="9228"/>
                  </a:lnTo>
                  <a:lnTo>
                    <a:pt x="2177" y="9291"/>
                  </a:lnTo>
                  <a:lnTo>
                    <a:pt x="2219" y="9291"/>
                  </a:lnTo>
                  <a:lnTo>
                    <a:pt x="2281" y="9312"/>
                  </a:lnTo>
                  <a:lnTo>
                    <a:pt x="2302" y="9458"/>
                  </a:lnTo>
                  <a:lnTo>
                    <a:pt x="2260" y="9458"/>
                  </a:lnTo>
                  <a:lnTo>
                    <a:pt x="2114" y="9542"/>
                  </a:lnTo>
                  <a:lnTo>
                    <a:pt x="2114" y="9626"/>
                  </a:lnTo>
                  <a:lnTo>
                    <a:pt x="2156" y="9667"/>
                  </a:lnTo>
                  <a:lnTo>
                    <a:pt x="2156" y="9730"/>
                  </a:lnTo>
                  <a:lnTo>
                    <a:pt x="2072" y="9667"/>
                  </a:lnTo>
                  <a:lnTo>
                    <a:pt x="2051" y="9647"/>
                  </a:lnTo>
                  <a:lnTo>
                    <a:pt x="1968" y="9626"/>
                  </a:lnTo>
                  <a:lnTo>
                    <a:pt x="1884" y="9542"/>
                  </a:lnTo>
                  <a:lnTo>
                    <a:pt x="1696" y="9458"/>
                  </a:lnTo>
                  <a:lnTo>
                    <a:pt x="1465" y="9458"/>
                  </a:lnTo>
                  <a:lnTo>
                    <a:pt x="1319" y="9437"/>
                  </a:lnTo>
                  <a:lnTo>
                    <a:pt x="1110" y="9500"/>
                  </a:lnTo>
                  <a:lnTo>
                    <a:pt x="1110" y="9542"/>
                  </a:lnTo>
                  <a:lnTo>
                    <a:pt x="1214" y="9626"/>
                  </a:lnTo>
                  <a:lnTo>
                    <a:pt x="1361" y="9647"/>
                  </a:lnTo>
                  <a:lnTo>
                    <a:pt x="1486" y="9667"/>
                  </a:lnTo>
                  <a:lnTo>
                    <a:pt x="1654" y="9772"/>
                  </a:lnTo>
                  <a:lnTo>
                    <a:pt x="1842" y="9856"/>
                  </a:lnTo>
                  <a:lnTo>
                    <a:pt x="1947" y="9856"/>
                  </a:lnTo>
                  <a:lnTo>
                    <a:pt x="2009" y="9877"/>
                  </a:lnTo>
                  <a:lnTo>
                    <a:pt x="1884" y="9940"/>
                  </a:lnTo>
                  <a:lnTo>
                    <a:pt x="1654" y="9940"/>
                  </a:lnTo>
                  <a:lnTo>
                    <a:pt x="1444" y="9814"/>
                  </a:lnTo>
                  <a:lnTo>
                    <a:pt x="1361" y="9751"/>
                  </a:lnTo>
                  <a:lnTo>
                    <a:pt x="1214" y="9751"/>
                  </a:lnTo>
                  <a:lnTo>
                    <a:pt x="1005" y="9647"/>
                  </a:lnTo>
                  <a:lnTo>
                    <a:pt x="796" y="9647"/>
                  </a:lnTo>
                  <a:lnTo>
                    <a:pt x="649" y="9563"/>
                  </a:lnTo>
                  <a:lnTo>
                    <a:pt x="482" y="9521"/>
                  </a:lnTo>
                  <a:lnTo>
                    <a:pt x="294" y="9605"/>
                  </a:lnTo>
                  <a:lnTo>
                    <a:pt x="294" y="9730"/>
                  </a:lnTo>
                  <a:lnTo>
                    <a:pt x="231" y="9667"/>
                  </a:lnTo>
                  <a:lnTo>
                    <a:pt x="168" y="9667"/>
                  </a:lnTo>
                  <a:lnTo>
                    <a:pt x="105" y="9730"/>
                  </a:lnTo>
                  <a:lnTo>
                    <a:pt x="63" y="9730"/>
                  </a:lnTo>
                  <a:lnTo>
                    <a:pt x="1" y="9814"/>
                  </a:lnTo>
                  <a:lnTo>
                    <a:pt x="1" y="9877"/>
                  </a:lnTo>
                  <a:lnTo>
                    <a:pt x="1" y="9960"/>
                  </a:lnTo>
                  <a:lnTo>
                    <a:pt x="63" y="9940"/>
                  </a:lnTo>
                  <a:lnTo>
                    <a:pt x="105" y="9940"/>
                  </a:lnTo>
                  <a:lnTo>
                    <a:pt x="147" y="9960"/>
                  </a:lnTo>
                  <a:lnTo>
                    <a:pt x="63" y="10023"/>
                  </a:lnTo>
                  <a:lnTo>
                    <a:pt x="22" y="10086"/>
                  </a:lnTo>
                  <a:lnTo>
                    <a:pt x="63" y="10191"/>
                  </a:lnTo>
                  <a:lnTo>
                    <a:pt x="189" y="10253"/>
                  </a:lnTo>
                  <a:lnTo>
                    <a:pt x="273" y="10170"/>
                  </a:lnTo>
                  <a:lnTo>
                    <a:pt x="315" y="10149"/>
                  </a:lnTo>
                  <a:lnTo>
                    <a:pt x="377" y="10149"/>
                  </a:lnTo>
                  <a:lnTo>
                    <a:pt x="440" y="10023"/>
                  </a:lnTo>
                  <a:lnTo>
                    <a:pt x="503" y="9981"/>
                  </a:lnTo>
                  <a:lnTo>
                    <a:pt x="587" y="9981"/>
                  </a:lnTo>
                  <a:lnTo>
                    <a:pt x="524" y="10044"/>
                  </a:lnTo>
                  <a:lnTo>
                    <a:pt x="482" y="10170"/>
                  </a:lnTo>
                  <a:lnTo>
                    <a:pt x="398" y="10232"/>
                  </a:lnTo>
                  <a:lnTo>
                    <a:pt x="315" y="10274"/>
                  </a:lnTo>
                  <a:lnTo>
                    <a:pt x="356" y="10442"/>
                  </a:lnTo>
                  <a:lnTo>
                    <a:pt x="503" y="10588"/>
                  </a:lnTo>
                  <a:lnTo>
                    <a:pt x="566" y="10546"/>
                  </a:lnTo>
                  <a:lnTo>
                    <a:pt x="607" y="10546"/>
                  </a:lnTo>
                  <a:lnTo>
                    <a:pt x="775" y="10609"/>
                  </a:lnTo>
                  <a:lnTo>
                    <a:pt x="879" y="10609"/>
                  </a:lnTo>
                  <a:lnTo>
                    <a:pt x="879" y="10672"/>
                  </a:lnTo>
                  <a:lnTo>
                    <a:pt x="817" y="10756"/>
                  </a:lnTo>
                  <a:lnTo>
                    <a:pt x="733" y="10797"/>
                  </a:lnTo>
                  <a:lnTo>
                    <a:pt x="712" y="10776"/>
                  </a:lnTo>
                  <a:lnTo>
                    <a:pt x="545" y="10776"/>
                  </a:lnTo>
                  <a:lnTo>
                    <a:pt x="482" y="10797"/>
                  </a:lnTo>
                  <a:lnTo>
                    <a:pt x="419" y="10881"/>
                  </a:lnTo>
                  <a:lnTo>
                    <a:pt x="273" y="10881"/>
                  </a:lnTo>
                  <a:lnTo>
                    <a:pt x="210" y="10923"/>
                  </a:lnTo>
                  <a:lnTo>
                    <a:pt x="210" y="11069"/>
                  </a:lnTo>
                  <a:lnTo>
                    <a:pt x="294" y="11174"/>
                  </a:lnTo>
                  <a:lnTo>
                    <a:pt x="335" y="11237"/>
                  </a:lnTo>
                  <a:lnTo>
                    <a:pt x="419" y="11425"/>
                  </a:lnTo>
                  <a:lnTo>
                    <a:pt x="545" y="11488"/>
                  </a:lnTo>
                  <a:lnTo>
                    <a:pt x="503" y="11509"/>
                  </a:lnTo>
                  <a:lnTo>
                    <a:pt x="503" y="11530"/>
                  </a:lnTo>
                  <a:lnTo>
                    <a:pt x="587" y="11592"/>
                  </a:lnTo>
                  <a:lnTo>
                    <a:pt x="670" y="11697"/>
                  </a:lnTo>
                  <a:lnTo>
                    <a:pt x="754" y="11760"/>
                  </a:lnTo>
                  <a:lnTo>
                    <a:pt x="859" y="11823"/>
                  </a:lnTo>
                  <a:lnTo>
                    <a:pt x="963" y="11927"/>
                  </a:lnTo>
                  <a:lnTo>
                    <a:pt x="1047" y="11969"/>
                  </a:lnTo>
                  <a:lnTo>
                    <a:pt x="1068" y="11948"/>
                  </a:lnTo>
                  <a:lnTo>
                    <a:pt x="1068" y="11864"/>
                  </a:lnTo>
                  <a:lnTo>
                    <a:pt x="1047" y="11718"/>
                  </a:lnTo>
                  <a:lnTo>
                    <a:pt x="1047" y="11634"/>
                  </a:lnTo>
                  <a:lnTo>
                    <a:pt x="1110" y="11592"/>
                  </a:lnTo>
                  <a:lnTo>
                    <a:pt x="1131" y="11488"/>
                  </a:lnTo>
                  <a:lnTo>
                    <a:pt x="1131" y="11404"/>
                  </a:lnTo>
                  <a:lnTo>
                    <a:pt x="1172" y="11383"/>
                  </a:lnTo>
                  <a:lnTo>
                    <a:pt x="1214" y="11383"/>
                  </a:lnTo>
                  <a:lnTo>
                    <a:pt x="1235" y="11488"/>
                  </a:lnTo>
                  <a:lnTo>
                    <a:pt x="1277" y="11592"/>
                  </a:lnTo>
                  <a:lnTo>
                    <a:pt x="1277" y="11655"/>
                  </a:lnTo>
                  <a:lnTo>
                    <a:pt x="1319" y="11718"/>
                  </a:lnTo>
                  <a:lnTo>
                    <a:pt x="1340" y="11697"/>
                  </a:lnTo>
                  <a:lnTo>
                    <a:pt x="1361" y="11634"/>
                  </a:lnTo>
                  <a:lnTo>
                    <a:pt x="1444" y="11634"/>
                  </a:lnTo>
                  <a:lnTo>
                    <a:pt x="1549" y="11551"/>
                  </a:lnTo>
                  <a:lnTo>
                    <a:pt x="1570" y="11592"/>
                  </a:lnTo>
                  <a:lnTo>
                    <a:pt x="1654" y="11592"/>
                  </a:lnTo>
                  <a:lnTo>
                    <a:pt x="1675" y="11634"/>
                  </a:lnTo>
                  <a:lnTo>
                    <a:pt x="1612" y="11718"/>
                  </a:lnTo>
                  <a:lnTo>
                    <a:pt x="1549" y="11823"/>
                  </a:lnTo>
                  <a:lnTo>
                    <a:pt x="1549" y="11927"/>
                  </a:lnTo>
                  <a:lnTo>
                    <a:pt x="1633" y="11948"/>
                  </a:lnTo>
                  <a:lnTo>
                    <a:pt x="1675" y="11927"/>
                  </a:lnTo>
                  <a:lnTo>
                    <a:pt x="1737" y="11739"/>
                  </a:lnTo>
                  <a:lnTo>
                    <a:pt x="1758" y="11655"/>
                  </a:lnTo>
                  <a:lnTo>
                    <a:pt x="1842" y="11697"/>
                  </a:lnTo>
                  <a:lnTo>
                    <a:pt x="1926" y="11823"/>
                  </a:lnTo>
                  <a:lnTo>
                    <a:pt x="1968" y="11844"/>
                  </a:lnTo>
                  <a:lnTo>
                    <a:pt x="2051" y="11802"/>
                  </a:lnTo>
                  <a:lnTo>
                    <a:pt x="2051" y="11718"/>
                  </a:lnTo>
                  <a:lnTo>
                    <a:pt x="2093" y="11634"/>
                  </a:lnTo>
                  <a:lnTo>
                    <a:pt x="2198" y="11634"/>
                  </a:lnTo>
                  <a:lnTo>
                    <a:pt x="2240" y="11655"/>
                  </a:lnTo>
                  <a:lnTo>
                    <a:pt x="2240" y="11760"/>
                  </a:lnTo>
                  <a:lnTo>
                    <a:pt x="2177" y="11864"/>
                  </a:lnTo>
                  <a:lnTo>
                    <a:pt x="2177" y="11969"/>
                  </a:lnTo>
                  <a:lnTo>
                    <a:pt x="2240" y="11927"/>
                  </a:lnTo>
                  <a:lnTo>
                    <a:pt x="2344" y="11844"/>
                  </a:lnTo>
                  <a:lnTo>
                    <a:pt x="2386" y="11739"/>
                  </a:lnTo>
                  <a:lnTo>
                    <a:pt x="2470" y="11655"/>
                  </a:lnTo>
                  <a:lnTo>
                    <a:pt x="2595" y="11634"/>
                  </a:lnTo>
                  <a:lnTo>
                    <a:pt x="2700" y="11655"/>
                  </a:lnTo>
                  <a:lnTo>
                    <a:pt x="2784" y="11739"/>
                  </a:lnTo>
                  <a:lnTo>
                    <a:pt x="2909" y="11802"/>
                  </a:lnTo>
                  <a:lnTo>
                    <a:pt x="3076" y="11927"/>
                  </a:lnTo>
                  <a:lnTo>
                    <a:pt x="3181" y="11948"/>
                  </a:lnTo>
                  <a:lnTo>
                    <a:pt x="3223" y="11906"/>
                  </a:lnTo>
                  <a:lnTo>
                    <a:pt x="3286" y="11906"/>
                  </a:lnTo>
                  <a:lnTo>
                    <a:pt x="3390" y="12011"/>
                  </a:lnTo>
                  <a:lnTo>
                    <a:pt x="3516" y="12116"/>
                  </a:lnTo>
                  <a:lnTo>
                    <a:pt x="3495" y="12220"/>
                  </a:lnTo>
                  <a:lnTo>
                    <a:pt x="3495" y="12241"/>
                  </a:lnTo>
                  <a:lnTo>
                    <a:pt x="3537" y="12241"/>
                  </a:lnTo>
                  <a:lnTo>
                    <a:pt x="3558" y="12220"/>
                  </a:lnTo>
                  <a:lnTo>
                    <a:pt x="3620" y="12241"/>
                  </a:lnTo>
                  <a:lnTo>
                    <a:pt x="3662" y="12325"/>
                  </a:lnTo>
                  <a:lnTo>
                    <a:pt x="3746" y="12367"/>
                  </a:lnTo>
                  <a:lnTo>
                    <a:pt x="3809" y="12429"/>
                  </a:lnTo>
                  <a:lnTo>
                    <a:pt x="3830" y="12492"/>
                  </a:lnTo>
                  <a:lnTo>
                    <a:pt x="3851" y="12534"/>
                  </a:lnTo>
                  <a:lnTo>
                    <a:pt x="3913" y="12534"/>
                  </a:lnTo>
                  <a:lnTo>
                    <a:pt x="3913" y="12471"/>
                  </a:lnTo>
                  <a:lnTo>
                    <a:pt x="3955" y="12471"/>
                  </a:lnTo>
                  <a:lnTo>
                    <a:pt x="4018" y="12492"/>
                  </a:lnTo>
                  <a:lnTo>
                    <a:pt x="4039" y="12576"/>
                  </a:lnTo>
                  <a:lnTo>
                    <a:pt x="4164" y="12681"/>
                  </a:lnTo>
                  <a:lnTo>
                    <a:pt x="4248" y="12785"/>
                  </a:lnTo>
                  <a:lnTo>
                    <a:pt x="4290" y="12806"/>
                  </a:lnTo>
                  <a:lnTo>
                    <a:pt x="4353" y="12869"/>
                  </a:lnTo>
                  <a:lnTo>
                    <a:pt x="4332" y="12953"/>
                  </a:lnTo>
                  <a:lnTo>
                    <a:pt x="4353" y="12973"/>
                  </a:lnTo>
                  <a:lnTo>
                    <a:pt x="4353" y="13015"/>
                  </a:lnTo>
                  <a:lnTo>
                    <a:pt x="4290" y="13078"/>
                  </a:lnTo>
                  <a:lnTo>
                    <a:pt x="4248" y="13183"/>
                  </a:lnTo>
                  <a:lnTo>
                    <a:pt x="4164" y="13225"/>
                  </a:lnTo>
                  <a:lnTo>
                    <a:pt x="4164" y="13266"/>
                  </a:lnTo>
                  <a:lnTo>
                    <a:pt x="4269" y="13266"/>
                  </a:lnTo>
                  <a:lnTo>
                    <a:pt x="4290" y="13287"/>
                  </a:lnTo>
                  <a:lnTo>
                    <a:pt x="4269" y="13329"/>
                  </a:lnTo>
                  <a:lnTo>
                    <a:pt x="4227" y="13371"/>
                  </a:lnTo>
                  <a:lnTo>
                    <a:pt x="4123" y="13476"/>
                  </a:lnTo>
                  <a:lnTo>
                    <a:pt x="4081" y="13497"/>
                  </a:lnTo>
                  <a:lnTo>
                    <a:pt x="4081" y="13538"/>
                  </a:lnTo>
                  <a:lnTo>
                    <a:pt x="4144" y="13601"/>
                  </a:lnTo>
                  <a:lnTo>
                    <a:pt x="4185" y="13685"/>
                  </a:lnTo>
                  <a:lnTo>
                    <a:pt x="4185" y="13727"/>
                  </a:lnTo>
                  <a:lnTo>
                    <a:pt x="4374" y="13894"/>
                  </a:lnTo>
                  <a:lnTo>
                    <a:pt x="4416" y="13957"/>
                  </a:lnTo>
                  <a:lnTo>
                    <a:pt x="4416" y="14061"/>
                  </a:lnTo>
                  <a:lnTo>
                    <a:pt x="4457" y="14124"/>
                  </a:lnTo>
                  <a:lnTo>
                    <a:pt x="4416" y="14166"/>
                  </a:lnTo>
                  <a:lnTo>
                    <a:pt x="4416" y="14250"/>
                  </a:lnTo>
                  <a:lnTo>
                    <a:pt x="4478" y="14333"/>
                  </a:lnTo>
                  <a:lnTo>
                    <a:pt x="4520" y="14333"/>
                  </a:lnTo>
                  <a:lnTo>
                    <a:pt x="4562" y="14354"/>
                  </a:lnTo>
                  <a:lnTo>
                    <a:pt x="4583" y="14438"/>
                  </a:lnTo>
                  <a:lnTo>
                    <a:pt x="4667" y="14543"/>
                  </a:lnTo>
                  <a:lnTo>
                    <a:pt x="4709" y="14585"/>
                  </a:lnTo>
                  <a:lnTo>
                    <a:pt x="4709" y="14668"/>
                  </a:lnTo>
                  <a:lnTo>
                    <a:pt x="4688" y="14752"/>
                  </a:lnTo>
                  <a:lnTo>
                    <a:pt x="4604" y="14773"/>
                  </a:lnTo>
                  <a:lnTo>
                    <a:pt x="4520" y="14857"/>
                  </a:lnTo>
                  <a:lnTo>
                    <a:pt x="4499" y="14940"/>
                  </a:lnTo>
                  <a:lnTo>
                    <a:pt x="4457" y="15003"/>
                  </a:lnTo>
                  <a:lnTo>
                    <a:pt x="4395" y="15003"/>
                  </a:lnTo>
                  <a:lnTo>
                    <a:pt x="4290" y="15087"/>
                  </a:lnTo>
                  <a:lnTo>
                    <a:pt x="4269" y="15149"/>
                  </a:lnTo>
                  <a:lnTo>
                    <a:pt x="4311" y="15170"/>
                  </a:lnTo>
                  <a:lnTo>
                    <a:pt x="4374" y="15149"/>
                  </a:lnTo>
                  <a:lnTo>
                    <a:pt x="4416" y="15087"/>
                  </a:lnTo>
                  <a:lnTo>
                    <a:pt x="4478" y="15087"/>
                  </a:lnTo>
                  <a:lnTo>
                    <a:pt x="4583" y="14982"/>
                  </a:lnTo>
                  <a:lnTo>
                    <a:pt x="4688" y="14982"/>
                  </a:lnTo>
                  <a:lnTo>
                    <a:pt x="4667" y="15108"/>
                  </a:lnTo>
                  <a:lnTo>
                    <a:pt x="4625" y="15170"/>
                  </a:lnTo>
                  <a:lnTo>
                    <a:pt x="4667" y="15254"/>
                  </a:lnTo>
                  <a:lnTo>
                    <a:pt x="4667" y="15317"/>
                  </a:lnTo>
                  <a:lnTo>
                    <a:pt x="4709" y="15421"/>
                  </a:lnTo>
                  <a:lnTo>
                    <a:pt x="4729" y="15526"/>
                  </a:lnTo>
                  <a:lnTo>
                    <a:pt x="4688" y="15631"/>
                  </a:lnTo>
                  <a:lnTo>
                    <a:pt x="4688" y="15694"/>
                  </a:lnTo>
                  <a:lnTo>
                    <a:pt x="4709" y="15777"/>
                  </a:lnTo>
                  <a:lnTo>
                    <a:pt x="4709" y="15798"/>
                  </a:lnTo>
                  <a:lnTo>
                    <a:pt x="4667" y="15735"/>
                  </a:lnTo>
                  <a:lnTo>
                    <a:pt x="4604" y="15777"/>
                  </a:lnTo>
                  <a:lnTo>
                    <a:pt x="4625" y="15903"/>
                  </a:lnTo>
                  <a:lnTo>
                    <a:pt x="4688" y="16007"/>
                  </a:lnTo>
                  <a:lnTo>
                    <a:pt x="4688" y="16049"/>
                  </a:lnTo>
                  <a:lnTo>
                    <a:pt x="4667" y="16049"/>
                  </a:lnTo>
                  <a:lnTo>
                    <a:pt x="4604" y="16112"/>
                  </a:lnTo>
                  <a:lnTo>
                    <a:pt x="4625" y="16196"/>
                  </a:lnTo>
                  <a:lnTo>
                    <a:pt x="4667" y="16238"/>
                  </a:lnTo>
                  <a:lnTo>
                    <a:pt x="4729" y="16238"/>
                  </a:lnTo>
                  <a:lnTo>
                    <a:pt x="4792" y="16300"/>
                  </a:lnTo>
                  <a:lnTo>
                    <a:pt x="4792" y="16342"/>
                  </a:lnTo>
                  <a:lnTo>
                    <a:pt x="4729" y="16405"/>
                  </a:lnTo>
                  <a:lnTo>
                    <a:pt x="4729" y="16468"/>
                  </a:lnTo>
                  <a:lnTo>
                    <a:pt x="4667" y="16551"/>
                  </a:lnTo>
                  <a:lnTo>
                    <a:pt x="4604" y="16572"/>
                  </a:lnTo>
                  <a:lnTo>
                    <a:pt x="4520" y="16551"/>
                  </a:lnTo>
                  <a:lnTo>
                    <a:pt x="4478" y="16572"/>
                  </a:lnTo>
                  <a:lnTo>
                    <a:pt x="4478" y="16635"/>
                  </a:lnTo>
                  <a:lnTo>
                    <a:pt x="4562" y="16656"/>
                  </a:lnTo>
                  <a:lnTo>
                    <a:pt x="4625" y="16656"/>
                  </a:lnTo>
                  <a:lnTo>
                    <a:pt x="4688" y="16719"/>
                  </a:lnTo>
                  <a:lnTo>
                    <a:pt x="4729" y="16719"/>
                  </a:lnTo>
                  <a:lnTo>
                    <a:pt x="4813" y="16740"/>
                  </a:lnTo>
                  <a:lnTo>
                    <a:pt x="4855" y="16782"/>
                  </a:lnTo>
                  <a:lnTo>
                    <a:pt x="4855" y="16886"/>
                  </a:lnTo>
                  <a:lnTo>
                    <a:pt x="4876" y="17033"/>
                  </a:lnTo>
                  <a:lnTo>
                    <a:pt x="4771" y="17137"/>
                  </a:lnTo>
                  <a:lnTo>
                    <a:pt x="4750" y="17200"/>
                  </a:lnTo>
                  <a:lnTo>
                    <a:pt x="4792" y="17263"/>
                  </a:lnTo>
                  <a:lnTo>
                    <a:pt x="4709" y="17409"/>
                  </a:lnTo>
                  <a:lnTo>
                    <a:pt x="4604" y="17472"/>
                  </a:lnTo>
                  <a:lnTo>
                    <a:pt x="4541" y="17472"/>
                  </a:lnTo>
                  <a:lnTo>
                    <a:pt x="4478" y="17409"/>
                  </a:lnTo>
                  <a:lnTo>
                    <a:pt x="4436" y="17409"/>
                  </a:lnTo>
                  <a:lnTo>
                    <a:pt x="4332" y="17493"/>
                  </a:lnTo>
                  <a:lnTo>
                    <a:pt x="4290" y="17577"/>
                  </a:lnTo>
                  <a:lnTo>
                    <a:pt x="4332" y="17598"/>
                  </a:lnTo>
                  <a:lnTo>
                    <a:pt x="4374" y="17598"/>
                  </a:lnTo>
                  <a:lnTo>
                    <a:pt x="4541" y="17618"/>
                  </a:lnTo>
                  <a:lnTo>
                    <a:pt x="4583" y="17577"/>
                  </a:lnTo>
                  <a:lnTo>
                    <a:pt x="4604" y="17556"/>
                  </a:lnTo>
                  <a:lnTo>
                    <a:pt x="4646" y="17577"/>
                  </a:lnTo>
                  <a:lnTo>
                    <a:pt x="4646" y="17618"/>
                  </a:lnTo>
                  <a:lnTo>
                    <a:pt x="4667" y="17660"/>
                  </a:lnTo>
                  <a:lnTo>
                    <a:pt x="4604" y="17702"/>
                  </a:lnTo>
                  <a:lnTo>
                    <a:pt x="4562" y="17702"/>
                  </a:lnTo>
                  <a:lnTo>
                    <a:pt x="4541" y="17723"/>
                  </a:lnTo>
                  <a:lnTo>
                    <a:pt x="4541" y="17807"/>
                  </a:lnTo>
                  <a:lnTo>
                    <a:pt x="4499" y="17828"/>
                  </a:lnTo>
                  <a:lnTo>
                    <a:pt x="4436" y="17828"/>
                  </a:lnTo>
                  <a:lnTo>
                    <a:pt x="4290" y="17932"/>
                  </a:lnTo>
                  <a:lnTo>
                    <a:pt x="4185" y="17995"/>
                  </a:lnTo>
                  <a:lnTo>
                    <a:pt x="4185" y="18037"/>
                  </a:lnTo>
                  <a:lnTo>
                    <a:pt x="4269" y="18121"/>
                  </a:lnTo>
                  <a:lnTo>
                    <a:pt x="4395" y="18142"/>
                  </a:lnTo>
                  <a:lnTo>
                    <a:pt x="4499" y="18121"/>
                  </a:lnTo>
                  <a:lnTo>
                    <a:pt x="4583" y="18016"/>
                  </a:lnTo>
                  <a:lnTo>
                    <a:pt x="4646" y="17911"/>
                  </a:lnTo>
                  <a:lnTo>
                    <a:pt x="4688" y="17870"/>
                  </a:lnTo>
                  <a:lnTo>
                    <a:pt x="4709" y="17870"/>
                  </a:lnTo>
                  <a:lnTo>
                    <a:pt x="4709" y="17911"/>
                  </a:lnTo>
                  <a:lnTo>
                    <a:pt x="4604" y="18079"/>
                  </a:lnTo>
                  <a:lnTo>
                    <a:pt x="4478" y="18204"/>
                  </a:lnTo>
                  <a:lnTo>
                    <a:pt x="4436" y="18183"/>
                  </a:lnTo>
                  <a:lnTo>
                    <a:pt x="4269" y="18204"/>
                  </a:lnTo>
                  <a:lnTo>
                    <a:pt x="4227" y="18225"/>
                  </a:lnTo>
                  <a:lnTo>
                    <a:pt x="4164" y="18309"/>
                  </a:lnTo>
                  <a:lnTo>
                    <a:pt x="4144" y="18288"/>
                  </a:lnTo>
                  <a:lnTo>
                    <a:pt x="4039" y="18288"/>
                  </a:lnTo>
                  <a:lnTo>
                    <a:pt x="3934" y="18330"/>
                  </a:lnTo>
                  <a:lnTo>
                    <a:pt x="3934" y="18393"/>
                  </a:lnTo>
                  <a:lnTo>
                    <a:pt x="3955" y="18414"/>
                  </a:lnTo>
                  <a:lnTo>
                    <a:pt x="3976" y="18455"/>
                  </a:lnTo>
                  <a:lnTo>
                    <a:pt x="3955" y="18539"/>
                  </a:lnTo>
                  <a:lnTo>
                    <a:pt x="4018" y="18665"/>
                  </a:lnTo>
                  <a:lnTo>
                    <a:pt x="4039" y="18665"/>
                  </a:lnTo>
                  <a:lnTo>
                    <a:pt x="4060" y="18602"/>
                  </a:lnTo>
                  <a:lnTo>
                    <a:pt x="4123" y="18602"/>
                  </a:lnTo>
                  <a:lnTo>
                    <a:pt x="4164" y="18644"/>
                  </a:lnTo>
                  <a:lnTo>
                    <a:pt x="4185" y="18707"/>
                  </a:lnTo>
                  <a:lnTo>
                    <a:pt x="4185" y="18769"/>
                  </a:lnTo>
                  <a:lnTo>
                    <a:pt x="4248" y="18832"/>
                  </a:lnTo>
                  <a:lnTo>
                    <a:pt x="4374" y="18832"/>
                  </a:lnTo>
                  <a:lnTo>
                    <a:pt x="4457" y="18769"/>
                  </a:lnTo>
                  <a:lnTo>
                    <a:pt x="4478" y="18748"/>
                  </a:lnTo>
                  <a:lnTo>
                    <a:pt x="4541" y="18748"/>
                  </a:lnTo>
                  <a:lnTo>
                    <a:pt x="4646" y="18727"/>
                  </a:lnTo>
                  <a:lnTo>
                    <a:pt x="4688" y="18665"/>
                  </a:lnTo>
                  <a:lnTo>
                    <a:pt x="4709" y="18560"/>
                  </a:lnTo>
                  <a:lnTo>
                    <a:pt x="4688" y="18497"/>
                  </a:lnTo>
                  <a:lnTo>
                    <a:pt x="4646" y="18434"/>
                  </a:lnTo>
                  <a:lnTo>
                    <a:pt x="4750" y="18434"/>
                  </a:lnTo>
                  <a:lnTo>
                    <a:pt x="4750" y="18393"/>
                  </a:lnTo>
                  <a:lnTo>
                    <a:pt x="4771" y="18225"/>
                  </a:lnTo>
                  <a:lnTo>
                    <a:pt x="4813" y="18309"/>
                  </a:lnTo>
                  <a:lnTo>
                    <a:pt x="4876" y="18351"/>
                  </a:lnTo>
                  <a:lnTo>
                    <a:pt x="4918" y="18351"/>
                  </a:lnTo>
                  <a:lnTo>
                    <a:pt x="4981" y="18288"/>
                  </a:lnTo>
                  <a:lnTo>
                    <a:pt x="4981" y="18121"/>
                  </a:lnTo>
                  <a:lnTo>
                    <a:pt x="4981" y="18016"/>
                  </a:lnTo>
                  <a:lnTo>
                    <a:pt x="4918" y="17911"/>
                  </a:lnTo>
                  <a:lnTo>
                    <a:pt x="4897" y="17828"/>
                  </a:lnTo>
                  <a:lnTo>
                    <a:pt x="4918" y="17618"/>
                  </a:lnTo>
                  <a:lnTo>
                    <a:pt x="4960" y="17577"/>
                  </a:lnTo>
                  <a:lnTo>
                    <a:pt x="4981" y="17577"/>
                  </a:lnTo>
                  <a:lnTo>
                    <a:pt x="4981" y="17660"/>
                  </a:lnTo>
                  <a:lnTo>
                    <a:pt x="4960" y="17723"/>
                  </a:lnTo>
                  <a:lnTo>
                    <a:pt x="4981" y="17828"/>
                  </a:lnTo>
                  <a:lnTo>
                    <a:pt x="5022" y="17932"/>
                  </a:lnTo>
                  <a:lnTo>
                    <a:pt x="5022" y="18079"/>
                  </a:lnTo>
                  <a:lnTo>
                    <a:pt x="5001" y="18204"/>
                  </a:lnTo>
                  <a:lnTo>
                    <a:pt x="5001" y="18309"/>
                  </a:lnTo>
                  <a:lnTo>
                    <a:pt x="5064" y="18309"/>
                  </a:lnTo>
                  <a:lnTo>
                    <a:pt x="5085" y="18288"/>
                  </a:lnTo>
                  <a:lnTo>
                    <a:pt x="5169" y="18225"/>
                  </a:lnTo>
                  <a:lnTo>
                    <a:pt x="5169" y="18183"/>
                  </a:lnTo>
                  <a:lnTo>
                    <a:pt x="5273" y="18037"/>
                  </a:lnTo>
                  <a:lnTo>
                    <a:pt x="5378" y="17995"/>
                  </a:lnTo>
                  <a:lnTo>
                    <a:pt x="5420" y="17995"/>
                  </a:lnTo>
                  <a:lnTo>
                    <a:pt x="5420" y="18016"/>
                  </a:lnTo>
                  <a:lnTo>
                    <a:pt x="5336" y="18079"/>
                  </a:lnTo>
                  <a:lnTo>
                    <a:pt x="5294" y="18121"/>
                  </a:lnTo>
                  <a:lnTo>
                    <a:pt x="5232" y="18246"/>
                  </a:lnTo>
                  <a:lnTo>
                    <a:pt x="5169" y="18330"/>
                  </a:lnTo>
                  <a:lnTo>
                    <a:pt x="5169" y="18393"/>
                  </a:lnTo>
                  <a:lnTo>
                    <a:pt x="5211" y="18414"/>
                  </a:lnTo>
                  <a:lnTo>
                    <a:pt x="5294" y="18414"/>
                  </a:lnTo>
                  <a:lnTo>
                    <a:pt x="5336" y="18434"/>
                  </a:lnTo>
                  <a:lnTo>
                    <a:pt x="5399" y="18518"/>
                  </a:lnTo>
                  <a:lnTo>
                    <a:pt x="5483" y="18539"/>
                  </a:lnTo>
                  <a:lnTo>
                    <a:pt x="5587" y="18518"/>
                  </a:lnTo>
                  <a:lnTo>
                    <a:pt x="5650" y="18455"/>
                  </a:lnTo>
                  <a:lnTo>
                    <a:pt x="5713" y="18455"/>
                  </a:lnTo>
                  <a:lnTo>
                    <a:pt x="5734" y="18497"/>
                  </a:lnTo>
                  <a:lnTo>
                    <a:pt x="5734" y="18539"/>
                  </a:lnTo>
                  <a:lnTo>
                    <a:pt x="5608" y="18623"/>
                  </a:lnTo>
                  <a:lnTo>
                    <a:pt x="5420" y="18665"/>
                  </a:lnTo>
                  <a:lnTo>
                    <a:pt x="5294" y="18665"/>
                  </a:lnTo>
                  <a:lnTo>
                    <a:pt x="5211" y="18727"/>
                  </a:lnTo>
                  <a:lnTo>
                    <a:pt x="5169" y="18769"/>
                  </a:lnTo>
                  <a:lnTo>
                    <a:pt x="5169" y="18832"/>
                  </a:lnTo>
                  <a:lnTo>
                    <a:pt x="5190" y="18853"/>
                  </a:lnTo>
                  <a:lnTo>
                    <a:pt x="5315" y="18832"/>
                  </a:lnTo>
                  <a:lnTo>
                    <a:pt x="5378" y="18853"/>
                  </a:lnTo>
                  <a:lnTo>
                    <a:pt x="5420" y="18832"/>
                  </a:lnTo>
                  <a:lnTo>
                    <a:pt x="5504" y="18769"/>
                  </a:lnTo>
                  <a:lnTo>
                    <a:pt x="5629" y="18769"/>
                  </a:lnTo>
                  <a:lnTo>
                    <a:pt x="5650" y="18811"/>
                  </a:lnTo>
                  <a:lnTo>
                    <a:pt x="5629" y="18853"/>
                  </a:lnTo>
                  <a:lnTo>
                    <a:pt x="5545" y="18874"/>
                  </a:lnTo>
                  <a:lnTo>
                    <a:pt x="5483" y="18937"/>
                  </a:lnTo>
                  <a:lnTo>
                    <a:pt x="5336" y="18937"/>
                  </a:lnTo>
                  <a:lnTo>
                    <a:pt x="5294" y="19020"/>
                  </a:lnTo>
                  <a:lnTo>
                    <a:pt x="5273" y="19083"/>
                  </a:lnTo>
                  <a:lnTo>
                    <a:pt x="5211" y="19146"/>
                  </a:lnTo>
                  <a:lnTo>
                    <a:pt x="5211" y="19188"/>
                  </a:lnTo>
                  <a:lnTo>
                    <a:pt x="5273" y="19188"/>
                  </a:lnTo>
                  <a:lnTo>
                    <a:pt x="5420" y="19062"/>
                  </a:lnTo>
                  <a:lnTo>
                    <a:pt x="5483" y="19041"/>
                  </a:lnTo>
                  <a:lnTo>
                    <a:pt x="5545" y="19041"/>
                  </a:lnTo>
                  <a:lnTo>
                    <a:pt x="5587" y="19020"/>
                  </a:lnTo>
                  <a:lnTo>
                    <a:pt x="5629" y="19020"/>
                  </a:lnTo>
                  <a:lnTo>
                    <a:pt x="5692" y="19083"/>
                  </a:lnTo>
                  <a:lnTo>
                    <a:pt x="5692" y="19146"/>
                  </a:lnTo>
                  <a:lnTo>
                    <a:pt x="5650" y="19188"/>
                  </a:lnTo>
                  <a:lnTo>
                    <a:pt x="5587" y="19146"/>
                  </a:lnTo>
                  <a:lnTo>
                    <a:pt x="5525" y="19125"/>
                  </a:lnTo>
                  <a:lnTo>
                    <a:pt x="5399" y="19167"/>
                  </a:lnTo>
                  <a:lnTo>
                    <a:pt x="5378" y="19230"/>
                  </a:lnTo>
                  <a:lnTo>
                    <a:pt x="5399" y="19271"/>
                  </a:lnTo>
                  <a:lnTo>
                    <a:pt x="5587" y="19271"/>
                  </a:lnTo>
                  <a:lnTo>
                    <a:pt x="5650" y="19230"/>
                  </a:lnTo>
                  <a:lnTo>
                    <a:pt x="5713" y="19230"/>
                  </a:lnTo>
                  <a:lnTo>
                    <a:pt x="5797" y="19334"/>
                  </a:lnTo>
                  <a:lnTo>
                    <a:pt x="5797" y="19397"/>
                  </a:lnTo>
                  <a:lnTo>
                    <a:pt x="5734" y="19439"/>
                  </a:lnTo>
                  <a:lnTo>
                    <a:pt x="5525" y="19355"/>
                  </a:lnTo>
                  <a:lnTo>
                    <a:pt x="5420" y="19292"/>
                  </a:lnTo>
                  <a:lnTo>
                    <a:pt x="5399" y="19355"/>
                  </a:lnTo>
                  <a:lnTo>
                    <a:pt x="5420" y="19439"/>
                  </a:lnTo>
                  <a:lnTo>
                    <a:pt x="5525" y="19502"/>
                  </a:lnTo>
                  <a:lnTo>
                    <a:pt x="5629" y="19648"/>
                  </a:lnTo>
                  <a:lnTo>
                    <a:pt x="5692" y="19753"/>
                  </a:lnTo>
                  <a:lnTo>
                    <a:pt x="5629" y="19753"/>
                  </a:lnTo>
                  <a:lnTo>
                    <a:pt x="5545" y="19648"/>
                  </a:lnTo>
                  <a:lnTo>
                    <a:pt x="5525" y="19648"/>
                  </a:lnTo>
                  <a:lnTo>
                    <a:pt x="5504" y="19690"/>
                  </a:lnTo>
                  <a:lnTo>
                    <a:pt x="5525" y="19774"/>
                  </a:lnTo>
                  <a:lnTo>
                    <a:pt x="5650" y="19878"/>
                  </a:lnTo>
                  <a:lnTo>
                    <a:pt x="5797" y="19983"/>
                  </a:lnTo>
                  <a:lnTo>
                    <a:pt x="5797" y="20025"/>
                  </a:lnTo>
                  <a:lnTo>
                    <a:pt x="5734" y="20025"/>
                  </a:lnTo>
                  <a:lnTo>
                    <a:pt x="5734" y="20087"/>
                  </a:lnTo>
                  <a:lnTo>
                    <a:pt x="5692" y="20087"/>
                  </a:lnTo>
                  <a:lnTo>
                    <a:pt x="5587" y="19983"/>
                  </a:lnTo>
                  <a:lnTo>
                    <a:pt x="5545" y="19983"/>
                  </a:lnTo>
                  <a:lnTo>
                    <a:pt x="5545" y="20025"/>
                  </a:lnTo>
                  <a:lnTo>
                    <a:pt x="5650" y="20171"/>
                  </a:lnTo>
                  <a:lnTo>
                    <a:pt x="5713" y="20213"/>
                  </a:lnTo>
                  <a:lnTo>
                    <a:pt x="5755" y="20213"/>
                  </a:lnTo>
                  <a:lnTo>
                    <a:pt x="5817" y="20192"/>
                  </a:lnTo>
                  <a:lnTo>
                    <a:pt x="5838" y="20213"/>
                  </a:lnTo>
                  <a:lnTo>
                    <a:pt x="5797" y="20297"/>
                  </a:lnTo>
                  <a:lnTo>
                    <a:pt x="5734" y="20318"/>
                  </a:lnTo>
                  <a:lnTo>
                    <a:pt x="5629" y="20276"/>
                  </a:lnTo>
                  <a:lnTo>
                    <a:pt x="5545" y="20192"/>
                  </a:lnTo>
                  <a:lnTo>
                    <a:pt x="5441" y="20108"/>
                  </a:lnTo>
                  <a:lnTo>
                    <a:pt x="5378" y="20004"/>
                  </a:lnTo>
                  <a:lnTo>
                    <a:pt x="5294" y="19795"/>
                  </a:lnTo>
                  <a:lnTo>
                    <a:pt x="5232" y="19711"/>
                  </a:lnTo>
                  <a:lnTo>
                    <a:pt x="5169" y="19690"/>
                  </a:lnTo>
                  <a:lnTo>
                    <a:pt x="5085" y="19648"/>
                  </a:lnTo>
                  <a:lnTo>
                    <a:pt x="4981" y="19606"/>
                  </a:lnTo>
                  <a:lnTo>
                    <a:pt x="4876" y="19606"/>
                  </a:lnTo>
                  <a:lnTo>
                    <a:pt x="4813" y="19585"/>
                  </a:lnTo>
                  <a:lnTo>
                    <a:pt x="4750" y="19585"/>
                  </a:lnTo>
                  <a:lnTo>
                    <a:pt x="4646" y="19564"/>
                  </a:lnTo>
                  <a:lnTo>
                    <a:pt x="4541" y="19460"/>
                  </a:lnTo>
                  <a:lnTo>
                    <a:pt x="4436" y="19460"/>
                  </a:lnTo>
                  <a:lnTo>
                    <a:pt x="4353" y="19439"/>
                  </a:lnTo>
                  <a:lnTo>
                    <a:pt x="4290" y="19460"/>
                  </a:lnTo>
                  <a:lnTo>
                    <a:pt x="4185" y="19460"/>
                  </a:lnTo>
                  <a:lnTo>
                    <a:pt x="4060" y="19564"/>
                  </a:lnTo>
                  <a:lnTo>
                    <a:pt x="4060" y="19606"/>
                  </a:lnTo>
                  <a:lnTo>
                    <a:pt x="4123" y="19669"/>
                  </a:lnTo>
                  <a:lnTo>
                    <a:pt x="4185" y="19753"/>
                  </a:lnTo>
                  <a:lnTo>
                    <a:pt x="4248" y="19878"/>
                  </a:lnTo>
                  <a:lnTo>
                    <a:pt x="4248" y="19962"/>
                  </a:lnTo>
                  <a:lnTo>
                    <a:pt x="4353" y="20067"/>
                  </a:lnTo>
                  <a:lnTo>
                    <a:pt x="4499" y="20108"/>
                  </a:lnTo>
                  <a:lnTo>
                    <a:pt x="4709" y="20192"/>
                  </a:lnTo>
                  <a:lnTo>
                    <a:pt x="4855" y="20276"/>
                  </a:lnTo>
                  <a:lnTo>
                    <a:pt x="4897" y="20380"/>
                  </a:lnTo>
                  <a:lnTo>
                    <a:pt x="4897" y="20422"/>
                  </a:lnTo>
                  <a:lnTo>
                    <a:pt x="4981" y="20443"/>
                  </a:lnTo>
                  <a:lnTo>
                    <a:pt x="5064" y="20443"/>
                  </a:lnTo>
                  <a:lnTo>
                    <a:pt x="5127" y="20527"/>
                  </a:lnTo>
                  <a:lnTo>
                    <a:pt x="5211" y="20548"/>
                  </a:lnTo>
                  <a:lnTo>
                    <a:pt x="5273" y="20527"/>
                  </a:lnTo>
                  <a:lnTo>
                    <a:pt x="5315" y="20590"/>
                  </a:lnTo>
                  <a:lnTo>
                    <a:pt x="5399" y="20590"/>
                  </a:lnTo>
                  <a:lnTo>
                    <a:pt x="5441" y="20548"/>
                  </a:lnTo>
                  <a:lnTo>
                    <a:pt x="5504" y="20631"/>
                  </a:lnTo>
                  <a:lnTo>
                    <a:pt x="5608" y="20631"/>
                  </a:lnTo>
                  <a:lnTo>
                    <a:pt x="5692" y="20548"/>
                  </a:lnTo>
                  <a:lnTo>
                    <a:pt x="5797" y="20548"/>
                  </a:lnTo>
                  <a:lnTo>
                    <a:pt x="5838" y="20590"/>
                  </a:lnTo>
                  <a:lnTo>
                    <a:pt x="5838" y="20652"/>
                  </a:lnTo>
                  <a:lnTo>
                    <a:pt x="5755" y="20652"/>
                  </a:lnTo>
                  <a:lnTo>
                    <a:pt x="5692" y="20694"/>
                  </a:lnTo>
                  <a:lnTo>
                    <a:pt x="5692" y="20736"/>
                  </a:lnTo>
                  <a:lnTo>
                    <a:pt x="5755" y="20736"/>
                  </a:lnTo>
                  <a:lnTo>
                    <a:pt x="5817" y="20820"/>
                  </a:lnTo>
                  <a:lnTo>
                    <a:pt x="5734" y="20862"/>
                  </a:lnTo>
                  <a:lnTo>
                    <a:pt x="5734" y="20903"/>
                  </a:lnTo>
                  <a:lnTo>
                    <a:pt x="5650" y="20924"/>
                  </a:lnTo>
                  <a:lnTo>
                    <a:pt x="5608" y="20966"/>
                  </a:lnTo>
                  <a:lnTo>
                    <a:pt x="5504" y="21029"/>
                  </a:lnTo>
                  <a:lnTo>
                    <a:pt x="5483" y="21071"/>
                  </a:lnTo>
                  <a:lnTo>
                    <a:pt x="5504" y="21113"/>
                  </a:lnTo>
                  <a:lnTo>
                    <a:pt x="5608" y="21113"/>
                  </a:lnTo>
                  <a:lnTo>
                    <a:pt x="5692" y="21134"/>
                  </a:lnTo>
                  <a:lnTo>
                    <a:pt x="5713" y="21175"/>
                  </a:lnTo>
                  <a:lnTo>
                    <a:pt x="5629" y="21175"/>
                  </a:lnTo>
                  <a:lnTo>
                    <a:pt x="5587" y="21217"/>
                  </a:lnTo>
                  <a:lnTo>
                    <a:pt x="5545" y="21175"/>
                  </a:lnTo>
                  <a:lnTo>
                    <a:pt x="5504" y="21238"/>
                  </a:lnTo>
                  <a:lnTo>
                    <a:pt x="5420" y="21364"/>
                  </a:lnTo>
                  <a:lnTo>
                    <a:pt x="5378" y="21364"/>
                  </a:lnTo>
                  <a:lnTo>
                    <a:pt x="5315" y="21427"/>
                  </a:lnTo>
                  <a:lnTo>
                    <a:pt x="5315" y="21468"/>
                  </a:lnTo>
                  <a:lnTo>
                    <a:pt x="5399" y="21489"/>
                  </a:lnTo>
                  <a:lnTo>
                    <a:pt x="5441" y="21489"/>
                  </a:lnTo>
                  <a:lnTo>
                    <a:pt x="5504" y="21468"/>
                  </a:lnTo>
                  <a:lnTo>
                    <a:pt x="5525" y="21489"/>
                  </a:lnTo>
                  <a:lnTo>
                    <a:pt x="5545" y="21552"/>
                  </a:lnTo>
                  <a:lnTo>
                    <a:pt x="5608" y="21552"/>
                  </a:lnTo>
                  <a:lnTo>
                    <a:pt x="5650" y="21573"/>
                  </a:lnTo>
                  <a:lnTo>
                    <a:pt x="5650" y="21636"/>
                  </a:lnTo>
                  <a:lnTo>
                    <a:pt x="5545" y="21657"/>
                  </a:lnTo>
                  <a:lnTo>
                    <a:pt x="5483" y="21678"/>
                  </a:lnTo>
                  <a:lnTo>
                    <a:pt x="5483" y="21699"/>
                  </a:lnTo>
                  <a:lnTo>
                    <a:pt x="5608" y="21699"/>
                  </a:lnTo>
                  <a:lnTo>
                    <a:pt x="5650" y="21761"/>
                  </a:lnTo>
                  <a:lnTo>
                    <a:pt x="5650" y="21803"/>
                  </a:lnTo>
                  <a:lnTo>
                    <a:pt x="5608" y="21803"/>
                  </a:lnTo>
                  <a:lnTo>
                    <a:pt x="5545" y="21782"/>
                  </a:lnTo>
                  <a:lnTo>
                    <a:pt x="5525" y="21803"/>
                  </a:lnTo>
                  <a:lnTo>
                    <a:pt x="5483" y="21803"/>
                  </a:lnTo>
                  <a:lnTo>
                    <a:pt x="5420" y="21761"/>
                  </a:lnTo>
                  <a:lnTo>
                    <a:pt x="5336" y="21761"/>
                  </a:lnTo>
                  <a:lnTo>
                    <a:pt x="5232" y="21740"/>
                  </a:lnTo>
                  <a:lnTo>
                    <a:pt x="5232" y="21678"/>
                  </a:lnTo>
                  <a:lnTo>
                    <a:pt x="5273" y="21657"/>
                  </a:lnTo>
                  <a:lnTo>
                    <a:pt x="5211" y="21552"/>
                  </a:lnTo>
                  <a:lnTo>
                    <a:pt x="5190" y="21531"/>
                  </a:lnTo>
                  <a:lnTo>
                    <a:pt x="5127" y="21552"/>
                  </a:lnTo>
                  <a:lnTo>
                    <a:pt x="5127" y="21657"/>
                  </a:lnTo>
                  <a:lnTo>
                    <a:pt x="5064" y="21866"/>
                  </a:lnTo>
                  <a:lnTo>
                    <a:pt x="5001" y="21950"/>
                  </a:lnTo>
                  <a:lnTo>
                    <a:pt x="5022" y="21992"/>
                  </a:lnTo>
                  <a:lnTo>
                    <a:pt x="5085" y="21992"/>
                  </a:lnTo>
                  <a:lnTo>
                    <a:pt x="5169" y="21950"/>
                  </a:lnTo>
                  <a:lnTo>
                    <a:pt x="5190" y="21950"/>
                  </a:lnTo>
                  <a:lnTo>
                    <a:pt x="5169" y="21992"/>
                  </a:lnTo>
                  <a:lnTo>
                    <a:pt x="5085" y="22054"/>
                  </a:lnTo>
                  <a:lnTo>
                    <a:pt x="5022" y="22096"/>
                  </a:lnTo>
                  <a:lnTo>
                    <a:pt x="4981" y="22117"/>
                  </a:lnTo>
                  <a:lnTo>
                    <a:pt x="4981" y="22180"/>
                  </a:lnTo>
                  <a:lnTo>
                    <a:pt x="4855" y="22159"/>
                  </a:lnTo>
                  <a:lnTo>
                    <a:pt x="4750" y="22159"/>
                  </a:lnTo>
                  <a:lnTo>
                    <a:pt x="4646" y="22180"/>
                  </a:lnTo>
                  <a:lnTo>
                    <a:pt x="4604" y="22159"/>
                  </a:lnTo>
                  <a:lnTo>
                    <a:pt x="4478" y="22159"/>
                  </a:lnTo>
                  <a:lnTo>
                    <a:pt x="4395" y="22180"/>
                  </a:lnTo>
                  <a:lnTo>
                    <a:pt x="4248" y="22264"/>
                  </a:lnTo>
                  <a:lnTo>
                    <a:pt x="4123" y="22284"/>
                  </a:lnTo>
                  <a:lnTo>
                    <a:pt x="4144" y="22305"/>
                  </a:lnTo>
                  <a:lnTo>
                    <a:pt x="4248" y="22284"/>
                  </a:lnTo>
                  <a:lnTo>
                    <a:pt x="4290" y="22284"/>
                  </a:lnTo>
                  <a:lnTo>
                    <a:pt x="4248" y="22326"/>
                  </a:lnTo>
                  <a:lnTo>
                    <a:pt x="4185" y="22368"/>
                  </a:lnTo>
                  <a:lnTo>
                    <a:pt x="4227" y="22410"/>
                  </a:lnTo>
                  <a:lnTo>
                    <a:pt x="4290" y="22431"/>
                  </a:lnTo>
                  <a:lnTo>
                    <a:pt x="4353" y="22515"/>
                  </a:lnTo>
                  <a:lnTo>
                    <a:pt x="4457" y="22494"/>
                  </a:lnTo>
                  <a:lnTo>
                    <a:pt x="4541" y="22515"/>
                  </a:lnTo>
                  <a:lnTo>
                    <a:pt x="4583" y="22494"/>
                  </a:lnTo>
                  <a:lnTo>
                    <a:pt x="4709" y="22494"/>
                  </a:lnTo>
                  <a:lnTo>
                    <a:pt x="4750" y="22473"/>
                  </a:lnTo>
                  <a:lnTo>
                    <a:pt x="4667" y="22410"/>
                  </a:lnTo>
                  <a:lnTo>
                    <a:pt x="4646" y="22389"/>
                  </a:lnTo>
                  <a:lnTo>
                    <a:pt x="4688" y="22326"/>
                  </a:lnTo>
                  <a:lnTo>
                    <a:pt x="4855" y="22326"/>
                  </a:lnTo>
                  <a:lnTo>
                    <a:pt x="4918" y="22305"/>
                  </a:lnTo>
                  <a:lnTo>
                    <a:pt x="5001" y="22305"/>
                  </a:lnTo>
                  <a:lnTo>
                    <a:pt x="5001" y="22326"/>
                  </a:lnTo>
                  <a:lnTo>
                    <a:pt x="4960" y="22368"/>
                  </a:lnTo>
                  <a:lnTo>
                    <a:pt x="4918" y="22431"/>
                  </a:lnTo>
                  <a:lnTo>
                    <a:pt x="4918" y="22515"/>
                  </a:lnTo>
                  <a:lnTo>
                    <a:pt x="4792" y="22577"/>
                  </a:lnTo>
                  <a:lnTo>
                    <a:pt x="4792" y="22619"/>
                  </a:lnTo>
                  <a:lnTo>
                    <a:pt x="4813" y="22682"/>
                  </a:lnTo>
                  <a:lnTo>
                    <a:pt x="5064" y="22849"/>
                  </a:lnTo>
                  <a:lnTo>
                    <a:pt x="5169" y="22933"/>
                  </a:lnTo>
                  <a:lnTo>
                    <a:pt x="5169" y="22954"/>
                  </a:lnTo>
                  <a:lnTo>
                    <a:pt x="5085" y="22954"/>
                  </a:lnTo>
                  <a:lnTo>
                    <a:pt x="5064" y="22933"/>
                  </a:lnTo>
                  <a:lnTo>
                    <a:pt x="4960" y="22891"/>
                  </a:lnTo>
                  <a:lnTo>
                    <a:pt x="4813" y="22808"/>
                  </a:lnTo>
                  <a:lnTo>
                    <a:pt x="4771" y="22745"/>
                  </a:lnTo>
                  <a:lnTo>
                    <a:pt x="4667" y="22745"/>
                  </a:lnTo>
                  <a:lnTo>
                    <a:pt x="4604" y="22787"/>
                  </a:lnTo>
                  <a:lnTo>
                    <a:pt x="4541" y="22808"/>
                  </a:lnTo>
                  <a:lnTo>
                    <a:pt x="4332" y="22682"/>
                  </a:lnTo>
                  <a:lnTo>
                    <a:pt x="4290" y="22598"/>
                  </a:lnTo>
                  <a:lnTo>
                    <a:pt x="4248" y="22515"/>
                  </a:lnTo>
                  <a:lnTo>
                    <a:pt x="4227" y="22515"/>
                  </a:lnTo>
                  <a:lnTo>
                    <a:pt x="4248" y="22619"/>
                  </a:lnTo>
                  <a:lnTo>
                    <a:pt x="4269" y="22703"/>
                  </a:lnTo>
                  <a:lnTo>
                    <a:pt x="4248" y="22724"/>
                  </a:lnTo>
                  <a:lnTo>
                    <a:pt x="4144" y="22619"/>
                  </a:lnTo>
                  <a:lnTo>
                    <a:pt x="4039" y="22494"/>
                  </a:lnTo>
                  <a:lnTo>
                    <a:pt x="3913" y="22431"/>
                  </a:lnTo>
                  <a:lnTo>
                    <a:pt x="3851" y="22473"/>
                  </a:lnTo>
                  <a:lnTo>
                    <a:pt x="3872" y="22515"/>
                  </a:lnTo>
                  <a:lnTo>
                    <a:pt x="3955" y="22536"/>
                  </a:lnTo>
                  <a:lnTo>
                    <a:pt x="3976" y="22619"/>
                  </a:lnTo>
                  <a:lnTo>
                    <a:pt x="4123" y="22745"/>
                  </a:lnTo>
                  <a:lnTo>
                    <a:pt x="4164" y="22808"/>
                  </a:lnTo>
                  <a:lnTo>
                    <a:pt x="4227" y="22808"/>
                  </a:lnTo>
                  <a:lnTo>
                    <a:pt x="4290" y="22828"/>
                  </a:lnTo>
                  <a:lnTo>
                    <a:pt x="4332" y="22891"/>
                  </a:lnTo>
                  <a:lnTo>
                    <a:pt x="4164" y="22891"/>
                  </a:lnTo>
                  <a:lnTo>
                    <a:pt x="4060" y="22828"/>
                  </a:lnTo>
                  <a:lnTo>
                    <a:pt x="3976" y="22787"/>
                  </a:lnTo>
                  <a:lnTo>
                    <a:pt x="3934" y="22787"/>
                  </a:lnTo>
                  <a:lnTo>
                    <a:pt x="3913" y="22849"/>
                  </a:lnTo>
                  <a:lnTo>
                    <a:pt x="3913" y="22912"/>
                  </a:lnTo>
                  <a:lnTo>
                    <a:pt x="3851" y="22954"/>
                  </a:lnTo>
                  <a:lnTo>
                    <a:pt x="3830" y="22954"/>
                  </a:lnTo>
                  <a:lnTo>
                    <a:pt x="3830" y="23017"/>
                  </a:lnTo>
                  <a:lnTo>
                    <a:pt x="3767" y="23059"/>
                  </a:lnTo>
                  <a:lnTo>
                    <a:pt x="3725" y="23100"/>
                  </a:lnTo>
                  <a:lnTo>
                    <a:pt x="3600" y="23247"/>
                  </a:lnTo>
                  <a:lnTo>
                    <a:pt x="3600" y="23310"/>
                  </a:lnTo>
                  <a:lnTo>
                    <a:pt x="3627" y="23324"/>
                  </a:lnTo>
                  <a:lnTo>
                    <a:pt x="3627" y="23324"/>
                  </a:lnTo>
                  <a:lnTo>
                    <a:pt x="3558" y="23352"/>
                  </a:lnTo>
                  <a:lnTo>
                    <a:pt x="3495" y="23414"/>
                  </a:lnTo>
                  <a:lnTo>
                    <a:pt x="3390" y="23456"/>
                  </a:lnTo>
                  <a:lnTo>
                    <a:pt x="3328" y="23561"/>
                  </a:lnTo>
                  <a:lnTo>
                    <a:pt x="3328" y="23644"/>
                  </a:lnTo>
                  <a:lnTo>
                    <a:pt x="3348" y="23665"/>
                  </a:lnTo>
                  <a:lnTo>
                    <a:pt x="3432" y="23624"/>
                  </a:lnTo>
                  <a:lnTo>
                    <a:pt x="3537" y="23582"/>
                  </a:lnTo>
                  <a:lnTo>
                    <a:pt x="3600" y="23624"/>
                  </a:lnTo>
                  <a:lnTo>
                    <a:pt x="3620" y="23644"/>
                  </a:lnTo>
                  <a:lnTo>
                    <a:pt x="3725" y="23644"/>
                  </a:lnTo>
                  <a:lnTo>
                    <a:pt x="3913" y="23582"/>
                  </a:lnTo>
                  <a:lnTo>
                    <a:pt x="4060" y="23582"/>
                  </a:lnTo>
                  <a:lnTo>
                    <a:pt x="4185" y="23644"/>
                  </a:lnTo>
                  <a:lnTo>
                    <a:pt x="4185" y="23686"/>
                  </a:lnTo>
                  <a:lnTo>
                    <a:pt x="4144" y="23728"/>
                  </a:lnTo>
                  <a:lnTo>
                    <a:pt x="4018" y="23686"/>
                  </a:lnTo>
                  <a:lnTo>
                    <a:pt x="3934" y="23728"/>
                  </a:lnTo>
                  <a:lnTo>
                    <a:pt x="3558" y="23686"/>
                  </a:lnTo>
                  <a:lnTo>
                    <a:pt x="3453" y="23686"/>
                  </a:lnTo>
                  <a:lnTo>
                    <a:pt x="3432" y="23728"/>
                  </a:lnTo>
                  <a:lnTo>
                    <a:pt x="3286" y="23728"/>
                  </a:lnTo>
                  <a:lnTo>
                    <a:pt x="3286" y="23770"/>
                  </a:lnTo>
                  <a:lnTo>
                    <a:pt x="3307" y="23791"/>
                  </a:lnTo>
                  <a:lnTo>
                    <a:pt x="3411" y="23791"/>
                  </a:lnTo>
                  <a:lnTo>
                    <a:pt x="3432" y="23833"/>
                  </a:lnTo>
                  <a:lnTo>
                    <a:pt x="3390" y="23854"/>
                  </a:lnTo>
                  <a:lnTo>
                    <a:pt x="3307" y="23833"/>
                  </a:lnTo>
                  <a:lnTo>
                    <a:pt x="3202" y="23833"/>
                  </a:lnTo>
                  <a:lnTo>
                    <a:pt x="3202" y="23854"/>
                  </a:lnTo>
                  <a:lnTo>
                    <a:pt x="3244" y="23896"/>
                  </a:lnTo>
                  <a:lnTo>
                    <a:pt x="3348" y="23896"/>
                  </a:lnTo>
                  <a:lnTo>
                    <a:pt x="3620" y="23979"/>
                  </a:lnTo>
                  <a:lnTo>
                    <a:pt x="3704" y="23979"/>
                  </a:lnTo>
                  <a:lnTo>
                    <a:pt x="3746" y="23958"/>
                  </a:lnTo>
                  <a:lnTo>
                    <a:pt x="3830" y="23958"/>
                  </a:lnTo>
                  <a:lnTo>
                    <a:pt x="3851" y="23979"/>
                  </a:lnTo>
                  <a:lnTo>
                    <a:pt x="3851" y="24063"/>
                  </a:lnTo>
                  <a:lnTo>
                    <a:pt x="3872" y="24147"/>
                  </a:lnTo>
                  <a:lnTo>
                    <a:pt x="3830" y="24168"/>
                  </a:lnTo>
                  <a:lnTo>
                    <a:pt x="3746" y="24147"/>
                  </a:lnTo>
                  <a:lnTo>
                    <a:pt x="3725" y="24168"/>
                  </a:lnTo>
                  <a:lnTo>
                    <a:pt x="3704" y="24147"/>
                  </a:lnTo>
                  <a:lnTo>
                    <a:pt x="3600" y="24168"/>
                  </a:lnTo>
                  <a:lnTo>
                    <a:pt x="3600" y="24209"/>
                  </a:lnTo>
                  <a:lnTo>
                    <a:pt x="3620" y="24251"/>
                  </a:lnTo>
                  <a:lnTo>
                    <a:pt x="3662" y="24251"/>
                  </a:lnTo>
                  <a:lnTo>
                    <a:pt x="3746" y="24272"/>
                  </a:lnTo>
                  <a:lnTo>
                    <a:pt x="3767" y="24293"/>
                  </a:lnTo>
                  <a:lnTo>
                    <a:pt x="3662" y="24356"/>
                  </a:lnTo>
                  <a:lnTo>
                    <a:pt x="3600" y="24356"/>
                  </a:lnTo>
                  <a:lnTo>
                    <a:pt x="3495" y="24293"/>
                  </a:lnTo>
                  <a:lnTo>
                    <a:pt x="3390" y="24335"/>
                  </a:lnTo>
                  <a:lnTo>
                    <a:pt x="3390" y="24377"/>
                  </a:lnTo>
                  <a:lnTo>
                    <a:pt x="3411" y="24460"/>
                  </a:lnTo>
                  <a:lnTo>
                    <a:pt x="3453" y="24481"/>
                  </a:lnTo>
                  <a:lnTo>
                    <a:pt x="3516" y="24460"/>
                  </a:lnTo>
                  <a:lnTo>
                    <a:pt x="3620" y="24460"/>
                  </a:lnTo>
                  <a:lnTo>
                    <a:pt x="3704" y="24502"/>
                  </a:lnTo>
                  <a:lnTo>
                    <a:pt x="3725" y="24565"/>
                  </a:lnTo>
                  <a:lnTo>
                    <a:pt x="3495" y="24565"/>
                  </a:lnTo>
                  <a:lnTo>
                    <a:pt x="3432" y="24586"/>
                  </a:lnTo>
                  <a:lnTo>
                    <a:pt x="3348" y="24544"/>
                  </a:lnTo>
                  <a:lnTo>
                    <a:pt x="3307" y="24544"/>
                  </a:lnTo>
                  <a:lnTo>
                    <a:pt x="3244" y="24607"/>
                  </a:lnTo>
                  <a:lnTo>
                    <a:pt x="3244" y="24816"/>
                  </a:lnTo>
                  <a:lnTo>
                    <a:pt x="3223" y="24879"/>
                  </a:lnTo>
                  <a:lnTo>
                    <a:pt x="3244" y="24921"/>
                  </a:lnTo>
                  <a:lnTo>
                    <a:pt x="3328" y="24921"/>
                  </a:lnTo>
                  <a:lnTo>
                    <a:pt x="3558" y="24816"/>
                  </a:lnTo>
                  <a:lnTo>
                    <a:pt x="3620" y="24774"/>
                  </a:lnTo>
                  <a:lnTo>
                    <a:pt x="3809" y="24712"/>
                  </a:lnTo>
                  <a:lnTo>
                    <a:pt x="3913" y="24670"/>
                  </a:lnTo>
                  <a:lnTo>
                    <a:pt x="3976" y="24544"/>
                  </a:lnTo>
                  <a:lnTo>
                    <a:pt x="4123" y="24398"/>
                  </a:lnTo>
                  <a:lnTo>
                    <a:pt x="4395" y="24272"/>
                  </a:lnTo>
                  <a:lnTo>
                    <a:pt x="4541" y="24230"/>
                  </a:lnTo>
                  <a:lnTo>
                    <a:pt x="4604" y="24251"/>
                  </a:lnTo>
                  <a:lnTo>
                    <a:pt x="4604" y="24293"/>
                  </a:lnTo>
                  <a:lnTo>
                    <a:pt x="4562" y="24335"/>
                  </a:lnTo>
                  <a:lnTo>
                    <a:pt x="4478" y="24335"/>
                  </a:lnTo>
                  <a:lnTo>
                    <a:pt x="4332" y="24377"/>
                  </a:lnTo>
                  <a:lnTo>
                    <a:pt x="4144" y="24460"/>
                  </a:lnTo>
                  <a:lnTo>
                    <a:pt x="3955" y="24670"/>
                  </a:lnTo>
                  <a:lnTo>
                    <a:pt x="3872" y="24774"/>
                  </a:lnTo>
                  <a:lnTo>
                    <a:pt x="3725" y="24795"/>
                  </a:lnTo>
                  <a:lnTo>
                    <a:pt x="3641" y="24816"/>
                  </a:lnTo>
                  <a:lnTo>
                    <a:pt x="3495" y="24921"/>
                  </a:lnTo>
                  <a:lnTo>
                    <a:pt x="3328" y="24984"/>
                  </a:lnTo>
                  <a:lnTo>
                    <a:pt x="3244" y="25005"/>
                  </a:lnTo>
                  <a:lnTo>
                    <a:pt x="3223" y="25067"/>
                  </a:lnTo>
                  <a:lnTo>
                    <a:pt x="3307" y="25067"/>
                  </a:lnTo>
                  <a:lnTo>
                    <a:pt x="3348" y="25025"/>
                  </a:lnTo>
                  <a:lnTo>
                    <a:pt x="3411" y="25067"/>
                  </a:lnTo>
                  <a:lnTo>
                    <a:pt x="3411" y="25109"/>
                  </a:lnTo>
                  <a:lnTo>
                    <a:pt x="3516" y="25067"/>
                  </a:lnTo>
                  <a:lnTo>
                    <a:pt x="3558" y="25005"/>
                  </a:lnTo>
                  <a:lnTo>
                    <a:pt x="3620" y="25005"/>
                  </a:lnTo>
                  <a:lnTo>
                    <a:pt x="3704" y="25088"/>
                  </a:lnTo>
                  <a:lnTo>
                    <a:pt x="3746" y="25088"/>
                  </a:lnTo>
                  <a:lnTo>
                    <a:pt x="3830" y="25025"/>
                  </a:lnTo>
                  <a:lnTo>
                    <a:pt x="3934" y="24963"/>
                  </a:lnTo>
                  <a:lnTo>
                    <a:pt x="4018" y="24963"/>
                  </a:lnTo>
                  <a:lnTo>
                    <a:pt x="4039" y="24984"/>
                  </a:lnTo>
                  <a:lnTo>
                    <a:pt x="4018" y="25025"/>
                  </a:lnTo>
                  <a:lnTo>
                    <a:pt x="3934" y="25025"/>
                  </a:lnTo>
                  <a:lnTo>
                    <a:pt x="3851" y="25109"/>
                  </a:lnTo>
                  <a:lnTo>
                    <a:pt x="3767" y="25130"/>
                  </a:lnTo>
                  <a:lnTo>
                    <a:pt x="3662" y="25130"/>
                  </a:lnTo>
                  <a:lnTo>
                    <a:pt x="3620" y="25088"/>
                  </a:lnTo>
                  <a:lnTo>
                    <a:pt x="3558" y="25109"/>
                  </a:lnTo>
                  <a:lnTo>
                    <a:pt x="3516" y="25172"/>
                  </a:lnTo>
                  <a:lnTo>
                    <a:pt x="3390" y="25214"/>
                  </a:lnTo>
                  <a:lnTo>
                    <a:pt x="3348" y="25235"/>
                  </a:lnTo>
                  <a:lnTo>
                    <a:pt x="3432" y="25297"/>
                  </a:lnTo>
                  <a:lnTo>
                    <a:pt x="3495" y="25297"/>
                  </a:lnTo>
                  <a:lnTo>
                    <a:pt x="3600" y="25339"/>
                  </a:lnTo>
                  <a:lnTo>
                    <a:pt x="3516" y="25423"/>
                  </a:lnTo>
                  <a:lnTo>
                    <a:pt x="3516" y="25486"/>
                  </a:lnTo>
                  <a:lnTo>
                    <a:pt x="3600" y="25507"/>
                  </a:lnTo>
                  <a:lnTo>
                    <a:pt x="3558" y="25549"/>
                  </a:lnTo>
                  <a:lnTo>
                    <a:pt x="3600" y="25611"/>
                  </a:lnTo>
                  <a:lnTo>
                    <a:pt x="3537" y="25611"/>
                  </a:lnTo>
                  <a:lnTo>
                    <a:pt x="3453" y="25695"/>
                  </a:lnTo>
                  <a:lnTo>
                    <a:pt x="3495" y="25758"/>
                  </a:lnTo>
                  <a:lnTo>
                    <a:pt x="3537" y="25758"/>
                  </a:lnTo>
                  <a:lnTo>
                    <a:pt x="3600" y="25716"/>
                  </a:lnTo>
                  <a:lnTo>
                    <a:pt x="3620" y="25716"/>
                  </a:lnTo>
                  <a:lnTo>
                    <a:pt x="3641" y="25821"/>
                  </a:lnTo>
                  <a:lnTo>
                    <a:pt x="3641" y="25904"/>
                  </a:lnTo>
                  <a:lnTo>
                    <a:pt x="3558" y="25946"/>
                  </a:lnTo>
                  <a:lnTo>
                    <a:pt x="3558" y="26113"/>
                  </a:lnTo>
                  <a:lnTo>
                    <a:pt x="3620" y="26176"/>
                  </a:lnTo>
                  <a:lnTo>
                    <a:pt x="3704" y="26176"/>
                  </a:lnTo>
                  <a:lnTo>
                    <a:pt x="3767" y="26134"/>
                  </a:lnTo>
                  <a:lnTo>
                    <a:pt x="3809" y="26051"/>
                  </a:lnTo>
                  <a:lnTo>
                    <a:pt x="3851" y="26072"/>
                  </a:lnTo>
                  <a:lnTo>
                    <a:pt x="3913" y="26030"/>
                  </a:lnTo>
                  <a:lnTo>
                    <a:pt x="3955" y="26030"/>
                  </a:lnTo>
                  <a:lnTo>
                    <a:pt x="4018" y="26072"/>
                  </a:lnTo>
                  <a:lnTo>
                    <a:pt x="3976" y="26113"/>
                  </a:lnTo>
                  <a:lnTo>
                    <a:pt x="3872" y="26176"/>
                  </a:lnTo>
                  <a:lnTo>
                    <a:pt x="3809" y="26176"/>
                  </a:lnTo>
                  <a:lnTo>
                    <a:pt x="3641" y="26239"/>
                  </a:lnTo>
                  <a:lnTo>
                    <a:pt x="3558" y="26281"/>
                  </a:lnTo>
                  <a:lnTo>
                    <a:pt x="3558" y="26365"/>
                  </a:lnTo>
                  <a:lnTo>
                    <a:pt x="3537" y="26448"/>
                  </a:lnTo>
                  <a:lnTo>
                    <a:pt x="3620" y="26490"/>
                  </a:lnTo>
                  <a:lnTo>
                    <a:pt x="3558" y="26553"/>
                  </a:lnTo>
                  <a:lnTo>
                    <a:pt x="3537" y="26657"/>
                  </a:lnTo>
                  <a:lnTo>
                    <a:pt x="3558" y="26783"/>
                  </a:lnTo>
                  <a:lnTo>
                    <a:pt x="3620" y="26783"/>
                  </a:lnTo>
                  <a:lnTo>
                    <a:pt x="3704" y="26637"/>
                  </a:lnTo>
                  <a:lnTo>
                    <a:pt x="3746" y="26595"/>
                  </a:lnTo>
                  <a:lnTo>
                    <a:pt x="3872" y="26469"/>
                  </a:lnTo>
                  <a:lnTo>
                    <a:pt x="3934" y="26469"/>
                  </a:lnTo>
                  <a:lnTo>
                    <a:pt x="3976" y="26385"/>
                  </a:lnTo>
                  <a:lnTo>
                    <a:pt x="4060" y="26365"/>
                  </a:lnTo>
                  <a:lnTo>
                    <a:pt x="4060" y="26385"/>
                  </a:lnTo>
                  <a:lnTo>
                    <a:pt x="4018" y="26448"/>
                  </a:lnTo>
                  <a:lnTo>
                    <a:pt x="4018" y="26490"/>
                  </a:lnTo>
                  <a:lnTo>
                    <a:pt x="4039" y="26532"/>
                  </a:lnTo>
                  <a:lnTo>
                    <a:pt x="4123" y="26490"/>
                  </a:lnTo>
                  <a:lnTo>
                    <a:pt x="4248" y="26365"/>
                  </a:lnTo>
                  <a:lnTo>
                    <a:pt x="4269" y="26323"/>
                  </a:lnTo>
                  <a:lnTo>
                    <a:pt x="4332" y="26385"/>
                  </a:lnTo>
                  <a:lnTo>
                    <a:pt x="4374" y="26385"/>
                  </a:lnTo>
                  <a:lnTo>
                    <a:pt x="4436" y="26344"/>
                  </a:lnTo>
                  <a:lnTo>
                    <a:pt x="4499" y="26344"/>
                  </a:lnTo>
                  <a:lnTo>
                    <a:pt x="4499" y="26365"/>
                  </a:lnTo>
                  <a:lnTo>
                    <a:pt x="4436" y="26448"/>
                  </a:lnTo>
                  <a:lnTo>
                    <a:pt x="4436" y="26637"/>
                  </a:lnTo>
                  <a:lnTo>
                    <a:pt x="4478" y="26657"/>
                  </a:lnTo>
                  <a:lnTo>
                    <a:pt x="4541" y="26741"/>
                  </a:lnTo>
                  <a:lnTo>
                    <a:pt x="4499" y="26762"/>
                  </a:lnTo>
                  <a:lnTo>
                    <a:pt x="4436" y="26741"/>
                  </a:lnTo>
                  <a:lnTo>
                    <a:pt x="4332" y="26637"/>
                  </a:lnTo>
                  <a:lnTo>
                    <a:pt x="4269" y="26553"/>
                  </a:lnTo>
                  <a:lnTo>
                    <a:pt x="4227" y="26553"/>
                  </a:lnTo>
                  <a:lnTo>
                    <a:pt x="4164" y="26574"/>
                  </a:lnTo>
                  <a:lnTo>
                    <a:pt x="4081" y="26574"/>
                  </a:lnTo>
                  <a:lnTo>
                    <a:pt x="4060" y="26637"/>
                  </a:lnTo>
                  <a:lnTo>
                    <a:pt x="4123" y="26678"/>
                  </a:lnTo>
                  <a:lnTo>
                    <a:pt x="4164" y="26678"/>
                  </a:lnTo>
                  <a:lnTo>
                    <a:pt x="4248" y="26783"/>
                  </a:lnTo>
                  <a:lnTo>
                    <a:pt x="4290" y="26804"/>
                  </a:lnTo>
                  <a:lnTo>
                    <a:pt x="4269" y="26867"/>
                  </a:lnTo>
                  <a:lnTo>
                    <a:pt x="4185" y="26783"/>
                  </a:lnTo>
                  <a:lnTo>
                    <a:pt x="4144" y="26762"/>
                  </a:lnTo>
                  <a:lnTo>
                    <a:pt x="4060" y="26762"/>
                  </a:lnTo>
                  <a:lnTo>
                    <a:pt x="3955" y="26888"/>
                  </a:lnTo>
                  <a:lnTo>
                    <a:pt x="3872" y="26950"/>
                  </a:lnTo>
                  <a:lnTo>
                    <a:pt x="3704" y="26950"/>
                  </a:lnTo>
                  <a:lnTo>
                    <a:pt x="3662" y="26971"/>
                  </a:lnTo>
                  <a:lnTo>
                    <a:pt x="3725" y="26992"/>
                  </a:lnTo>
                  <a:lnTo>
                    <a:pt x="3830" y="26992"/>
                  </a:lnTo>
                  <a:lnTo>
                    <a:pt x="3892" y="26971"/>
                  </a:lnTo>
                  <a:lnTo>
                    <a:pt x="4060" y="26950"/>
                  </a:lnTo>
                  <a:lnTo>
                    <a:pt x="4164" y="26888"/>
                  </a:lnTo>
                  <a:lnTo>
                    <a:pt x="4248" y="26909"/>
                  </a:lnTo>
                  <a:lnTo>
                    <a:pt x="4353" y="26909"/>
                  </a:lnTo>
                  <a:lnTo>
                    <a:pt x="4311" y="26950"/>
                  </a:lnTo>
                  <a:lnTo>
                    <a:pt x="4248" y="27013"/>
                  </a:lnTo>
                  <a:lnTo>
                    <a:pt x="4102" y="27013"/>
                  </a:lnTo>
                  <a:lnTo>
                    <a:pt x="3976" y="27055"/>
                  </a:lnTo>
                  <a:lnTo>
                    <a:pt x="3767" y="27055"/>
                  </a:lnTo>
                  <a:lnTo>
                    <a:pt x="3662" y="27076"/>
                  </a:lnTo>
                  <a:lnTo>
                    <a:pt x="3641" y="27160"/>
                  </a:lnTo>
                  <a:lnTo>
                    <a:pt x="3662" y="27222"/>
                  </a:lnTo>
                  <a:lnTo>
                    <a:pt x="3767" y="27264"/>
                  </a:lnTo>
                  <a:lnTo>
                    <a:pt x="3872" y="27222"/>
                  </a:lnTo>
                  <a:lnTo>
                    <a:pt x="3892" y="27264"/>
                  </a:lnTo>
                  <a:lnTo>
                    <a:pt x="3830" y="27306"/>
                  </a:lnTo>
                  <a:lnTo>
                    <a:pt x="3725" y="27306"/>
                  </a:lnTo>
                  <a:lnTo>
                    <a:pt x="3662" y="27390"/>
                  </a:lnTo>
                  <a:lnTo>
                    <a:pt x="3683" y="27473"/>
                  </a:lnTo>
                  <a:lnTo>
                    <a:pt x="3767" y="27515"/>
                  </a:lnTo>
                  <a:lnTo>
                    <a:pt x="3830" y="27473"/>
                  </a:lnTo>
                  <a:lnTo>
                    <a:pt x="3851" y="27411"/>
                  </a:lnTo>
                  <a:lnTo>
                    <a:pt x="3934" y="27411"/>
                  </a:lnTo>
                  <a:lnTo>
                    <a:pt x="3976" y="27432"/>
                  </a:lnTo>
                  <a:lnTo>
                    <a:pt x="4060" y="27432"/>
                  </a:lnTo>
                  <a:lnTo>
                    <a:pt x="4144" y="27411"/>
                  </a:lnTo>
                  <a:lnTo>
                    <a:pt x="4185" y="27390"/>
                  </a:lnTo>
                  <a:lnTo>
                    <a:pt x="4227" y="27411"/>
                  </a:lnTo>
                  <a:lnTo>
                    <a:pt x="4164" y="27473"/>
                  </a:lnTo>
                  <a:lnTo>
                    <a:pt x="4039" y="27515"/>
                  </a:lnTo>
                  <a:lnTo>
                    <a:pt x="3976" y="27494"/>
                  </a:lnTo>
                  <a:lnTo>
                    <a:pt x="3913" y="27473"/>
                  </a:lnTo>
                  <a:lnTo>
                    <a:pt x="3851" y="27473"/>
                  </a:lnTo>
                  <a:lnTo>
                    <a:pt x="3913" y="27515"/>
                  </a:lnTo>
                  <a:lnTo>
                    <a:pt x="3976" y="27515"/>
                  </a:lnTo>
                  <a:lnTo>
                    <a:pt x="4039" y="27536"/>
                  </a:lnTo>
                  <a:lnTo>
                    <a:pt x="3976" y="27578"/>
                  </a:lnTo>
                  <a:lnTo>
                    <a:pt x="3851" y="27578"/>
                  </a:lnTo>
                  <a:lnTo>
                    <a:pt x="3746" y="27641"/>
                  </a:lnTo>
                  <a:lnTo>
                    <a:pt x="3809" y="27704"/>
                  </a:lnTo>
                  <a:lnTo>
                    <a:pt x="3851" y="27704"/>
                  </a:lnTo>
                  <a:lnTo>
                    <a:pt x="3913" y="27683"/>
                  </a:lnTo>
                  <a:lnTo>
                    <a:pt x="4039" y="27683"/>
                  </a:lnTo>
                  <a:lnTo>
                    <a:pt x="4081" y="27704"/>
                  </a:lnTo>
                  <a:lnTo>
                    <a:pt x="4144" y="27704"/>
                  </a:lnTo>
                  <a:lnTo>
                    <a:pt x="4081" y="27746"/>
                  </a:lnTo>
                  <a:lnTo>
                    <a:pt x="3955" y="27787"/>
                  </a:lnTo>
                  <a:lnTo>
                    <a:pt x="3872" y="27746"/>
                  </a:lnTo>
                  <a:lnTo>
                    <a:pt x="3809" y="27787"/>
                  </a:lnTo>
                  <a:lnTo>
                    <a:pt x="3767" y="27829"/>
                  </a:lnTo>
                  <a:lnTo>
                    <a:pt x="3809" y="27892"/>
                  </a:lnTo>
                  <a:lnTo>
                    <a:pt x="3851" y="27892"/>
                  </a:lnTo>
                  <a:lnTo>
                    <a:pt x="3934" y="27829"/>
                  </a:lnTo>
                  <a:lnTo>
                    <a:pt x="4018" y="27829"/>
                  </a:lnTo>
                  <a:lnTo>
                    <a:pt x="4081" y="27892"/>
                  </a:lnTo>
                  <a:lnTo>
                    <a:pt x="4081" y="27934"/>
                  </a:lnTo>
                  <a:lnTo>
                    <a:pt x="3934" y="27997"/>
                  </a:lnTo>
                  <a:lnTo>
                    <a:pt x="3892" y="28038"/>
                  </a:lnTo>
                  <a:lnTo>
                    <a:pt x="3955" y="28143"/>
                  </a:lnTo>
                  <a:lnTo>
                    <a:pt x="3997" y="28143"/>
                  </a:lnTo>
                  <a:lnTo>
                    <a:pt x="4039" y="28122"/>
                  </a:lnTo>
                  <a:lnTo>
                    <a:pt x="4102" y="28122"/>
                  </a:lnTo>
                  <a:lnTo>
                    <a:pt x="4164" y="28206"/>
                  </a:lnTo>
                  <a:lnTo>
                    <a:pt x="4185" y="28143"/>
                  </a:lnTo>
                  <a:lnTo>
                    <a:pt x="4227" y="28122"/>
                  </a:lnTo>
                  <a:lnTo>
                    <a:pt x="4269" y="28143"/>
                  </a:lnTo>
                  <a:lnTo>
                    <a:pt x="4248" y="28206"/>
                  </a:lnTo>
                  <a:lnTo>
                    <a:pt x="4206" y="28248"/>
                  </a:lnTo>
                  <a:lnTo>
                    <a:pt x="4269" y="28310"/>
                  </a:lnTo>
                  <a:lnTo>
                    <a:pt x="4164" y="28436"/>
                  </a:lnTo>
                  <a:lnTo>
                    <a:pt x="4144" y="28436"/>
                  </a:lnTo>
                  <a:lnTo>
                    <a:pt x="4081" y="28520"/>
                  </a:lnTo>
                  <a:lnTo>
                    <a:pt x="4039" y="28582"/>
                  </a:lnTo>
                  <a:lnTo>
                    <a:pt x="4039" y="28624"/>
                  </a:lnTo>
                  <a:lnTo>
                    <a:pt x="4102" y="28624"/>
                  </a:lnTo>
                  <a:lnTo>
                    <a:pt x="4164" y="28582"/>
                  </a:lnTo>
                  <a:lnTo>
                    <a:pt x="4248" y="28624"/>
                  </a:lnTo>
                  <a:lnTo>
                    <a:pt x="4269" y="28687"/>
                  </a:lnTo>
                  <a:lnTo>
                    <a:pt x="4227" y="28750"/>
                  </a:lnTo>
                  <a:lnTo>
                    <a:pt x="4227" y="28771"/>
                  </a:lnTo>
                  <a:lnTo>
                    <a:pt x="4290" y="28771"/>
                  </a:lnTo>
                  <a:lnTo>
                    <a:pt x="4353" y="28792"/>
                  </a:lnTo>
                  <a:lnTo>
                    <a:pt x="4353" y="28854"/>
                  </a:lnTo>
                  <a:lnTo>
                    <a:pt x="4290" y="28896"/>
                  </a:lnTo>
                  <a:lnTo>
                    <a:pt x="4353" y="28959"/>
                  </a:lnTo>
                  <a:lnTo>
                    <a:pt x="4332" y="29043"/>
                  </a:lnTo>
                  <a:lnTo>
                    <a:pt x="4248" y="29085"/>
                  </a:lnTo>
                  <a:lnTo>
                    <a:pt x="4206" y="29147"/>
                  </a:lnTo>
                  <a:lnTo>
                    <a:pt x="4311" y="29147"/>
                  </a:lnTo>
                  <a:lnTo>
                    <a:pt x="4374" y="29085"/>
                  </a:lnTo>
                  <a:lnTo>
                    <a:pt x="4395" y="29043"/>
                  </a:lnTo>
                  <a:lnTo>
                    <a:pt x="4520" y="28980"/>
                  </a:lnTo>
                  <a:lnTo>
                    <a:pt x="4562" y="29001"/>
                  </a:lnTo>
                  <a:lnTo>
                    <a:pt x="4499" y="29064"/>
                  </a:lnTo>
                  <a:lnTo>
                    <a:pt x="4541" y="29106"/>
                  </a:lnTo>
                  <a:lnTo>
                    <a:pt x="4457" y="29168"/>
                  </a:lnTo>
                  <a:lnTo>
                    <a:pt x="4395" y="29210"/>
                  </a:lnTo>
                  <a:lnTo>
                    <a:pt x="4332" y="29210"/>
                  </a:lnTo>
                  <a:lnTo>
                    <a:pt x="4248" y="29252"/>
                  </a:lnTo>
                  <a:lnTo>
                    <a:pt x="4185" y="29294"/>
                  </a:lnTo>
                  <a:lnTo>
                    <a:pt x="4248" y="29357"/>
                  </a:lnTo>
                  <a:lnTo>
                    <a:pt x="4332" y="29294"/>
                  </a:lnTo>
                  <a:lnTo>
                    <a:pt x="4374" y="29252"/>
                  </a:lnTo>
                  <a:lnTo>
                    <a:pt x="4478" y="29273"/>
                  </a:lnTo>
                  <a:lnTo>
                    <a:pt x="4499" y="29294"/>
                  </a:lnTo>
                  <a:lnTo>
                    <a:pt x="4457" y="29357"/>
                  </a:lnTo>
                  <a:lnTo>
                    <a:pt x="4332" y="29398"/>
                  </a:lnTo>
                  <a:lnTo>
                    <a:pt x="4332" y="29503"/>
                  </a:lnTo>
                  <a:lnTo>
                    <a:pt x="4269" y="29566"/>
                  </a:lnTo>
                  <a:lnTo>
                    <a:pt x="4185" y="29587"/>
                  </a:lnTo>
                  <a:lnTo>
                    <a:pt x="4164" y="29629"/>
                  </a:lnTo>
                  <a:lnTo>
                    <a:pt x="4248" y="29691"/>
                  </a:lnTo>
                  <a:lnTo>
                    <a:pt x="4374" y="29670"/>
                  </a:lnTo>
                  <a:lnTo>
                    <a:pt x="4457" y="29608"/>
                  </a:lnTo>
                  <a:lnTo>
                    <a:pt x="4562" y="29587"/>
                  </a:lnTo>
                  <a:lnTo>
                    <a:pt x="4625" y="29587"/>
                  </a:lnTo>
                  <a:lnTo>
                    <a:pt x="4667" y="29629"/>
                  </a:lnTo>
                  <a:lnTo>
                    <a:pt x="4625" y="29691"/>
                  </a:lnTo>
                  <a:lnTo>
                    <a:pt x="4562" y="29691"/>
                  </a:lnTo>
                  <a:lnTo>
                    <a:pt x="4416" y="29733"/>
                  </a:lnTo>
                  <a:lnTo>
                    <a:pt x="4416" y="29775"/>
                  </a:lnTo>
                  <a:lnTo>
                    <a:pt x="4499" y="29775"/>
                  </a:lnTo>
                  <a:lnTo>
                    <a:pt x="4541" y="29817"/>
                  </a:lnTo>
                  <a:lnTo>
                    <a:pt x="4457" y="29901"/>
                  </a:lnTo>
                  <a:lnTo>
                    <a:pt x="4478" y="29984"/>
                  </a:lnTo>
                  <a:lnTo>
                    <a:pt x="4562" y="30005"/>
                  </a:lnTo>
                  <a:lnTo>
                    <a:pt x="4688" y="29901"/>
                  </a:lnTo>
                  <a:lnTo>
                    <a:pt x="4750" y="29880"/>
                  </a:lnTo>
                  <a:lnTo>
                    <a:pt x="4771" y="29901"/>
                  </a:lnTo>
                  <a:lnTo>
                    <a:pt x="4855" y="29984"/>
                  </a:lnTo>
                  <a:lnTo>
                    <a:pt x="4855" y="30089"/>
                  </a:lnTo>
                  <a:lnTo>
                    <a:pt x="4918" y="30131"/>
                  </a:lnTo>
                  <a:lnTo>
                    <a:pt x="4918" y="30152"/>
                  </a:lnTo>
                  <a:lnTo>
                    <a:pt x="4876" y="30214"/>
                  </a:lnTo>
                  <a:lnTo>
                    <a:pt x="4792" y="30214"/>
                  </a:lnTo>
                  <a:lnTo>
                    <a:pt x="4750" y="30298"/>
                  </a:lnTo>
                  <a:lnTo>
                    <a:pt x="4771" y="30340"/>
                  </a:lnTo>
                  <a:lnTo>
                    <a:pt x="4918" y="30361"/>
                  </a:lnTo>
                  <a:lnTo>
                    <a:pt x="4981" y="30340"/>
                  </a:lnTo>
                  <a:lnTo>
                    <a:pt x="4960" y="30298"/>
                  </a:lnTo>
                  <a:lnTo>
                    <a:pt x="4960" y="30235"/>
                  </a:lnTo>
                  <a:lnTo>
                    <a:pt x="5001" y="30214"/>
                  </a:lnTo>
                  <a:lnTo>
                    <a:pt x="5064" y="30235"/>
                  </a:lnTo>
                  <a:lnTo>
                    <a:pt x="5127" y="30194"/>
                  </a:lnTo>
                  <a:lnTo>
                    <a:pt x="5211" y="30152"/>
                  </a:lnTo>
                  <a:lnTo>
                    <a:pt x="5273" y="30214"/>
                  </a:lnTo>
                  <a:lnTo>
                    <a:pt x="5315" y="30235"/>
                  </a:lnTo>
                  <a:lnTo>
                    <a:pt x="5378" y="30214"/>
                  </a:lnTo>
                  <a:lnTo>
                    <a:pt x="5420" y="30131"/>
                  </a:lnTo>
                  <a:lnTo>
                    <a:pt x="5483" y="30089"/>
                  </a:lnTo>
                  <a:lnTo>
                    <a:pt x="5545" y="30089"/>
                  </a:lnTo>
                  <a:lnTo>
                    <a:pt x="5629" y="30047"/>
                  </a:lnTo>
                  <a:lnTo>
                    <a:pt x="5713" y="30089"/>
                  </a:lnTo>
                  <a:lnTo>
                    <a:pt x="5755" y="30026"/>
                  </a:lnTo>
                  <a:lnTo>
                    <a:pt x="5755" y="29984"/>
                  </a:lnTo>
                  <a:lnTo>
                    <a:pt x="5713" y="29922"/>
                  </a:lnTo>
                  <a:lnTo>
                    <a:pt x="5713" y="29880"/>
                  </a:lnTo>
                  <a:lnTo>
                    <a:pt x="5755" y="29838"/>
                  </a:lnTo>
                  <a:lnTo>
                    <a:pt x="5817" y="29880"/>
                  </a:lnTo>
                  <a:lnTo>
                    <a:pt x="5859" y="29942"/>
                  </a:lnTo>
                  <a:lnTo>
                    <a:pt x="5859" y="30047"/>
                  </a:lnTo>
                  <a:lnTo>
                    <a:pt x="5797" y="30131"/>
                  </a:lnTo>
                  <a:lnTo>
                    <a:pt x="5734" y="30152"/>
                  </a:lnTo>
                  <a:lnTo>
                    <a:pt x="5692" y="30214"/>
                  </a:lnTo>
                  <a:lnTo>
                    <a:pt x="5713" y="30235"/>
                  </a:lnTo>
                  <a:lnTo>
                    <a:pt x="5838" y="30194"/>
                  </a:lnTo>
                  <a:lnTo>
                    <a:pt x="6027" y="30089"/>
                  </a:lnTo>
                  <a:lnTo>
                    <a:pt x="6131" y="29922"/>
                  </a:lnTo>
                  <a:lnTo>
                    <a:pt x="6173" y="29922"/>
                  </a:lnTo>
                  <a:lnTo>
                    <a:pt x="6215" y="30005"/>
                  </a:lnTo>
                  <a:lnTo>
                    <a:pt x="6215" y="30110"/>
                  </a:lnTo>
                  <a:lnTo>
                    <a:pt x="6131" y="30131"/>
                  </a:lnTo>
                  <a:lnTo>
                    <a:pt x="6048" y="30194"/>
                  </a:lnTo>
                  <a:lnTo>
                    <a:pt x="5964" y="30256"/>
                  </a:lnTo>
                  <a:lnTo>
                    <a:pt x="5859" y="30298"/>
                  </a:lnTo>
                  <a:lnTo>
                    <a:pt x="5838" y="30319"/>
                  </a:lnTo>
                  <a:lnTo>
                    <a:pt x="5859" y="30340"/>
                  </a:lnTo>
                  <a:lnTo>
                    <a:pt x="5964" y="30319"/>
                  </a:lnTo>
                  <a:lnTo>
                    <a:pt x="6110" y="30235"/>
                  </a:lnTo>
                  <a:lnTo>
                    <a:pt x="6131" y="30256"/>
                  </a:lnTo>
                  <a:lnTo>
                    <a:pt x="6027" y="30361"/>
                  </a:lnTo>
                  <a:lnTo>
                    <a:pt x="5943" y="30403"/>
                  </a:lnTo>
                  <a:lnTo>
                    <a:pt x="5943" y="30507"/>
                  </a:lnTo>
                  <a:lnTo>
                    <a:pt x="5797" y="30612"/>
                  </a:lnTo>
                  <a:lnTo>
                    <a:pt x="5755" y="30654"/>
                  </a:lnTo>
                  <a:lnTo>
                    <a:pt x="5817" y="30654"/>
                  </a:lnTo>
                  <a:lnTo>
                    <a:pt x="5859" y="30612"/>
                  </a:lnTo>
                  <a:lnTo>
                    <a:pt x="5901" y="30612"/>
                  </a:lnTo>
                  <a:lnTo>
                    <a:pt x="5901" y="30633"/>
                  </a:lnTo>
                  <a:lnTo>
                    <a:pt x="5922" y="30738"/>
                  </a:lnTo>
                  <a:lnTo>
                    <a:pt x="5943" y="30654"/>
                  </a:lnTo>
                  <a:lnTo>
                    <a:pt x="6027" y="30612"/>
                  </a:lnTo>
                  <a:lnTo>
                    <a:pt x="6048" y="30549"/>
                  </a:lnTo>
                  <a:lnTo>
                    <a:pt x="6110" y="30549"/>
                  </a:lnTo>
                  <a:lnTo>
                    <a:pt x="6131" y="30570"/>
                  </a:lnTo>
                  <a:lnTo>
                    <a:pt x="6048" y="30654"/>
                  </a:lnTo>
                  <a:lnTo>
                    <a:pt x="6027" y="30738"/>
                  </a:lnTo>
                  <a:lnTo>
                    <a:pt x="6048" y="30759"/>
                  </a:lnTo>
                  <a:lnTo>
                    <a:pt x="6131" y="30738"/>
                  </a:lnTo>
                  <a:lnTo>
                    <a:pt x="6173" y="30654"/>
                  </a:lnTo>
                  <a:lnTo>
                    <a:pt x="6236" y="30654"/>
                  </a:lnTo>
                  <a:lnTo>
                    <a:pt x="6320" y="30633"/>
                  </a:lnTo>
                  <a:lnTo>
                    <a:pt x="6236" y="30738"/>
                  </a:lnTo>
                  <a:lnTo>
                    <a:pt x="6215" y="30842"/>
                  </a:lnTo>
                  <a:lnTo>
                    <a:pt x="6110" y="30926"/>
                  </a:lnTo>
                  <a:lnTo>
                    <a:pt x="6110" y="30989"/>
                  </a:lnTo>
                  <a:lnTo>
                    <a:pt x="6131" y="31031"/>
                  </a:lnTo>
                  <a:lnTo>
                    <a:pt x="6236" y="30947"/>
                  </a:lnTo>
                  <a:lnTo>
                    <a:pt x="6320" y="30738"/>
                  </a:lnTo>
                  <a:lnTo>
                    <a:pt x="6382" y="30675"/>
                  </a:lnTo>
                  <a:lnTo>
                    <a:pt x="6424" y="30717"/>
                  </a:lnTo>
                  <a:lnTo>
                    <a:pt x="6320" y="30863"/>
                  </a:lnTo>
                  <a:lnTo>
                    <a:pt x="6320" y="30947"/>
                  </a:lnTo>
                  <a:lnTo>
                    <a:pt x="6257" y="31031"/>
                  </a:lnTo>
                  <a:lnTo>
                    <a:pt x="6236" y="31135"/>
                  </a:lnTo>
                  <a:lnTo>
                    <a:pt x="6278" y="31156"/>
                  </a:lnTo>
                  <a:lnTo>
                    <a:pt x="6341" y="31093"/>
                  </a:lnTo>
                  <a:lnTo>
                    <a:pt x="6341" y="31031"/>
                  </a:lnTo>
                  <a:lnTo>
                    <a:pt x="6361" y="30968"/>
                  </a:lnTo>
                  <a:lnTo>
                    <a:pt x="6424" y="30968"/>
                  </a:lnTo>
                  <a:lnTo>
                    <a:pt x="6487" y="30989"/>
                  </a:lnTo>
                  <a:lnTo>
                    <a:pt x="6487" y="30842"/>
                  </a:lnTo>
                  <a:lnTo>
                    <a:pt x="6550" y="30842"/>
                  </a:lnTo>
                  <a:lnTo>
                    <a:pt x="6592" y="30759"/>
                  </a:lnTo>
                  <a:lnTo>
                    <a:pt x="6654" y="30759"/>
                  </a:lnTo>
                  <a:lnTo>
                    <a:pt x="6654" y="30821"/>
                  </a:lnTo>
                  <a:lnTo>
                    <a:pt x="6633" y="30821"/>
                  </a:lnTo>
                  <a:lnTo>
                    <a:pt x="6592" y="30926"/>
                  </a:lnTo>
                  <a:lnTo>
                    <a:pt x="6592" y="30968"/>
                  </a:lnTo>
                  <a:lnTo>
                    <a:pt x="6759" y="30968"/>
                  </a:lnTo>
                  <a:lnTo>
                    <a:pt x="7010" y="31093"/>
                  </a:lnTo>
                  <a:lnTo>
                    <a:pt x="7052" y="31093"/>
                  </a:lnTo>
                  <a:lnTo>
                    <a:pt x="7052" y="31051"/>
                  </a:lnTo>
                  <a:lnTo>
                    <a:pt x="7094" y="30989"/>
                  </a:lnTo>
                  <a:lnTo>
                    <a:pt x="7157" y="30968"/>
                  </a:lnTo>
                  <a:lnTo>
                    <a:pt x="7157" y="30926"/>
                  </a:lnTo>
                  <a:lnTo>
                    <a:pt x="7094" y="30884"/>
                  </a:lnTo>
                  <a:lnTo>
                    <a:pt x="7073" y="30863"/>
                  </a:lnTo>
                  <a:lnTo>
                    <a:pt x="6989" y="30863"/>
                  </a:lnTo>
                  <a:lnTo>
                    <a:pt x="6968" y="30884"/>
                  </a:lnTo>
                  <a:lnTo>
                    <a:pt x="6968" y="30842"/>
                  </a:lnTo>
                  <a:lnTo>
                    <a:pt x="6989" y="30821"/>
                  </a:lnTo>
                  <a:lnTo>
                    <a:pt x="6989" y="30759"/>
                  </a:lnTo>
                  <a:lnTo>
                    <a:pt x="6885" y="30717"/>
                  </a:lnTo>
                  <a:lnTo>
                    <a:pt x="6696" y="30633"/>
                  </a:lnTo>
                  <a:lnTo>
                    <a:pt x="6675" y="30570"/>
                  </a:lnTo>
                  <a:lnTo>
                    <a:pt x="6696" y="30549"/>
                  </a:lnTo>
                  <a:lnTo>
                    <a:pt x="6780" y="30570"/>
                  </a:lnTo>
                  <a:lnTo>
                    <a:pt x="6843" y="30549"/>
                  </a:lnTo>
                  <a:lnTo>
                    <a:pt x="6864" y="30549"/>
                  </a:lnTo>
                  <a:lnTo>
                    <a:pt x="6885" y="30612"/>
                  </a:lnTo>
                  <a:lnTo>
                    <a:pt x="6968" y="30675"/>
                  </a:lnTo>
                  <a:lnTo>
                    <a:pt x="7052" y="30738"/>
                  </a:lnTo>
                  <a:lnTo>
                    <a:pt x="7115" y="30738"/>
                  </a:lnTo>
                  <a:lnTo>
                    <a:pt x="7219" y="30675"/>
                  </a:lnTo>
                  <a:lnTo>
                    <a:pt x="7303" y="30633"/>
                  </a:lnTo>
                  <a:lnTo>
                    <a:pt x="7324" y="30570"/>
                  </a:lnTo>
                  <a:lnTo>
                    <a:pt x="7261" y="30549"/>
                  </a:lnTo>
                  <a:lnTo>
                    <a:pt x="7157" y="30549"/>
                  </a:lnTo>
                  <a:lnTo>
                    <a:pt x="7094" y="30528"/>
                  </a:lnTo>
                  <a:lnTo>
                    <a:pt x="7094" y="30466"/>
                  </a:lnTo>
                  <a:lnTo>
                    <a:pt x="7219" y="30466"/>
                  </a:lnTo>
                  <a:lnTo>
                    <a:pt x="7303" y="30424"/>
                  </a:lnTo>
                  <a:lnTo>
                    <a:pt x="7303" y="30403"/>
                  </a:lnTo>
                  <a:lnTo>
                    <a:pt x="7219" y="30340"/>
                  </a:lnTo>
                  <a:lnTo>
                    <a:pt x="7157" y="30319"/>
                  </a:lnTo>
                  <a:lnTo>
                    <a:pt x="7157" y="30298"/>
                  </a:lnTo>
                  <a:lnTo>
                    <a:pt x="7198" y="30298"/>
                  </a:lnTo>
                  <a:lnTo>
                    <a:pt x="7219" y="30256"/>
                  </a:lnTo>
                  <a:lnTo>
                    <a:pt x="7198" y="30235"/>
                  </a:lnTo>
                  <a:lnTo>
                    <a:pt x="7094" y="30214"/>
                  </a:lnTo>
                  <a:lnTo>
                    <a:pt x="7052" y="30152"/>
                  </a:lnTo>
                  <a:lnTo>
                    <a:pt x="7073" y="30131"/>
                  </a:lnTo>
                  <a:lnTo>
                    <a:pt x="7157" y="30152"/>
                  </a:lnTo>
                  <a:lnTo>
                    <a:pt x="7261" y="30194"/>
                  </a:lnTo>
                  <a:lnTo>
                    <a:pt x="7408" y="30152"/>
                  </a:lnTo>
                  <a:lnTo>
                    <a:pt x="7491" y="30110"/>
                  </a:lnTo>
                  <a:lnTo>
                    <a:pt x="7512" y="30047"/>
                  </a:lnTo>
                  <a:lnTo>
                    <a:pt x="7491" y="30005"/>
                  </a:lnTo>
                  <a:lnTo>
                    <a:pt x="7387" y="29984"/>
                  </a:lnTo>
                  <a:lnTo>
                    <a:pt x="7198" y="29942"/>
                  </a:lnTo>
                  <a:lnTo>
                    <a:pt x="7115" y="29901"/>
                  </a:lnTo>
                  <a:lnTo>
                    <a:pt x="7115" y="29880"/>
                  </a:lnTo>
                  <a:lnTo>
                    <a:pt x="7177" y="29880"/>
                  </a:lnTo>
                  <a:lnTo>
                    <a:pt x="7261" y="29901"/>
                  </a:lnTo>
                  <a:lnTo>
                    <a:pt x="7408" y="29901"/>
                  </a:lnTo>
                  <a:lnTo>
                    <a:pt x="7491" y="29838"/>
                  </a:lnTo>
                  <a:lnTo>
                    <a:pt x="7491" y="29775"/>
                  </a:lnTo>
                  <a:lnTo>
                    <a:pt x="7408" y="29712"/>
                  </a:lnTo>
                  <a:lnTo>
                    <a:pt x="7324" y="29691"/>
                  </a:lnTo>
                  <a:lnTo>
                    <a:pt x="7303" y="29629"/>
                  </a:lnTo>
                  <a:lnTo>
                    <a:pt x="7366" y="29629"/>
                  </a:lnTo>
                  <a:lnTo>
                    <a:pt x="7408" y="29670"/>
                  </a:lnTo>
                  <a:lnTo>
                    <a:pt x="7429" y="29712"/>
                  </a:lnTo>
                  <a:lnTo>
                    <a:pt x="7512" y="29691"/>
                  </a:lnTo>
                  <a:lnTo>
                    <a:pt x="7575" y="29629"/>
                  </a:lnTo>
                  <a:lnTo>
                    <a:pt x="7575" y="29587"/>
                  </a:lnTo>
                  <a:lnTo>
                    <a:pt x="7512" y="29566"/>
                  </a:lnTo>
                  <a:lnTo>
                    <a:pt x="7429" y="29503"/>
                  </a:lnTo>
                  <a:lnTo>
                    <a:pt x="7429" y="29482"/>
                  </a:lnTo>
                  <a:lnTo>
                    <a:pt x="7491" y="29461"/>
                  </a:lnTo>
                  <a:lnTo>
                    <a:pt x="7512" y="29503"/>
                  </a:lnTo>
                  <a:lnTo>
                    <a:pt x="7575" y="29524"/>
                  </a:lnTo>
                  <a:lnTo>
                    <a:pt x="7638" y="29461"/>
                  </a:lnTo>
                  <a:lnTo>
                    <a:pt x="7638" y="29419"/>
                  </a:lnTo>
                  <a:lnTo>
                    <a:pt x="7533" y="29398"/>
                  </a:lnTo>
                  <a:lnTo>
                    <a:pt x="7470" y="29357"/>
                  </a:lnTo>
                  <a:lnTo>
                    <a:pt x="7429" y="29294"/>
                  </a:lnTo>
                  <a:lnTo>
                    <a:pt x="7491" y="29294"/>
                  </a:lnTo>
                  <a:lnTo>
                    <a:pt x="7575" y="29357"/>
                  </a:lnTo>
                  <a:lnTo>
                    <a:pt x="7638" y="29357"/>
                  </a:lnTo>
                  <a:lnTo>
                    <a:pt x="7701" y="29398"/>
                  </a:lnTo>
                  <a:lnTo>
                    <a:pt x="7742" y="29398"/>
                  </a:lnTo>
                  <a:lnTo>
                    <a:pt x="7784" y="29315"/>
                  </a:lnTo>
                  <a:lnTo>
                    <a:pt x="7784" y="29273"/>
                  </a:lnTo>
                  <a:lnTo>
                    <a:pt x="7826" y="29210"/>
                  </a:lnTo>
                  <a:lnTo>
                    <a:pt x="7826" y="29168"/>
                  </a:lnTo>
                  <a:lnTo>
                    <a:pt x="7805" y="29106"/>
                  </a:lnTo>
                  <a:lnTo>
                    <a:pt x="7826" y="29001"/>
                  </a:lnTo>
                  <a:lnTo>
                    <a:pt x="7826" y="28959"/>
                  </a:lnTo>
                  <a:lnTo>
                    <a:pt x="7742" y="28854"/>
                  </a:lnTo>
                  <a:lnTo>
                    <a:pt x="7617" y="28750"/>
                  </a:lnTo>
                  <a:lnTo>
                    <a:pt x="7512" y="28729"/>
                  </a:lnTo>
                  <a:lnTo>
                    <a:pt x="7470" y="28666"/>
                  </a:lnTo>
                  <a:lnTo>
                    <a:pt x="7470" y="28645"/>
                  </a:lnTo>
                  <a:lnTo>
                    <a:pt x="7533" y="28645"/>
                  </a:lnTo>
                  <a:lnTo>
                    <a:pt x="7596" y="28666"/>
                  </a:lnTo>
                  <a:lnTo>
                    <a:pt x="7722" y="28771"/>
                  </a:lnTo>
                  <a:lnTo>
                    <a:pt x="7805" y="28854"/>
                  </a:lnTo>
                  <a:lnTo>
                    <a:pt x="7889" y="28854"/>
                  </a:lnTo>
                  <a:lnTo>
                    <a:pt x="7910" y="28834"/>
                  </a:lnTo>
                  <a:lnTo>
                    <a:pt x="7889" y="28687"/>
                  </a:lnTo>
                  <a:lnTo>
                    <a:pt x="7826" y="28582"/>
                  </a:lnTo>
                  <a:lnTo>
                    <a:pt x="7701" y="28562"/>
                  </a:lnTo>
                  <a:lnTo>
                    <a:pt x="7533" y="28478"/>
                  </a:lnTo>
                  <a:lnTo>
                    <a:pt x="7491" y="28457"/>
                  </a:lnTo>
                  <a:lnTo>
                    <a:pt x="7491" y="28415"/>
                  </a:lnTo>
                  <a:lnTo>
                    <a:pt x="7533" y="28415"/>
                  </a:lnTo>
                  <a:lnTo>
                    <a:pt x="7596" y="28436"/>
                  </a:lnTo>
                  <a:lnTo>
                    <a:pt x="7638" y="28478"/>
                  </a:lnTo>
                  <a:lnTo>
                    <a:pt x="7742" y="28478"/>
                  </a:lnTo>
                  <a:lnTo>
                    <a:pt x="7805" y="28415"/>
                  </a:lnTo>
                  <a:lnTo>
                    <a:pt x="7826" y="28352"/>
                  </a:lnTo>
                  <a:lnTo>
                    <a:pt x="7826" y="28269"/>
                  </a:lnTo>
                  <a:lnTo>
                    <a:pt x="7847" y="28269"/>
                  </a:lnTo>
                  <a:lnTo>
                    <a:pt x="7910" y="28310"/>
                  </a:lnTo>
                  <a:lnTo>
                    <a:pt x="7910" y="28331"/>
                  </a:lnTo>
                  <a:lnTo>
                    <a:pt x="7910" y="28373"/>
                  </a:lnTo>
                  <a:lnTo>
                    <a:pt x="8014" y="28436"/>
                  </a:lnTo>
                  <a:lnTo>
                    <a:pt x="8056" y="28436"/>
                  </a:lnTo>
                  <a:lnTo>
                    <a:pt x="8119" y="28478"/>
                  </a:lnTo>
                  <a:lnTo>
                    <a:pt x="8161" y="28478"/>
                  </a:lnTo>
                  <a:lnTo>
                    <a:pt x="8203" y="28436"/>
                  </a:lnTo>
                  <a:lnTo>
                    <a:pt x="8245" y="28373"/>
                  </a:lnTo>
                  <a:lnTo>
                    <a:pt x="8266" y="28352"/>
                  </a:lnTo>
                  <a:lnTo>
                    <a:pt x="8245" y="28310"/>
                  </a:lnTo>
                  <a:lnTo>
                    <a:pt x="8161" y="28269"/>
                  </a:lnTo>
                  <a:lnTo>
                    <a:pt x="8014" y="28269"/>
                  </a:lnTo>
                  <a:lnTo>
                    <a:pt x="7994" y="28248"/>
                  </a:lnTo>
                  <a:lnTo>
                    <a:pt x="7994" y="28227"/>
                  </a:lnTo>
                  <a:lnTo>
                    <a:pt x="7994" y="28164"/>
                  </a:lnTo>
                  <a:lnTo>
                    <a:pt x="7931" y="28122"/>
                  </a:lnTo>
                  <a:lnTo>
                    <a:pt x="7931" y="28059"/>
                  </a:lnTo>
                  <a:lnTo>
                    <a:pt x="7994" y="28018"/>
                  </a:lnTo>
                  <a:lnTo>
                    <a:pt x="8014" y="28018"/>
                  </a:lnTo>
                  <a:lnTo>
                    <a:pt x="8056" y="28059"/>
                  </a:lnTo>
                  <a:lnTo>
                    <a:pt x="8056" y="28143"/>
                  </a:lnTo>
                  <a:lnTo>
                    <a:pt x="8119" y="28206"/>
                  </a:lnTo>
                  <a:lnTo>
                    <a:pt x="8245" y="28206"/>
                  </a:lnTo>
                  <a:lnTo>
                    <a:pt x="8307" y="28164"/>
                  </a:lnTo>
                  <a:lnTo>
                    <a:pt x="8307" y="28122"/>
                  </a:lnTo>
                  <a:lnTo>
                    <a:pt x="8266" y="28059"/>
                  </a:lnTo>
                  <a:lnTo>
                    <a:pt x="8161" y="28018"/>
                  </a:lnTo>
                  <a:lnTo>
                    <a:pt x="8098" y="27955"/>
                  </a:lnTo>
                  <a:lnTo>
                    <a:pt x="8056" y="27850"/>
                  </a:lnTo>
                  <a:lnTo>
                    <a:pt x="8098" y="27850"/>
                  </a:lnTo>
                  <a:lnTo>
                    <a:pt x="8140" y="27913"/>
                  </a:lnTo>
                  <a:lnTo>
                    <a:pt x="8245" y="27955"/>
                  </a:lnTo>
                  <a:lnTo>
                    <a:pt x="8307" y="27997"/>
                  </a:lnTo>
                  <a:lnTo>
                    <a:pt x="8370" y="28059"/>
                  </a:lnTo>
                  <a:lnTo>
                    <a:pt x="8412" y="28038"/>
                  </a:lnTo>
                  <a:lnTo>
                    <a:pt x="8412" y="27997"/>
                  </a:lnTo>
                  <a:lnTo>
                    <a:pt x="8370" y="27934"/>
                  </a:lnTo>
                  <a:lnTo>
                    <a:pt x="8266" y="27892"/>
                  </a:lnTo>
                  <a:lnTo>
                    <a:pt x="8203" y="27829"/>
                  </a:lnTo>
                  <a:lnTo>
                    <a:pt x="8203" y="27746"/>
                  </a:lnTo>
                  <a:lnTo>
                    <a:pt x="8245" y="27704"/>
                  </a:lnTo>
                  <a:lnTo>
                    <a:pt x="8266" y="27641"/>
                  </a:lnTo>
                  <a:lnTo>
                    <a:pt x="8328" y="27641"/>
                  </a:lnTo>
                  <a:lnTo>
                    <a:pt x="8349" y="27704"/>
                  </a:lnTo>
                  <a:lnTo>
                    <a:pt x="8475" y="27808"/>
                  </a:lnTo>
                  <a:lnTo>
                    <a:pt x="8558" y="27808"/>
                  </a:lnTo>
                  <a:lnTo>
                    <a:pt x="8621" y="27787"/>
                  </a:lnTo>
                  <a:lnTo>
                    <a:pt x="8684" y="27787"/>
                  </a:lnTo>
                  <a:lnTo>
                    <a:pt x="8768" y="27746"/>
                  </a:lnTo>
                  <a:lnTo>
                    <a:pt x="8789" y="27683"/>
                  </a:lnTo>
                  <a:lnTo>
                    <a:pt x="8768" y="27641"/>
                  </a:lnTo>
                  <a:lnTo>
                    <a:pt x="8684" y="27620"/>
                  </a:lnTo>
                  <a:lnTo>
                    <a:pt x="8621" y="27578"/>
                  </a:lnTo>
                  <a:lnTo>
                    <a:pt x="8517" y="27515"/>
                  </a:lnTo>
                  <a:lnTo>
                    <a:pt x="8454" y="27515"/>
                  </a:lnTo>
                  <a:lnTo>
                    <a:pt x="8370" y="27494"/>
                  </a:lnTo>
                  <a:lnTo>
                    <a:pt x="8412" y="27432"/>
                  </a:lnTo>
                  <a:lnTo>
                    <a:pt x="8433" y="27411"/>
                  </a:lnTo>
                  <a:lnTo>
                    <a:pt x="8517" y="27411"/>
                  </a:lnTo>
                  <a:lnTo>
                    <a:pt x="8579" y="27494"/>
                  </a:lnTo>
                  <a:lnTo>
                    <a:pt x="8642" y="27515"/>
                  </a:lnTo>
                  <a:lnTo>
                    <a:pt x="8684" y="27515"/>
                  </a:lnTo>
                  <a:lnTo>
                    <a:pt x="8768" y="27620"/>
                  </a:lnTo>
                  <a:lnTo>
                    <a:pt x="8851" y="27641"/>
                  </a:lnTo>
                  <a:lnTo>
                    <a:pt x="8893" y="27620"/>
                  </a:lnTo>
                  <a:lnTo>
                    <a:pt x="8935" y="27578"/>
                  </a:lnTo>
                  <a:lnTo>
                    <a:pt x="8935" y="27515"/>
                  </a:lnTo>
                  <a:lnTo>
                    <a:pt x="8935" y="27411"/>
                  </a:lnTo>
                  <a:lnTo>
                    <a:pt x="8893" y="27369"/>
                  </a:lnTo>
                  <a:lnTo>
                    <a:pt x="8851" y="27327"/>
                  </a:lnTo>
                  <a:lnTo>
                    <a:pt x="8851" y="27306"/>
                  </a:lnTo>
                  <a:lnTo>
                    <a:pt x="8956" y="27306"/>
                  </a:lnTo>
                  <a:lnTo>
                    <a:pt x="8977" y="27222"/>
                  </a:lnTo>
                  <a:lnTo>
                    <a:pt x="8977" y="27181"/>
                  </a:lnTo>
                  <a:lnTo>
                    <a:pt x="8935" y="27181"/>
                  </a:lnTo>
                  <a:lnTo>
                    <a:pt x="8872" y="27201"/>
                  </a:lnTo>
                  <a:lnTo>
                    <a:pt x="8830" y="27160"/>
                  </a:lnTo>
                  <a:lnTo>
                    <a:pt x="8768" y="27097"/>
                  </a:lnTo>
                  <a:lnTo>
                    <a:pt x="8684" y="27097"/>
                  </a:lnTo>
                  <a:lnTo>
                    <a:pt x="8558" y="27013"/>
                  </a:lnTo>
                  <a:lnTo>
                    <a:pt x="8538" y="26992"/>
                  </a:lnTo>
                  <a:lnTo>
                    <a:pt x="8579" y="26950"/>
                  </a:lnTo>
                  <a:lnTo>
                    <a:pt x="8684" y="26950"/>
                  </a:lnTo>
                  <a:lnTo>
                    <a:pt x="8789" y="26971"/>
                  </a:lnTo>
                  <a:lnTo>
                    <a:pt x="8872" y="26971"/>
                  </a:lnTo>
                  <a:lnTo>
                    <a:pt x="8893" y="26909"/>
                  </a:lnTo>
                  <a:lnTo>
                    <a:pt x="8956" y="26909"/>
                  </a:lnTo>
                  <a:lnTo>
                    <a:pt x="9040" y="26971"/>
                  </a:lnTo>
                  <a:lnTo>
                    <a:pt x="9061" y="26867"/>
                  </a:lnTo>
                  <a:lnTo>
                    <a:pt x="9040" y="26699"/>
                  </a:lnTo>
                  <a:lnTo>
                    <a:pt x="8998" y="26595"/>
                  </a:lnTo>
                  <a:lnTo>
                    <a:pt x="8956" y="26553"/>
                  </a:lnTo>
                  <a:lnTo>
                    <a:pt x="8935" y="26469"/>
                  </a:lnTo>
                  <a:lnTo>
                    <a:pt x="8935" y="26427"/>
                  </a:lnTo>
                  <a:lnTo>
                    <a:pt x="8977" y="26365"/>
                  </a:lnTo>
                  <a:lnTo>
                    <a:pt x="8956" y="26260"/>
                  </a:lnTo>
                  <a:lnTo>
                    <a:pt x="8956" y="26218"/>
                  </a:lnTo>
                  <a:lnTo>
                    <a:pt x="8977" y="26155"/>
                  </a:lnTo>
                  <a:lnTo>
                    <a:pt x="8998" y="26176"/>
                  </a:lnTo>
                  <a:lnTo>
                    <a:pt x="9040" y="26239"/>
                  </a:lnTo>
                  <a:lnTo>
                    <a:pt x="9102" y="26260"/>
                  </a:lnTo>
                  <a:lnTo>
                    <a:pt x="9102" y="26218"/>
                  </a:lnTo>
                  <a:lnTo>
                    <a:pt x="9165" y="26176"/>
                  </a:lnTo>
                  <a:lnTo>
                    <a:pt x="9207" y="26218"/>
                  </a:lnTo>
                  <a:lnTo>
                    <a:pt x="9249" y="26344"/>
                  </a:lnTo>
                  <a:lnTo>
                    <a:pt x="9291" y="26365"/>
                  </a:lnTo>
                  <a:lnTo>
                    <a:pt x="9374" y="26365"/>
                  </a:lnTo>
                  <a:lnTo>
                    <a:pt x="9479" y="26239"/>
                  </a:lnTo>
                  <a:lnTo>
                    <a:pt x="9521" y="26113"/>
                  </a:lnTo>
                  <a:lnTo>
                    <a:pt x="9521" y="26009"/>
                  </a:lnTo>
                  <a:lnTo>
                    <a:pt x="9500" y="25925"/>
                  </a:lnTo>
                  <a:lnTo>
                    <a:pt x="9500" y="25862"/>
                  </a:lnTo>
                  <a:lnTo>
                    <a:pt x="9563" y="25841"/>
                  </a:lnTo>
                  <a:lnTo>
                    <a:pt x="9605" y="25841"/>
                  </a:lnTo>
                  <a:lnTo>
                    <a:pt x="9626" y="25800"/>
                  </a:lnTo>
                  <a:lnTo>
                    <a:pt x="9667" y="25758"/>
                  </a:lnTo>
                  <a:lnTo>
                    <a:pt x="9688" y="25821"/>
                  </a:lnTo>
                  <a:lnTo>
                    <a:pt x="9730" y="25883"/>
                  </a:lnTo>
                  <a:lnTo>
                    <a:pt x="9814" y="25883"/>
                  </a:lnTo>
                  <a:lnTo>
                    <a:pt x="9877" y="25841"/>
                  </a:lnTo>
                  <a:lnTo>
                    <a:pt x="9877" y="25800"/>
                  </a:lnTo>
                  <a:lnTo>
                    <a:pt x="9877" y="25737"/>
                  </a:lnTo>
                  <a:lnTo>
                    <a:pt x="9898" y="25737"/>
                  </a:lnTo>
                  <a:lnTo>
                    <a:pt x="9918" y="25800"/>
                  </a:lnTo>
                  <a:lnTo>
                    <a:pt x="9939" y="25883"/>
                  </a:lnTo>
                  <a:lnTo>
                    <a:pt x="9981" y="25925"/>
                  </a:lnTo>
                  <a:lnTo>
                    <a:pt x="10044" y="25862"/>
                  </a:lnTo>
                  <a:lnTo>
                    <a:pt x="10107" y="25821"/>
                  </a:lnTo>
                  <a:lnTo>
                    <a:pt x="10149" y="25800"/>
                  </a:lnTo>
                  <a:lnTo>
                    <a:pt x="10211" y="25841"/>
                  </a:lnTo>
                  <a:lnTo>
                    <a:pt x="10295" y="25841"/>
                  </a:lnTo>
                  <a:lnTo>
                    <a:pt x="10358" y="25800"/>
                  </a:lnTo>
                  <a:lnTo>
                    <a:pt x="10400" y="25716"/>
                  </a:lnTo>
                  <a:lnTo>
                    <a:pt x="10421" y="25674"/>
                  </a:lnTo>
                  <a:lnTo>
                    <a:pt x="10421" y="25632"/>
                  </a:lnTo>
                  <a:lnTo>
                    <a:pt x="10358" y="25549"/>
                  </a:lnTo>
                  <a:lnTo>
                    <a:pt x="10316" y="25423"/>
                  </a:lnTo>
                  <a:lnTo>
                    <a:pt x="10295" y="25339"/>
                  </a:lnTo>
                  <a:lnTo>
                    <a:pt x="10337" y="25297"/>
                  </a:lnTo>
                  <a:lnTo>
                    <a:pt x="10358" y="25318"/>
                  </a:lnTo>
                  <a:lnTo>
                    <a:pt x="10400" y="25423"/>
                  </a:lnTo>
                  <a:lnTo>
                    <a:pt x="10442" y="25423"/>
                  </a:lnTo>
                  <a:lnTo>
                    <a:pt x="10525" y="25339"/>
                  </a:lnTo>
                  <a:lnTo>
                    <a:pt x="10546" y="25256"/>
                  </a:lnTo>
                  <a:lnTo>
                    <a:pt x="10609" y="25193"/>
                  </a:lnTo>
                  <a:lnTo>
                    <a:pt x="10630" y="25130"/>
                  </a:lnTo>
                  <a:lnTo>
                    <a:pt x="10546" y="25046"/>
                  </a:lnTo>
                  <a:lnTo>
                    <a:pt x="10546" y="25005"/>
                  </a:lnTo>
                  <a:lnTo>
                    <a:pt x="10609" y="24942"/>
                  </a:lnTo>
                  <a:lnTo>
                    <a:pt x="10651" y="24921"/>
                  </a:lnTo>
                  <a:lnTo>
                    <a:pt x="10672" y="24942"/>
                  </a:lnTo>
                  <a:lnTo>
                    <a:pt x="10672" y="24984"/>
                  </a:lnTo>
                  <a:lnTo>
                    <a:pt x="10735" y="25046"/>
                  </a:lnTo>
                  <a:lnTo>
                    <a:pt x="10839" y="25088"/>
                  </a:lnTo>
                  <a:lnTo>
                    <a:pt x="10881" y="25109"/>
                  </a:lnTo>
                  <a:lnTo>
                    <a:pt x="10839" y="25172"/>
                  </a:lnTo>
                  <a:lnTo>
                    <a:pt x="10755" y="25214"/>
                  </a:lnTo>
                  <a:lnTo>
                    <a:pt x="10714" y="25318"/>
                  </a:lnTo>
                  <a:lnTo>
                    <a:pt x="10714" y="25402"/>
                  </a:lnTo>
                  <a:lnTo>
                    <a:pt x="10839" y="25549"/>
                  </a:lnTo>
                  <a:lnTo>
                    <a:pt x="10881" y="25590"/>
                  </a:lnTo>
                  <a:lnTo>
                    <a:pt x="10923" y="25507"/>
                  </a:lnTo>
                  <a:lnTo>
                    <a:pt x="10923" y="25444"/>
                  </a:lnTo>
                  <a:lnTo>
                    <a:pt x="10944" y="25381"/>
                  </a:lnTo>
                  <a:lnTo>
                    <a:pt x="10965" y="25277"/>
                  </a:lnTo>
                  <a:lnTo>
                    <a:pt x="10986" y="25277"/>
                  </a:lnTo>
                  <a:lnTo>
                    <a:pt x="11027" y="25318"/>
                  </a:lnTo>
                  <a:lnTo>
                    <a:pt x="10986" y="25402"/>
                  </a:lnTo>
                  <a:lnTo>
                    <a:pt x="10986" y="25444"/>
                  </a:lnTo>
                  <a:lnTo>
                    <a:pt x="11048" y="25549"/>
                  </a:lnTo>
                  <a:lnTo>
                    <a:pt x="11132" y="25590"/>
                  </a:lnTo>
                  <a:lnTo>
                    <a:pt x="11195" y="25528"/>
                  </a:lnTo>
                  <a:lnTo>
                    <a:pt x="11279" y="25528"/>
                  </a:lnTo>
                  <a:lnTo>
                    <a:pt x="11299" y="25486"/>
                  </a:lnTo>
                  <a:lnTo>
                    <a:pt x="11299" y="25423"/>
                  </a:lnTo>
                  <a:lnTo>
                    <a:pt x="11341" y="25381"/>
                  </a:lnTo>
                  <a:lnTo>
                    <a:pt x="11362" y="25381"/>
                  </a:lnTo>
                  <a:lnTo>
                    <a:pt x="11383" y="25402"/>
                  </a:lnTo>
                  <a:lnTo>
                    <a:pt x="11362" y="25444"/>
                  </a:lnTo>
                  <a:lnTo>
                    <a:pt x="11362" y="25507"/>
                  </a:lnTo>
                  <a:lnTo>
                    <a:pt x="11404" y="25549"/>
                  </a:lnTo>
                  <a:lnTo>
                    <a:pt x="11488" y="25549"/>
                  </a:lnTo>
                  <a:lnTo>
                    <a:pt x="11571" y="25444"/>
                  </a:lnTo>
                  <a:lnTo>
                    <a:pt x="11718" y="25339"/>
                  </a:lnTo>
                  <a:lnTo>
                    <a:pt x="11781" y="25339"/>
                  </a:lnTo>
                  <a:lnTo>
                    <a:pt x="11823" y="25318"/>
                  </a:lnTo>
                  <a:lnTo>
                    <a:pt x="11823" y="25235"/>
                  </a:lnTo>
                  <a:lnTo>
                    <a:pt x="11781" y="25172"/>
                  </a:lnTo>
                  <a:lnTo>
                    <a:pt x="11718" y="25130"/>
                  </a:lnTo>
                  <a:lnTo>
                    <a:pt x="11676" y="25088"/>
                  </a:lnTo>
                  <a:lnTo>
                    <a:pt x="11697" y="25067"/>
                  </a:lnTo>
                  <a:lnTo>
                    <a:pt x="11760" y="25067"/>
                  </a:lnTo>
                  <a:lnTo>
                    <a:pt x="11781" y="25109"/>
                  </a:lnTo>
                  <a:lnTo>
                    <a:pt x="11885" y="25172"/>
                  </a:lnTo>
                  <a:lnTo>
                    <a:pt x="11927" y="25172"/>
                  </a:lnTo>
                  <a:lnTo>
                    <a:pt x="11927" y="25088"/>
                  </a:lnTo>
                  <a:lnTo>
                    <a:pt x="11990" y="25088"/>
                  </a:lnTo>
                  <a:lnTo>
                    <a:pt x="12011" y="25130"/>
                  </a:lnTo>
                  <a:lnTo>
                    <a:pt x="12011" y="25193"/>
                  </a:lnTo>
                  <a:lnTo>
                    <a:pt x="12032" y="25214"/>
                  </a:lnTo>
                  <a:lnTo>
                    <a:pt x="12095" y="25193"/>
                  </a:lnTo>
                  <a:lnTo>
                    <a:pt x="12220" y="25046"/>
                  </a:lnTo>
                  <a:lnTo>
                    <a:pt x="12241" y="25025"/>
                  </a:lnTo>
                  <a:lnTo>
                    <a:pt x="12241" y="25005"/>
                  </a:lnTo>
                  <a:lnTo>
                    <a:pt x="12283" y="24921"/>
                  </a:lnTo>
                  <a:lnTo>
                    <a:pt x="12304" y="24879"/>
                  </a:lnTo>
                  <a:lnTo>
                    <a:pt x="12346" y="24837"/>
                  </a:lnTo>
                  <a:lnTo>
                    <a:pt x="12346" y="24837"/>
                  </a:lnTo>
                  <a:lnTo>
                    <a:pt x="12325" y="24900"/>
                  </a:lnTo>
                  <a:lnTo>
                    <a:pt x="12346" y="24942"/>
                  </a:lnTo>
                  <a:lnTo>
                    <a:pt x="12387" y="24984"/>
                  </a:lnTo>
                  <a:lnTo>
                    <a:pt x="12429" y="24942"/>
                  </a:lnTo>
                  <a:lnTo>
                    <a:pt x="12513" y="24837"/>
                  </a:lnTo>
                  <a:lnTo>
                    <a:pt x="12534" y="24774"/>
                  </a:lnTo>
                  <a:lnTo>
                    <a:pt x="12513" y="24691"/>
                  </a:lnTo>
                  <a:lnTo>
                    <a:pt x="12513" y="24607"/>
                  </a:lnTo>
                  <a:lnTo>
                    <a:pt x="12639" y="24481"/>
                  </a:lnTo>
                  <a:lnTo>
                    <a:pt x="12722" y="24460"/>
                  </a:lnTo>
                  <a:lnTo>
                    <a:pt x="12764" y="24398"/>
                  </a:lnTo>
                  <a:lnTo>
                    <a:pt x="12743" y="24356"/>
                  </a:lnTo>
                  <a:lnTo>
                    <a:pt x="12722" y="24293"/>
                  </a:lnTo>
                  <a:lnTo>
                    <a:pt x="12722" y="24272"/>
                  </a:lnTo>
                  <a:lnTo>
                    <a:pt x="12764" y="24293"/>
                  </a:lnTo>
                  <a:lnTo>
                    <a:pt x="12827" y="24314"/>
                  </a:lnTo>
                  <a:lnTo>
                    <a:pt x="12869" y="24314"/>
                  </a:lnTo>
                  <a:lnTo>
                    <a:pt x="12911" y="24251"/>
                  </a:lnTo>
                  <a:lnTo>
                    <a:pt x="12869" y="24188"/>
                  </a:lnTo>
                  <a:lnTo>
                    <a:pt x="12827" y="24147"/>
                  </a:lnTo>
                  <a:lnTo>
                    <a:pt x="12869" y="24168"/>
                  </a:lnTo>
                  <a:lnTo>
                    <a:pt x="12931" y="24209"/>
                  </a:lnTo>
                  <a:lnTo>
                    <a:pt x="12931" y="24168"/>
                  </a:lnTo>
                  <a:lnTo>
                    <a:pt x="12952" y="24084"/>
                  </a:lnTo>
                  <a:lnTo>
                    <a:pt x="13036" y="24084"/>
                  </a:lnTo>
                  <a:lnTo>
                    <a:pt x="13120" y="24042"/>
                  </a:lnTo>
                  <a:lnTo>
                    <a:pt x="13120" y="23958"/>
                  </a:lnTo>
                  <a:lnTo>
                    <a:pt x="13120" y="23937"/>
                  </a:lnTo>
                  <a:lnTo>
                    <a:pt x="13141" y="23875"/>
                  </a:lnTo>
                  <a:lnTo>
                    <a:pt x="13224" y="23875"/>
                  </a:lnTo>
                  <a:lnTo>
                    <a:pt x="13266" y="23854"/>
                  </a:lnTo>
                  <a:lnTo>
                    <a:pt x="13350" y="23749"/>
                  </a:lnTo>
                  <a:lnTo>
                    <a:pt x="13434" y="23707"/>
                  </a:lnTo>
                  <a:lnTo>
                    <a:pt x="13476" y="23707"/>
                  </a:lnTo>
                  <a:lnTo>
                    <a:pt x="13496" y="23728"/>
                  </a:lnTo>
                  <a:lnTo>
                    <a:pt x="13580" y="23707"/>
                  </a:lnTo>
                  <a:lnTo>
                    <a:pt x="13643" y="23624"/>
                  </a:lnTo>
                  <a:lnTo>
                    <a:pt x="13664" y="23477"/>
                  </a:lnTo>
                  <a:lnTo>
                    <a:pt x="13643" y="23352"/>
                  </a:lnTo>
                  <a:lnTo>
                    <a:pt x="13580" y="23352"/>
                  </a:lnTo>
                  <a:lnTo>
                    <a:pt x="13559" y="23331"/>
                  </a:lnTo>
                  <a:lnTo>
                    <a:pt x="13580" y="23247"/>
                  </a:lnTo>
                  <a:lnTo>
                    <a:pt x="13580" y="23142"/>
                  </a:lnTo>
                  <a:lnTo>
                    <a:pt x="13559" y="23059"/>
                  </a:lnTo>
                  <a:lnTo>
                    <a:pt x="13496" y="23017"/>
                  </a:lnTo>
                  <a:lnTo>
                    <a:pt x="13476" y="22912"/>
                  </a:lnTo>
                  <a:lnTo>
                    <a:pt x="13455" y="22870"/>
                  </a:lnTo>
                  <a:lnTo>
                    <a:pt x="13455" y="22787"/>
                  </a:lnTo>
                  <a:lnTo>
                    <a:pt x="13496" y="22787"/>
                  </a:lnTo>
                  <a:lnTo>
                    <a:pt x="13559" y="22808"/>
                  </a:lnTo>
                  <a:lnTo>
                    <a:pt x="13580" y="22912"/>
                  </a:lnTo>
                  <a:lnTo>
                    <a:pt x="13643" y="22996"/>
                  </a:lnTo>
                  <a:lnTo>
                    <a:pt x="13643" y="23080"/>
                  </a:lnTo>
                  <a:lnTo>
                    <a:pt x="13685" y="23184"/>
                  </a:lnTo>
                  <a:lnTo>
                    <a:pt x="13748" y="23205"/>
                  </a:lnTo>
                  <a:lnTo>
                    <a:pt x="13789" y="23247"/>
                  </a:lnTo>
                  <a:lnTo>
                    <a:pt x="13768" y="23331"/>
                  </a:lnTo>
                  <a:lnTo>
                    <a:pt x="13789" y="23414"/>
                  </a:lnTo>
                  <a:lnTo>
                    <a:pt x="13873" y="23456"/>
                  </a:lnTo>
                  <a:lnTo>
                    <a:pt x="13915" y="23456"/>
                  </a:lnTo>
                  <a:lnTo>
                    <a:pt x="13915" y="23414"/>
                  </a:lnTo>
                  <a:lnTo>
                    <a:pt x="13957" y="23352"/>
                  </a:lnTo>
                  <a:lnTo>
                    <a:pt x="13999" y="23352"/>
                  </a:lnTo>
                  <a:lnTo>
                    <a:pt x="14061" y="23435"/>
                  </a:lnTo>
                  <a:lnTo>
                    <a:pt x="14229" y="23435"/>
                  </a:lnTo>
                  <a:lnTo>
                    <a:pt x="14292" y="23393"/>
                  </a:lnTo>
                  <a:lnTo>
                    <a:pt x="14312" y="23414"/>
                  </a:lnTo>
                  <a:lnTo>
                    <a:pt x="14375" y="23414"/>
                  </a:lnTo>
                  <a:lnTo>
                    <a:pt x="14438" y="23352"/>
                  </a:lnTo>
                  <a:lnTo>
                    <a:pt x="14480" y="23289"/>
                  </a:lnTo>
                  <a:lnTo>
                    <a:pt x="14522" y="23289"/>
                  </a:lnTo>
                  <a:lnTo>
                    <a:pt x="14522" y="23226"/>
                  </a:lnTo>
                  <a:lnTo>
                    <a:pt x="14584" y="23205"/>
                  </a:lnTo>
                  <a:lnTo>
                    <a:pt x="14626" y="23226"/>
                  </a:lnTo>
                  <a:lnTo>
                    <a:pt x="14731" y="23352"/>
                  </a:lnTo>
                  <a:lnTo>
                    <a:pt x="14752" y="23414"/>
                  </a:lnTo>
                  <a:lnTo>
                    <a:pt x="14815" y="23414"/>
                  </a:lnTo>
                  <a:lnTo>
                    <a:pt x="14856" y="23352"/>
                  </a:lnTo>
                  <a:lnTo>
                    <a:pt x="14919" y="23331"/>
                  </a:lnTo>
                  <a:lnTo>
                    <a:pt x="14919" y="23226"/>
                  </a:lnTo>
                  <a:lnTo>
                    <a:pt x="14940" y="23226"/>
                  </a:lnTo>
                  <a:lnTo>
                    <a:pt x="14961" y="23247"/>
                  </a:lnTo>
                  <a:lnTo>
                    <a:pt x="15024" y="23247"/>
                  </a:lnTo>
                  <a:lnTo>
                    <a:pt x="15024" y="23205"/>
                  </a:lnTo>
                  <a:lnTo>
                    <a:pt x="15066" y="23205"/>
                  </a:lnTo>
                  <a:lnTo>
                    <a:pt x="15108" y="23226"/>
                  </a:lnTo>
                  <a:lnTo>
                    <a:pt x="15170" y="23226"/>
                  </a:lnTo>
                  <a:lnTo>
                    <a:pt x="15212" y="23184"/>
                  </a:lnTo>
                  <a:lnTo>
                    <a:pt x="15212" y="23121"/>
                  </a:lnTo>
                  <a:lnTo>
                    <a:pt x="15254" y="23100"/>
                  </a:lnTo>
                  <a:lnTo>
                    <a:pt x="15338" y="23100"/>
                  </a:lnTo>
                  <a:lnTo>
                    <a:pt x="15359" y="23080"/>
                  </a:lnTo>
                  <a:lnTo>
                    <a:pt x="15359" y="23017"/>
                  </a:lnTo>
                  <a:lnTo>
                    <a:pt x="15380" y="23017"/>
                  </a:lnTo>
                  <a:lnTo>
                    <a:pt x="15380" y="23080"/>
                  </a:lnTo>
                  <a:lnTo>
                    <a:pt x="15442" y="23100"/>
                  </a:lnTo>
                  <a:lnTo>
                    <a:pt x="15484" y="23038"/>
                  </a:lnTo>
                  <a:lnTo>
                    <a:pt x="15526" y="22975"/>
                  </a:lnTo>
                  <a:lnTo>
                    <a:pt x="15547" y="22975"/>
                  </a:lnTo>
                  <a:lnTo>
                    <a:pt x="15589" y="23038"/>
                  </a:lnTo>
                  <a:lnTo>
                    <a:pt x="15652" y="23080"/>
                  </a:lnTo>
                  <a:lnTo>
                    <a:pt x="15693" y="22975"/>
                  </a:lnTo>
                  <a:lnTo>
                    <a:pt x="15735" y="22975"/>
                  </a:lnTo>
                  <a:lnTo>
                    <a:pt x="15756" y="23017"/>
                  </a:lnTo>
                  <a:lnTo>
                    <a:pt x="15798" y="23038"/>
                  </a:lnTo>
                  <a:lnTo>
                    <a:pt x="15861" y="23038"/>
                  </a:lnTo>
                  <a:lnTo>
                    <a:pt x="15882" y="22975"/>
                  </a:lnTo>
                  <a:lnTo>
                    <a:pt x="15944" y="22933"/>
                  </a:lnTo>
                  <a:lnTo>
                    <a:pt x="16007" y="22933"/>
                  </a:lnTo>
                  <a:lnTo>
                    <a:pt x="16112" y="22891"/>
                  </a:lnTo>
                  <a:lnTo>
                    <a:pt x="16175" y="22891"/>
                  </a:lnTo>
                  <a:lnTo>
                    <a:pt x="16196" y="22933"/>
                  </a:lnTo>
                  <a:lnTo>
                    <a:pt x="16258" y="22933"/>
                  </a:lnTo>
                  <a:lnTo>
                    <a:pt x="16279" y="22870"/>
                  </a:lnTo>
                  <a:lnTo>
                    <a:pt x="16321" y="22808"/>
                  </a:lnTo>
                  <a:lnTo>
                    <a:pt x="16426" y="22808"/>
                  </a:lnTo>
                  <a:lnTo>
                    <a:pt x="16468" y="22766"/>
                  </a:lnTo>
                  <a:lnTo>
                    <a:pt x="16572" y="22724"/>
                  </a:lnTo>
                  <a:lnTo>
                    <a:pt x="16614" y="22703"/>
                  </a:lnTo>
                  <a:lnTo>
                    <a:pt x="16614" y="22661"/>
                  </a:lnTo>
                  <a:lnTo>
                    <a:pt x="16572" y="22577"/>
                  </a:lnTo>
                  <a:lnTo>
                    <a:pt x="16572" y="22515"/>
                  </a:lnTo>
                  <a:lnTo>
                    <a:pt x="16719" y="22577"/>
                  </a:lnTo>
                  <a:lnTo>
                    <a:pt x="16802" y="22619"/>
                  </a:lnTo>
                  <a:lnTo>
                    <a:pt x="16823" y="22682"/>
                  </a:lnTo>
                  <a:lnTo>
                    <a:pt x="16886" y="22703"/>
                  </a:lnTo>
                  <a:lnTo>
                    <a:pt x="16991" y="22619"/>
                  </a:lnTo>
                  <a:lnTo>
                    <a:pt x="16991" y="22536"/>
                  </a:lnTo>
                  <a:lnTo>
                    <a:pt x="16928" y="22515"/>
                  </a:lnTo>
                  <a:lnTo>
                    <a:pt x="16928" y="22473"/>
                  </a:lnTo>
                  <a:lnTo>
                    <a:pt x="17012" y="22431"/>
                  </a:lnTo>
                  <a:lnTo>
                    <a:pt x="17033" y="22494"/>
                  </a:lnTo>
                  <a:lnTo>
                    <a:pt x="17116" y="22515"/>
                  </a:lnTo>
                  <a:lnTo>
                    <a:pt x="17158" y="22410"/>
                  </a:lnTo>
                  <a:lnTo>
                    <a:pt x="17137" y="22326"/>
                  </a:lnTo>
                  <a:lnTo>
                    <a:pt x="17137" y="22264"/>
                  </a:lnTo>
                  <a:lnTo>
                    <a:pt x="17200" y="22264"/>
                  </a:lnTo>
                  <a:lnTo>
                    <a:pt x="17221" y="22305"/>
                  </a:lnTo>
                  <a:lnTo>
                    <a:pt x="17305" y="22326"/>
                  </a:lnTo>
                  <a:lnTo>
                    <a:pt x="17346" y="22284"/>
                  </a:lnTo>
                  <a:lnTo>
                    <a:pt x="17409" y="22264"/>
                  </a:lnTo>
                  <a:lnTo>
                    <a:pt x="17451" y="22264"/>
                  </a:lnTo>
                  <a:lnTo>
                    <a:pt x="17451" y="22180"/>
                  </a:lnTo>
                  <a:lnTo>
                    <a:pt x="17430" y="22117"/>
                  </a:lnTo>
                  <a:lnTo>
                    <a:pt x="17451" y="22096"/>
                  </a:lnTo>
                  <a:lnTo>
                    <a:pt x="17514" y="22117"/>
                  </a:lnTo>
                  <a:lnTo>
                    <a:pt x="17556" y="22180"/>
                  </a:lnTo>
                  <a:lnTo>
                    <a:pt x="17639" y="22159"/>
                  </a:lnTo>
                  <a:lnTo>
                    <a:pt x="17681" y="22096"/>
                  </a:lnTo>
                  <a:lnTo>
                    <a:pt x="17681" y="22012"/>
                  </a:lnTo>
                  <a:lnTo>
                    <a:pt x="17660" y="21992"/>
                  </a:lnTo>
                  <a:lnTo>
                    <a:pt x="17660" y="21950"/>
                  </a:lnTo>
                  <a:lnTo>
                    <a:pt x="17681" y="21908"/>
                  </a:lnTo>
                  <a:lnTo>
                    <a:pt x="17786" y="21908"/>
                  </a:lnTo>
                  <a:lnTo>
                    <a:pt x="17849" y="21950"/>
                  </a:lnTo>
                  <a:lnTo>
                    <a:pt x="17869" y="21887"/>
                  </a:lnTo>
                  <a:lnTo>
                    <a:pt x="17890" y="21845"/>
                  </a:lnTo>
                  <a:lnTo>
                    <a:pt x="17953" y="21866"/>
                  </a:lnTo>
                  <a:lnTo>
                    <a:pt x="17995" y="21908"/>
                  </a:lnTo>
                  <a:lnTo>
                    <a:pt x="18058" y="21950"/>
                  </a:lnTo>
                  <a:lnTo>
                    <a:pt x="18079" y="21908"/>
                  </a:lnTo>
                  <a:lnTo>
                    <a:pt x="18079" y="21866"/>
                  </a:lnTo>
                  <a:lnTo>
                    <a:pt x="18037" y="21803"/>
                  </a:lnTo>
                  <a:lnTo>
                    <a:pt x="18037" y="21761"/>
                  </a:lnTo>
                  <a:lnTo>
                    <a:pt x="18100" y="21699"/>
                  </a:lnTo>
                  <a:lnTo>
                    <a:pt x="18162" y="21740"/>
                  </a:lnTo>
                  <a:lnTo>
                    <a:pt x="18288" y="21699"/>
                  </a:lnTo>
                  <a:lnTo>
                    <a:pt x="18393" y="21636"/>
                  </a:lnTo>
                  <a:lnTo>
                    <a:pt x="18455" y="21531"/>
                  </a:lnTo>
                  <a:lnTo>
                    <a:pt x="18455" y="21489"/>
                  </a:lnTo>
                  <a:lnTo>
                    <a:pt x="18309" y="21552"/>
                  </a:lnTo>
                  <a:lnTo>
                    <a:pt x="18183" y="21552"/>
                  </a:lnTo>
                  <a:lnTo>
                    <a:pt x="18141" y="21531"/>
                  </a:lnTo>
                  <a:lnTo>
                    <a:pt x="17890" y="21531"/>
                  </a:lnTo>
                  <a:lnTo>
                    <a:pt x="17765" y="21489"/>
                  </a:lnTo>
                  <a:lnTo>
                    <a:pt x="17639" y="21447"/>
                  </a:lnTo>
                  <a:lnTo>
                    <a:pt x="17472" y="21427"/>
                  </a:lnTo>
                  <a:lnTo>
                    <a:pt x="17325" y="21280"/>
                  </a:lnTo>
                  <a:lnTo>
                    <a:pt x="17263" y="21238"/>
                  </a:lnTo>
                  <a:lnTo>
                    <a:pt x="17221" y="21238"/>
                  </a:lnTo>
                  <a:lnTo>
                    <a:pt x="17095" y="21301"/>
                  </a:lnTo>
                  <a:lnTo>
                    <a:pt x="17053" y="21259"/>
                  </a:lnTo>
                  <a:lnTo>
                    <a:pt x="17095" y="21217"/>
                  </a:lnTo>
                  <a:lnTo>
                    <a:pt x="17095" y="21175"/>
                  </a:lnTo>
                  <a:lnTo>
                    <a:pt x="17033" y="21238"/>
                  </a:lnTo>
                  <a:lnTo>
                    <a:pt x="16886" y="21343"/>
                  </a:lnTo>
                  <a:lnTo>
                    <a:pt x="16802" y="21385"/>
                  </a:lnTo>
                  <a:lnTo>
                    <a:pt x="16635" y="21385"/>
                  </a:lnTo>
                  <a:lnTo>
                    <a:pt x="16593" y="21427"/>
                  </a:lnTo>
                  <a:lnTo>
                    <a:pt x="16530" y="21385"/>
                  </a:lnTo>
                  <a:lnTo>
                    <a:pt x="16489" y="21364"/>
                  </a:lnTo>
                  <a:cubicBezTo>
                    <a:pt x="16489" y="21364"/>
                    <a:pt x="16426" y="21385"/>
                    <a:pt x="16405" y="21385"/>
                  </a:cubicBezTo>
                  <a:lnTo>
                    <a:pt x="16321" y="21385"/>
                  </a:lnTo>
                  <a:lnTo>
                    <a:pt x="16196" y="21531"/>
                  </a:lnTo>
                  <a:lnTo>
                    <a:pt x="16154" y="21594"/>
                  </a:lnTo>
                  <a:lnTo>
                    <a:pt x="16091" y="21531"/>
                  </a:lnTo>
                  <a:lnTo>
                    <a:pt x="16049" y="21489"/>
                  </a:lnTo>
                  <a:lnTo>
                    <a:pt x="15861" y="21489"/>
                  </a:lnTo>
                  <a:lnTo>
                    <a:pt x="15777" y="21468"/>
                  </a:lnTo>
                  <a:lnTo>
                    <a:pt x="15735" y="21489"/>
                  </a:lnTo>
                  <a:lnTo>
                    <a:pt x="15672" y="21447"/>
                  </a:lnTo>
                  <a:lnTo>
                    <a:pt x="15735" y="21364"/>
                  </a:lnTo>
                  <a:lnTo>
                    <a:pt x="15840" y="21364"/>
                  </a:lnTo>
                  <a:lnTo>
                    <a:pt x="15882" y="21427"/>
                  </a:lnTo>
                  <a:lnTo>
                    <a:pt x="15965" y="21447"/>
                  </a:lnTo>
                  <a:lnTo>
                    <a:pt x="16049" y="21385"/>
                  </a:lnTo>
                  <a:lnTo>
                    <a:pt x="16175" y="21364"/>
                  </a:lnTo>
                  <a:lnTo>
                    <a:pt x="16258" y="21280"/>
                  </a:lnTo>
                  <a:lnTo>
                    <a:pt x="16321" y="21280"/>
                  </a:lnTo>
                  <a:lnTo>
                    <a:pt x="16426" y="21322"/>
                  </a:lnTo>
                  <a:lnTo>
                    <a:pt x="16530" y="21280"/>
                  </a:lnTo>
                  <a:lnTo>
                    <a:pt x="16572" y="21238"/>
                  </a:lnTo>
                  <a:lnTo>
                    <a:pt x="16530" y="21175"/>
                  </a:lnTo>
                  <a:lnTo>
                    <a:pt x="16489" y="21175"/>
                  </a:lnTo>
                  <a:lnTo>
                    <a:pt x="16468" y="21134"/>
                  </a:lnTo>
                  <a:lnTo>
                    <a:pt x="16405" y="21134"/>
                  </a:lnTo>
                  <a:lnTo>
                    <a:pt x="16300" y="21155"/>
                  </a:lnTo>
                  <a:lnTo>
                    <a:pt x="16216" y="21134"/>
                  </a:lnTo>
                  <a:lnTo>
                    <a:pt x="16049" y="21134"/>
                  </a:lnTo>
                  <a:lnTo>
                    <a:pt x="15944" y="21155"/>
                  </a:lnTo>
                  <a:lnTo>
                    <a:pt x="15840" y="21155"/>
                  </a:lnTo>
                  <a:lnTo>
                    <a:pt x="15693" y="21134"/>
                  </a:lnTo>
                  <a:lnTo>
                    <a:pt x="15672" y="21071"/>
                  </a:lnTo>
                  <a:lnTo>
                    <a:pt x="15631" y="21050"/>
                  </a:lnTo>
                  <a:lnTo>
                    <a:pt x="15526" y="21071"/>
                  </a:lnTo>
                  <a:lnTo>
                    <a:pt x="15380" y="21071"/>
                  </a:lnTo>
                  <a:lnTo>
                    <a:pt x="15212" y="21175"/>
                  </a:lnTo>
                  <a:lnTo>
                    <a:pt x="15170" y="21155"/>
                  </a:lnTo>
                  <a:lnTo>
                    <a:pt x="15212" y="21071"/>
                  </a:lnTo>
                  <a:lnTo>
                    <a:pt x="15275" y="21008"/>
                  </a:lnTo>
                  <a:lnTo>
                    <a:pt x="15463" y="21008"/>
                  </a:lnTo>
                  <a:lnTo>
                    <a:pt x="15672" y="20903"/>
                  </a:lnTo>
                  <a:lnTo>
                    <a:pt x="15756" y="20841"/>
                  </a:lnTo>
                  <a:lnTo>
                    <a:pt x="15756" y="20757"/>
                  </a:lnTo>
                  <a:lnTo>
                    <a:pt x="15777" y="20715"/>
                  </a:lnTo>
                  <a:lnTo>
                    <a:pt x="15861" y="20715"/>
                  </a:lnTo>
                  <a:lnTo>
                    <a:pt x="15903" y="20694"/>
                  </a:lnTo>
                  <a:lnTo>
                    <a:pt x="15965" y="20611"/>
                  </a:lnTo>
                  <a:lnTo>
                    <a:pt x="15944" y="20548"/>
                  </a:lnTo>
                  <a:lnTo>
                    <a:pt x="15882" y="20506"/>
                  </a:lnTo>
                  <a:lnTo>
                    <a:pt x="15798" y="20485"/>
                  </a:lnTo>
                  <a:lnTo>
                    <a:pt x="15777" y="20443"/>
                  </a:lnTo>
                  <a:lnTo>
                    <a:pt x="15861" y="20401"/>
                  </a:lnTo>
                  <a:lnTo>
                    <a:pt x="15903" y="20401"/>
                  </a:lnTo>
                  <a:lnTo>
                    <a:pt x="15903" y="20422"/>
                  </a:lnTo>
                  <a:lnTo>
                    <a:pt x="15986" y="20443"/>
                  </a:lnTo>
                  <a:lnTo>
                    <a:pt x="16007" y="20422"/>
                  </a:lnTo>
                  <a:lnTo>
                    <a:pt x="15986" y="20380"/>
                  </a:lnTo>
                  <a:lnTo>
                    <a:pt x="15965" y="20339"/>
                  </a:lnTo>
                  <a:lnTo>
                    <a:pt x="15965" y="20234"/>
                  </a:lnTo>
                  <a:lnTo>
                    <a:pt x="16007" y="20276"/>
                  </a:lnTo>
                  <a:lnTo>
                    <a:pt x="16049" y="20318"/>
                  </a:lnTo>
                  <a:lnTo>
                    <a:pt x="16049" y="20401"/>
                  </a:lnTo>
                  <a:lnTo>
                    <a:pt x="16091" y="20506"/>
                  </a:lnTo>
                  <a:lnTo>
                    <a:pt x="16175" y="20548"/>
                  </a:lnTo>
                  <a:lnTo>
                    <a:pt x="16279" y="20527"/>
                  </a:lnTo>
                  <a:lnTo>
                    <a:pt x="16405" y="20527"/>
                  </a:lnTo>
                  <a:lnTo>
                    <a:pt x="16698" y="20401"/>
                  </a:lnTo>
                  <a:lnTo>
                    <a:pt x="16781" y="20401"/>
                  </a:lnTo>
                  <a:lnTo>
                    <a:pt x="16844" y="20380"/>
                  </a:lnTo>
                  <a:lnTo>
                    <a:pt x="16907" y="20297"/>
                  </a:lnTo>
                  <a:lnTo>
                    <a:pt x="16991" y="20276"/>
                  </a:lnTo>
                  <a:lnTo>
                    <a:pt x="17033" y="20171"/>
                  </a:lnTo>
                  <a:lnTo>
                    <a:pt x="16991" y="20067"/>
                  </a:lnTo>
                  <a:lnTo>
                    <a:pt x="16949" y="19983"/>
                  </a:lnTo>
                  <a:lnTo>
                    <a:pt x="16907" y="19983"/>
                  </a:lnTo>
                  <a:lnTo>
                    <a:pt x="16802" y="19920"/>
                  </a:lnTo>
                  <a:lnTo>
                    <a:pt x="16530" y="19857"/>
                  </a:lnTo>
                  <a:lnTo>
                    <a:pt x="16489" y="19857"/>
                  </a:lnTo>
                  <a:lnTo>
                    <a:pt x="16384" y="19899"/>
                  </a:lnTo>
                  <a:lnTo>
                    <a:pt x="16321" y="19857"/>
                  </a:lnTo>
                  <a:lnTo>
                    <a:pt x="16321" y="19732"/>
                  </a:lnTo>
                  <a:lnTo>
                    <a:pt x="16300" y="19690"/>
                  </a:lnTo>
                  <a:lnTo>
                    <a:pt x="16196" y="19753"/>
                  </a:lnTo>
                  <a:lnTo>
                    <a:pt x="16112" y="19753"/>
                  </a:lnTo>
                  <a:lnTo>
                    <a:pt x="16007" y="19815"/>
                  </a:lnTo>
                  <a:lnTo>
                    <a:pt x="15944" y="19815"/>
                  </a:lnTo>
                  <a:lnTo>
                    <a:pt x="15861" y="19774"/>
                  </a:lnTo>
                  <a:lnTo>
                    <a:pt x="15861" y="19690"/>
                  </a:lnTo>
                  <a:lnTo>
                    <a:pt x="15944" y="19753"/>
                  </a:lnTo>
                  <a:lnTo>
                    <a:pt x="16007" y="19690"/>
                  </a:lnTo>
                  <a:lnTo>
                    <a:pt x="16070" y="19648"/>
                  </a:lnTo>
                  <a:lnTo>
                    <a:pt x="16196" y="19648"/>
                  </a:lnTo>
                  <a:lnTo>
                    <a:pt x="16216" y="19585"/>
                  </a:lnTo>
                  <a:lnTo>
                    <a:pt x="16175" y="19523"/>
                  </a:lnTo>
                  <a:lnTo>
                    <a:pt x="16091" y="19418"/>
                  </a:lnTo>
                  <a:lnTo>
                    <a:pt x="16049" y="19376"/>
                  </a:lnTo>
                  <a:lnTo>
                    <a:pt x="15944" y="19376"/>
                  </a:lnTo>
                  <a:lnTo>
                    <a:pt x="15965" y="19355"/>
                  </a:lnTo>
                  <a:lnTo>
                    <a:pt x="16070" y="19292"/>
                  </a:lnTo>
                  <a:lnTo>
                    <a:pt x="16070" y="19251"/>
                  </a:lnTo>
                  <a:lnTo>
                    <a:pt x="16070" y="19146"/>
                  </a:lnTo>
                  <a:lnTo>
                    <a:pt x="16091" y="19104"/>
                  </a:lnTo>
                  <a:lnTo>
                    <a:pt x="16154" y="19167"/>
                  </a:lnTo>
                  <a:lnTo>
                    <a:pt x="16175" y="19313"/>
                  </a:lnTo>
                  <a:lnTo>
                    <a:pt x="16216" y="19355"/>
                  </a:lnTo>
                  <a:lnTo>
                    <a:pt x="16216" y="19418"/>
                  </a:lnTo>
                  <a:lnTo>
                    <a:pt x="16363" y="19543"/>
                  </a:lnTo>
                  <a:lnTo>
                    <a:pt x="16363" y="19585"/>
                  </a:lnTo>
                  <a:lnTo>
                    <a:pt x="16426" y="19669"/>
                  </a:lnTo>
                  <a:lnTo>
                    <a:pt x="16489" y="19690"/>
                  </a:lnTo>
                  <a:lnTo>
                    <a:pt x="16572" y="19669"/>
                  </a:lnTo>
                  <a:lnTo>
                    <a:pt x="16614" y="19648"/>
                  </a:lnTo>
                  <a:lnTo>
                    <a:pt x="16698" y="19690"/>
                  </a:lnTo>
                  <a:lnTo>
                    <a:pt x="16802" y="19669"/>
                  </a:lnTo>
                  <a:lnTo>
                    <a:pt x="16886" y="19648"/>
                  </a:lnTo>
                  <a:lnTo>
                    <a:pt x="16928" y="19690"/>
                  </a:lnTo>
                  <a:lnTo>
                    <a:pt x="16928" y="19774"/>
                  </a:lnTo>
                  <a:lnTo>
                    <a:pt x="17116" y="20004"/>
                  </a:lnTo>
                  <a:lnTo>
                    <a:pt x="17200" y="20067"/>
                  </a:lnTo>
                  <a:lnTo>
                    <a:pt x="17221" y="20004"/>
                  </a:lnTo>
                  <a:lnTo>
                    <a:pt x="17325" y="19983"/>
                  </a:lnTo>
                  <a:lnTo>
                    <a:pt x="17346" y="19983"/>
                  </a:lnTo>
                  <a:lnTo>
                    <a:pt x="17367" y="20025"/>
                  </a:lnTo>
                  <a:lnTo>
                    <a:pt x="17346" y="20108"/>
                  </a:lnTo>
                  <a:lnTo>
                    <a:pt x="17325" y="20213"/>
                  </a:lnTo>
                  <a:lnTo>
                    <a:pt x="17346" y="20339"/>
                  </a:lnTo>
                  <a:lnTo>
                    <a:pt x="17409" y="20422"/>
                  </a:lnTo>
                  <a:lnTo>
                    <a:pt x="17451" y="20527"/>
                  </a:lnTo>
                  <a:lnTo>
                    <a:pt x="17472" y="20715"/>
                  </a:lnTo>
                  <a:lnTo>
                    <a:pt x="17535" y="20757"/>
                  </a:lnTo>
                  <a:lnTo>
                    <a:pt x="17618" y="20841"/>
                  </a:lnTo>
                  <a:lnTo>
                    <a:pt x="17681" y="21029"/>
                  </a:lnTo>
                  <a:lnTo>
                    <a:pt x="17828" y="21134"/>
                  </a:lnTo>
                  <a:lnTo>
                    <a:pt x="17869" y="21175"/>
                  </a:lnTo>
                  <a:lnTo>
                    <a:pt x="17953" y="21155"/>
                  </a:lnTo>
                  <a:lnTo>
                    <a:pt x="18037" y="21134"/>
                  </a:lnTo>
                  <a:lnTo>
                    <a:pt x="18100" y="21134"/>
                  </a:lnTo>
                  <a:lnTo>
                    <a:pt x="18141" y="21113"/>
                  </a:lnTo>
                  <a:lnTo>
                    <a:pt x="18141" y="21029"/>
                  </a:lnTo>
                  <a:lnTo>
                    <a:pt x="18141" y="20903"/>
                  </a:lnTo>
                  <a:lnTo>
                    <a:pt x="18141" y="20757"/>
                  </a:lnTo>
                  <a:lnTo>
                    <a:pt x="18162" y="20652"/>
                  </a:lnTo>
                  <a:lnTo>
                    <a:pt x="18183" y="20611"/>
                  </a:lnTo>
                  <a:lnTo>
                    <a:pt x="18204" y="20611"/>
                  </a:lnTo>
                  <a:lnTo>
                    <a:pt x="18246" y="20652"/>
                  </a:lnTo>
                  <a:lnTo>
                    <a:pt x="18204" y="20736"/>
                  </a:lnTo>
                  <a:lnTo>
                    <a:pt x="18204" y="20820"/>
                  </a:lnTo>
                  <a:lnTo>
                    <a:pt x="18267" y="20924"/>
                  </a:lnTo>
                  <a:lnTo>
                    <a:pt x="18204" y="21008"/>
                  </a:lnTo>
                  <a:lnTo>
                    <a:pt x="18204" y="21071"/>
                  </a:lnTo>
                  <a:lnTo>
                    <a:pt x="18267" y="21113"/>
                  </a:lnTo>
                  <a:lnTo>
                    <a:pt x="18309" y="21071"/>
                  </a:lnTo>
                  <a:lnTo>
                    <a:pt x="18393" y="21050"/>
                  </a:lnTo>
                  <a:lnTo>
                    <a:pt x="18455" y="21071"/>
                  </a:lnTo>
                  <a:lnTo>
                    <a:pt x="18476" y="21134"/>
                  </a:lnTo>
                  <a:lnTo>
                    <a:pt x="18455" y="21175"/>
                  </a:lnTo>
                  <a:lnTo>
                    <a:pt x="18476" y="21217"/>
                  </a:lnTo>
                  <a:lnTo>
                    <a:pt x="18581" y="21217"/>
                  </a:lnTo>
                  <a:lnTo>
                    <a:pt x="18623" y="21155"/>
                  </a:lnTo>
                  <a:lnTo>
                    <a:pt x="18623" y="21071"/>
                  </a:lnTo>
                  <a:lnTo>
                    <a:pt x="18602" y="21008"/>
                  </a:lnTo>
                  <a:lnTo>
                    <a:pt x="18602" y="20820"/>
                  </a:lnTo>
                  <a:lnTo>
                    <a:pt x="18623" y="20736"/>
                  </a:lnTo>
                  <a:lnTo>
                    <a:pt x="18623" y="20631"/>
                  </a:lnTo>
                  <a:lnTo>
                    <a:pt x="18665" y="20590"/>
                  </a:lnTo>
                  <a:lnTo>
                    <a:pt x="18623" y="20527"/>
                  </a:lnTo>
                  <a:lnTo>
                    <a:pt x="18581" y="20527"/>
                  </a:lnTo>
                  <a:lnTo>
                    <a:pt x="18602" y="20485"/>
                  </a:lnTo>
                  <a:lnTo>
                    <a:pt x="18623" y="20422"/>
                  </a:lnTo>
                  <a:lnTo>
                    <a:pt x="18602" y="20401"/>
                  </a:lnTo>
                  <a:lnTo>
                    <a:pt x="18497" y="20443"/>
                  </a:lnTo>
                  <a:lnTo>
                    <a:pt x="18497" y="20401"/>
                  </a:lnTo>
                  <a:lnTo>
                    <a:pt x="18518" y="20339"/>
                  </a:lnTo>
                  <a:lnTo>
                    <a:pt x="18623" y="20318"/>
                  </a:lnTo>
                  <a:lnTo>
                    <a:pt x="18685" y="20276"/>
                  </a:lnTo>
                  <a:lnTo>
                    <a:pt x="18685" y="20171"/>
                  </a:lnTo>
                  <a:lnTo>
                    <a:pt x="18665" y="20108"/>
                  </a:lnTo>
                  <a:lnTo>
                    <a:pt x="18602" y="20129"/>
                  </a:lnTo>
                  <a:lnTo>
                    <a:pt x="18581" y="20087"/>
                  </a:lnTo>
                  <a:lnTo>
                    <a:pt x="18623" y="20004"/>
                  </a:lnTo>
                  <a:lnTo>
                    <a:pt x="18685" y="19899"/>
                  </a:lnTo>
                  <a:lnTo>
                    <a:pt x="18685" y="19857"/>
                  </a:lnTo>
                  <a:lnTo>
                    <a:pt x="18623" y="19857"/>
                  </a:lnTo>
                  <a:lnTo>
                    <a:pt x="18560" y="19899"/>
                  </a:lnTo>
                  <a:lnTo>
                    <a:pt x="18476" y="20025"/>
                  </a:lnTo>
                  <a:lnTo>
                    <a:pt x="18455" y="20171"/>
                  </a:lnTo>
                  <a:lnTo>
                    <a:pt x="18393" y="20192"/>
                  </a:lnTo>
                  <a:lnTo>
                    <a:pt x="18393" y="20129"/>
                  </a:lnTo>
                  <a:lnTo>
                    <a:pt x="18413" y="20004"/>
                  </a:lnTo>
                  <a:lnTo>
                    <a:pt x="18413" y="19962"/>
                  </a:lnTo>
                  <a:lnTo>
                    <a:pt x="18393" y="19899"/>
                  </a:lnTo>
                  <a:lnTo>
                    <a:pt x="18393" y="19857"/>
                  </a:lnTo>
                  <a:lnTo>
                    <a:pt x="18413" y="19774"/>
                  </a:lnTo>
                  <a:lnTo>
                    <a:pt x="18497" y="19690"/>
                  </a:lnTo>
                  <a:lnTo>
                    <a:pt x="18581" y="19648"/>
                  </a:lnTo>
                  <a:lnTo>
                    <a:pt x="18602" y="19564"/>
                  </a:lnTo>
                  <a:lnTo>
                    <a:pt x="18560" y="19502"/>
                  </a:lnTo>
                  <a:lnTo>
                    <a:pt x="18476" y="19502"/>
                  </a:lnTo>
                  <a:lnTo>
                    <a:pt x="18413" y="19564"/>
                  </a:lnTo>
                  <a:lnTo>
                    <a:pt x="18393" y="19606"/>
                  </a:lnTo>
                  <a:lnTo>
                    <a:pt x="18372" y="19648"/>
                  </a:lnTo>
                  <a:lnTo>
                    <a:pt x="18393" y="19543"/>
                  </a:lnTo>
                  <a:lnTo>
                    <a:pt x="18413" y="19481"/>
                  </a:lnTo>
                  <a:lnTo>
                    <a:pt x="18393" y="19460"/>
                  </a:lnTo>
                  <a:lnTo>
                    <a:pt x="18351" y="19481"/>
                  </a:lnTo>
                  <a:lnTo>
                    <a:pt x="18246" y="19564"/>
                  </a:lnTo>
                  <a:lnTo>
                    <a:pt x="18162" y="19648"/>
                  </a:lnTo>
                  <a:lnTo>
                    <a:pt x="18162" y="19606"/>
                  </a:lnTo>
                  <a:lnTo>
                    <a:pt x="18183" y="19543"/>
                  </a:lnTo>
                  <a:lnTo>
                    <a:pt x="18246" y="19460"/>
                  </a:lnTo>
                  <a:lnTo>
                    <a:pt x="18288" y="19397"/>
                  </a:lnTo>
                  <a:lnTo>
                    <a:pt x="18351" y="19292"/>
                  </a:lnTo>
                  <a:lnTo>
                    <a:pt x="18351" y="19271"/>
                  </a:lnTo>
                  <a:lnTo>
                    <a:pt x="18288" y="19230"/>
                  </a:lnTo>
                  <a:lnTo>
                    <a:pt x="18267" y="19167"/>
                  </a:lnTo>
                  <a:lnTo>
                    <a:pt x="18204" y="19167"/>
                  </a:lnTo>
                  <a:lnTo>
                    <a:pt x="18162" y="19125"/>
                  </a:lnTo>
                  <a:lnTo>
                    <a:pt x="18141" y="19041"/>
                  </a:lnTo>
                  <a:lnTo>
                    <a:pt x="18079" y="19020"/>
                  </a:lnTo>
                  <a:lnTo>
                    <a:pt x="17995" y="18937"/>
                  </a:lnTo>
                  <a:lnTo>
                    <a:pt x="17953" y="18937"/>
                  </a:lnTo>
                  <a:lnTo>
                    <a:pt x="17932" y="18916"/>
                  </a:lnTo>
                  <a:lnTo>
                    <a:pt x="17869" y="18916"/>
                  </a:lnTo>
                  <a:lnTo>
                    <a:pt x="17869" y="18853"/>
                  </a:lnTo>
                  <a:lnTo>
                    <a:pt x="17849" y="18811"/>
                  </a:lnTo>
                  <a:lnTo>
                    <a:pt x="17660" y="18665"/>
                  </a:lnTo>
                  <a:lnTo>
                    <a:pt x="17639" y="18623"/>
                  </a:lnTo>
                  <a:lnTo>
                    <a:pt x="17535" y="18560"/>
                  </a:lnTo>
                  <a:lnTo>
                    <a:pt x="17430" y="18560"/>
                  </a:lnTo>
                  <a:lnTo>
                    <a:pt x="17325" y="18602"/>
                  </a:lnTo>
                  <a:lnTo>
                    <a:pt x="17242" y="18707"/>
                  </a:lnTo>
                  <a:lnTo>
                    <a:pt x="17242" y="18644"/>
                  </a:lnTo>
                  <a:lnTo>
                    <a:pt x="17221" y="18560"/>
                  </a:lnTo>
                  <a:lnTo>
                    <a:pt x="17053" y="18518"/>
                  </a:lnTo>
                  <a:lnTo>
                    <a:pt x="16949" y="18518"/>
                  </a:lnTo>
                  <a:lnTo>
                    <a:pt x="16844" y="18539"/>
                  </a:lnTo>
                  <a:lnTo>
                    <a:pt x="16823" y="18518"/>
                  </a:lnTo>
                  <a:lnTo>
                    <a:pt x="16907" y="18434"/>
                  </a:lnTo>
                  <a:lnTo>
                    <a:pt x="16949" y="18476"/>
                  </a:lnTo>
                  <a:lnTo>
                    <a:pt x="17137" y="18476"/>
                  </a:lnTo>
                  <a:lnTo>
                    <a:pt x="17221" y="18497"/>
                  </a:lnTo>
                  <a:lnTo>
                    <a:pt x="17325" y="18497"/>
                  </a:lnTo>
                  <a:lnTo>
                    <a:pt x="17430" y="18476"/>
                  </a:lnTo>
                  <a:lnTo>
                    <a:pt x="17472" y="18393"/>
                  </a:lnTo>
                  <a:lnTo>
                    <a:pt x="17514" y="18204"/>
                  </a:lnTo>
                  <a:lnTo>
                    <a:pt x="17472" y="18121"/>
                  </a:lnTo>
                  <a:lnTo>
                    <a:pt x="17451" y="18100"/>
                  </a:lnTo>
                  <a:lnTo>
                    <a:pt x="17409" y="18100"/>
                  </a:lnTo>
                  <a:lnTo>
                    <a:pt x="17263" y="17995"/>
                  </a:lnTo>
                  <a:lnTo>
                    <a:pt x="17221" y="17974"/>
                  </a:lnTo>
                  <a:lnTo>
                    <a:pt x="17158" y="17974"/>
                  </a:lnTo>
                  <a:lnTo>
                    <a:pt x="17053" y="18058"/>
                  </a:lnTo>
                  <a:lnTo>
                    <a:pt x="17012" y="18058"/>
                  </a:lnTo>
                  <a:lnTo>
                    <a:pt x="16928" y="18079"/>
                  </a:lnTo>
                  <a:lnTo>
                    <a:pt x="16886" y="18162"/>
                  </a:lnTo>
                  <a:lnTo>
                    <a:pt x="16844" y="18162"/>
                  </a:lnTo>
                  <a:lnTo>
                    <a:pt x="16844" y="18079"/>
                  </a:lnTo>
                  <a:lnTo>
                    <a:pt x="16823" y="18016"/>
                  </a:lnTo>
                  <a:lnTo>
                    <a:pt x="16781" y="18016"/>
                  </a:lnTo>
                  <a:lnTo>
                    <a:pt x="16635" y="18058"/>
                  </a:lnTo>
                  <a:lnTo>
                    <a:pt x="16593" y="18079"/>
                  </a:lnTo>
                  <a:lnTo>
                    <a:pt x="16530" y="18079"/>
                  </a:lnTo>
                  <a:lnTo>
                    <a:pt x="16572" y="18058"/>
                  </a:lnTo>
                  <a:lnTo>
                    <a:pt x="16677" y="17995"/>
                  </a:lnTo>
                  <a:lnTo>
                    <a:pt x="16781" y="17974"/>
                  </a:lnTo>
                  <a:lnTo>
                    <a:pt x="16802" y="17911"/>
                  </a:lnTo>
                  <a:lnTo>
                    <a:pt x="16781" y="17870"/>
                  </a:lnTo>
                  <a:lnTo>
                    <a:pt x="16719" y="17849"/>
                  </a:lnTo>
                  <a:lnTo>
                    <a:pt x="16677" y="17870"/>
                  </a:lnTo>
                  <a:lnTo>
                    <a:pt x="16719" y="17807"/>
                  </a:lnTo>
                  <a:lnTo>
                    <a:pt x="16781" y="17807"/>
                  </a:lnTo>
                  <a:lnTo>
                    <a:pt x="16823" y="17849"/>
                  </a:lnTo>
                  <a:lnTo>
                    <a:pt x="16928" y="17953"/>
                  </a:lnTo>
                  <a:lnTo>
                    <a:pt x="17012" y="17974"/>
                  </a:lnTo>
                  <a:lnTo>
                    <a:pt x="17095" y="17953"/>
                  </a:lnTo>
                  <a:lnTo>
                    <a:pt x="17200" y="17870"/>
                  </a:lnTo>
                  <a:lnTo>
                    <a:pt x="17367" y="17870"/>
                  </a:lnTo>
                  <a:lnTo>
                    <a:pt x="17430" y="17786"/>
                  </a:lnTo>
                  <a:lnTo>
                    <a:pt x="17472" y="17765"/>
                  </a:lnTo>
                  <a:lnTo>
                    <a:pt x="17514" y="17702"/>
                  </a:lnTo>
                  <a:lnTo>
                    <a:pt x="17472" y="17639"/>
                  </a:lnTo>
                  <a:lnTo>
                    <a:pt x="17409" y="17577"/>
                  </a:lnTo>
                  <a:lnTo>
                    <a:pt x="17263" y="17556"/>
                  </a:lnTo>
                  <a:lnTo>
                    <a:pt x="17200" y="17493"/>
                  </a:lnTo>
                  <a:lnTo>
                    <a:pt x="17137" y="17451"/>
                  </a:lnTo>
                  <a:lnTo>
                    <a:pt x="17033" y="17451"/>
                  </a:lnTo>
                  <a:lnTo>
                    <a:pt x="16928" y="17430"/>
                  </a:lnTo>
                  <a:lnTo>
                    <a:pt x="16844" y="17451"/>
                  </a:lnTo>
                  <a:lnTo>
                    <a:pt x="16823" y="17493"/>
                  </a:lnTo>
                  <a:lnTo>
                    <a:pt x="16740" y="17556"/>
                  </a:lnTo>
                  <a:lnTo>
                    <a:pt x="16677" y="17535"/>
                  </a:lnTo>
                  <a:lnTo>
                    <a:pt x="16593" y="17493"/>
                  </a:lnTo>
                  <a:lnTo>
                    <a:pt x="16489" y="17493"/>
                  </a:lnTo>
                  <a:lnTo>
                    <a:pt x="16468" y="17556"/>
                  </a:lnTo>
                  <a:lnTo>
                    <a:pt x="16426" y="17598"/>
                  </a:lnTo>
                  <a:lnTo>
                    <a:pt x="16384" y="17577"/>
                  </a:lnTo>
                  <a:lnTo>
                    <a:pt x="16321" y="17535"/>
                  </a:lnTo>
                  <a:lnTo>
                    <a:pt x="16300" y="17535"/>
                  </a:lnTo>
                  <a:lnTo>
                    <a:pt x="16279" y="17472"/>
                  </a:lnTo>
                  <a:lnTo>
                    <a:pt x="16321" y="17430"/>
                  </a:lnTo>
                  <a:lnTo>
                    <a:pt x="16426" y="17388"/>
                  </a:lnTo>
                  <a:lnTo>
                    <a:pt x="16572" y="17430"/>
                  </a:lnTo>
                  <a:lnTo>
                    <a:pt x="16740" y="17430"/>
                  </a:lnTo>
                  <a:lnTo>
                    <a:pt x="16802" y="17367"/>
                  </a:lnTo>
                  <a:lnTo>
                    <a:pt x="16802" y="17326"/>
                  </a:lnTo>
                  <a:lnTo>
                    <a:pt x="16740" y="17221"/>
                  </a:lnTo>
                  <a:lnTo>
                    <a:pt x="16635" y="17137"/>
                  </a:lnTo>
                  <a:lnTo>
                    <a:pt x="16530" y="17074"/>
                  </a:lnTo>
                  <a:lnTo>
                    <a:pt x="16489" y="17012"/>
                  </a:lnTo>
                  <a:lnTo>
                    <a:pt x="16489" y="16907"/>
                  </a:lnTo>
                  <a:lnTo>
                    <a:pt x="16509" y="16865"/>
                  </a:lnTo>
                  <a:lnTo>
                    <a:pt x="16572" y="16907"/>
                  </a:lnTo>
                  <a:lnTo>
                    <a:pt x="16593" y="16949"/>
                  </a:lnTo>
                  <a:lnTo>
                    <a:pt x="16593" y="17012"/>
                  </a:lnTo>
                  <a:lnTo>
                    <a:pt x="16677" y="17054"/>
                  </a:lnTo>
                  <a:lnTo>
                    <a:pt x="16802" y="17158"/>
                  </a:lnTo>
                  <a:lnTo>
                    <a:pt x="16823" y="17221"/>
                  </a:lnTo>
                  <a:lnTo>
                    <a:pt x="16886" y="17242"/>
                  </a:lnTo>
                  <a:lnTo>
                    <a:pt x="16928" y="17242"/>
                  </a:lnTo>
                  <a:lnTo>
                    <a:pt x="17012" y="17326"/>
                  </a:lnTo>
                  <a:lnTo>
                    <a:pt x="17095" y="17326"/>
                  </a:lnTo>
                  <a:lnTo>
                    <a:pt x="17200" y="17284"/>
                  </a:lnTo>
                  <a:lnTo>
                    <a:pt x="17263" y="17242"/>
                  </a:lnTo>
                  <a:lnTo>
                    <a:pt x="17346" y="17221"/>
                  </a:lnTo>
                  <a:lnTo>
                    <a:pt x="17409" y="17158"/>
                  </a:lnTo>
                  <a:lnTo>
                    <a:pt x="17472" y="17116"/>
                  </a:lnTo>
                  <a:lnTo>
                    <a:pt x="17556" y="17074"/>
                  </a:lnTo>
                  <a:lnTo>
                    <a:pt x="17606" y="17074"/>
                  </a:lnTo>
                  <a:lnTo>
                    <a:pt x="17618" y="17116"/>
                  </a:lnTo>
                  <a:lnTo>
                    <a:pt x="17618" y="17074"/>
                  </a:lnTo>
                  <a:lnTo>
                    <a:pt x="17618" y="17033"/>
                  </a:lnTo>
                  <a:lnTo>
                    <a:pt x="17577" y="16970"/>
                  </a:lnTo>
                  <a:lnTo>
                    <a:pt x="17588" y="17010"/>
                  </a:lnTo>
                  <a:lnTo>
                    <a:pt x="17472" y="16844"/>
                  </a:lnTo>
                  <a:lnTo>
                    <a:pt x="17409" y="16802"/>
                  </a:lnTo>
                  <a:lnTo>
                    <a:pt x="17409" y="16740"/>
                  </a:lnTo>
                  <a:lnTo>
                    <a:pt x="17430" y="16719"/>
                  </a:lnTo>
                  <a:lnTo>
                    <a:pt x="17472" y="16719"/>
                  </a:lnTo>
                  <a:lnTo>
                    <a:pt x="17535" y="16761"/>
                  </a:lnTo>
                  <a:lnTo>
                    <a:pt x="17535" y="16823"/>
                  </a:lnTo>
                  <a:lnTo>
                    <a:pt x="17577" y="16865"/>
                  </a:lnTo>
                  <a:lnTo>
                    <a:pt x="17681" y="17074"/>
                  </a:lnTo>
                  <a:lnTo>
                    <a:pt x="17869" y="17284"/>
                  </a:lnTo>
                  <a:lnTo>
                    <a:pt x="17890" y="17326"/>
                  </a:lnTo>
                  <a:lnTo>
                    <a:pt x="17932" y="17263"/>
                  </a:lnTo>
                  <a:lnTo>
                    <a:pt x="17932" y="17179"/>
                  </a:lnTo>
                  <a:lnTo>
                    <a:pt x="17953" y="17012"/>
                  </a:lnTo>
                  <a:lnTo>
                    <a:pt x="17953" y="16907"/>
                  </a:lnTo>
                  <a:lnTo>
                    <a:pt x="17995" y="16844"/>
                  </a:lnTo>
                  <a:lnTo>
                    <a:pt x="18058" y="16844"/>
                  </a:lnTo>
                  <a:lnTo>
                    <a:pt x="18100" y="16865"/>
                  </a:lnTo>
                  <a:lnTo>
                    <a:pt x="18100" y="16949"/>
                  </a:lnTo>
                  <a:lnTo>
                    <a:pt x="18141" y="17012"/>
                  </a:lnTo>
                  <a:lnTo>
                    <a:pt x="18183" y="17012"/>
                  </a:lnTo>
                  <a:lnTo>
                    <a:pt x="18372" y="17074"/>
                  </a:lnTo>
                  <a:lnTo>
                    <a:pt x="18518" y="17179"/>
                  </a:lnTo>
                  <a:lnTo>
                    <a:pt x="18602" y="17221"/>
                  </a:lnTo>
                  <a:lnTo>
                    <a:pt x="18665" y="17179"/>
                  </a:lnTo>
                  <a:lnTo>
                    <a:pt x="18706" y="17179"/>
                  </a:lnTo>
                  <a:lnTo>
                    <a:pt x="18769" y="17221"/>
                  </a:lnTo>
                  <a:lnTo>
                    <a:pt x="18769" y="17263"/>
                  </a:lnTo>
                  <a:lnTo>
                    <a:pt x="18602" y="17284"/>
                  </a:lnTo>
                  <a:lnTo>
                    <a:pt x="18581" y="17326"/>
                  </a:lnTo>
                  <a:lnTo>
                    <a:pt x="18476" y="17221"/>
                  </a:lnTo>
                  <a:lnTo>
                    <a:pt x="18288" y="17116"/>
                  </a:lnTo>
                  <a:lnTo>
                    <a:pt x="18246" y="17074"/>
                  </a:lnTo>
                  <a:lnTo>
                    <a:pt x="18204" y="17054"/>
                  </a:lnTo>
                  <a:lnTo>
                    <a:pt x="18162" y="17054"/>
                  </a:lnTo>
                  <a:lnTo>
                    <a:pt x="18121" y="17074"/>
                  </a:lnTo>
                  <a:lnTo>
                    <a:pt x="18121" y="17137"/>
                  </a:lnTo>
                  <a:lnTo>
                    <a:pt x="18183" y="17221"/>
                  </a:lnTo>
                  <a:lnTo>
                    <a:pt x="18413" y="17430"/>
                  </a:lnTo>
                  <a:lnTo>
                    <a:pt x="18518" y="17535"/>
                  </a:lnTo>
                  <a:lnTo>
                    <a:pt x="18685" y="17598"/>
                  </a:lnTo>
                  <a:lnTo>
                    <a:pt x="18790" y="17681"/>
                  </a:lnTo>
                  <a:lnTo>
                    <a:pt x="18832" y="17702"/>
                  </a:lnTo>
                  <a:lnTo>
                    <a:pt x="18916" y="17681"/>
                  </a:lnTo>
                  <a:lnTo>
                    <a:pt x="18937" y="17639"/>
                  </a:lnTo>
                  <a:lnTo>
                    <a:pt x="18999" y="17556"/>
                  </a:lnTo>
                  <a:lnTo>
                    <a:pt x="19125" y="17556"/>
                  </a:lnTo>
                  <a:lnTo>
                    <a:pt x="19167" y="17493"/>
                  </a:lnTo>
                  <a:lnTo>
                    <a:pt x="19167" y="17430"/>
                  </a:lnTo>
                  <a:lnTo>
                    <a:pt x="19250" y="17367"/>
                  </a:lnTo>
                  <a:lnTo>
                    <a:pt x="19313" y="17367"/>
                  </a:lnTo>
                  <a:lnTo>
                    <a:pt x="19376" y="17388"/>
                  </a:lnTo>
                  <a:lnTo>
                    <a:pt x="19460" y="17430"/>
                  </a:lnTo>
                  <a:lnTo>
                    <a:pt x="19564" y="17388"/>
                  </a:lnTo>
                  <a:lnTo>
                    <a:pt x="19669" y="17388"/>
                  </a:lnTo>
                  <a:lnTo>
                    <a:pt x="19690" y="17346"/>
                  </a:lnTo>
                  <a:lnTo>
                    <a:pt x="19732" y="17221"/>
                  </a:lnTo>
                  <a:lnTo>
                    <a:pt x="19732" y="17116"/>
                  </a:lnTo>
                  <a:lnTo>
                    <a:pt x="19774" y="17033"/>
                  </a:lnTo>
                  <a:lnTo>
                    <a:pt x="19857" y="16907"/>
                  </a:lnTo>
                  <a:lnTo>
                    <a:pt x="19857" y="16823"/>
                  </a:lnTo>
                  <a:lnTo>
                    <a:pt x="19836" y="16761"/>
                  </a:lnTo>
                  <a:lnTo>
                    <a:pt x="19753" y="16740"/>
                  </a:lnTo>
                  <a:lnTo>
                    <a:pt x="19648" y="16761"/>
                  </a:lnTo>
                  <a:lnTo>
                    <a:pt x="19627" y="16802"/>
                  </a:lnTo>
                  <a:lnTo>
                    <a:pt x="19585" y="16761"/>
                  </a:lnTo>
                  <a:lnTo>
                    <a:pt x="19543" y="16761"/>
                  </a:lnTo>
                  <a:lnTo>
                    <a:pt x="19522" y="16802"/>
                  </a:lnTo>
                  <a:lnTo>
                    <a:pt x="19439" y="16740"/>
                  </a:lnTo>
                  <a:lnTo>
                    <a:pt x="19376" y="16656"/>
                  </a:lnTo>
                  <a:lnTo>
                    <a:pt x="19334" y="16614"/>
                  </a:lnTo>
                  <a:lnTo>
                    <a:pt x="19313" y="16530"/>
                  </a:lnTo>
                  <a:lnTo>
                    <a:pt x="19271" y="16530"/>
                  </a:lnTo>
                  <a:lnTo>
                    <a:pt x="19250" y="16614"/>
                  </a:lnTo>
                  <a:lnTo>
                    <a:pt x="19250" y="16719"/>
                  </a:lnTo>
                  <a:lnTo>
                    <a:pt x="19313" y="16740"/>
                  </a:lnTo>
                  <a:lnTo>
                    <a:pt x="19313" y="16823"/>
                  </a:lnTo>
                  <a:lnTo>
                    <a:pt x="19250" y="16907"/>
                  </a:lnTo>
                  <a:lnTo>
                    <a:pt x="19229" y="17012"/>
                  </a:lnTo>
                  <a:lnTo>
                    <a:pt x="19209" y="16949"/>
                  </a:lnTo>
                  <a:lnTo>
                    <a:pt x="19229" y="16823"/>
                  </a:lnTo>
                  <a:lnTo>
                    <a:pt x="19209" y="16719"/>
                  </a:lnTo>
                  <a:lnTo>
                    <a:pt x="19146" y="16698"/>
                  </a:lnTo>
                  <a:lnTo>
                    <a:pt x="19125" y="16551"/>
                  </a:lnTo>
                  <a:lnTo>
                    <a:pt x="19062" y="16530"/>
                  </a:lnTo>
                  <a:lnTo>
                    <a:pt x="19041" y="16489"/>
                  </a:lnTo>
                  <a:lnTo>
                    <a:pt x="19041" y="16447"/>
                  </a:lnTo>
                  <a:lnTo>
                    <a:pt x="19104" y="16426"/>
                  </a:lnTo>
                  <a:lnTo>
                    <a:pt x="19161" y="16311"/>
                  </a:lnTo>
                  <a:lnTo>
                    <a:pt x="19146" y="16279"/>
                  </a:lnTo>
                  <a:lnTo>
                    <a:pt x="19104" y="16238"/>
                  </a:lnTo>
                  <a:lnTo>
                    <a:pt x="19146" y="16217"/>
                  </a:lnTo>
                  <a:lnTo>
                    <a:pt x="19229" y="16217"/>
                  </a:lnTo>
                  <a:lnTo>
                    <a:pt x="19271" y="16175"/>
                  </a:lnTo>
                  <a:lnTo>
                    <a:pt x="19313" y="16091"/>
                  </a:lnTo>
                  <a:lnTo>
                    <a:pt x="19313" y="15966"/>
                  </a:lnTo>
                  <a:lnTo>
                    <a:pt x="19271" y="15903"/>
                  </a:lnTo>
                  <a:lnTo>
                    <a:pt x="19271" y="15861"/>
                  </a:lnTo>
                  <a:lnTo>
                    <a:pt x="19334" y="15861"/>
                  </a:lnTo>
                  <a:lnTo>
                    <a:pt x="19376" y="15903"/>
                  </a:lnTo>
                  <a:lnTo>
                    <a:pt x="19439" y="15986"/>
                  </a:lnTo>
                  <a:lnTo>
                    <a:pt x="19481" y="16007"/>
                  </a:lnTo>
                  <a:lnTo>
                    <a:pt x="19564" y="16007"/>
                  </a:lnTo>
                  <a:lnTo>
                    <a:pt x="19648" y="15966"/>
                  </a:lnTo>
                  <a:lnTo>
                    <a:pt x="19732" y="15986"/>
                  </a:lnTo>
                  <a:lnTo>
                    <a:pt x="19794" y="16028"/>
                  </a:lnTo>
                  <a:lnTo>
                    <a:pt x="19899" y="16070"/>
                  </a:lnTo>
                  <a:lnTo>
                    <a:pt x="20046" y="16175"/>
                  </a:lnTo>
                  <a:lnTo>
                    <a:pt x="20046" y="16238"/>
                  </a:lnTo>
                  <a:lnTo>
                    <a:pt x="20066" y="16321"/>
                  </a:lnTo>
                  <a:lnTo>
                    <a:pt x="20108" y="16384"/>
                  </a:lnTo>
                  <a:lnTo>
                    <a:pt x="20150" y="16447"/>
                  </a:lnTo>
                  <a:lnTo>
                    <a:pt x="20192" y="16489"/>
                  </a:lnTo>
                  <a:lnTo>
                    <a:pt x="20318" y="16405"/>
                  </a:lnTo>
                  <a:lnTo>
                    <a:pt x="20422" y="16238"/>
                  </a:lnTo>
                  <a:lnTo>
                    <a:pt x="20485" y="16133"/>
                  </a:lnTo>
                  <a:lnTo>
                    <a:pt x="20422" y="16091"/>
                  </a:lnTo>
                  <a:lnTo>
                    <a:pt x="20401" y="15986"/>
                  </a:lnTo>
                  <a:lnTo>
                    <a:pt x="20464" y="15924"/>
                  </a:lnTo>
                  <a:lnTo>
                    <a:pt x="20464" y="15882"/>
                  </a:lnTo>
                  <a:lnTo>
                    <a:pt x="20359" y="15861"/>
                  </a:lnTo>
                  <a:lnTo>
                    <a:pt x="20276" y="15903"/>
                  </a:lnTo>
                  <a:lnTo>
                    <a:pt x="20255" y="15966"/>
                  </a:lnTo>
                  <a:lnTo>
                    <a:pt x="20108" y="15882"/>
                  </a:lnTo>
                  <a:lnTo>
                    <a:pt x="20046" y="15777"/>
                  </a:lnTo>
                  <a:lnTo>
                    <a:pt x="19899" y="15756"/>
                  </a:lnTo>
                  <a:lnTo>
                    <a:pt x="19857" y="15777"/>
                  </a:lnTo>
                  <a:lnTo>
                    <a:pt x="19794" y="15714"/>
                  </a:lnTo>
                  <a:lnTo>
                    <a:pt x="19794" y="15673"/>
                  </a:lnTo>
                  <a:lnTo>
                    <a:pt x="19857" y="15673"/>
                  </a:lnTo>
                  <a:lnTo>
                    <a:pt x="19899" y="15589"/>
                  </a:lnTo>
                  <a:lnTo>
                    <a:pt x="19941" y="15401"/>
                  </a:lnTo>
                  <a:lnTo>
                    <a:pt x="19962" y="15380"/>
                  </a:lnTo>
                  <a:lnTo>
                    <a:pt x="19962" y="15296"/>
                  </a:lnTo>
                  <a:lnTo>
                    <a:pt x="19836" y="15254"/>
                  </a:lnTo>
                  <a:lnTo>
                    <a:pt x="19774" y="15254"/>
                  </a:lnTo>
                  <a:lnTo>
                    <a:pt x="19669" y="15359"/>
                  </a:lnTo>
                  <a:lnTo>
                    <a:pt x="19564" y="15380"/>
                  </a:lnTo>
                  <a:lnTo>
                    <a:pt x="19460" y="15359"/>
                  </a:lnTo>
                  <a:lnTo>
                    <a:pt x="19439" y="15296"/>
                  </a:lnTo>
                  <a:lnTo>
                    <a:pt x="19418" y="15191"/>
                  </a:lnTo>
                  <a:lnTo>
                    <a:pt x="19376" y="15149"/>
                  </a:lnTo>
                  <a:lnTo>
                    <a:pt x="19376" y="15066"/>
                  </a:lnTo>
                  <a:lnTo>
                    <a:pt x="19460" y="15129"/>
                  </a:lnTo>
                  <a:lnTo>
                    <a:pt x="19481" y="15170"/>
                  </a:lnTo>
                  <a:lnTo>
                    <a:pt x="19460" y="15233"/>
                  </a:lnTo>
                  <a:lnTo>
                    <a:pt x="19481" y="15296"/>
                  </a:lnTo>
                  <a:lnTo>
                    <a:pt x="19564" y="15359"/>
                  </a:lnTo>
                  <a:lnTo>
                    <a:pt x="19648" y="15359"/>
                  </a:lnTo>
                  <a:lnTo>
                    <a:pt x="19753" y="15254"/>
                  </a:lnTo>
                  <a:lnTo>
                    <a:pt x="19836" y="15233"/>
                  </a:lnTo>
                  <a:lnTo>
                    <a:pt x="19941" y="15233"/>
                  </a:lnTo>
                  <a:lnTo>
                    <a:pt x="19983" y="15275"/>
                  </a:lnTo>
                  <a:lnTo>
                    <a:pt x="20046" y="15275"/>
                  </a:lnTo>
                  <a:lnTo>
                    <a:pt x="20066" y="15233"/>
                  </a:lnTo>
                  <a:lnTo>
                    <a:pt x="20046" y="15170"/>
                  </a:lnTo>
                  <a:lnTo>
                    <a:pt x="19836" y="14961"/>
                  </a:lnTo>
                  <a:lnTo>
                    <a:pt x="19669" y="14836"/>
                  </a:lnTo>
                  <a:lnTo>
                    <a:pt x="19522" y="14836"/>
                  </a:lnTo>
                  <a:lnTo>
                    <a:pt x="19355" y="14752"/>
                  </a:lnTo>
                  <a:lnTo>
                    <a:pt x="19271" y="14647"/>
                  </a:lnTo>
                  <a:lnTo>
                    <a:pt x="19271" y="14564"/>
                  </a:lnTo>
                  <a:lnTo>
                    <a:pt x="19271" y="14522"/>
                  </a:lnTo>
                  <a:lnTo>
                    <a:pt x="19334" y="14564"/>
                  </a:lnTo>
                  <a:lnTo>
                    <a:pt x="19376" y="14668"/>
                  </a:lnTo>
                  <a:lnTo>
                    <a:pt x="19460" y="14731"/>
                  </a:lnTo>
                  <a:lnTo>
                    <a:pt x="19585" y="14731"/>
                  </a:lnTo>
                  <a:lnTo>
                    <a:pt x="19627" y="14668"/>
                  </a:lnTo>
                  <a:lnTo>
                    <a:pt x="19627" y="14626"/>
                  </a:lnTo>
                  <a:lnTo>
                    <a:pt x="19522" y="14522"/>
                  </a:lnTo>
                  <a:lnTo>
                    <a:pt x="19481" y="14459"/>
                  </a:lnTo>
                  <a:lnTo>
                    <a:pt x="19481" y="14438"/>
                  </a:lnTo>
                  <a:lnTo>
                    <a:pt x="19522" y="14438"/>
                  </a:lnTo>
                  <a:lnTo>
                    <a:pt x="19564" y="14459"/>
                  </a:lnTo>
                  <a:lnTo>
                    <a:pt x="19690" y="14626"/>
                  </a:lnTo>
                  <a:lnTo>
                    <a:pt x="19753" y="14731"/>
                  </a:lnTo>
                  <a:lnTo>
                    <a:pt x="19753" y="14773"/>
                  </a:lnTo>
                  <a:lnTo>
                    <a:pt x="19857" y="14857"/>
                  </a:lnTo>
                  <a:lnTo>
                    <a:pt x="19962" y="14940"/>
                  </a:lnTo>
                  <a:lnTo>
                    <a:pt x="20087" y="15087"/>
                  </a:lnTo>
                  <a:lnTo>
                    <a:pt x="20171" y="15129"/>
                  </a:lnTo>
                  <a:lnTo>
                    <a:pt x="20213" y="15087"/>
                  </a:lnTo>
                  <a:lnTo>
                    <a:pt x="20276" y="15129"/>
                  </a:lnTo>
                  <a:lnTo>
                    <a:pt x="20297" y="15170"/>
                  </a:lnTo>
                  <a:lnTo>
                    <a:pt x="20213" y="15233"/>
                  </a:lnTo>
                  <a:lnTo>
                    <a:pt x="20276" y="15296"/>
                  </a:lnTo>
                  <a:lnTo>
                    <a:pt x="20318" y="15359"/>
                  </a:lnTo>
                  <a:lnTo>
                    <a:pt x="20380" y="15359"/>
                  </a:lnTo>
                  <a:lnTo>
                    <a:pt x="20422" y="15275"/>
                  </a:lnTo>
                  <a:lnTo>
                    <a:pt x="20485" y="15087"/>
                  </a:lnTo>
                  <a:lnTo>
                    <a:pt x="20506" y="15045"/>
                  </a:lnTo>
                  <a:lnTo>
                    <a:pt x="20527" y="14982"/>
                  </a:lnTo>
                  <a:lnTo>
                    <a:pt x="20506" y="14877"/>
                  </a:lnTo>
                  <a:lnTo>
                    <a:pt x="20506" y="14836"/>
                  </a:lnTo>
                  <a:lnTo>
                    <a:pt x="20506" y="14710"/>
                  </a:lnTo>
                  <a:lnTo>
                    <a:pt x="20464" y="14626"/>
                  </a:lnTo>
                  <a:lnTo>
                    <a:pt x="20464" y="14564"/>
                  </a:lnTo>
                  <a:lnTo>
                    <a:pt x="20464" y="14543"/>
                  </a:lnTo>
                  <a:lnTo>
                    <a:pt x="20506" y="14564"/>
                  </a:lnTo>
                  <a:lnTo>
                    <a:pt x="20590" y="14605"/>
                  </a:lnTo>
                  <a:lnTo>
                    <a:pt x="20610" y="14605"/>
                  </a:lnTo>
                  <a:lnTo>
                    <a:pt x="20590" y="14543"/>
                  </a:lnTo>
                  <a:lnTo>
                    <a:pt x="20506" y="14459"/>
                  </a:lnTo>
                  <a:lnTo>
                    <a:pt x="20464" y="14354"/>
                  </a:lnTo>
                  <a:lnTo>
                    <a:pt x="20401" y="14313"/>
                  </a:lnTo>
                  <a:lnTo>
                    <a:pt x="20318" y="14292"/>
                  </a:lnTo>
                  <a:lnTo>
                    <a:pt x="19962" y="14292"/>
                  </a:lnTo>
                  <a:lnTo>
                    <a:pt x="19920" y="14208"/>
                  </a:lnTo>
                  <a:lnTo>
                    <a:pt x="19836" y="14145"/>
                  </a:lnTo>
                  <a:lnTo>
                    <a:pt x="19648" y="14145"/>
                  </a:lnTo>
                  <a:lnTo>
                    <a:pt x="19564" y="14187"/>
                  </a:lnTo>
                  <a:lnTo>
                    <a:pt x="19502" y="14187"/>
                  </a:lnTo>
                  <a:lnTo>
                    <a:pt x="19460" y="14124"/>
                  </a:lnTo>
                  <a:lnTo>
                    <a:pt x="19439" y="14103"/>
                  </a:lnTo>
                  <a:lnTo>
                    <a:pt x="19460" y="14041"/>
                  </a:lnTo>
                  <a:lnTo>
                    <a:pt x="19502" y="14103"/>
                  </a:lnTo>
                  <a:lnTo>
                    <a:pt x="19543" y="14124"/>
                  </a:lnTo>
                  <a:lnTo>
                    <a:pt x="19669" y="14103"/>
                  </a:lnTo>
                  <a:lnTo>
                    <a:pt x="19836" y="14082"/>
                  </a:lnTo>
                  <a:lnTo>
                    <a:pt x="19878" y="14124"/>
                  </a:lnTo>
                  <a:lnTo>
                    <a:pt x="19941" y="14103"/>
                  </a:lnTo>
                  <a:lnTo>
                    <a:pt x="20025" y="14082"/>
                  </a:lnTo>
                  <a:lnTo>
                    <a:pt x="20087" y="14103"/>
                  </a:lnTo>
                  <a:lnTo>
                    <a:pt x="20150" y="14124"/>
                  </a:lnTo>
                  <a:lnTo>
                    <a:pt x="20192" y="14103"/>
                  </a:lnTo>
                  <a:lnTo>
                    <a:pt x="20234" y="14082"/>
                  </a:lnTo>
                  <a:lnTo>
                    <a:pt x="20234" y="14020"/>
                  </a:lnTo>
                  <a:lnTo>
                    <a:pt x="20234" y="13915"/>
                  </a:lnTo>
                  <a:lnTo>
                    <a:pt x="20234" y="13873"/>
                  </a:lnTo>
                  <a:lnTo>
                    <a:pt x="20171" y="13831"/>
                  </a:lnTo>
                  <a:lnTo>
                    <a:pt x="20129" y="13873"/>
                  </a:lnTo>
                  <a:lnTo>
                    <a:pt x="20066" y="13894"/>
                  </a:lnTo>
                  <a:lnTo>
                    <a:pt x="19983" y="13873"/>
                  </a:lnTo>
                  <a:lnTo>
                    <a:pt x="19857" y="13873"/>
                  </a:lnTo>
                  <a:lnTo>
                    <a:pt x="19815" y="13810"/>
                  </a:lnTo>
                  <a:lnTo>
                    <a:pt x="19711" y="13706"/>
                  </a:lnTo>
                  <a:lnTo>
                    <a:pt x="19606" y="13727"/>
                  </a:lnTo>
                  <a:lnTo>
                    <a:pt x="19564" y="13789"/>
                  </a:lnTo>
                  <a:lnTo>
                    <a:pt x="19543" y="13789"/>
                  </a:lnTo>
                  <a:lnTo>
                    <a:pt x="19543" y="13685"/>
                  </a:lnTo>
                  <a:lnTo>
                    <a:pt x="19543" y="13601"/>
                  </a:lnTo>
                  <a:lnTo>
                    <a:pt x="19522" y="13538"/>
                  </a:lnTo>
                  <a:lnTo>
                    <a:pt x="19313" y="13538"/>
                  </a:lnTo>
                  <a:lnTo>
                    <a:pt x="19229" y="13497"/>
                  </a:lnTo>
                  <a:lnTo>
                    <a:pt x="19250" y="13455"/>
                  </a:lnTo>
                  <a:lnTo>
                    <a:pt x="19313" y="13455"/>
                  </a:lnTo>
                  <a:lnTo>
                    <a:pt x="19418" y="13476"/>
                  </a:lnTo>
                  <a:lnTo>
                    <a:pt x="19460" y="13455"/>
                  </a:lnTo>
                  <a:lnTo>
                    <a:pt x="19460" y="13392"/>
                  </a:lnTo>
                  <a:lnTo>
                    <a:pt x="19439" y="13371"/>
                  </a:lnTo>
                  <a:lnTo>
                    <a:pt x="19481" y="13308"/>
                  </a:lnTo>
                  <a:lnTo>
                    <a:pt x="19460" y="13266"/>
                  </a:lnTo>
                  <a:lnTo>
                    <a:pt x="19439" y="13204"/>
                  </a:lnTo>
                  <a:lnTo>
                    <a:pt x="19481" y="13162"/>
                  </a:lnTo>
                  <a:lnTo>
                    <a:pt x="19460" y="13078"/>
                  </a:lnTo>
                  <a:lnTo>
                    <a:pt x="19460" y="12994"/>
                  </a:lnTo>
                  <a:lnTo>
                    <a:pt x="19522" y="12973"/>
                  </a:lnTo>
                  <a:lnTo>
                    <a:pt x="19543" y="12994"/>
                  </a:lnTo>
                  <a:lnTo>
                    <a:pt x="19543" y="13078"/>
                  </a:lnTo>
                  <a:lnTo>
                    <a:pt x="19585" y="13141"/>
                  </a:lnTo>
                  <a:lnTo>
                    <a:pt x="19648" y="13162"/>
                  </a:lnTo>
                  <a:lnTo>
                    <a:pt x="19732" y="13078"/>
                  </a:lnTo>
                  <a:lnTo>
                    <a:pt x="19857" y="12953"/>
                  </a:lnTo>
                  <a:lnTo>
                    <a:pt x="19941" y="12932"/>
                  </a:lnTo>
                  <a:lnTo>
                    <a:pt x="19941" y="12890"/>
                  </a:lnTo>
                  <a:lnTo>
                    <a:pt x="19899" y="12869"/>
                  </a:lnTo>
                  <a:lnTo>
                    <a:pt x="19794" y="12848"/>
                  </a:lnTo>
                  <a:lnTo>
                    <a:pt x="19732" y="12848"/>
                  </a:lnTo>
                  <a:lnTo>
                    <a:pt x="19690" y="12827"/>
                  </a:lnTo>
                  <a:lnTo>
                    <a:pt x="19774" y="12785"/>
                  </a:lnTo>
                  <a:lnTo>
                    <a:pt x="19878" y="12785"/>
                  </a:lnTo>
                  <a:lnTo>
                    <a:pt x="19941" y="12827"/>
                  </a:lnTo>
                  <a:lnTo>
                    <a:pt x="19983" y="12827"/>
                  </a:lnTo>
                  <a:lnTo>
                    <a:pt x="19983" y="12764"/>
                  </a:lnTo>
                  <a:lnTo>
                    <a:pt x="19962" y="12743"/>
                  </a:lnTo>
                  <a:lnTo>
                    <a:pt x="20046" y="12722"/>
                  </a:lnTo>
                  <a:lnTo>
                    <a:pt x="20150" y="12722"/>
                  </a:lnTo>
                  <a:lnTo>
                    <a:pt x="20213" y="12785"/>
                  </a:lnTo>
                  <a:lnTo>
                    <a:pt x="20276" y="12827"/>
                  </a:lnTo>
                  <a:lnTo>
                    <a:pt x="20318" y="12785"/>
                  </a:lnTo>
                  <a:lnTo>
                    <a:pt x="20380" y="12827"/>
                  </a:lnTo>
                  <a:lnTo>
                    <a:pt x="20422" y="12890"/>
                  </a:lnTo>
                  <a:lnTo>
                    <a:pt x="20401" y="12973"/>
                  </a:lnTo>
                  <a:lnTo>
                    <a:pt x="20422" y="13036"/>
                  </a:lnTo>
                  <a:lnTo>
                    <a:pt x="20506" y="13057"/>
                  </a:lnTo>
                  <a:lnTo>
                    <a:pt x="20527" y="13036"/>
                  </a:lnTo>
                  <a:lnTo>
                    <a:pt x="20590" y="13057"/>
                  </a:lnTo>
                  <a:lnTo>
                    <a:pt x="20631" y="13141"/>
                  </a:lnTo>
                  <a:lnTo>
                    <a:pt x="20778" y="13183"/>
                  </a:lnTo>
                  <a:lnTo>
                    <a:pt x="20820" y="13266"/>
                  </a:lnTo>
                  <a:lnTo>
                    <a:pt x="20841" y="13287"/>
                  </a:lnTo>
                  <a:lnTo>
                    <a:pt x="20882" y="13245"/>
                  </a:lnTo>
                  <a:lnTo>
                    <a:pt x="20903" y="13141"/>
                  </a:lnTo>
                  <a:lnTo>
                    <a:pt x="20945" y="13057"/>
                  </a:lnTo>
                  <a:lnTo>
                    <a:pt x="21008" y="12890"/>
                  </a:lnTo>
                  <a:lnTo>
                    <a:pt x="21008" y="12848"/>
                  </a:lnTo>
                  <a:lnTo>
                    <a:pt x="21029" y="12722"/>
                  </a:lnTo>
                  <a:lnTo>
                    <a:pt x="21050" y="12555"/>
                  </a:lnTo>
                  <a:lnTo>
                    <a:pt x="21092" y="12513"/>
                  </a:lnTo>
                  <a:lnTo>
                    <a:pt x="21092" y="12429"/>
                  </a:lnTo>
                  <a:lnTo>
                    <a:pt x="21050" y="12346"/>
                  </a:lnTo>
                  <a:lnTo>
                    <a:pt x="20987" y="12304"/>
                  </a:lnTo>
                  <a:lnTo>
                    <a:pt x="20924" y="12241"/>
                  </a:lnTo>
                  <a:lnTo>
                    <a:pt x="20882" y="12241"/>
                  </a:lnTo>
                  <a:lnTo>
                    <a:pt x="20841" y="12199"/>
                  </a:lnTo>
                  <a:lnTo>
                    <a:pt x="20841" y="12136"/>
                  </a:lnTo>
                  <a:lnTo>
                    <a:pt x="20757" y="12136"/>
                  </a:lnTo>
                  <a:lnTo>
                    <a:pt x="20694" y="12220"/>
                  </a:lnTo>
                  <a:lnTo>
                    <a:pt x="20590" y="12325"/>
                  </a:lnTo>
                  <a:lnTo>
                    <a:pt x="20506" y="12346"/>
                  </a:lnTo>
                  <a:lnTo>
                    <a:pt x="20464" y="12304"/>
                  </a:lnTo>
                  <a:lnTo>
                    <a:pt x="20485" y="12241"/>
                  </a:lnTo>
                  <a:lnTo>
                    <a:pt x="20485" y="12157"/>
                  </a:lnTo>
                  <a:lnTo>
                    <a:pt x="20485" y="12136"/>
                  </a:lnTo>
                  <a:lnTo>
                    <a:pt x="20380" y="12116"/>
                  </a:lnTo>
                  <a:lnTo>
                    <a:pt x="20297" y="12116"/>
                  </a:lnTo>
                  <a:lnTo>
                    <a:pt x="20276" y="12053"/>
                  </a:lnTo>
                  <a:lnTo>
                    <a:pt x="20338" y="12032"/>
                  </a:lnTo>
                  <a:lnTo>
                    <a:pt x="20338" y="12011"/>
                  </a:lnTo>
                  <a:lnTo>
                    <a:pt x="20255" y="11948"/>
                  </a:lnTo>
                  <a:lnTo>
                    <a:pt x="20213" y="11906"/>
                  </a:lnTo>
                  <a:lnTo>
                    <a:pt x="20255" y="11885"/>
                  </a:lnTo>
                  <a:lnTo>
                    <a:pt x="20276" y="11906"/>
                  </a:lnTo>
                  <a:lnTo>
                    <a:pt x="20359" y="11927"/>
                  </a:lnTo>
                  <a:lnTo>
                    <a:pt x="20359" y="11885"/>
                  </a:lnTo>
                  <a:lnTo>
                    <a:pt x="20297" y="11802"/>
                  </a:lnTo>
                  <a:lnTo>
                    <a:pt x="20276" y="11718"/>
                  </a:lnTo>
                  <a:lnTo>
                    <a:pt x="20297" y="11676"/>
                  </a:lnTo>
                  <a:lnTo>
                    <a:pt x="20359" y="11634"/>
                  </a:lnTo>
                  <a:lnTo>
                    <a:pt x="20380" y="11676"/>
                  </a:lnTo>
                  <a:lnTo>
                    <a:pt x="20443" y="11697"/>
                  </a:lnTo>
                  <a:lnTo>
                    <a:pt x="20464" y="11739"/>
                  </a:lnTo>
                  <a:lnTo>
                    <a:pt x="20590" y="11885"/>
                  </a:lnTo>
                  <a:lnTo>
                    <a:pt x="20673" y="11927"/>
                  </a:lnTo>
                  <a:lnTo>
                    <a:pt x="20757" y="11906"/>
                  </a:lnTo>
                  <a:lnTo>
                    <a:pt x="20799" y="11844"/>
                  </a:lnTo>
                  <a:lnTo>
                    <a:pt x="20757" y="11718"/>
                  </a:lnTo>
                  <a:lnTo>
                    <a:pt x="20652" y="11613"/>
                  </a:lnTo>
                  <a:lnTo>
                    <a:pt x="20569" y="11572"/>
                  </a:lnTo>
                  <a:lnTo>
                    <a:pt x="20464" y="11530"/>
                  </a:lnTo>
                  <a:lnTo>
                    <a:pt x="20443" y="11404"/>
                  </a:lnTo>
                  <a:lnTo>
                    <a:pt x="20380" y="11320"/>
                  </a:lnTo>
                  <a:lnTo>
                    <a:pt x="20338" y="11258"/>
                  </a:lnTo>
                  <a:lnTo>
                    <a:pt x="20255" y="11216"/>
                  </a:lnTo>
                  <a:lnTo>
                    <a:pt x="20171" y="11174"/>
                  </a:lnTo>
                  <a:lnTo>
                    <a:pt x="20171" y="11111"/>
                  </a:lnTo>
                  <a:lnTo>
                    <a:pt x="20234" y="11069"/>
                  </a:lnTo>
                  <a:lnTo>
                    <a:pt x="20234" y="11007"/>
                  </a:lnTo>
                  <a:lnTo>
                    <a:pt x="20192" y="10986"/>
                  </a:lnTo>
                  <a:lnTo>
                    <a:pt x="20192" y="10944"/>
                  </a:lnTo>
                  <a:lnTo>
                    <a:pt x="20255" y="10881"/>
                  </a:lnTo>
                  <a:lnTo>
                    <a:pt x="20297" y="10881"/>
                  </a:lnTo>
                  <a:lnTo>
                    <a:pt x="20359" y="10860"/>
                  </a:lnTo>
                  <a:lnTo>
                    <a:pt x="20443" y="10881"/>
                  </a:lnTo>
                  <a:lnTo>
                    <a:pt x="20485" y="10944"/>
                  </a:lnTo>
                  <a:lnTo>
                    <a:pt x="20401" y="10986"/>
                  </a:lnTo>
                  <a:lnTo>
                    <a:pt x="20464" y="10986"/>
                  </a:lnTo>
                  <a:lnTo>
                    <a:pt x="20548" y="11048"/>
                  </a:lnTo>
                  <a:lnTo>
                    <a:pt x="20548" y="11090"/>
                  </a:lnTo>
                  <a:lnTo>
                    <a:pt x="20569" y="11174"/>
                  </a:lnTo>
                  <a:lnTo>
                    <a:pt x="20652" y="11195"/>
                  </a:lnTo>
                  <a:lnTo>
                    <a:pt x="20757" y="11111"/>
                  </a:lnTo>
                  <a:lnTo>
                    <a:pt x="20799" y="10986"/>
                  </a:lnTo>
                  <a:lnTo>
                    <a:pt x="20820" y="10860"/>
                  </a:lnTo>
                  <a:lnTo>
                    <a:pt x="20882" y="10776"/>
                  </a:lnTo>
                  <a:lnTo>
                    <a:pt x="20903" y="10735"/>
                  </a:lnTo>
                  <a:lnTo>
                    <a:pt x="20882" y="10588"/>
                  </a:lnTo>
                  <a:lnTo>
                    <a:pt x="20966" y="10525"/>
                  </a:lnTo>
                  <a:lnTo>
                    <a:pt x="21029" y="10463"/>
                  </a:lnTo>
                  <a:lnTo>
                    <a:pt x="21071" y="10316"/>
                  </a:lnTo>
                  <a:lnTo>
                    <a:pt x="21029" y="10212"/>
                  </a:lnTo>
                  <a:lnTo>
                    <a:pt x="20987" y="10128"/>
                  </a:lnTo>
                  <a:lnTo>
                    <a:pt x="21029" y="9919"/>
                  </a:lnTo>
                  <a:lnTo>
                    <a:pt x="21092" y="9751"/>
                  </a:lnTo>
                  <a:lnTo>
                    <a:pt x="21092" y="9605"/>
                  </a:lnTo>
                  <a:lnTo>
                    <a:pt x="21175" y="9521"/>
                  </a:lnTo>
                  <a:lnTo>
                    <a:pt x="21175" y="9437"/>
                  </a:lnTo>
                  <a:lnTo>
                    <a:pt x="21196" y="9312"/>
                  </a:lnTo>
                  <a:lnTo>
                    <a:pt x="21196" y="9165"/>
                  </a:lnTo>
                  <a:lnTo>
                    <a:pt x="21280" y="9082"/>
                  </a:lnTo>
                  <a:lnTo>
                    <a:pt x="21343" y="8956"/>
                  </a:lnTo>
                  <a:lnTo>
                    <a:pt x="21531" y="8684"/>
                  </a:lnTo>
                  <a:lnTo>
                    <a:pt x="21615" y="8538"/>
                  </a:lnTo>
                  <a:lnTo>
                    <a:pt x="21761" y="8391"/>
                  </a:lnTo>
                  <a:lnTo>
                    <a:pt x="21824" y="8287"/>
                  </a:lnTo>
                  <a:lnTo>
                    <a:pt x="21908" y="8224"/>
                  </a:lnTo>
                  <a:lnTo>
                    <a:pt x="21950" y="8077"/>
                  </a:lnTo>
                  <a:lnTo>
                    <a:pt x="22075" y="7973"/>
                  </a:lnTo>
                  <a:lnTo>
                    <a:pt x="22117" y="7952"/>
                  </a:lnTo>
                  <a:lnTo>
                    <a:pt x="22075" y="7910"/>
                  </a:lnTo>
                  <a:lnTo>
                    <a:pt x="22012" y="7847"/>
                  </a:lnTo>
                  <a:lnTo>
                    <a:pt x="21908" y="7826"/>
                  </a:lnTo>
                  <a:lnTo>
                    <a:pt x="21845" y="7763"/>
                  </a:lnTo>
                  <a:lnTo>
                    <a:pt x="21803" y="7722"/>
                  </a:lnTo>
                  <a:lnTo>
                    <a:pt x="21719" y="7743"/>
                  </a:lnTo>
                  <a:lnTo>
                    <a:pt x="21552" y="7805"/>
                  </a:lnTo>
                  <a:lnTo>
                    <a:pt x="21406" y="7847"/>
                  </a:lnTo>
                  <a:lnTo>
                    <a:pt x="21280" y="7910"/>
                  </a:lnTo>
                  <a:lnTo>
                    <a:pt x="21196" y="8015"/>
                  </a:lnTo>
                  <a:lnTo>
                    <a:pt x="21092" y="8056"/>
                  </a:lnTo>
                  <a:lnTo>
                    <a:pt x="21071" y="8119"/>
                  </a:lnTo>
                  <a:lnTo>
                    <a:pt x="21008" y="8140"/>
                  </a:lnTo>
                  <a:lnTo>
                    <a:pt x="20903" y="8077"/>
                  </a:lnTo>
                  <a:lnTo>
                    <a:pt x="20862" y="8035"/>
                  </a:lnTo>
                  <a:lnTo>
                    <a:pt x="20862" y="7973"/>
                  </a:lnTo>
                  <a:lnTo>
                    <a:pt x="20924" y="7973"/>
                  </a:lnTo>
                  <a:lnTo>
                    <a:pt x="20987" y="7952"/>
                  </a:lnTo>
                  <a:lnTo>
                    <a:pt x="20987" y="7847"/>
                  </a:lnTo>
                  <a:lnTo>
                    <a:pt x="20966" y="7805"/>
                  </a:lnTo>
                  <a:lnTo>
                    <a:pt x="20882" y="7805"/>
                  </a:lnTo>
                  <a:lnTo>
                    <a:pt x="20820" y="7763"/>
                  </a:lnTo>
                  <a:lnTo>
                    <a:pt x="20903" y="7743"/>
                  </a:lnTo>
                  <a:lnTo>
                    <a:pt x="20966" y="7701"/>
                  </a:lnTo>
                  <a:lnTo>
                    <a:pt x="21071" y="7617"/>
                  </a:lnTo>
                  <a:lnTo>
                    <a:pt x="21134" y="7491"/>
                  </a:lnTo>
                  <a:lnTo>
                    <a:pt x="21238" y="7408"/>
                  </a:lnTo>
                  <a:lnTo>
                    <a:pt x="21322" y="7408"/>
                  </a:lnTo>
                  <a:lnTo>
                    <a:pt x="21447" y="7429"/>
                  </a:lnTo>
                  <a:lnTo>
                    <a:pt x="21698" y="7617"/>
                  </a:lnTo>
                  <a:lnTo>
                    <a:pt x="21761" y="7659"/>
                  </a:lnTo>
                  <a:lnTo>
                    <a:pt x="21970" y="7659"/>
                  </a:lnTo>
                  <a:lnTo>
                    <a:pt x="22075" y="7638"/>
                  </a:lnTo>
                  <a:lnTo>
                    <a:pt x="22180" y="7659"/>
                  </a:lnTo>
                  <a:lnTo>
                    <a:pt x="22389" y="7617"/>
                  </a:lnTo>
                  <a:lnTo>
                    <a:pt x="22494" y="7554"/>
                  </a:lnTo>
                  <a:lnTo>
                    <a:pt x="22494" y="7491"/>
                  </a:lnTo>
                  <a:lnTo>
                    <a:pt x="22473" y="7429"/>
                  </a:lnTo>
                  <a:lnTo>
                    <a:pt x="22515" y="7429"/>
                  </a:lnTo>
                  <a:lnTo>
                    <a:pt x="22598" y="7408"/>
                  </a:lnTo>
                  <a:lnTo>
                    <a:pt x="22682" y="7324"/>
                  </a:lnTo>
                  <a:lnTo>
                    <a:pt x="22682" y="7240"/>
                  </a:lnTo>
                  <a:lnTo>
                    <a:pt x="22640" y="7178"/>
                  </a:lnTo>
                  <a:lnTo>
                    <a:pt x="22535" y="7136"/>
                  </a:lnTo>
                  <a:lnTo>
                    <a:pt x="22473" y="7094"/>
                  </a:lnTo>
                  <a:lnTo>
                    <a:pt x="22431" y="7073"/>
                  </a:lnTo>
                  <a:lnTo>
                    <a:pt x="22347" y="7073"/>
                  </a:lnTo>
                  <a:lnTo>
                    <a:pt x="22263" y="7136"/>
                  </a:lnTo>
                  <a:lnTo>
                    <a:pt x="22222" y="7136"/>
                  </a:lnTo>
                  <a:lnTo>
                    <a:pt x="22138" y="7073"/>
                  </a:lnTo>
                  <a:lnTo>
                    <a:pt x="21908" y="7073"/>
                  </a:lnTo>
                  <a:lnTo>
                    <a:pt x="21761" y="7031"/>
                  </a:lnTo>
                  <a:lnTo>
                    <a:pt x="21657" y="6989"/>
                  </a:lnTo>
                  <a:lnTo>
                    <a:pt x="21594" y="6989"/>
                  </a:lnTo>
                  <a:lnTo>
                    <a:pt x="21510" y="7010"/>
                  </a:lnTo>
                  <a:lnTo>
                    <a:pt x="21196" y="7010"/>
                  </a:lnTo>
                  <a:lnTo>
                    <a:pt x="21092" y="6968"/>
                  </a:lnTo>
                  <a:lnTo>
                    <a:pt x="21196" y="6968"/>
                  </a:lnTo>
                  <a:lnTo>
                    <a:pt x="21301" y="6989"/>
                  </a:lnTo>
                  <a:lnTo>
                    <a:pt x="21406" y="6927"/>
                  </a:lnTo>
                  <a:lnTo>
                    <a:pt x="21531" y="6906"/>
                  </a:lnTo>
                  <a:lnTo>
                    <a:pt x="21636" y="6927"/>
                  </a:lnTo>
                  <a:lnTo>
                    <a:pt x="21740" y="6968"/>
                  </a:lnTo>
                  <a:lnTo>
                    <a:pt x="21782" y="6927"/>
                  </a:lnTo>
                  <a:lnTo>
                    <a:pt x="21845" y="6885"/>
                  </a:lnTo>
                  <a:lnTo>
                    <a:pt x="21950" y="6885"/>
                  </a:lnTo>
                  <a:lnTo>
                    <a:pt x="21991" y="6822"/>
                  </a:lnTo>
                  <a:lnTo>
                    <a:pt x="22054" y="6801"/>
                  </a:lnTo>
                  <a:lnTo>
                    <a:pt x="22138" y="6822"/>
                  </a:lnTo>
                  <a:lnTo>
                    <a:pt x="22180" y="6822"/>
                  </a:lnTo>
                  <a:lnTo>
                    <a:pt x="22201" y="6780"/>
                  </a:lnTo>
                  <a:lnTo>
                    <a:pt x="22242" y="6759"/>
                  </a:lnTo>
                  <a:lnTo>
                    <a:pt x="22284" y="6759"/>
                  </a:lnTo>
                  <a:lnTo>
                    <a:pt x="22305" y="6780"/>
                  </a:lnTo>
                  <a:lnTo>
                    <a:pt x="22368" y="6801"/>
                  </a:lnTo>
                  <a:lnTo>
                    <a:pt x="22410" y="6822"/>
                  </a:lnTo>
                  <a:lnTo>
                    <a:pt x="22515" y="6822"/>
                  </a:lnTo>
                  <a:lnTo>
                    <a:pt x="22619" y="6864"/>
                  </a:lnTo>
                  <a:lnTo>
                    <a:pt x="22703" y="6906"/>
                  </a:lnTo>
                  <a:lnTo>
                    <a:pt x="22891" y="6906"/>
                  </a:lnTo>
                  <a:lnTo>
                    <a:pt x="22996" y="6822"/>
                  </a:lnTo>
                  <a:lnTo>
                    <a:pt x="23184" y="6759"/>
                  </a:lnTo>
                  <a:lnTo>
                    <a:pt x="23331" y="6759"/>
                  </a:lnTo>
                  <a:lnTo>
                    <a:pt x="23351" y="6675"/>
                  </a:lnTo>
                  <a:lnTo>
                    <a:pt x="23351" y="6592"/>
                  </a:lnTo>
                  <a:lnTo>
                    <a:pt x="23310" y="6571"/>
                  </a:lnTo>
                  <a:lnTo>
                    <a:pt x="23247" y="6487"/>
                  </a:lnTo>
                  <a:lnTo>
                    <a:pt x="23247" y="6445"/>
                  </a:lnTo>
                  <a:lnTo>
                    <a:pt x="23226" y="6403"/>
                  </a:lnTo>
                  <a:lnTo>
                    <a:pt x="23226" y="6362"/>
                  </a:lnTo>
                  <a:lnTo>
                    <a:pt x="23289" y="6257"/>
                  </a:lnTo>
                  <a:lnTo>
                    <a:pt x="23351" y="6194"/>
                  </a:lnTo>
                  <a:lnTo>
                    <a:pt x="23414" y="6194"/>
                  </a:lnTo>
                  <a:lnTo>
                    <a:pt x="23561" y="6299"/>
                  </a:lnTo>
                  <a:lnTo>
                    <a:pt x="23644" y="6341"/>
                  </a:lnTo>
                  <a:lnTo>
                    <a:pt x="23707" y="6299"/>
                  </a:lnTo>
                  <a:lnTo>
                    <a:pt x="23749" y="6236"/>
                  </a:lnTo>
                  <a:lnTo>
                    <a:pt x="23854" y="6069"/>
                  </a:lnTo>
                  <a:lnTo>
                    <a:pt x="23958" y="5985"/>
                  </a:lnTo>
                  <a:lnTo>
                    <a:pt x="24042" y="5964"/>
                  </a:lnTo>
                  <a:lnTo>
                    <a:pt x="24063" y="5922"/>
                  </a:lnTo>
                  <a:lnTo>
                    <a:pt x="24167" y="5838"/>
                  </a:lnTo>
                  <a:lnTo>
                    <a:pt x="24272" y="5776"/>
                  </a:lnTo>
                  <a:lnTo>
                    <a:pt x="24335" y="5713"/>
                  </a:lnTo>
                  <a:lnTo>
                    <a:pt x="24335" y="5566"/>
                  </a:lnTo>
                  <a:lnTo>
                    <a:pt x="24272" y="5420"/>
                  </a:lnTo>
                  <a:lnTo>
                    <a:pt x="24188" y="5336"/>
                  </a:lnTo>
                  <a:lnTo>
                    <a:pt x="24167" y="5253"/>
                  </a:lnTo>
                  <a:lnTo>
                    <a:pt x="24021" y="5127"/>
                  </a:lnTo>
                  <a:lnTo>
                    <a:pt x="24021" y="5085"/>
                  </a:lnTo>
                  <a:lnTo>
                    <a:pt x="23958" y="5002"/>
                  </a:lnTo>
                  <a:lnTo>
                    <a:pt x="23854" y="4939"/>
                  </a:lnTo>
                  <a:lnTo>
                    <a:pt x="23812" y="4939"/>
                  </a:lnTo>
                  <a:lnTo>
                    <a:pt x="23728" y="4876"/>
                  </a:lnTo>
                  <a:lnTo>
                    <a:pt x="23623" y="4813"/>
                  </a:lnTo>
                  <a:lnTo>
                    <a:pt x="23498" y="4813"/>
                  </a:lnTo>
                  <a:lnTo>
                    <a:pt x="23331" y="4771"/>
                  </a:lnTo>
                  <a:lnTo>
                    <a:pt x="23184" y="4688"/>
                  </a:lnTo>
                  <a:lnTo>
                    <a:pt x="23038" y="4667"/>
                  </a:lnTo>
                  <a:lnTo>
                    <a:pt x="22975" y="4688"/>
                  </a:lnTo>
                  <a:lnTo>
                    <a:pt x="22828" y="4688"/>
                  </a:lnTo>
                  <a:lnTo>
                    <a:pt x="22682" y="4730"/>
                  </a:lnTo>
                  <a:lnTo>
                    <a:pt x="22619" y="4792"/>
                  </a:lnTo>
                  <a:lnTo>
                    <a:pt x="22515" y="4834"/>
                  </a:lnTo>
                  <a:lnTo>
                    <a:pt x="22410" y="4792"/>
                  </a:lnTo>
                  <a:lnTo>
                    <a:pt x="22389" y="4730"/>
                  </a:lnTo>
                  <a:lnTo>
                    <a:pt x="22347" y="4771"/>
                  </a:lnTo>
                  <a:lnTo>
                    <a:pt x="22305" y="4834"/>
                  </a:lnTo>
                  <a:lnTo>
                    <a:pt x="22347" y="4918"/>
                  </a:lnTo>
                  <a:lnTo>
                    <a:pt x="22347" y="5022"/>
                  </a:lnTo>
                  <a:lnTo>
                    <a:pt x="22284" y="5106"/>
                  </a:lnTo>
                  <a:lnTo>
                    <a:pt x="22242" y="5106"/>
                  </a:lnTo>
                  <a:lnTo>
                    <a:pt x="22242" y="5148"/>
                  </a:lnTo>
                  <a:lnTo>
                    <a:pt x="22263" y="5211"/>
                  </a:lnTo>
                  <a:lnTo>
                    <a:pt x="22242" y="5294"/>
                  </a:lnTo>
                  <a:lnTo>
                    <a:pt x="22138" y="5336"/>
                  </a:lnTo>
                  <a:lnTo>
                    <a:pt x="22033" y="5336"/>
                  </a:lnTo>
                  <a:lnTo>
                    <a:pt x="21970" y="5253"/>
                  </a:lnTo>
                  <a:lnTo>
                    <a:pt x="21970" y="5190"/>
                  </a:lnTo>
                  <a:lnTo>
                    <a:pt x="21929" y="5148"/>
                  </a:lnTo>
                  <a:lnTo>
                    <a:pt x="21866" y="5211"/>
                  </a:lnTo>
                  <a:lnTo>
                    <a:pt x="21866" y="5315"/>
                  </a:lnTo>
                  <a:lnTo>
                    <a:pt x="21887" y="5336"/>
                  </a:lnTo>
                  <a:lnTo>
                    <a:pt x="21845" y="5420"/>
                  </a:lnTo>
                  <a:lnTo>
                    <a:pt x="21824" y="5525"/>
                  </a:lnTo>
                  <a:lnTo>
                    <a:pt x="21782" y="5566"/>
                  </a:lnTo>
                  <a:lnTo>
                    <a:pt x="21782" y="5504"/>
                  </a:lnTo>
                  <a:lnTo>
                    <a:pt x="21824" y="5441"/>
                  </a:lnTo>
                  <a:lnTo>
                    <a:pt x="21782" y="5315"/>
                  </a:lnTo>
                  <a:lnTo>
                    <a:pt x="21740" y="5232"/>
                  </a:lnTo>
                  <a:lnTo>
                    <a:pt x="21761" y="5148"/>
                  </a:lnTo>
                  <a:lnTo>
                    <a:pt x="21761" y="5064"/>
                  </a:lnTo>
                  <a:lnTo>
                    <a:pt x="21719" y="5002"/>
                  </a:lnTo>
                  <a:lnTo>
                    <a:pt x="21719" y="4918"/>
                  </a:lnTo>
                  <a:lnTo>
                    <a:pt x="21657" y="4939"/>
                  </a:lnTo>
                  <a:lnTo>
                    <a:pt x="21636" y="5002"/>
                  </a:lnTo>
                  <a:lnTo>
                    <a:pt x="21552" y="5064"/>
                  </a:lnTo>
                  <a:lnTo>
                    <a:pt x="21552" y="5148"/>
                  </a:lnTo>
                  <a:lnTo>
                    <a:pt x="21531" y="5253"/>
                  </a:lnTo>
                  <a:lnTo>
                    <a:pt x="21364" y="5420"/>
                  </a:lnTo>
                  <a:lnTo>
                    <a:pt x="21301" y="5483"/>
                  </a:lnTo>
                  <a:lnTo>
                    <a:pt x="21217" y="5483"/>
                  </a:lnTo>
                  <a:lnTo>
                    <a:pt x="21154" y="5546"/>
                  </a:lnTo>
                  <a:lnTo>
                    <a:pt x="21050" y="5629"/>
                  </a:lnTo>
                  <a:lnTo>
                    <a:pt x="20945" y="5629"/>
                  </a:lnTo>
                  <a:lnTo>
                    <a:pt x="20841" y="5734"/>
                  </a:lnTo>
                  <a:lnTo>
                    <a:pt x="20694" y="5818"/>
                  </a:lnTo>
                  <a:lnTo>
                    <a:pt x="20422" y="5818"/>
                  </a:lnTo>
                  <a:lnTo>
                    <a:pt x="20422" y="5859"/>
                  </a:lnTo>
                  <a:lnTo>
                    <a:pt x="20359" y="5901"/>
                  </a:lnTo>
                  <a:lnTo>
                    <a:pt x="20255" y="5901"/>
                  </a:lnTo>
                  <a:lnTo>
                    <a:pt x="20171" y="5880"/>
                  </a:lnTo>
                  <a:lnTo>
                    <a:pt x="20087" y="5943"/>
                  </a:lnTo>
                  <a:lnTo>
                    <a:pt x="19711" y="6131"/>
                  </a:lnTo>
                  <a:lnTo>
                    <a:pt x="19522" y="6278"/>
                  </a:lnTo>
                  <a:lnTo>
                    <a:pt x="19502" y="6382"/>
                  </a:lnTo>
                  <a:lnTo>
                    <a:pt x="19439" y="6403"/>
                  </a:lnTo>
                  <a:lnTo>
                    <a:pt x="19229" y="6571"/>
                  </a:lnTo>
                  <a:lnTo>
                    <a:pt x="19125" y="6675"/>
                  </a:lnTo>
                  <a:lnTo>
                    <a:pt x="19104" y="6613"/>
                  </a:lnTo>
                  <a:lnTo>
                    <a:pt x="19083" y="6613"/>
                  </a:lnTo>
                  <a:lnTo>
                    <a:pt x="18978" y="6696"/>
                  </a:lnTo>
                  <a:lnTo>
                    <a:pt x="18895" y="6822"/>
                  </a:lnTo>
                  <a:lnTo>
                    <a:pt x="18790" y="6968"/>
                  </a:lnTo>
                  <a:lnTo>
                    <a:pt x="18769" y="7031"/>
                  </a:lnTo>
                  <a:lnTo>
                    <a:pt x="18727" y="7094"/>
                  </a:lnTo>
                  <a:lnTo>
                    <a:pt x="18706" y="7031"/>
                  </a:lnTo>
                  <a:lnTo>
                    <a:pt x="18748" y="6906"/>
                  </a:lnTo>
                  <a:lnTo>
                    <a:pt x="18748" y="6801"/>
                  </a:lnTo>
                  <a:lnTo>
                    <a:pt x="18748" y="6696"/>
                  </a:lnTo>
                  <a:lnTo>
                    <a:pt x="18853" y="6696"/>
                  </a:lnTo>
                  <a:lnTo>
                    <a:pt x="18895" y="6654"/>
                  </a:lnTo>
                  <a:lnTo>
                    <a:pt x="19020" y="6550"/>
                  </a:lnTo>
                  <a:lnTo>
                    <a:pt x="19104" y="6508"/>
                  </a:lnTo>
                  <a:lnTo>
                    <a:pt x="19209" y="6403"/>
                  </a:lnTo>
                  <a:lnTo>
                    <a:pt x="19355" y="6278"/>
                  </a:lnTo>
                  <a:lnTo>
                    <a:pt x="19418" y="6194"/>
                  </a:lnTo>
                  <a:lnTo>
                    <a:pt x="19522" y="6152"/>
                  </a:lnTo>
                  <a:lnTo>
                    <a:pt x="19627" y="5985"/>
                  </a:lnTo>
                  <a:lnTo>
                    <a:pt x="19669" y="5922"/>
                  </a:lnTo>
                  <a:lnTo>
                    <a:pt x="19648" y="5838"/>
                  </a:lnTo>
                  <a:lnTo>
                    <a:pt x="19669" y="5776"/>
                  </a:lnTo>
                  <a:lnTo>
                    <a:pt x="19690" y="5818"/>
                  </a:lnTo>
                  <a:lnTo>
                    <a:pt x="19753" y="5838"/>
                  </a:lnTo>
                  <a:lnTo>
                    <a:pt x="19836" y="5755"/>
                  </a:lnTo>
                  <a:lnTo>
                    <a:pt x="19941" y="5713"/>
                  </a:lnTo>
                  <a:lnTo>
                    <a:pt x="19941" y="5629"/>
                  </a:lnTo>
                  <a:lnTo>
                    <a:pt x="20004" y="5504"/>
                  </a:lnTo>
                  <a:lnTo>
                    <a:pt x="20066" y="5462"/>
                  </a:lnTo>
                  <a:lnTo>
                    <a:pt x="20150" y="5504"/>
                  </a:lnTo>
                  <a:lnTo>
                    <a:pt x="20213" y="5420"/>
                  </a:lnTo>
                  <a:lnTo>
                    <a:pt x="20297" y="5399"/>
                  </a:lnTo>
                  <a:lnTo>
                    <a:pt x="20318" y="5420"/>
                  </a:lnTo>
                  <a:lnTo>
                    <a:pt x="20401" y="5420"/>
                  </a:lnTo>
                  <a:lnTo>
                    <a:pt x="20715" y="5127"/>
                  </a:lnTo>
                  <a:lnTo>
                    <a:pt x="20778" y="5022"/>
                  </a:lnTo>
                  <a:lnTo>
                    <a:pt x="20799" y="4897"/>
                  </a:lnTo>
                  <a:lnTo>
                    <a:pt x="20882" y="4709"/>
                  </a:lnTo>
                  <a:lnTo>
                    <a:pt x="20987" y="4583"/>
                  </a:lnTo>
                  <a:lnTo>
                    <a:pt x="20987" y="4458"/>
                  </a:lnTo>
                  <a:lnTo>
                    <a:pt x="20987" y="4269"/>
                  </a:lnTo>
                  <a:lnTo>
                    <a:pt x="20945" y="4165"/>
                  </a:lnTo>
                  <a:lnTo>
                    <a:pt x="20882" y="4144"/>
                  </a:lnTo>
                  <a:lnTo>
                    <a:pt x="20736" y="4165"/>
                  </a:lnTo>
                  <a:lnTo>
                    <a:pt x="20590" y="4165"/>
                  </a:lnTo>
                  <a:lnTo>
                    <a:pt x="20464" y="4102"/>
                  </a:lnTo>
                  <a:lnTo>
                    <a:pt x="20318" y="4102"/>
                  </a:lnTo>
                  <a:lnTo>
                    <a:pt x="20255" y="4165"/>
                  </a:lnTo>
                  <a:lnTo>
                    <a:pt x="20213" y="4248"/>
                  </a:lnTo>
                  <a:lnTo>
                    <a:pt x="20255" y="4290"/>
                  </a:lnTo>
                  <a:lnTo>
                    <a:pt x="20213" y="4353"/>
                  </a:lnTo>
                  <a:lnTo>
                    <a:pt x="20213" y="4499"/>
                  </a:lnTo>
                  <a:lnTo>
                    <a:pt x="20171" y="4646"/>
                  </a:lnTo>
                  <a:lnTo>
                    <a:pt x="20066" y="4792"/>
                  </a:lnTo>
                  <a:lnTo>
                    <a:pt x="20004" y="4730"/>
                  </a:lnTo>
                  <a:lnTo>
                    <a:pt x="19941" y="4709"/>
                  </a:lnTo>
                  <a:lnTo>
                    <a:pt x="19899" y="4709"/>
                  </a:lnTo>
                  <a:lnTo>
                    <a:pt x="19857" y="4771"/>
                  </a:lnTo>
                  <a:lnTo>
                    <a:pt x="19794" y="4792"/>
                  </a:lnTo>
                  <a:lnTo>
                    <a:pt x="19732" y="4730"/>
                  </a:lnTo>
                  <a:lnTo>
                    <a:pt x="19669" y="4730"/>
                  </a:lnTo>
                  <a:cubicBezTo>
                    <a:pt x="19669" y="4730"/>
                    <a:pt x="19481" y="4688"/>
                    <a:pt x="19481" y="4646"/>
                  </a:cubicBezTo>
                  <a:lnTo>
                    <a:pt x="19271" y="4646"/>
                  </a:lnTo>
                  <a:lnTo>
                    <a:pt x="19167" y="4709"/>
                  </a:lnTo>
                  <a:lnTo>
                    <a:pt x="19020" y="4730"/>
                  </a:lnTo>
                  <a:lnTo>
                    <a:pt x="18895" y="4792"/>
                  </a:lnTo>
                  <a:lnTo>
                    <a:pt x="18832" y="4750"/>
                  </a:lnTo>
                  <a:lnTo>
                    <a:pt x="18832" y="4709"/>
                  </a:lnTo>
                  <a:lnTo>
                    <a:pt x="18853" y="4625"/>
                  </a:lnTo>
                  <a:lnTo>
                    <a:pt x="18853" y="4541"/>
                  </a:lnTo>
                  <a:lnTo>
                    <a:pt x="18895" y="4478"/>
                  </a:lnTo>
                  <a:lnTo>
                    <a:pt x="18916" y="4478"/>
                  </a:lnTo>
                  <a:lnTo>
                    <a:pt x="18957" y="4499"/>
                  </a:lnTo>
                  <a:lnTo>
                    <a:pt x="19020" y="4499"/>
                  </a:lnTo>
                  <a:lnTo>
                    <a:pt x="19146" y="4437"/>
                  </a:lnTo>
                  <a:lnTo>
                    <a:pt x="19439" y="4416"/>
                  </a:lnTo>
                  <a:lnTo>
                    <a:pt x="19481" y="4395"/>
                  </a:lnTo>
                  <a:lnTo>
                    <a:pt x="19543" y="4290"/>
                  </a:lnTo>
                  <a:lnTo>
                    <a:pt x="19564" y="4206"/>
                  </a:lnTo>
                  <a:lnTo>
                    <a:pt x="19648" y="4165"/>
                  </a:lnTo>
                  <a:lnTo>
                    <a:pt x="19669" y="4102"/>
                  </a:lnTo>
                  <a:lnTo>
                    <a:pt x="19627" y="4060"/>
                  </a:lnTo>
                  <a:lnTo>
                    <a:pt x="19627" y="3997"/>
                  </a:lnTo>
                  <a:lnTo>
                    <a:pt x="19313" y="3997"/>
                  </a:lnTo>
                  <a:lnTo>
                    <a:pt x="19125" y="3955"/>
                  </a:lnTo>
                  <a:lnTo>
                    <a:pt x="19020" y="3893"/>
                  </a:lnTo>
                  <a:lnTo>
                    <a:pt x="18937" y="3872"/>
                  </a:lnTo>
                  <a:lnTo>
                    <a:pt x="18685" y="3893"/>
                  </a:lnTo>
                  <a:lnTo>
                    <a:pt x="18560" y="3872"/>
                  </a:lnTo>
                  <a:lnTo>
                    <a:pt x="18455" y="3830"/>
                  </a:lnTo>
                  <a:lnTo>
                    <a:pt x="18288" y="3830"/>
                  </a:lnTo>
                  <a:lnTo>
                    <a:pt x="18162" y="3851"/>
                  </a:lnTo>
                  <a:lnTo>
                    <a:pt x="18100" y="3830"/>
                  </a:lnTo>
                  <a:lnTo>
                    <a:pt x="17995" y="3788"/>
                  </a:lnTo>
                  <a:lnTo>
                    <a:pt x="17932" y="3788"/>
                  </a:lnTo>
                  <a:lnTo>
                    <a:pt x="17849" y="3893"/>
                  </a:lnTo>
                  <a:lnTo>
                    <a:pt x="17849" y="3976"/>
                  </a:lnTo>
                  <a:lnTo>
                    <a:pt x="17765" y="4039"/>
                  </a:lnTo>
                  <a:lnTo>
                    <a:pt x="17744" y="4039"/>
                  </a:lnTo>
                  <a:lnTo>
                    <a:pt x="17765" y="3955"/>
                  </a:lnTo>
                  <a:lnTo>
                    <a:pt x="17765" y="3934"/>
                  </a:lnTo>
                  <a:lnTo>
                    <a:pt x="17681" y="3934"/>
                  </a:lnTo>
                  <a:lnTo>
                    <a:pt x="17451" y="3997"/>
                  </a:lnTo>
                  <a:lnTo>
                    <a:pt x="17305" y="4060"/>
                  </a:lnTo>
                  <a:lnTo>
                    <a:pt x="17221" y="4144"/>
                  </a:lnTo>
                  <a:lnTo>
                    <a:pt x="17158" y="4186"/>
                  </a:lnTo>
                  <a:lnTo>
                    <a:pt x="17053" y="4186"/>
                  </a:lnTo>
                  <a:lnTo>
                    <a:pt x="16949" y="4206"/>
                  </a:lnTo>
                  <a:lnTo>
                    <a:pt x="16886" y="4269"/>
                  </a:lnTo>
                  <a:lnTo>
                    <a:pt x="16781" y="4290"/>
                  </a:lnTo>
                  <a:lnTo>
                    <a:pt x="16698" y="4374"/>
                  </a:lnTo>
                  <a:lnTo>
                    <a:pt x="16698" y="4458"/>
                  </a:lnTo>
                  <a:lnTo>
                    <a:pt x="16635" y="4520"/>
                  </a:lnTo>
                  <a:lnTo>
                    <a:pt x="16593" y="4520"/>
                  </a:lnTo>
                  <a:lnTo>
                    <a:pt x="16530" y="4458"/>
                  </a:lnTo>
                  <a:lnTo>
                    <a:pt x="16530" y="4374"/>
                  </a:lnTo>
                  <a:lnTo>
                    <a:pt x="16509" y="4290"/>
                  </a:lnTo>
                  <a:lnTo>
                    <a:pt x="16468" y="4248"/>
                  </a:lnTo>
                  <a:lnTo>
                    <a:pt x="16468" y="4165"/>
                  </a:lnTo>
                  <a:lnTo>
                    <a:pt x="16509" y="4081"/>
                  </a:lnTo>
                  <a:lnTo>
                    <a:pt x="16593" y="4081"/>
                  </a:lnTo>
                  <a:lnTo>
                    <a:pt x="16698" y="4039"/>
                  </a:lnTo>
                  <a:lnTo>
                    <a:pt x="16802" y="4039"/>
                  </a:lnTo>
                  <a:lnTo>
                    <a:pt x="16886" y="3997"/>
                  </a:lnTo>
                  <a:lnTo>
                    <a:pt x="16928" y="3955"/>
                  </a:lnTo>
                  <a:lnTo>
                    <a:pt x="17012" y="3934"/>
                  </a:lnTo>
                  <a:lnTo>
                    <a:pt x="17158" y="3893"/>
                  </a:lnTo>
                  <a:lnTo>
                    <a:pt x="17263" y="3851"/>
                  </a:lnTo>
                  <a:lnTo>
                    <a:pt x="17346" y="3788"/>
                  </a:lnTo>
                  <a:lnTo>
                    <a:pt x="17472" y="3788"/>
                  </a:lnTo>
                  <a:lnTo>
                    <a:pt x="17556" y="3746"/>
                  </a:lnTo>
                  <a:lnTo>
                    <a:pt x="17577" y="3662"/>
                  </a:lnTo>
                  <a:lnTo>
                    <a:pt x="17556" y="3621"/>
                  </a:lnTo>
                  <a:lnTo>
                    <a:pt x="17514" y="3558"/>
                  </a:lnTo>
                  <a:lnTo>
                    <a:pt x="17346" y="3558"/>
                  </a:lnTo>
                  <a:lnTo>
                    <a:pt x="17346" y="3516"/>
                  </a:lnTo>
                  <a:lnTo>
                    <a:pt x="17430" y="3516"/>
                  </a:lnTo>
                  <a:lnTo>
                    <a:pt x="17451" y="3537"/>
                  </a:lnTo>
                  <a:lnTo>
                    <a:pt x="17535" y="3537"/>
                  </a:lnTo>
                  <a:lnTo>
                    <a:pt x="17577" y="3558"/>
                  </a:lnTo>
                  <a:lnTo>
                    <a:pt x="17618" y="3662"/>
                  </a:lnTo>
                  <a:lnTo>
                    <a:pt x="17639" y="3662"/>
                  </a:lnTo>
                  <a:lnTo>
                    <a:pt x="17660" y="3641"/>
                  </a:lnTo>
                  <a:lnTo>
                    <a:pt x="17765" y="3579"/>
                  </a:lnTo>
                  <a:lnTo>
                    <a:pt x="17890" y="3621"/>
                  </a:lnTo>
                  <a:lnTo>
                    <a:pt x="17974" y="3579"/>
                  </a:lnTo>
                  <a:lnTo>
                    <a:pt x="18058" y="3537"/>
                  </a:lnTo>
                  <a:lnTo>
                    <a:pt x="18141" y="3516"/>
                  </a:lnTo>
                  <a:lnTo>
                    <a:pt x="18246" y="3537"/>
                  </a:lnTo>
                  <a:lnTo>
                    <a:pt x="18351" y="3537"/>
                  </a:lnTo>
                  <a:lnTo>
                    <a:pt x="18455" y="3516"/>
                  </a:lnTo>
                  <a:lnTo>
                    <a:pt x="18518" y="3537"/>
                  </a:lnTo>
                  <a:lnTo>
                    <a:pt x="18602" y="3579"/>
                  </a:lnTo>
                  <a:lnTo>
                    <a:pt x="18769" y="3579"/>
                  </a:lnTo>
                  <a:lnTo>
                    <a:pt x="18790" y="3621"/>
                  </a:lnTo>
                  <a:lnTo>
                    <a:pt x="18832" y="3621"/>
                  </a:lnTo>
                  <a:lnTo>
                    <a:pt x="18978" y="3725"/>
                  </a:lnTo>
                  <a:lnTo>
                    <a:pt x="19041" y="3746"/>
                  </a:lnTo>
                  <a:lnTo>
                    <a:pt x="19146" y="3725"/>
                  </a:lnTo>
                  <a:lnTo>
                    <a:pt x="19209" y="3662"/>
                  </a:lnTo>
                  <a:lnTo>
                    <a:pt x="19292" y="3662"/>
                  </a:lnTo>
                  <a:lnTo>
                    <a:pt x="19355" y="3683"/>
                  </a:lnTo>
                  <a:lnTo>
                    <a:pt x="19439" y="3683"/>
                  </a:lnTo>
                  <a:lnTo>
                    <a:pt x="19502" y="3725"/>
                  </a:lnTo>
                  <a:lnTo>
                    <a:pt x="19564" y="3725"/>
                  </a:lnTo>
                  <a:lnTo>
                    <a:pt x="19732" y="3662"/>
                  </a:lnTo>
                  <a:lnTo>
                    <a:pt x="19815" y="3621"/>
                  </a:lnTo>
                  <a:lnTo>
                    <a:pt x="19920" y="3621"/>
                  </a:lnTo>
                  <a:lnTo>
                    <a:pt x="19983" y="3662"/>
                  </a:lnTo>
                  <a:lnTo>
                    <a:pt x="20046" y="3662"/>
                  </a:lnTo>
                  <a:lnTo>
                    <a:pt x="20129" y="3621"/>
                  </a:lnTo>
                  <a:lnTo>
                    <a:pt x="20234" y="3641"/>
                  </a:lnTo>
                  <a:lnTo>
                    <a:pt x="20338" y="3641"/>
                  </a:lnTo>
                  <a:lnTo>
                    <a:pt x="20338" y="3579"/>
                  </a:lnTo>
                  <a:lnTo>
                    <a:pt x="20276" y="3558"/>
                  </a:lnTo>
                  <a:lnTo>
                    <a:pt x="20276" y="3516"/>
                  </a:lnTo>
                  <a:lnTo>
                    <a:pt x="20297" y="3474"/>
                  </a:lnTo>
                  <a:lnTo>
                    <a:pt x="20359" y="3537"/>
                  </a:lnTo>
                  <a:lnTo>
                    <a:pt x="20401" y="3579"/>
                  </a:lnTo>
                  <a:lnTo>
                    <a:pt x="20485" y="3579"/>
                  </a:lnTo>
                  <a:lnTo>
                    <a:pt x="20548" y="3558"/>
                  </a:lnTo>
                  <a:lnTo>
                    <a:pt x="20694" y="3558"/>
                  </a:lnTo>
                  <a:lnTo>
                    <a:pt x="20903" y="3474"/>
                  </a:lnTo>
                  <a:lnTo>
                    <a:pt x="21008" y="3432"/>
                  </a:lnTo>
                  <a:lnTo>
                    <a:pt x="21029" y="3369"/>
                  </a:lnTo>
                  <a:lnTo>
                    <a:pt x="21029" y="3328"/>
                  </a:lnTo>
                  <a:lnTo>
                    <a:pt x="21092" y="3307"/>
                  </a:lnTo>
                  <a:lnTo>
                    <a:pt x="21134" y="3328"/>
                  </a:lnTo>
                  <a:lnTo>
                    <a:pt x="21217" y="3307"/>
                  </a:lnTo>
                  <a:lnTo>
                    <a:pt x="21322" y="3223"/>
                  </a:lnTo>
                  <a:lnTo>
                    <a:pt x="21406" y="3202"/>
                  </a:lnTo>
                  <a:lnTo>
                    <a:pt x="21406" y="3118"/>
                  </a:lnTo>
                  <a:lnTo>
                    <a:pt x="21426" y="3056"/>
                  </a:lnTo>
                  <a:lnTo>
                    <a:pt x="21489" y="3035"/>
                  </a:lnTo>
                  <a:lnTo>
                    <a:pt x="21489" y="2930"/>
                  </a:lnTo>
                  <a:lnTo>
                    <a:pt x="21447" y="2888"/>
                  </a:lnTo>
                  <a:lnTo>
                    <a:pt x="21343" y="2805"/>
                  </a:lnTo>
                  <a:lnTo>
                    <a:pt x="21217" y="2742"/>
                  </a:lnTo>
                  <a:lnTo>
                    <a:pt x="21113" y="2637"/>
                  </a:lnTo>
                  <a:lnTo>
                    <a:pt x="21092" y="2574"/>
                  </a:lnTo>
                  <a:lnTo>
                    <a:pt x="21029" y="2512"/>
                  </a:lnTo>
                  <a:lnTo>
                    <a:pt x="20882" y="2491"/>
                  </a:lnTo>
                  <a:lnTo>
                    <a:pt x="20799" y="2407"/>
                  </a:lnTo>
                  <a:lnTo>
                    <a:pt x="20778" y="2323"/>
                  </a:lnTo>
                  <a:lnTo>
                    <a:pt x="20715" y="2302"/>
                  </a:lnTo>
                  <a:lnTo>
                    <a:pt x="20694" y="2323"/>
                  </a:lnTo>
                  <a:lnTo>
                    <a:pt x="20610" y="2365"/>
                  </a:lnTo>
                  <a:lnTo>
                    <a:pt x="20569" y="2323"/>
                  </a:lnTo>
                  <a:lnTo>
                    <a:pt x="20548" y="2261"/>
                  </a:lnTo>
                  <a:lnTo>
                    <a:pt x="20485" y="2198"/>
                  </a:lnTo>
                  <a:lnTo>
                    <a:pt x="20255" y="2198"/>
                  </a:lnTo>
                  <a:lnTo>
                    <a:pt x="20171" y="2219"/>
                  </a:lnTo>
                  <a:lnTo>
                    <a:pt x="20171" y="2302"/>
                  </a:lnTo>
                  <a:lnTo>
                    <a:pt x="20171" y="2365"/>
                  </a:lnTo>
                  <a:lnTo>
                    <a:pt x="20129" y="2302"/>
                  </a:lnTo>
                  <a:lnTo>
                    <a:pt x="20066" y="2302"/>
                  </a:lnTo>
                  <a:lnTo>
                    <a:pt x="19920" y="2386"/>
                  </a:lnTo>
                  <a:lnTo>
                    <a:pt x="19836" y="2407"/>
                  </a:lnTo>
                  <a:lnTo>
                    <a:pt x="19711" y="2365"/>
                  </a:lnTo>
                  <a:lnTo>
                    <a:pt x="19606" y="2365"/>
                  </a:lnTo>
                  <a:lnTo>
                    <a:pt x="19522" y="2323"/>
                  </a:lnTo>
                  <a:lnTo>
                    <a:pt x="19460" y="2261"/>
                  </a:lnTo>
                  <a:lnTo>
                    <a:pt x="19460" y="2177"/>
                  </a:lnTo>
                  <a:lnTo>
                    <a:pt x="19522" y="2177"/>
                  </a:lnTo>
                  <a:lnTo>
                    <a:pt x="19564" y="2219"/>
                  </a:lnTo>
                  <a:lnTo>
                    <a:pt x="19669" y="2261"/>
                  </a:lnTo>
                  <a:lnTo>
                    <a:pt x="19711" y="2219"/>
                  </a:lnTo>
                  <a:lnTo>
                    <a:pt x="19711" y="2177"/>
                  </a:lnTo>
                  <a:lnTo>
                    <a:pt x="19606" y="2093"/>
                  </a:lnTo>
                  <a:lnTo>
                    <a:pt x="19606" y="2009"/>
                  </a:lnTo>
                  <a:lnTo>
                    <a:pt x="19627" y="1989"/>
                  </a:lnTo>
                  <a:lnTo>
                    <a:pt x="19669" y="2072"/>
                  </a:lnTo>
                  <a:lnTo>
                    <a:pt x="19774" y="2114"/>
                  </a:lnTo>
                  <a:lnTo>
                    <a:pt x="19857" y="2156"/>
                  </a:lnTo>
                  <a:lnTo>
                    <a:pt x="20025" y="2093"/>
                  </a:lnTo>
                  <a:lnTo>
                    <a:pt x="20171" y="1968"/>
                  </a:lnTo>
                  <a:lnTo>
                    <a:pt x="20171" y="1884"/>
                  </a:lnTo>
                  <a:lnTo>
                    <a:pt x="20150" y="1842"/>
                  </a:lnTo>
                  <a:lnTo>
                    <a:pt x="20087" y="1800"/>
                  </a:lnTo>
                  <a:lnTo>
                    <a:pt x="20087" y="1758"/>
                  </a:lnTo>
                  <a:lnTo>
                    <a:pt x="20150" y="1696"/>
                  </a:lnTo>
                  <a:lnTo>
                    <a:pt x="20150" y="1675"/>
                  </a:lnTo>
                  <a:lnTo>
                    <a:pt x="20046" y="1591"/>
                  </a:lnTo>
                  <a:lnTo>
                    <a:pt x="19962" y="1486"/>
                  </a:lnTo>
                  <a:lnTo>
                    <a:pt x="19920" y="1465"/>
                  </a:lnTo>
                  <a:lnTo>
                    <a:pt x="19857" y="1486"/>
                  </a:lnTo>
                  <a:lnTo>
                    <a:pt x="19774" y="1570"/>
                  </a:lnTo>
                  <a:lnTo>
                    <a:pt x="19627" y="1654"/>
                  </a:lnTo>
                  <a:lnTo>
                    <a:pt x="19439" y="1654"/>
                  </a:lnTo>
                  <a:lnTo>
                    <a:pt x="19334" y="1737"/>
                  </a:lnTo>
                  <a:lnTo>
                    <a:pt x="19292" y="1737"/>
                  </a:lnTo>
                  <a:lnTo>
                    <a:pt x="19229" y="1675"/>
                  </a:lnTo>
                  <a:lnTo>
                    <a:pt x="19188" y="1654"/>
                  </a:lnTo>
                  <a:lnTo>
                    <a:pt x="19104" y="1675"/>
                  </a:lnTo>
                  <a:lnTo>
                    <a:pt x="19020" y="1696"/>
                  </a:lnTo>
                  <a:lnTo>
                    <a:pt x="18937" y="1675"/>
                  </a:lnTo>
                  <a:lnTo>
                    <a:pt x="18874" y="1633"/>
                  </a:lnTo>
                  <a:lnTo>
                    <a:pt x="18769" y="1591"/>
                  </a:lnTo>
                  <a:lnTo>
                    <a:pt x="18685" y="1549"/>
                  </a:lnTo>
                  <a:lnTo>
                    <a:pt x="18581" y="1528"/>
                  </a:lnTo>
                  <a:lnTo>
                    <a:pt x="18476" y="1445"/>
                  </a:lnTo>
                  <a:lnTo>
                    <a:pt x="18309" y="1424"/>
                  </a:lnTo>
                  <a:lnTo>
                    <a:pt x="18100" y="1445"/>
                  </a:lnTo>
                  <a:lnTo>
                    <a:pt x="17995" y="1465"/>
                  </a:lnTo>
                  <a:lnTo>
                    <a:pt x="17849" y="1528"/>
                  </a:lnTo>
                  <a:lnTo>
                    <a:pt x="17723" y="1549"/>
                  </a:lnTo>
                  <a:lnTo>
                    <a:pt x="17577" y="1570"/>
                  </a:lnTo>
                  <a:lnTo>
                    <a:pt x="17472" y="1549"/>
                  </a:lnTo>
                  <a:lnTo>
                    <a:pt x="17346" y="1570"/>
                  </a:lnTo>
                  <a:lnTo>
                    <a:pt x="17325" y="1591"/>
                  </a:lnTo>
                  <a:lnTo>
                    <a:pt x="17346" y="1737"/>
                  </a:lnTo>
                  <a:lnTo>
                    <a:pt x="17346" y="1800"/>
                  </a:lnTo>
                  <a:lnTo>
                    <a:pt x="17305" y="1800"/>
                  </a:lnTo>
                  <a:lnTo>
                    <a:pt x="17242" y="1779"/>
                  </a:lnTo>
                  <a:lnTo>
                    <a:pt x="17158" y="1654"/>
                  </a:lnTo>
                  <a:lnTo>
                    <a:pt x="17137" y="1570"/>
                  </a:lnTo>
                  <a:lnTo>
                    <a:pt x="17095" y="1549"/>
                  </a:lnTo>
                  <a:lnTo>
                    <a:pt x="17012" y="1570"/>
                  </a:lnTo>
                  <a:lnTo>
                    <a:pt x="16698" y="1570"/>
                  </a:lnTo>
                  <a:cubicBezTo>
                    <a:pt x="16698" y="1570"/>
                    <a:pt x="16593" y="1633"/>
                    <a:pt x="16572" y="1633"/>
                  </a:cubicBezTo>
                  <a:lnTo>
                    <a:pt x="16489" y="1737"/>
                  </a:lnTo>
                  <a:lnTo>
                    <a:pt x="16426" y="1884"/>
                  </a:lnTo>
                  <a:lnTo>
                    <a:pt x="16384" y="1968"/>
                  </a:lnTo>
                  <a:lnTo>
                    <a:pt x="16363" y="1968"/>
                  </a:lnTo>
                  <a:lnTo>
                    <a:pt x="16363" y="1905"/>
                  </a:lnTo>
                  <a:lnTo>
                    <a:pt x="16405" y="1800"/>
                  </a:lnTo>
                  <a:lnTo>
                    <a:pt x="16426" y="1737"/>
                  </a:lnTo>
                  <a:lnTo>
                    <a:pt x="16405" y="1696"/>
                  </a:lnTo>
                  <a:lnTo>
                    <a:pt x="16321" y="1737"/>
                  </a:lnTo>
                  <a:lnTo>
                    <a:pt x="16196" y="1737"/>
                  </a:lnTo>
                  <a:lnTo>
                    <a:pt x="16154" y="1779"/>
                  </a:lnTo>
                  <a:lnTo>
                    <a:pt x="16154" y="1842"/>
                  </a:lnTo>
                  <a:lnTo>
                    <a:pt x="16112" y="1884"/>
                  </a:lnTo>
                  <a:lnTo>
                    <a:pt x="16112" y="1989"/>
                  </a:lnTo>
                  <a:lnTo>
                    <a:pt x="16049" y="2009"/>
                  </a:lnTo>
                  <a:lnTo>
                    <a:pt x="16007" y="1968"/>
                  </a:lnTo>
                  <a:lnTo>
                    <a:pt x="16007" y="1905"/>
                  </a:lnTo>
                  <a:lnTo>
                    <a:pt x="16070" y="1842"/>
                  </a:lnTo>
                  <a:lnTo>
                    <a:pt x="16070" y="1675"/>
                  </a:lnTo>
                  <a:lnTo>
                    <a:pt x="16091" y="1591"/>
                  </a:lnTo>
                  <a:lnTo>
                    <a:pt x="16300" y="1465"/>
                  </a:lnTo>
                  <a:lnTo>
                    <a:pt x="16426" y="1382"/>
                  </a:lnTo>
                  <a:lnTo>
                    <a:pt x="16593" y="1382"/>
                  </a:lnTo>
                  <a:lnTo>
                    <a:pt x="16719" y="1424"/>
                  </a:lnTo>
                  <a:lnTo>
                    <a:pt x="16823" y="1424"/>
                  </a:lnTo>
                  <a:lnTo>
                    <a:pt x="16844" y="1382"/>
                  </a:lnTo>
                  <a:lnTo>
                    <a:pt x="17116" y="1382"/>
                  </a:lnTo>
                  <a:lnTo>
                    <a:pt x="17200" y="1340"/>
                  </a:lnTo>
                  <a:lnTo>
                    <a:pt x="17221" y="1256"/>
                  </a:lnTo>
                  <a:lnTo>
                    <a:pt x="17158" y="1256"/>
                  </a:lnTo>
                  <a:lnTo>
                    <a:pt x="17095" y="1173"/>
                  </a:lnTo>
                  <a:lnTo>
                    <a:pt x="17095" y="1068"/>
                  </a:lnTo>
                  <a:lnTo>
                    <a:pt x="17200" y="1005"/>
                  </a:lnTo>
                  <a:lnTo>
                    <a:pt x="17263" y="963"/>
                  </a:lnTo>
                  <a:lnTo>
                    <a:pt x="17346" y="963"/>
                  </a:lnTo>
                  <a:lnTo>
                    <a:pt x="17367" y="1026"/>
                  </a:lnTo>
                  <a:lnTo>
                    <a:pt x="17346" y="1068"/>
                  </a:lnTo>
                  <a:lnTo>
                    <a:pt x="17305" y="1068"/>
                  </a:lnTo>
                  <a:lnTo>
                    <a:pt x="17346" y="1152"/>
                  </a:lnTo>
                  <a:lnTo>
                    <a:pt x="17346" y="1256"/>
                  </a:lnTo>
                  <a:lnTo>
                    <a:pt x="17409" y="1340"/>
                  </a:lnTo>
                  <a:lnTo>
                    <a:pt x="17556" y="1340"/>
                  </a:lnTo>
                  <a:lnTo>
                    <a:pt x="17681" y="1277"/>
                  </a:lnTo>
                  <a:lnTo>
                    <a:pt x="17765" y="1277"/>
                  </a:lnTo>
                  <a:lnTo>
                    <a:pt x="17869" y="1319"/>
                  </a:lnTo>
                  <a:lnTo>
                    <a:pt x="17953" y="1277"/>
                  </a:lnTo>
                  <a:lnTo>
                    <a:pt x="18141" y="1214"/>
                  </a:lnTo>
                  <a:lnTo>
                    <a:pt x="18267" y="1214"/>
                  </a:lnTo>
                  <a:lnTo>
                    <a:pt x="18309" y="1256"/>
                  </a:lnTo>
                  <a:lnTo>
                    <a:pt x="18393" y="1256"/>
                  </a:lnTo>
                  <a:lnTo>
                    <a:pt x="18455" y="1214"/>
                  </a:lnTo>
                  <a:lnTo>
                    <a:pt x="18581" y="1214"/>
                  </a:lnTo>
                  <a:lnTo>
                    <a:pt x="18685" y="1256"/>
                  </a:lnTo>
                  <a:lnTo>
                    <a:pt x="18769" y="1256"/>
                  </a:lnTo>
                  <a:lnTo>
                    <a:pt x="18853" y="1277"/>
                  </a:lnTo>
                  <a:lnTo>
                    <a:pt x="19083" y="1382"/>
                  </a:lnTo>
                  <a:lnTo>
                    <a:pt x="19209" y="1382"/>
                  </a:lnTo>
                  <a:lnTo>
                    <a:pt x="19313" y="1361"/>
                  </a:lnTo>
                  <a:lnTo>
                    <a:pt x="19439" y="1361"/>
                  </a:lnTo>
                  <a:lnTo>
                    <a:pt x="19481" y="1277"/>
                  </a:lnTo>
                  <a:lnTo>
                    <a:pt x="19564" y="1235"/>
                  </a:lnTo>
                  <a:lnTo>
                    <a:pt x="19669" y="1256"/>
                  </a:lnTo>
                  <a:lnTo>
                    <a:pt x="19774" y="1256"/>
                  </a:lnTo>
                  <a:lnTo>
                    <a:pt x="19836" y="1173"/>
                  </a:lnTo>
                  <a:lnTo>
                    <a:pt x="19836" y="1131"/>
                  </a:lnTo>
                  <a:lnTo>
                    <a:pt x="19669" y="1026"/>
                  </a:lnTo>
                  <a:lnTo>
                    <a:pt x="19585" y="963"/>
                  </a:lnTo>
                  <a:lnTo>
                    <a:pt x="19543" y="859"/>
                  </a:lnTo>
                  <a:lnTo>
                    <a:pt x="19439" y="796"/>
                  </a:lnTo>
                  <a:lnTo>
                    <a:pt x="19250" y="733"/>
                  </a:lnTo>
                  <a:lnTo>
                    <a:pt x="19167" y="649"/>
                  </a:lnTo>
                  <a:lnTo>
                    <a:pt x="19062" y="628"/>
                  </a:lnTo>
                  <a:lnTo>
                    <a:pt x="18957" y="649"/>
                  </a:lnTo>
                  <a:lnTo>
                    <a:pt x="18916" y="608"/>
                  </a:lnTo>
                  <a:lnTo>
                    <a:pt x="18853" y="545"/>
                  </a:lnTo>
                  <a:lnTo>
                    <a:pt x="18727" y="587"/>
                  </a:lnTo>
                  <a:lnTo>
                    <a:pt x="18685" y="524"/>
                  </a:lnTo>
                  <a:lnTo>
                    <a:pt x="18455" y="503"/>
                  </a:lnTo>
                  <a:lnTo>
                    <a:pt x="18309" y="398"/>
                  </a:lnTo>
                  <a:lnTo>
                    <a:pt x="18246" y="398"/>
                  </a:lnTo>
                  <a:lnTo>
                    <a:pt x="18058" y="294"/>
                  </a:lnTo>
                  <a:lnTo>
                    <a:pt x="17995" y="294"/>
                  </a:lnTo>
                  <a:lnTo>
                    <a:pt x="17995" y="315"/>
                  </a:lnTo>
                  <a:lnTo>
                    <a:pt x="17932" y="336"/>
                  </a:lnTo>
                  <a:lnTo>
                    <a:pt x="17765" y="231"/>
                  </a:lnTo>
                  <a:lnTo>
                    <a:pt x="17744" y="168"/>
                  </a:lnTo>
                  <a:lnTo>
                    <a:pt x="17681" y="105"/>
                  </a:lnTo>
                  <a:lnTo>
                    <a:pt x="17597" y="126"/>
                  </a:lnTo>
                  <a:lnTo>
                    <a:pt x="17535" y="126"/>
                  </a:lnTo>
                  <a:lnTo>
                    <a:pt x="17472" y="84"/>
                  </a:lnTo>
                  <a:lnTo>
                    <a:pt x="17263" y="84"/>
                  </a:lnTo>
                  <a:lnTo>
                    <a:pt x="17158" y="22"/>
                  </a:lnTo>
                  <a:lnTo>
                    <a:pt x="17074" y="84"/>
                  </a:lnTo>
                  <a:lnTo>
                    <a:pt x="17033" y="84"/>
                  </a:lnTo>
                  <a:lnTo>
                    <a:pt x="17012" y="64"/>
                  </a:lnTo>
                  <a:lnTo>
                    <a:pt x="16928" y="1"/>
                  </a:lnTo>
                  <a:lnTo>
                    <a:pt x="16740" y="22"/>
                  </a:lnTo>
                  <a:lnTo>
                    <a:pt x="1661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grpSp>
          <p:nvGrpSpPr>
            <p:cNvPr id="881" name="Google Shape;881;p70"/>
            <p:cNvGrpSpPr/>
            <p:nvPr/>
          </p:nvGrpSpPr>
          <p:grpSpPr>
            <a:xfrm>
              <a:off x="2905224" y="2311071"/>
              <a:ext cx="596721" cy="528992"/>
              <a:chOff x="1922950" y="1410350"/>
              <a:chExt cx="1252825" cy="1162875"/>
            </a:xfrm>
          </p:grpSpPr>
          <p:sp>
            <p:nvSpPr>
              <p:cNvPr id="882" name="Google Shape;882;p70"/>
              <p:cNvSpPr/>
              <p:nvPr/>
            </p:nvSpPr>
            <p:spPr>
              <a:xfrm>
                <a:off x="1988325" y="2333100"/>
                <a:ext cx="52325" cy="65925"/>
              </a:xfrm>
              <a:custGeom>
                <a:avLst/>
                <a:gdLst/>
                <a:ahLst/>
                <a:cxnLst/>
                <a:rect l="l" t="t" r="r" b="b"/>
                <a:pathLst>
                  <a:path w="2093" h="2637" extrusionOk="0">
                    <a:moveTo>
                      <a:pt x="210" y="0"/>
                    </a:moveTo>
                    <a:lnTo>
                      <a:pt x="189" y="63"/>
                    </a:lnTo>
                    <a:lnTo>
                      <a:pt x="1" y="21"/>
                    </a:lnTo>
                    <a:lnTo>
                      <a:pt x="63" y="188"/>
                    </a:lnTo>
                    <a:lnTo>
                      <a:pt x="105" y="209"/>
                    </a:lnTo>
                    <a:lnTo>
                      <a:pt x="168" y="335"/>
                    </a:lnTo>
                    <a:lnTo>
                      <a:pt x="440" y="377"/>
                    </a:lnTo>
                    <a:lnTo>
                      <a:pt x="314" y="439"/>
                    </a:lnTo>
                    <a:lnTo>
                      <a:pt x="189" y="439"/>
                    </a:lnTo>
                    <a:lnTo>
                      <a:pt x="105" y="544"/>
                    </a:lnTo>
                    <a:lnTo>
                      <a:pt x="168" y="607"/>
                    </a:lnTo>
                    <a:lnTo>
                      <a:pt x="105" y="732"/>
                    </a:lnTo>
                    <a:lnTo>
                      <a:pt x="126" y="774"/>
                    </a:lnTo>
                    <a:lnTo>
                      <a:pt x="273" y="732"/>
                    </a:lnTo>
                    <a:lnTo>
                      <a:pt x="293" y="837"/>
                    </a:lnTo>
                    <a:lnTo>
                      <a:pt x="419" y="837"/>
                    </a:lnTo>
                    <a:lnTo>
                      <a:pt x="419" y="942"/>
                    </a:lnTo>
                    <a:lnTo>
                      <a:pt x="524" y="1025"/>
                    </a:lnTo>
                    <a:lnTo>
                      <a:pt x="649" y="963"/>
                    </a:lnTo>
                    <a:lnTo>
                      <a:pt x="503" y="1130"/>
                    </a:lnTo>
                    <a:lnTo>
                      <a:pt x="545" y="1276"/>
                    </a:lnTo>
                    <a:lnTo>
                      <a:pt x="649" y="1255"/>
                    </a:lnTo>
                    <a:lnTo>
                      <a:pt x="649" y="1151"/>
                    </a:lnTo>
                    <a:lnTo>
                      <a:pt x="817" y="1109"/>
                    </a:lnTo>
                    <a:lnTo>
                      <a:pt x="817" y="1109"/>
                    </a:lnTo>
                    <a:lnTo>
                      <a:pt x="754" y="1235"/>
                    </a:lnTo>
                    <a:lnTo>
                      <a:pt x="691" y="1339"/>
                    </a:lnTo>
                    <a:lnTo>
                      <a:pt x="691" y="1423"/>
                    </a:lnTo>
                    <a:lnTo>
                      <a:pt x="733" y="1423"/>
                    </a:lnTo>
                    <a:lnTo>
                      <a:pt x="796" y="1548"/>
                    </a:lnTo>
                    <a:lnTo>
                      <a:pt x="963" y="1528"/>
                    </a:lnTo>
                    <a:lnTo>
                      <a:pt x="963" y="1632"/>
                    </a:lnTo>
                    <a:lnTo>
                      <a:pt x="1047" y="1632"/>
                    </a:lnTo>
                    <a:lnTo>
                      <a:pt x="1068" y="1737"/>
                    </a:lnTo>
                    <a:lnTo>
                      <a:pt x="1047" y="1820"/>
                    </a:lnTo>
                    <a:lnTo>
                      <a:pt x="1172" y="1967"/>
                    </a:lnTo>
                    <a:lnTo>
                      <a:pt x="1256" y="1883"/>
                    </a:lnTo>
                    <a:lnTo>
                      <a:pt x="1319" y="1946"/>
                    </a:lnTo>
                    <a:lnTo>
                      <a:pt x="1423" y="1946"/>
                    </a:lnTo>
                    <a:lnTo>
                      <a:pt x="1256" y="2113"/>
                    </a:lnTo>
                    <a:lnTo>
                      <a:pt x="1465" y="2323"/>
                    </a:lnTo>
                    <a:lnTo>
                      <a:pt x="1549" y="2364"/>
                    </a:lnTo>
                    <a:lnTo>
                      <a:pt x="1591" y="2427"/>
                    </a:lnTo>
                    <a:lnTo>
                      <a:pt x="1946" y="2636"/>
                    </a:lnTo>
                    <a:lnTo>
                      <a:pt x="1988" y="2595"/>
                    </a:lnTo>
                    <a:lnTo>
                      <a:pt x="2093" y="2616"/>
                    </a:lnTo>
                    <a:lnTo>
                      <a:pt x="2009" y="2302"/>
                    </a:lnTo>
                    <a:lnTo>
                      <a:pt x="2051" y="2176"/>
                    </a:lnTo>
                    <a:lnTo>
                      <a:pt x="2009" y="2072"/>
                    </a:lnTo>
                    <a:lnTo>
                      <a:pt x="2009" y="1820"/>
                    </a:lnTo>
                    <a:lnTo>
                      <a:pt x="1946" y="1695"/>
                    </a:lnTo>
                    <a:lnTo>
                      <a:pt x="1674" y="1548"/>
                    </a:lnTo>
                    <a:lnTo>
                      <a:pt x="1653" y="1214"/>
                    </a:lnTo>
                    <a:lnTo>
                      <a:pt x="1528" y="1004"/>
                    </a:lnTo>
                    <a:lnTo>
                      <a:pt x="1486" y="774"/>
                    </a:lnTo>
                    <a:lnTo>
                      <a:pt x="1444" y="732"/>
                    </a:lnTo>
                    <a:lnTo>
                      <a:pt x="1319" y="711"/>
                    </a:lnTo>
                    <a:lnTo>
                      <a:pt x="1130" y="607"/>
                    </a:lnTo>
                    <a:lnTo>
                      <a:pt x="1005" y="607"/>
                    </a:lnTo>
                    <a:lnTo>
                      <a:pt x="858" y="544"/>
                    </a:lnTo>
                    <a:lnTo>
                      <a:pt x="817" y="439"/>
                    </a:lnTo>
                    <a:lnTo>
                      <a:pt x="628" y="377"/>
                    </a:lnTo>
                    <a:lnTo>
                      <a:pt x="545" y="251"/>
                    </a:lnTo>
                    <a:lnTo>
                      <a:pt x="524" y="167"/>
                    </a:lnTo>
                    <a:lnTo>
                      <a:pt x="398" y="167"/>
                    </a:lnTo>
                    <a:lnTo>
                      <a:pt x="314" y="21"/>
                    </a:lnTo>
                    <a:lnTo>
                      <a:pt x="2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70"/>
              <p:cNvSpPr/>
              <p:nvPr/>
            </p:nvSpPr>
            <p:spPr>
              <a:xfrm>
                <a:off x="1953800" y="2242075"/>
                <a:ext cx="23050" cy="54425"/>
              </a:xfrm>
              <a:custGeom>
                <a:avLst/>
                <a:gdLst/>
                <a:ahLst/>
                <a:cxnLst/>
                <a:rect l="l" t="t" r="r" b="b"/>
                <a:pathLst>
                  <a:path w="922" h="2177" extrusionOk="0">
                    <a:moveTo>
                      <a:pt x="210" y="0"/>
                    </a:moveTo>
                    <a:lnTo>
                      <a:pt x="21" y="314"/>
                    </a:lnTo>
                    <a:lnTo>
                      <a:pt x="42" y="523"/>
                    </a:lnTo>
                    <a:lnTo>
                      <a:pt x="1" y="628"/>
                    </a:lnTo>
                    <a:lnTo>
                      <a:pt x="1" y="733"/>
                    </a:lnTo>
                    <a:lnTo>
                      <a:pt x="105" y="754"/>
                    </a:lnTo>
                    <a:lnTo>
                      <a:pt x="189" y="837"/>
                    </a:lnTo>
                    <a:lnTo>
                      <a:pt x="189" y="942"/>
                    </a:lnTo>
                    <a:lnTo>
                      <a:pt x="126" y="921"/>
                    </a:lnTo>
                    <a:lnTo>
                      <a:pt x="21" y="900"/>
                    </a:lnTo>
                    <a:lnTo>
                      <a:pt x="21" y="984"/>
                    </a:lnTo>
                    <a:lnTo>
                      <a:pt x="105" y="1047"/>
                    </a:lnTo>
                    <a:lnTo>
                      <a:pt x="21" y="1193"/>
                    </a:lnTo>
                    <a:lnTo>
                      <a:pt x="105" y="1214"/>
                    </a:lnTo>
                    <a:lnTo>
                      <a:pt x="210" y="1339"/>
                    </a:lnTo>
                    <a:lnTo>
                      <a:pt x="84" y="1319"/>
                    </a:lnTo>
                    <a:lnTo>
                      <a:pt x="21" y="1402"/>
                    </a:lnTo>
                    <a:lnTo>
                      <a:pt x="42" y="1507"/>
                    </a:lnTo>
                    <a:lnTo>
                      <a:pt x="210" y="1528"/>
                    </a:lnTo>
                    <a:lnTo>
                      <a:pt x="147" y="1611"/>
                    </a:lnTo>
                    <a:lnTo>
                      <a:pt x="189" y="1758"/>
                    </a:lnTo>
                    <a:lnTo>
                      <a:pt x="356" y="2135"/>
                    </a:lnTo>
                    <a:lnTo>
                      <a:pt x="503" y="2176"/>
                    </a:lnTo>
                    <a:lnTo>
                      <a:pt x="565" y="2072"/>
                    </a:lnTo>
                    <a:lnTo>
                      <a:pt x="524" y="1988"/>
                    </a:lnTo>
                    <a:lnTo>
                      <a:pt x="440" y="1988"/>
                    </a:lnTo>
                    <a:lnTo>
                      <a:pt x="398" y="1863"/>
                    </a:lnTo>
                    <a:lnTo>
                      <a:pt x="335" y="1653"/>
                    </a:lnTo>
                    <a:lnTo>
                      <a:pt x="356" y="1507"/>
                    </a:lnTo>
                    <a:lnTo>
                      <a:pt x="314" y="1402"/>
                    </a:lnTo>
                    <a:lnTo>
                      <a:pt x="398" y="1235"/>
                    </a:lnTo>
                    <a:lnTo>
                      <a:pt x="545" y="1235"/>
                    </a:lnTo>
                    <a:lnTo>
                      <a:pt x="524" y="1109"/>
                    </a:lnTo>
                    <a:lnTo>
                      <a:pt x="419" y="1109"/>
                    </a:lnTo>
                    <a:lnTo>
                      <a:pt x="335" y="1130"/>
                    </a:lnTo>
                    <a:lnTo>
                      <a:pt x="231" y="1130"/>
                    </a:lnTo>
                    <a:lnTo>
                      <a:pt x="314" y="1026"/>
                    </a:lnTo>
                    <a:lnTo>
                      <a:pt x="419" y="1026"/>
                    </a:lnTo>
                    <a:lnTo>
                      <a:pt x="545" y="921"/>
                    </a:lnTo>
                    <a:lnTo>
                      <a:pt x="565" y="733"/>
                    </a:lnTo>
                    <a:lnTo>
                      <a:pt x="670" y="607"/>
                    </a:lnTo>
                    <a:lnTo>
                      <a:pt x="712" y="419"/>
                    </a:lnTo>
                    <a:lnTo>
                      <a:pt x="921" y="210"/>
                    </a:lnTo>
                    <a:lnTo>
                      <a:pt x="858" y="189"/>
                    </a:lnTo>
                    <a:lnTo>
                      <a:pt x="670" y="272"/>
                    </a:lnTo>
                    <a:lnTo>
                      <a:pt x="545" y="461"/>
                    </a:lnTo>
                    <a:lnTo>
                      <a:pt x="461" y="628"/>
                    </a:lnTo>
                    <a:lnTo>
                      <a:pt x="335" y="670"/>
                    </a:lnTo>
                    <a:lnTo>
                      <a:pt x="335" y="586"/>
                    </a:lnTo>
                    <a:lnTo>
                      <a:pt x="252" y="523"/>
                    </a:lnTo>
                    <a:lnTo>
                      <a:pt x="461" y="461"/>
                    </a:lnTo>
                    <a:lnTo>
                      <a:pt x="565" y="377"/>
                    </a:lnTo>
                    <a:lnTo>
                      <a:pt x="607" y="231"/>
                    </a:lnTo>
                    <a:lnTo>
                      <a:pt x="607" y="168"/>
                    </a:lnTo>
                    <a:lnTo>
                      <a:pt x="503" y="105"/>
                    </a:lnTo>
                    <a:lnTo>
                      <a:pt x="440" y="189"/>
                    </a:lnTo>
                    <a:lnTo>
                      <a:pt x="356" y="210"/>
                    </a:lnTo>
                    <a:lnTo>
                      <a:pt x="398" y="63"/>
                    </a:lnTo>
                    <a:lnTo>
                      <a:pt x="2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70"/>
              <p:cNvSpPr/>
              <p:nvPr/>
            </p:nvSpPr>
            <p:spPr>
              <a:xfrm>
                <a:off x="2552225" y="1885325"/>
                <a:ext cx="48150" cy="48675"/>
              </a:xfrm>
              <a:custGeom>
                <a:avLst/>
                <a:gdLst/>
                <a:ahLst/>
                <a:cxnLst/>
                <a:rect l="l" t="t" r="r" b="b"/>
                <a:pathLst>
                  <a:path w="1926" h="1947" extrusionOk="0">
                    <a:moveTo>
                      <a:pt x="1402" y="0"/>
                    </a:moveTo>
                    <a:lnTo>
                      <a:pt x="1256" y="21"/>
                    </a:lnTo>
                    <a:lnTo>
                      <a:pt x="1067" y="189"/>
                    </a:lnTo>
                    <a:lnTo>
                      <a:pt x="984" y="356"/>
                    </a:lnTo>
                    <a:lnTo>
                      <a:pt x="1046" y="544"/>
                    </a:lnTo>
                    <a:lnTo>
                      <a:pt x="942" y="524"/>
                    </a:lnTo>
                    <a:lnTo>
                      <a:pt x="900" y="356"/>
                    </a:lnTo>
                    <a:lnTo>
                      <a:pt x="858" y="356"/>
                    </a:lnTo>
                    <a:lnTo>
                      <a:pt x="837" y="503"/>
                    </a:lnTo>
                    <a:lnTo>
                      <a:pt x="753" y="503"/>
                    </a:lnTo>
                    <a:lnTo>
                      <a:pt x="795" y="607"/>
                    </a:lnTo>
                    <a:lnTo>
                      <a:pt x="753" y="712"/>
                    </a:lnTo>
                    <a:lnTo>
                      <a:pt x="649" y="712"/>
                    </a:lnTo>
                    <a:lnTo>
                      <a:pt x="586" y="816"/>
                    </a:lnTo>
                    <a:lnTo>
                      <a:pt x="419" y="775"/>
                    </a:lnTo>
                    <a:lnTo>
                      <a:pt x="335" y="837"/>
                    </a:lnTo>
                    <a:lnTo>
                      <a:pt x="251" y="816"/>
                    </a:lnTo>
                    <a:lnTo>
                      <a:pt x="0" y="963"/>
                    </a:lnTo>
                    <a:lnTo>
                      <a:pt x="21" y="1088"/>
                    </a:lnTo>
                    <a:lnTo>
                      <a:pt x="147" y="1235"/>
                    </a:lnTo>
                    <a:lnTo>
                      <a:pt x="230" y="1172"/>
                    </a:lnTo>
                    <a:lnTo>
                      <a:pt x="209" y="1088"/>
                    </a:lnTo>
                    <a:lnTo>
                      <a:pt x="251" y="1026"/>
                    </a:lnTo>
                    <a:lnTo>
                      <a:pt x="356" y="1130"/>
                    </a:lnTo>
                    <a:lnTo>
                      <a:pt x="314" y="1277"/>
                    </a:lnTo>
                    <a:lnTo>
                      <a:pt x="440" y="1381"/>
                    </a:lnTo>
                    <a:lnTo>
                      <a:pt x="523" y="1256"/>
                    </a:lnTo>
                    <a:lnTo>
                      <a:pt x="544" y="1340"/>
                    </a:lnTo>
                    <a:lnTo>
                      <a:pt x="523" y="1423"/>
                    </a:lnTo>
                    <a:lnTo>
                      <a:pt x="649" y="1591"/>
                    </a:lnTo>
                    <a:lnTo>
                      <a:pt x="753" y="1612"/>
                    </a:lnTo>
                    <a:lnTo>
                      <a:pt x="795" y="1779"/>
                    </a:lnTo>
                    <a:lnTo>
                      <a:pt x="879" y="1863"/>
                    </a:lnTo>
                    <a:lnTo>
                      <a:pt x="963" y="1716"/>
                    </a:lnTo>
                    <a:lnTo>
                      <a:pt x="984" y="1821"/>
                    </a:lnTo>
                    <a:lnTo>
                      <a:pt x="1109" y="1946"/>
                    </a:lnTo>
                    <a:lnTo>
                      <a:pt x="1214" y="1925"/>
                    </a:lnTo>
                    <a:lnTo>
                      <a:pt x="1318" y="1925"/>
                    </a:lnTo>
                    <a:lnTo>
                      <a:pt x="1423" y="1821"/>
                    </a:lnTo>
                    <a:lnTo>
                      <a:pt x="1507" y="1800"/>
                    </a:lnTo>
                    <a:lnTo>
                      <a:pt x="1632" y="1695"/>
                    </a:lnTo>
                    <a:lnTo>
                      <a:pt x="1695" y="1800"/>
                    </a:lnTo>
                    <a:lnTo>
                      <a:pt x="1737" y="1758"/>
                    </a:lnTo>
                    <a:lnTo>
                      <a:pt x="1925" y="1653"/>
                    </a:lnTo>
                    <a:lnTo>
                      <a:pt x="1925" y="1549"/>
                    </a:lnTo>
                    <a:lnTo>
                      <a:pt x="1800" y="1591"/>
                    </a:lnTo>
                    <a:lnTo>
                      <a:pt x="1716" y="1507"/>
                    </a:lnTo>
                    <a:lnTo>
                      <a:pt x="1841" y="1277"/>
                    </a:lnTo>
                    <a:lnTo>
                      <a:pt x="1883" y="1151"/>
                    </a:lnTo>
                    <a:lnTo>
                      <a:pt x="1737" y="1235"/>
                    </a:lnTo>
                    <a:lnTo>
                      <a:pt x="1674" y="1402"/>
                    </a:lnTo>
                    <a:lnTo>
                      <a:pt x="1674" y="1277"/>
                    </a:lnTo>
                    <a:lnTo>
                      <a:pt x="1737" y="1026"/>
                    </a:lnTo>
                    <a:lnTo>
                      <a:pt x="1695" y="649"/>
                    </a:lnTo>
                    <a:lnTo>
                      <a:pt x="1528" y="544"/>
                    </a:lnTo>
                    <a:lnTo>
                      <a:pt x="1528" y="419"/>
                    </a:lnTo>
                    <a:lnTo>
                      <a:pt x="1423" y="419"/>
                    </a:lnTo>
                    <a:lnTo>
                      <a:pt x="1360" y="524"/>
                    </a:lnTo>
                    <a:lnTo>
                      <a:pt x="1360" y="398"/>
                    </a:lnTo>
                    <a:lnTo>
                      <a:pt x="1423" y="314"/>
                    </a:lnTo>
                    <a:lnTo>
                      <a:pt x="1381" y="210"/>
                    </a:lnTo>
                    <a:lnTo>
                      <a:pt x="1402" y="105"/>
                    </a:lnTo>
                    <a:lnTo>
                      <a:pt x="14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70"/>
              <p:cNvSpPr/>
              <p:nvPr/>
            </p:nvSpPr>
            <p:spPr>
              <a:xfrm>
                <a:off x="2722750" y="1634775"/>
                <a:ext cx="145950" cy="133925"/>
              </a:xfrm>
              <a:custGeom>
                <a:avLst/>
                <a:gdLst/>
                <a:ahLst/>
                <a:cxnLst/>
                <a:rect l="l" t="t" r="r" b="b"/>
                <a:pathLst>
                  <a:path w="5838" h="5357" extrusionOk="0">
                    <a:moveTo>
                      <a:pt x="502" y="0"/>
                    </a:moveTo>
                    <a:lnTo>
                      <a:pt x="440" y="84"/>
                    </a:lnTo>
                    <a:lnTo>
                      <a:pt x="230" y="105"/>
                    </a:lnTo>
                    <a:lnTo>
                      <a:pt x="210" y="126"/>
                    </a:lnTo>
                    <a:lnTo>
                      <a:pt x="147" y="126"/>
                    </a:lnTo>
                    <a:lnTo>
                      <a:pt x="105" y="230"/>
                    </a:lnTo>
                    <a:lnTo>
                      <a:pt x="189" y="335"/>
                    </a:lnTo>
                    <a:lnTo>
                      <a:pt x="230" y="439"/>
                    </a:lnTo>
                    <a:lnTo>
                      <a:pt x="147" y="439"/>
                    </a:lnTo>
                    <a:lnTo>
                      <a:pt x="21" y="272"/>
                    </a:lnTo>
                    <a:lnTo>
                      <a:pt x="0" y="398"/>
                    </a:lnTo>
                    <a:lnTo>
                      <a:pt x="21" y="502"/>
                    </a:lnTo>
                    <a:lnTo>
                      <a:pt x="147" y="544"/>
                    </a:lnTo>
                    <a:lnTo>
                      <a:pt x="251" y="732"/>
                    </a:lnTo>
                    <a:lnTo>
                      <a:pt x="356" y="732"/>
                    </a:lnTo>
                    <a:lnTo>
                      <a:pt x="293" y="816"/>
                    </a:lnTo>
                    <a:lnTo>
                      <a:pt x="210" y="816"/>
                    </a:lnTo>
                    <a:lnTo>
                      <a:pt x="189" y="921"/>
                    </a:lnTo>
                    <a:lnTo>
                      <a:pt x="314" y="1109"/>
                    </a:lnTo>
                    <a:lnTo>
                      <a:pt x="440" y="1151"/>
                    </a:lnTo>
                    <a:lnTo>
                      <a:pt x="419" y="1235"/>
                    </a:lnTo>
                    <a:lnTo>
                      <a:pt x="398" y="1172"/>
                    </a:lnTo>
                    <a:lnTo>
                      <a:pt x="210" y="1151"/>
                    </a:lnTo>
                    <a:lnTo>
                      <a:pt x="210" y="1235"/>
                    </a:lnTo>
                    <a:lnTo>
                      <a:pt x="147" y="1255"/>
                    </a:lnTo>
                    <a:lnTo>
                      <a:pt x="105" y="1360"/>
                    </a:lnTo>
                    <a:lnTo>
                      <a:pt x="251" y="1276"/>
                    </a:lnTo>
                    <a:lnTo>
                      <a:pt x="335" y="1360"/>
                    </a:lnTo>
                    <a:lnTo>
                      <a:pt x="523" y="1276"/>
                    </a:lnTo>
                    <a:lnTo>
                      <a:pt x="544" y="1360"/>
                    </a:lnTo>
                    <a:lnTo>
                      <a:pt x="649" y="1381"/>
                    </a:lnTo>
                    <a:lnTo>
                      <a:pt x="670" y="1465"/>
                    </a:lnTo>
                    <a:lnTo>
                      <a:pt x="837" y="1590"/>
                    </a:lnTo>
                    <a:lnTo>
                      <a:pt x="879" y="1590"/>
                    </a:lnTo>
                    <a:lnTo>
                      <a:pt x="879" y="1527"/>
                    </a:lnTo>
                    <a:lnTo>
                      <a:pt x="942" y="1548"/>
                    </a:lnTo>
                    <a:lnTo>
                      <a:pt x="1046" y="1486"/>
                    </a:lnTo>
                    <a:lnTo>
                      <a:pt x="1130" y="1527"/>
                    </a:lnTo>
                    <a:lnTo>
                      <a:pt x="1151" y="1590"/>
                    </a:lnTo>
                    <a:lnTo>
                      <a:pt x="1130" y="1674"/>
                    </a:lnTo>
                    <a:lnTo>
                      <a:pt x="1130" y="1883"/>
                    </a:lnTo>
                    <a:lnTo>
                      <a:pt x="1067" y="2051"/>
                    </a:lnTo>
                    <a:lnTo>
                      <a:pt x="1067" y="2113"/>
                    </a:lnTo>
                    <a:lnTo>
                      <a:pt x="1151" y="2260"/>
                    </a:lnTo>
                    <a:lnTo>
                      <a:pt x="1088" y="2385"/>
                    </a:lnTo>
                    <a:lnTo>
                      <a:pt x="1088" y="2469"/>
                    </a:lnTo>
                    <a:lnTo>
                      <a:pt x="1067" y="2595"/>
                    </a:lnTo>
                    <a:lnTo>
                      <a:pt x="879" y="2699"/>
                    </a:lnTo>
                    <a:lnTo>
                      <a:pt x="754" y="2741"/>
                    </a:lnTo>
                    <a:lnTo>
                      <a:pt x="733" y="2825"/>
                    </a:lnTo>
                    <a:lnTo>
                      <a:pt x="628" y="2992"/>
                    </a:lnTo>
                    <a:lnTo>
                      <a:pt x="628" y="3055"/>
                    </a:lnTo>
                    <a:lnTo>
                      <a:pt x="523" y="3118"/>
                    </a:lnTo>
                    <a:lnTo>
                      <a:pt x="461" y="3222"/>
                    </a:lnTo>
                    <a:lnTo>
                      <a:pt x="461" y="3348"/>
                    </a:lnTo>
                    <a:lnTo>
                      <a:pt x="544" y="3369"/>
                    </a:lnTo>
                    <a:lnTo>
                      <a:pt x="544" y="3452"/>
                    </a:lnTo>
                    <a:lnTo>
                      <a:pt x="440" y="3473"/>
                    </a:lnTo>
                    <a:lnTo>
                      <a:pt x="419" y="3578"/>
                    </a:lnTo>
                    <a:lnTo>
                      <a:pt x="461" y="3641"/>
                    </a:lnTo>
                    <a:lnTo>
                      <a:pt x="398" y="3745"/>
                    </a:lnTo>
                    <a:lnTo>
                      <a:pt x="356" y="3850"/>
                    </a:lnTo>
                    <a:lnTo>
                      <a:pt x="419" y="3955"/>
                    </a:lnTo>
                    <a:lnTo>
                      <a:pt x="502" y="3976"/>
                    </a:lnTo>
                    <a:lnTo>
                      <a:pt x="502" y="4059"/>
                    </a:lnTo>
                    <a:lnTo>
                      <a:pt x="565" y="4143"/>
                    </a:lnTo>
                    <a:lnTo>
                      <a:pt x="628" y="4143"/>
                    </a:lnTo>
                    <a:lnTo>
                      <a:pt x="649" y="4038"/>
                    </a:lnTo>
                    <a:lnTo>
                      <a:pt x="670" y="3955"/>
                    </a:lnTo>
                    <a:lnTo>
                      <a:pt x="733" y="3996"/>
                    </a:lnTo>
                    <a:lnTo>
                      <a:pt x="774" y="3996"/>
                    </a:lnTo>
                    <a:lnTo>
                      <a:pt x="879" y="3871"/>
                    </a:lnTo>
                    <a:lnTo>
                      <a:pt x="942" y="3892"/>
                    </a:lnTo>
                    <a:lnTo>
                      <a:pt x="879" y="4059"/>
                    </a:lnTo>
                    <a:lnTo>
                      <a:pt x="774" y="4080"/>
                    </a:lnTo>
                    <a:lnTo>
                      <a:pt x="754" y="4143"/>
                    </a:lnTo>
                    <a:lnTo>
                      <a:pt x="816" y="4185"/>
                    </a:lnTo>
                    <a:lnTo>
                      <a:pt x="816" y="4268"/>
                    </a:lnTo>
                    <a:lnTo>
                      <a:pt x="921" y="4394"/>
                    </a:lnTo>
                    <a:lnTo>
                      <a:pt x="1026" y="4352"/>
                    </a:lnTo>
                    <a:lnTo>
                      <a:pt x="1067" y="4394"/>
                    </a:lnTo>
                    <a:lnTo>
                      <a:pt x="1193" y="4415"/>
                    </a:lnTo>
                    <a:lnTo>
                      <a:pt x="1256" y="4352"/>
                    </a:lnTo>
                    <a:lnTo>
                      <a:pt x="1402" y="4310"/>
                    </a:lnTo>
                    <a:lnTo>
                      <a:pt x="1381" y="4164"/>
                    </a:lnTo>
                    <a:lnTo>
                      <a:pt x="1465" y="4164"/>
                    </a:lnTo>
                    <a:lnTo>
                      <a:pt x="1507" y="4101"/>
                    </a:lnTo>
                    <a:lnTo>
                      <a:pt x="1507" y="4185"/>
                    </a:lnTo>
                    <a:lnTo>
                      <a:pt x="1486" y="4206"/>
                    </a:lnTo>
                    <a:lnTo>
                      <a:pt x="1507" y="4310"/>
                    </a:lnTo>
                    <a:lnTo>
                      <a:pt x="1570" y="4289"/>
                    </a:lnTo>
                    <a:lnTo>
                      <a:pt x="1653" y="4143"/>
                    </a:lnTo>
                    <a:lnTo>
                      <a:pt x="1695" y="4080"/>
                    </a:lnTo>
                    <a:lnTo>
                      <a:pt x="1716" y="4143"/>
                    </a:lnTo>
                    <a:lnTo>
                      <a:pt x="1695" y="4268"/>
                    </a:lnTo>
                    <a:lnTo>
                      <a:pt x="1570" y="4478"/>
                    </a:lnTo>
                    <a:lnTo>
                      <a:pt x="1486" y="4520"/>
                    </a:lnTo>
                    <a:lnTo>
                      <a:pt x="1486" y="4624"/>
                    </a:lnTo>
                    <a:lnTo>
                      <a:pt x="1611" y="4666"/>
                    </a:lnTo>
                    <a:lnTo>
                      <a:pt x="1695" y="4729"/>
                    </a:lnTo>
                    <a:lnTo>
                      <a:pt x="1800" y="4729"/>
                    </a:lnTo>
                    <a:lnTo>
                      <a:pt x="1821" y="4771"/>
                    </a:lnTo>
                    <a:lnTo>
                      <a:pt x="1967" y="4792"/>
                    </a:lnTo>
                    <a:lnTo>
                      <a:pt x="1988" y="4708"/>
                    </a:lnTo>
                    <a:lnTo>
                      <a:pt x="2114" y="4708"/>
                    </a:lnTo>
                    <a:lnTo>
                      <a:pt x="2072" y="4771"/>
                    </a:lnTo>
                    <a:lnTo>
                      <a:pt x="2093" y="4833"/>
                    </a:lnTo>
                    <a:lnTo>
                      <a:pt x="2176" y="4833"/>
                    </a:lnTo>
                    <a:lnTo>
                      <a:pt x="2239" y="4917"/>
                    </a:lnTo>
                    <a:lnTo>
                      <a:pt x="2323" y="4875"/>
                    </a:lnTo>
                    <a:lnTo>
                      <a:pt x="2302" y="4792"/>
                    </a:lnTo>
                    <a:lnTo>
                      <a:pt x="2281" y="4708"/>
                    </a:lnTo>
                    <a:lnTo>
                      <a:pt x="2344" y="4603"/>
                    </a:lnTo>
                    <a:lnTo>
                      <a:pt x="2386" y="4687"/>
                    </a:lnTo>
                    <a:lnTo>
                      <a:pt x="2344" y="4792"/>
                    </a:lnTo>
                    <a:lnTo>
                      <a:pt x="2386" y="4917"/>
                    </a:lnTo>
                    <a:lnTo>
                      <a:pt x="2448" y="4917"/>
                    </a:lnTo>
                    <a:lnTo>
                      <a:pt x="2490" y="4792"/>
                    </a:lnTo>
                    <a:lnTo>
                      <a:pt x="2532" y="4729"/>
                    </a:lnTo>
                    <a:lnTo>
                      <a:pt x="2616" y="4708"/>
                    </a:lnTo>
                    <a:lnTo>
                      <a:pt x="2616" y="4792"/>
                    </a:lnTo>
                    <a:lnTo>
                      <a:pt x="2553" y="4833"/>
                    </a:lnTo>
                    <a:lnTo>
                      <a:pt x="2553" y="4917"/>
                    </a:lnTo>
                    <a:lnTo>
                      <a:pt x="2720" y="4917"/>
                    </a:lnTo>
                    <a:lnTo>
                      <a:pt x="2804" y="4875"/>
                    </a:lnTo>
                    <a:lnTo>
                      <a:pt x="2867" y="4687"/>
                    </a:lnTo>
                    <a:lnTo>
                      <a:pt x="2909" y="4792"/>
                    </a:lnTo>
                    <a:lnTo>
                      <a:pt x="2846" y="4833"/>
                    </a:lnTo>
                    <a:lnTo>
                      <a:pt x="2846" y="4938"/>
                    </a:lnTo>
                    <a:lnTo>
                      <a:pt x="2971" y="4917"/>
                    </a:lnTo>
                    <a:lnTo>
                      <a:pt x="3013" y="4771"/>
                    </a:lnTo>
                    <a:lnTo>
                      <a:pt x="3055" y="4687"/>
                    </a:lnTo>
                    <a:lnTo>
                      <a:pt x="3055" y="4687"/>
                    </a:lnTo>
                    <a:lnTo>
                      <a:pt x="3034" y="4917"/>
                    </a:lnTo>
                    <a:lnTo>
                      <a:pt x="3055" y="5001"/>
                    </a:lnTo>
                    <a:lnTo>
                      <a:pt x="3160" y="5001"/>
                    </a:lnTo>
                    <a:lnTo>
                      <a:pt x="3327" y="5105"/>
                    </a:lnTo>
                    <a:lnTo>
                      <a:pt x="3432" y="5043"/>
                    </a:lnTo>
                    <a:lnTo>
                      <a:pt x="3495" y="5022"/>
                    </a:lnTo>
                    <a:lnTo>
                      <a:pt x="3536" y="5105"/>
                    </a:lnTo>
                    <a:lnTo>
                      <a:pt x="3662" y="5084"/>
                    </a:lnTo>
                    <a:lnTo>
                      <a:pt x="3746" y="5022"/>
                    </a:lnTo>
                    <a:lnTo>
                      <a:pt x="3746" y="4896"/>
                    </a:lnTo>
                    <a:lnTo>
                      <a:pt x="3850" y="4792"/>
                    </a:lnTo>
                    <a:lnTo>
                      <a:pt x="3892" y="4729"/>
                    </a:lnTo>
                    <a:lnTo>
                      <a:pt x="3850" y="4603"/>
                    </a:lnTo>
                    <a:lnTo>
                      <a:pt x="3871" y="4520"/>
                    </a:lnTo>
                    <a:lnTo>
                      <a:pt x="3913" y="4520"/>
                    </a:lnTo>
                    <a:lnTo>
                      <a:pt x="3955" y="4666"/>
                    </a:lnTo>
                    <a:lnTo>
                      <a:pt x="3997" y="4687"/>
                    </a:lnTo>
                    <a:lnTo>
                      <a:pt x="3997" y="4729"/>
                    </a:lnTo>
                    <a:lnTo>
                      <a:pt x="3913" y="4812"/>
                    </a:lnTo>
                    <a:lnTo>
                      <a:pt x="3871" y="4980"/>
                    </a:lnTo>
                    <a:lnTo>
                      <a:pt x="3892" y="5210"/>
                    </a:lnTo>
                    <a:lnTo>
                      <a:pt x="3997" y="5252"/>
                    </a:lnTo>
                    <a:lnTo>
                      <a:pt x="4101" y="5210"/>
                    </a:lnTo>
                    <a:lnTo>
                      <a:pt x="4122" y="5315"/>
                    </a:lnTo>
                    <a:lnTo>
                      <a:pt x="4227" y="5315"/>
                    </a:lnTo>
                    <a:lnTo>
                      <a:pt x="4269" y="5357"/>
                    </a:lnTo>
                    <a:lnTo>
                      <a:pt x="4373" y="5357"/>
                    </a:lnTo>
                    <a:lnTo>
                      <a:pt x="4583" y="5231"/>
                    </a:lnTo>
                    <a:lnTo>
                      <a:pt x="4687" y="5210"/>
                    </a:lnTo>
                    <a:lnTo>
                      <a:pt x="4855" y="5315"/>
                    </a:lnTo>
                    <a:lnTo>
                      <a:pt x="4938" y="5294"/>
                    </a:lnTo>
                    <a:lnTo>
                      <a:pt x="5022" y="5336"/>
                    </a:lnTo>
                    <a:lnTo>
                      <a:pt x="5064" y="5252"/>
                    </a:lnTo>
                    <a:lnTo>
                      <a:pt x="5064" y="5210"/>
                    </a:lnTo>
                    <a:lnTo>
                      <a:pt x="5147" y="5084"/>
                    </a:lnTo>
                    <a:lnTo>
                      <a:pt x="5231" y="5043"/>
                    </a:lnTo>
                    <a:lnTo>
                      <a:pt x="5231" y="5001"/>
                    </a:lnTo>
                    <a:lnTo>
                      <a:pt x="5168" y="4875"/>
                    </a:lnTo>
                    <a:lnTo>
                      <a:pt x="5168" y="4729"/>
                    </a:lnTo>
                    <a:lnTo>
                      <a:pt x="5231" y="4812"/>
                    </a:lnTo>
                    <a:lnTo>
                      <a:pt x="5231" y="4896"/>
                    </a:lnTo>
                    <a:lnTo>
                      <a:pt x="5336" y="5022"/>
                    </a:lnTo>
                    <a:lnTo>
                      <a:pt x="5378" y="4938"/>
                    </a:lnTo>
                    <a:lnTo>
                      <a:pt x="5524" y="4938"/>
                    </a:lnTo>
                    <a:lnTo>
                      <a:pt x="5566" y="4980"/>
                    </a:lnTo>
                    <a:lnTo>
                      <a:pt x="5587" y="4896"/>
                    </a:lnTo>
                    <a:lnTo>
                      <a:pt x="5566" y="4792"/>
                    </a:lnTo>
                    <a:lnTo>
                      <a:pt x="5566" y="4708"/>
                    </a:lnTo>
                    <a:lnTo>
                      <a:pt x="5524" y="4666"/>
                    </a:lnTo>
                    <a:lnTo>
                      <a:pt x="5378" y="4687"/>
                    </a:lnTo>
                    <a:lnTo>
                      <a:pt x="5252" y="4708"/>
                    </a:lnTo>
                    <a:lnTo>
                      <a:pt x="5231" y="4603"/>
                    </a:lnTo>
                    <a:lnTo>
                      <a:pt x="5273" y="4582"/>
                    </a:lnTo>
                    <a:lnTo>
                      <a:pt x="5336" y="4603"/>
                    </a:lnTo>
                    <a:lnTo>
                      <a:pt x="5461" y="4561"/>
                    </a:lnTo>
                    <a:lnTo>
                      <a:pt x="5545" y="4457"/>
                    </a:lnTo>
                    <a:lnTo>
                      <a:pt x="5587" y="4520"/>
                    </a:lnTo>
                    <a:lnTo>
                      <a:pt x="5671" y="4499"/>
                    </a:lnTo>
                    <a:lnTo>
                      <a:pt x="5733" y="4394"/>
                    </a:lnTo>
                    <a:lnTo>
                      <a:pt x="5691" y="4310"/>
                    </a:lnTo>
                    <a:lnTo>
                      <a:pt x="5775" y="4206"/>
                    </a:lnTo>
                    <a:lnTo>
                      <a:pt x="5754" y="4143"/>
                    </a:lnTo>
                    <a:lnTo>
                      <a:pt x="5796" y="4143"/>
                    </a:lnTo>
                    <a:lnTo>
                      <a:pt x="5838" y="4080"/>
                    </a:lnTo>
                    <a:lnTo>
                      <a:pt x="5691" y="4038"/>
                    </a:lnTo>
                    <a:lnTo>
                      <a:pt x="5566" y="4059"/>
                    </a:lnTo>
                    <a:lnTo>
                      <a:pt x="5629" y="3976"/>
                    </a:lnTo>
                    <a:lnTo>
                      <a:pt x="5691" y="3955"/>
                    </a:lnTo>
                    <a:lnTo>
                      <a:pt x="5691" y="3850"/>
                    </a:lnTo>
                    <a:lnTo>
                      <a:pt x="5587" y="3766"/>
                    </a:lnTo>
                    <a:lnTo>
                      <a:pt x="5357" y="3766"/>
                    </a:lnTo>
                    <a:lnTo>
                      <a:pt x="5336" y="3724"/>
                    </a:lnTo>
                    <a:lnTo>
                      <a:pt x="5336" y="3641"/>
                    </a:lnTo>
                    <a:lnTo>
                      <a:pt x="5378" y="3620"/>
                    </a:lnTo>
                    <a:lnTo>
                      <a:pt x="5357" y="3515"/>
                    </a:lnTo>
                    <a:lnTo>
                      <a:pt x="5168" y="3348"/>
                    </a:lnTo>
                    <a:lnTo>
                      <a:pt x="5106" y="3348"/>
                    </a:lnTo>
                    <a:lnTo>
                      <a:pt x="5001" y="3432"/>
                    </a:lnTo>
                    <a:lnTo>
                      <a:pt x="4834" y="3432"/>
                    </a:lnTo>
                    <a:lnTo>
                      <a:pt x="4687" y="3452"/>
                    </a:lnTo>
                    <a:lnTo>
                      <a:pt x="4478" y="3327"/>
                    </a:lnTo>
                    <a:lnTo>
                      <a:pt x="4436" y="3243"/>
                    </a:lnTo>
                    <a:lnTo>
                      <a:pt x="4394" y="3222"/>
                    </a:lnTo>
                    <a:lnTo>
                      <a:pt x="4290" y="3264"/>
                    </a:lnTo>
                    <a:lnTo>
                      <a:pt x="4206" y="3264"/>
                    </a:lnTo>
                    <a:lnTo>
                      <a:pt x="4122" y="3306"/>
                    </a:lnTo>
                    <a:lnTo>
                      <a:pt x="4018" y="3306"/>
                    </a:lnTo>
                    <a:lnTo>
                      <a:pt x="3976" y="3411"/>
                    </a:lnTo>
                    <a:lnTo>
                      <a:pt x="3913" y="3348"/>
                    </a:lnTo>
                    <a:lnTo>
                      <a:pt x="3808" y="3264"/>
                    </a:lnTo>
                    <a:lnTo>
                      <a:pt x="3704" y="3327"/>
                    </a:lnTo>
                    <a:lnTo>
                      <a:pt x="3578" y="3348"/>
                    </a:lnTo>
                    <a:lnTo>
                      <a:pt x="3578" y="3411"/>
                    </a:lnTo>
                    <a:lnTo>
                      <a:pt x="3536" y="3452"/>
                    </a:lnTo>
                    <a:lnTo>
                      <a:pt x="3536" y="3369"/>
                    </a:lnTo>
                    <a:lnTo>
                      <a:pt x="3474" y="3327"/>
                    </a:lnTo>
                    <a:lnTo>
                      <a:pt x="3369" y="3348"/>
                    </a:lnTo>
                    <a:lnTo>
                      <a:pt x="3139" y="3327"/>
                    </a:lnTo>
                    <a:lnTo>
                      <a:pt x="3076" y="3348"/>
                    </a:lnTo>
                    <a:lnTo>
                      <a:pt x="3160" y="3432"/>
                    </a:lnTo>
                    <a:lnTo>
                      <a:pt x="3160" y="3536"/>
                    </a:lnTo>
                    <a:lnTo>
                      <a:pt x="3264" y="3620"/>
                    </a:lnTo>
                    <a:lnTo>
                      <a:pt x="3139" y="3578"/>
                    </a:lnTo>
                    <a:lnTo>
                      <a:pt x="3076" y="3515"/>
                    </a:lnTo>
                    <a:lnTo>
                      <a:pt x="3013" y="3473"/>
                    </a:lnTo>
                    <a:lnTo>
                      <a:pt x="2867" y="3536"/>
                    </a:lnTo>
                    <a:lnTo>
                      <a:pt x="2804" y="3473"/>
                    </a:lnTo>
                    <a:lnTo>
                      <a:pt x="2930" y="3432"/>
                    </a:lnTo>
                    <a:lnTo>
                      <a:pt x="2930" y="3348"/>
                    </a:lnTo>
                    <a:lnTo>
                      <a:pt x="2804" y="3222"/>
                    </a:lnTo>
                    <a:lnTo>
                      <a:pt x="2825" y="3139"/>
                    </a:lnTo>
                    <a:lnTo>
                      <a:pt x="2762" y="3097"/>
                    </a:lnTo>
                    <a:lnTo>
                      <a:pt x="2637" y="3160"/>
                    </a:lnTo>
                    <a:lnTo>
                      <a:pt x="2658" y="3243"/>
                    </a:lnTo>
                    <a:lnTo>
                      <a:pt x="2637" y="3306"/>
                    </a:lnTo>
                    <a:lnTo>
                      <a:pt x="2532" y="3264"/>
                    </a:lnTo>
                    <a:lnTo>
                      <a:pt x="2595" y="3201"/>
                    </a:lnTo>
                    <a:lnTo>
                      <a:pt x="2553" y="3139"/>
                    </a:lnTo>
                    <a:lnTo>
                      <a:pt x="2448" y="3097"/>
                    </a:lnTo>
                    <a:lnTo>
                      <a:pt x="2406" y="3139"/>
                    </a:lnTo>
                    <a:lnTo>
                      <a:pt x="2323" y="3139"/>
                    </a:lnTo>
                    <a:lnTo>
                      <a:pt x="2344" y="3034"/>
                    </a:lnTo>
                    <a:lnTo>
                      <a:pt x="2344" y="2992"/>
                    </a:lnTo>
                    <a:lnTo>
                      <a:pt x="2323" y="2888"/>
                    </a:lnTo>
                    <a:lnTo>
                      <a:pt x="2218" y="2908"/>
                    </a:lnTo>
                    <a:lnTo>
                      <a:pt x="2093" y="3034"/>
                    </a:lnTo>
                    <a:lnTo>
                      <a:pt x="2114" y="3160"/>
                    </a:lnTo>
                    <a:lnTo>
                      <a:pt x="2030" y="3160"/>
                    </a:lnTo>
                    <a:lnTo>
                      <a:pt x="1988" y="3055"/>
                    </a:lnTo>
                    <a:lnTo>
                      <a:pt x="2030" y="2992"/>
                    </a:lnTo>
                    <a:lnTo>
                      <a:pt x="2030" y="2908"/>
                    </a:lnTo>
                    <a:lnTo>
                      <a:pt x="2093" y="2720"/>
                    </a:lnTo>
                    <a:lnTo>
                      <a:pt x="2009" y="2636"/>
                    </a:lnTo>
                    <a:lnTo>
                      <a:pt x="1883" y="2699"/>
                    </a:lnTo>
                    <a:lnTo>
                      <a:pt x="1883" y="2636"/>
                    </a:lnTo>
                    <a:lnTo>
                      <a:pt x="1988" y="2616"/>
                    </a:lnTo>
                    <a:lnTo>
                      <a:pt x="2030" y="2490"/>
                    </a:lnTo>
                    <a:lnTo>
                      <a:pt x="2009" y="2385"/>
                    </a:lnTo>
                    <a:lnTo>
                      <a:pt x="1925" y="2427"/>
                    </a:lnTo>
                    <a:lnTo>
                      <a:pt x="1862" y="2385"/>
                    </a:lnTo>
                    <a:lnTo>
                      <a:pt x="1800" y="2427"/>
                    </a:lnTo>
                    <a:lnTo>
                      <a:pt x="1695" y="2427"/>
                    </a:lnTo>
                    <a:lnTo>
                      <a:pt x="1758" y="2385"/>
                    </a:lnTo>
                    <a:lnTo>
                      <a:pt x="1758" y="2323"/>
                    </a:lnTo>
                    <a:lnTo>
                      <a:pt x="1653" y="2323"/>
                    </a:lnTo>
                    <a:lnTo>
                      <a:pt x="1590" y="2406"/>
                    </a:lnTo>
                    <a:lnTo>
                      <a:pt x="1444" y="2427"/>
                    </a:lnTo>
                    <a:lnTo>
                      <a:pt x="1444" y="2364"/>
                    </a:lnTo>
                    <a:lnTo>
                      <a:pt x="1507" y="2323"/>
                    </a:lnTo>
                    <a:lnTo>
                      <a:pt x="1570" y="2218"/>
                    </a:lnTo>
                    <a:lnTo>
                      <a:pt x="1590" y="2155"/>
                    </a:lnTo>
                    <a:lnTo>
                      <a:pt x="1674" y="2155"/>
                    </a:lnTo>
                    <a:lnTo>
                      <a:pt x="1779" y="2260"/>
                    </a:lnTo>
                    <a:lnTo>
                      <a:pt x="1925" y="2260"/>
                    </a:lnTo>
                    <a:lnTo>
                      <a:pt x="1904" y="2197"/>
                    </a:lnTo>
                    <a:lnTo>
                      <a:pt x="1800" y="2071"/>
                    </a:lnTo>
                    <a:lnTo>
                      <a:pt x="1695" y="2071"/>
                    </a:lnTo>
                    <a:lnTo>
                      <a:pt x="1758" y="2009"/>
                    </a:lnTo>
                    <a:lnTo>
                      <a:pt x="1611" y="1883"/>
                    </a:lnTo>
                    <a:lnTo>
                      <a:pt x="1507" y="1841"/>
                    </a:lnTo>
                    <a:lnTo>
                      <a:pt x="1570" y="1799"/>
                    </a:lnTo>
                    <a:lnTo>
                      <a:pt x="1590" y="1737"/>
                    </a:lnTo>
                    <a:lnTo>
                      <a:pt x="1653" y="1737"/>
                    </a:lnTo>
                    <a:lnTo>
                      <a:pt x="1695" y="1841"/>
                    </a:lnTo>
                    <a:lnTo>
                      <a:pt x="1800" y="1967"/>
                    </a:lnTo>
                    <a:lnTo>
                      <a:pt x="1967" y="1988"/>
                    </a:lnTo>
                    <a:lnTo>
                      <a:pt x="2030" y="2092"/>
                    </a:lnTo>
                    <a:lnTo>
                      <a:pt x="2114" y="2009"/>
                    </a:lnTo>
                    <a:lnTo>
                      <a:pt x="2176" y="2092"/>
                    </a:lnTo>
                    <a:lnTo>
                      <a:pt x="2344" y="2155"/>
                    </a:lnTo>
                    <a:lnTo>
                      <a:pt x="2448" y="2155"/>
                    </a:lnTo>
                    <a:lnTo>
                      <a:pt x="2511" y="2051"/>
                    </a:lnTo>
                    <a:lnTo>
                      <a:pt x="2490" y="1904"/>
                    </a:lnTo>
                    <a:lnTo>
                      <a:pt x="2239" y="1758"/>
                    </a:lnTo>
                    <a:lnTo>
                      <a:pt x="2134" y="1653"/>
                    </a:lnTo>
                    <a:lnTo>
                      <a:pt x="2072" y="1653"/>
                    </a:lnTo>
                    <a:lnTo>
                      <a:pt x="2030" y="1548"/>
                    </a:lnTo>
                    <a:lnTo>
                      <a:pt x="1925" y="1444"/>
                    </a:lnTo>
                    <a:lnTo>
                      <a:pt x="1883" y="1444"/>
                    </a:lnTo>
                    <a:lnTo>
                      <a:pt x="1821" y="1381"/>
                    </a:lnTo>
                    <a:lnTo>
                      <a:pt x="1883" y="1318"/>
                    </a:lnTo>
                    <a:lnTo>
                      <a:pt x="1967" y="1339"/>
                    </a:lnTo>
                    <a:lnTo>
                      <a:pt x="2030" y="1444"/>
                    </a:lnTo>
                    <a:lnTo>
                      <a:pt x="2114" y="1444"/>
                    </a:lnTo>
                    <a:lnTo>
                      <a:pt x="2134" y="1548"/>
                    </a:lnTo>
                    <a:lnTo>
                      <a:pt x="2197" y="1548"/>
                    </a:lnTo>
                    <a:lnTo>
                      <a:pt x="2239" y="1465"/>
                    </a:lnTo>
                    <a:lnTo>
                      <a:pt x="2197" y="1276"/>
                    </a:lnTo>
                    <a:lnTo>
                      <a:pt x="2072" y="1130"/>
                    </a:lnTo>
                    <a:lnTo>
                      <a:pt x="1988" y="1130"/>
                    </a:lnTo>
                    <a:lnTo>
                      <a:pt x="1967" y="1109"/>
                    </a:lnTo>
                    <a:lnTo>
                      <a:pt x="1821" y="1109"/>
                    </a:lnTo>
                    <a:lnTo>
                      <a:pt x="1695" y="1172"/>
                    </a:lnTo>
                    <a:lnTo>
                      <a:pt x="1590" y="1172"/>
                    </a:lnTo>
                    <a:lnTo>
                      <a:pt x="1486" y="1109"/>
                    </a:lnTo>
                    <a:lnTo>
                      <a:pt x="1402" y="1130"/>
                    </a:lnTo>
                    <a:lnTo>
                      <a:pt x="1360" y="1025"/>
                    </a:lnTo>
                    <a:lnTo>
                      <a:pt x="1235" y="1214"/>
                    </a:lnTo>
                    <a:lnTo>
                      <a:pt x="1067" y="1276"/>
                    </a:lnTo>
                    <a:lnTo>
                      <a:pt x="1046" y="1381"/>
                    </a:lnTo>
                    <a:lnTo>
                      <a:pt x="963" y="1423"/>
                    </a:lnTo>
                    <a:lnTo>
                      <a:pt x="963" y="1339"/>
                    </a:lnTo>
                    <a:lnTo>
                      <a:pt x="1046" y="1235"/>
                    </a:lnTo>
                    <a:lnTo>
                      <a:pt x="1088" y="1235"/>
                    </a:lnTo>
                    <a:lnTo>
                      <a:pt x="1339" y="1004"/>
                    </a:lnTo>
                    <a:lnTo>
                      <a:pt x="1360" y="921"/>
                    </a:lnTo>
                    <a:lnTo>
                      <a:pt x="1298" y="816"/>
                    </a:lnTo>
                    <a:lnTo>
                      <a:pt x="1298" y="544"/>
                    </a:lnTo>
                    <a:lnTo>
                      <a:pt x="1339" y="523"/>
                    </a:lnTo>
                    <a:lnTo>
                      <a:pt x="1256" y="419"/>
                    </a:lnTo>
                    <a:lnTo>
                      <a:pt x="1193" y="481"/>
                    </a:lnTo>
                    <a:lnTo>
                      <a:pt x="1088" y="481"/>
                    </a:lnTo>
                    <a:lnTo>
                      <a:pt x="1026" y="419"/>
                    </a:lnTo>
                    <a:lnTo>
                      <a:pt x="1026" y="314"/>
                    </a:lnTo>
                    <a:lnTo>
                      <a:pt x="1026" y="230"/>
                    </a:lnTo>
                    <a:lnTo>
                      <a:pt x="816" y="188"/>
                    </a:lnTo>
                    <a:lnTo>
                      <a:pt x="733" y="84"/>
                    </a:lnTo>
                    <a:lnTo>
                      <a:pt x="628" y="84"/>
                    </a:lnTo>
                    <a:lnTo>
                      <a:pt x="5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70"/>
              <p:cNvSpPr/>
              <p:nvPr/>
            </p:nvSpPr>
            <p:spPr>
              <a:xfrm>
                <a:off x="2687175" y="1694400"/>
                <a:ext cx="33500" cy="37675"/>
              </a:xfrm>
              <a:custGeom>
                <a:avLst/>
                <a:gdLst/>
                <a:ahLst/>
                <a:cxnLst/>
                <a:rect l="l" t="t" r="r" b="b"/>
                <a:pathLst>
                  <a:path w="1340" h="1507" extrusionOk="0">
                    <a:moveTo>
                      <a:pt x="796" y="0"/>
                    </a:moveTo>
                    <a:lnTo>
                      <a:pt x="670" y="21"/>
                    </a:lnTo>
                    <a:lnTo>
                      <a:pt x="607" y="84"/>
                    </a:lnTo>
                    <a:lnTo>
                      <a:pt x="691" y="147"/>
                    </a:lnTo>
                    <a:lnTo>
                      <a:pt x="691" y="231"/>
                    </a:lnTo>
                    <a:lnTo>
                      <a:pt x="628" y="210"/>
                    </a:lnTo>
                    <a:lnTo>
                      <a:pt x="565" y="147"/>
                    </a:lnTo>
                    <a:lnTo>
                      <a:pt x="461" y="126"/>
                    </a:lnTo>
                    <a:lnTo>
                      <a:pt x="419" y="210"/>
                    </a:lnTo>
                    <a:lnTo>
                      <a:pt x="524" y="210"/>
                    </a:lnTo>
                    <a:lnTo>
                      <a:pt x="565" y="251"/>
                    </a:lnTo>
                    <a:lnTo>
                      <a:pt x="524" y="293"/>
                    </a:lnTo>
                    <a:lnTo>
                      <a:pt x="398" y="314"/>
                    </a:lnTo>
                    <a:lnTo>
                      <a:pt x="356" y="335"/>
                    </a:lnTo>
                    <a:lnTo>
                      <a:pt x="398" y="440"/>
                    </a:lnTo>
                    <a:lnTo>
                      <a:pt x="419" y="461"/>
                    </a:lnTo>
                    <a:lnTo>
                      <a:pt x="419" y="523"/>
                    </a:lnTo>
                    <a:lnTo>
                      <a:pt x="293" y="461"/>
                    </a:lnTo>
                    <a:lnTo>
                      <a:pt x="168" y="503"/>
                    </a:lnTo>
                    <a:lnTo>
                      <a:pt x="84" y="565"/>
                    </a:lnTo>
                    <a:lnTo>
                      <a:pt x="42" y="712"/>
                    </a:lnTo>
                    <a:lnTo>
                      <a:pt x="0" y="733"/>
                    </a:lnTo>
                    <a:lnTo>
                      <a:pt x="0" y="754"/>
                    </a:lnTo>
                    <a:lnTo>
                      <a:pt x="63" y="754"/>
                    </a:lnTo>
                    <a:lnTo>
                      <a:pt x="42" y="837"/>
                    </a:lnTo>
                    <a:lnTo>
                      <a:pt x="42" y="879"/>
                    </a:lnTo>
                    <a:lnTo>
                      <a:pt x="63" y="921"/>
                    </a:lnTo>
                    <a:lnTo>
                      <a:pt x="147" y="816"/>
                    </a:lnTo>
                    <a:lnTo>
                      <a:pt x="168" y="837"/>
                    </a:lnTo>
                    <a:lnTo>
                      <a:pt x="105" y="963"/>
                    </a:lnTo>
                    <a:lnTo>
                      <a:pt x="147" y="1026"/>
                    </a:lnTo>
                    <a:lnTo>
                      <a:pt x="210" y="1067"/>
                    </a:lnTo>
                    <a:lnTo>
                      <a:pt x="272" y="1047"/>
                    </a:lnTo>
                    <a:lnTo>
                      <a:pt x="293" y="1067"/>
                    </a:lnTo>
                    <a:lnTo>
                      <a:pt x="314" y="1151"/>
                    </a:lnTo>
                    <a:lnTo>
                      <a:pt x="356" y="1151"/>
                    </a:lnTo>
                    <a:lnTo>
                      <a:pt x="398" y="1088"/>
                    </a:lnTo>
                    <a:lnTo>
                      <a:pt x="461" y="1130"/>
                    </a:lnTo>
                    <a:lnTo>
                      <a:pt x="461" y="1256"/>
                    </a:lnTo>
                    <a:lnTo>
                      <a:pt x="482" y="1298"/>
                    </a:lnTo>
                    <a:lnTo>
                      <a:pt x="586" y="1277"/>
                    </a:lnTo>
                    <a:lnTo>
                      <a:pt x="607" y="1402"/>
                    </a:lnTo>
                    <a:lnTo>
                      <a:pt x="712" y="1402"/>
                    </a:lnTo>
                    <a:lnTo>
                      <a:pt x="837" y="1486"/>
                    </a:lnTo>
                    <a:lnTo>
                      <a:pt x="942" y="1486"/>
                    </a:lnTo>
                    <a:lnTo>
                      <a:pt x="1005" y="1507"/>
                    </a:lnTo>
                    <a:lnTo>
                      <a:pt x="1026" y="1486"/>
                    </a:lnTo>
                    <a:lnTo>
                      <a:pt x="1005" y="1402"/>
                    </a:lnTo>
                    <a:lnTo>
                      <a:pt x="1088" y="1381"/>
                    </a:lnTo>
                    <a:lnTo>
                      <a:pt x="1151" y="1235"/>
                    </a:lnTo>
                    <a:lnTo>
                      <a:pt x="1130" y="1088"/>
                    </a:lnTo>
                    <a:lnTo>
                      <a:pt x="1214" y="942"/>
                    </a:lnTo>
                    <a:lnTo>
                      <a:pt x="1235" y="921"/>
                    </a:lnTo>
                    <a:lnTo>
                      <a:pt x="1319" y="712"/>
                    </a:lnTo>
                    <a:lnTo>
                      <a:pt x="1319" y="565"/>
                    </a:lnTo>
                    <a:lnTo>
                      <a:pt x="1340" y="523"/>
                    </a:lnTo>
                    <a:lnTo>
                      <a:pt x="1319" y="419"/>
                    </a:lnTo>
                    <a:lnTo>
                      <a:pt x="1235" y="335"/>
                    </a:lnTo>
                    <a:lnTo>
                      <a:pt x="1235" y="210"/>
                    </a:lnTo>
                    <a:lnTo>
                      <a:pt x="1193" y="147"/>
                    </a:lnTo>
                    <a:lnTo>
                      <a:pt x="1151" y="42"/>
                    </a:lnTo>
                    <a:lnTo>
                      <a:pt x="1005" y="0"/>
                    </a:lnTo>
                    <a:lnTo>
                      <a:pt x="900" y="42"/>
                    </a:lnTo>
                    <a:lnTo>
                      <a:pt x="79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70"/>
              <p:cNvSpPr/>
              <p:nvPr/>
            </p:nvSpPr>
            <p:spPr>
              <a:xfrm>
                <a:off x="2605050" y="1520200"/>
                <a:ext cx="42400" cy="26175"/>
              </a:xfrm>
              <a:custGeom>
                <a:avLst/>
                <a:gdLst/>
                <a:ahLst/>
                <a:cxnLst/>
                <a:rect l="l" t="t" r="r" b="b"/>
                <a:pathLst>
                  <a:path w="1696" h="1047" extrusionOk="0">
                    <a:moveTo>
                      <a:pt x="1570" y="1"/>
                    </a:moveTo>
                    <a:lnTo>
                      <a:pt x="1486" y="64"/>
                    </a:lnTo>
                    <a:lnTo>
                      <a:pt x="1256" y="64"/>
                    </a:lnTo>
                    <a:lnTo>
                      <a:pt x="1130" y="168"/>
                    </a:lnTo>
                    <a:lnTo>
                      <a:pt x="963" y="168"/>
                    </a:lnTo>
                    <a:lnTo>
                      <a:pt x="921" y="189"/>
                    </a:lnTo>
                    <a:lnTo>
                      <a:pt x="816" y="105"/>
                    </a:lnTo>
                    <a:lnTo>
                      <a:pt x="712" y="84"/>
                    </a:lnTo>
                    <a:lnTo>
                      <a:pt x="356" y="189"/>
                    </a:lnTo>
                    <a:lnTo>
                      <a:pt x="126" y="189"/>
                    </a:lnTo>
                    <a:lnTo>
                      <a:pt x="105" y="273"/>
                    </a:lnTo>
                    <a:lnTo>
                      <a:pt x="0" y="377"/>
                    </a:lnTo>
                    <a:lnTo>
                      <a:pt x="0" y="482"/>
                    </a:lnTo>
                    <a:lnTo>
                      <a:pt x="105" y="461"/>
                    </a:lnTo>
                    <a:lnTo>
                      <a:pt x="231" y="461"/>
                    </a:lnTo>
                    <a:lnTo>
                      <a:pt x="314" y="419"/>
                    </a:lnTo>
                    <a:lnTo>
                      <a:pt x="398" y="461"/>
                    </a:lnTo>
                    <a:lnTo>
                      <a:pt x="503" y="461"/>
                    </a:lnTo>
                    <a:lnTo>
                      <a:pt x="565" y="503"/>
                    </a:lnTo>
                    <a:lnTo>
                      <a:pt x="503" y="587"/>
                    </a:lnTo>
                    <a:lnTo>
                      <a:pt x="544" y="712"/>
                    </a:lnTo>
                    <a:lnTo>
                      <a:pt x="628" y="817"/>
                    </a:lnTo>
                    <a:lnTo>
                      <a:pt x="712" y="712"/>
                    </a:lnTo>
                    <a:lnTo>
                      <a:pt x="712" y="628"/>
                    </a:lnTo>
                    <a:lnTo>
                      <a:pt x="754" y="587"/>
                    </a:lnTo>
                    <a:lnTo>
                      <a:pt x="858" y="712"/>
                    </a:lnTo>
                    <a:lnTo>
                      <a:pt x="837" y="838"/>
                    </a:lnTo>
                    <a:lnTo>
                      <a:pt x="984" y="1005"/>
                    </a:lnTo>
                    <a:lnTo>
                      <a:pt x="1088" y="984"/>
                    </a:lnTo>
                    <a:lnTo>
                      <a:pt x="1151" y="1047"/>
                    </a:lnTo>
                    <a:lnTo>
                      <a:pt x="1360" y="1047"/>
                    </a:lnTo>
                    <a:lnTo>
                      <a:pt x="1465" y="942"/>
                    </a:lnTo>
                    <a:lnTo>
                      <a:pt x="1591" y="900"/>
                    </a:lnTo>
                    <a:lnTo>
                      <a:pt x="1674" y="670"/>
                    </a:lnTo>
                    <a:lnTo>
                      <a:pt x="1591" y="503"/>
                    </a:lnTo>
                    <a:lnTo>
                      <a:pt x="1695" y="356"/>
                    </a:lnTo>
                    <a:lnTo>
                      <a:pt x="1695" y="273"/>
                    </a:lnTo>
                    <a:lnTo>
                      <a:pt x="1612" y="147"/>
                    </a:lnTo>
                    <a:lnTo>
                      <a:pt x="1653" y="64"/>
                    </a:lnTo>
                    <a:lnTo>
                      <a:pt x="157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70"/>
              <p:cNvSpPr/>
              <p:nvPr/>
            </p:nvSpPr>
            <p:spPr>
              <a:xfrm>
                <a:off x="2443425" y="1547400"/>
                <a:ext cx="109875" cy="60700"/>
              </a:xfrm>
              <a:custGeom>
                <a:avLst/>
                <a:gdLst/>
                <a:ahLst/>
                <a:cxnLst/>
                <a:rect l="l" t="t" r="r" b="b"/>
                <a:pathLst>
                  <a:path w="4395" h="2428" extrusionOk="0">
                    <a:moveTo>
                      <a:pt x="4268" y="1"/>
                    </a:moveTo>
                    <a:lnTo>
                      <a:pt x="4185" y="43"/>
                    </a:lnTo>
                    <a:lnTo>
                      <a:pt x="4059" y="105"/>
                    </a:lnTo>
                    <a:lnTo>
                      <a:pt x="4059" y="252"/>
                    </a:lnTo>
                    <a:lnTo>
                      <a:pt x="4038" y="336"/>
                    </a:lnTo>
                    <a:lnTo>
                      <a:pt x="4059" y="377"/>
                    </a:lnTo>
                    <a:lnTo>
                      <a:pt x="3955" y="419"/>
                    </a:lnTo>
                    <a:lnTo>
                      <a:pt x="3934" y="315"/>
                    </a:lnTo>
                    <a:lnTo>
                      <a:pt x="3892" y="315"/>
                    </a:lnTo>
                    <a:lnTo>
                      <a:pt x="3871" y="377"/>
                    </a:lnTo>
                    <a:lnTo>
                      <a:pt x="3829" y="440"/>
                    </a:lnTo>
                    <a:lnTo>
                      <a:pt x="3766" y="357"/>
                    </a:lnTo>
                    <a:lnTo>
                      <a:pt x="3745" y="168"/>
                    </a:lnTo>
                    <a:lnTo>
                      <a:pt x="3641" y="64"/>
                    </a:lnTo>
                    <a:lnTo>
                      <a:pt x="3578" y="64"/>
                    </a:lnTo>
                    <a:lnTo>
                      <a:pt x="3557" y="126"/>
                    </a:lnTo>
                    <a:lnTo>
                      <a:pt x="3432" y="126"/>
                    </a:lnTo>
                    <a:lnTo>
                      <a:pt x="3306" y="64"/>
                    </a:lnTo>
                    <a:lnTo>
                      <a:pt x="3222" y="64"/>
                    </a:lnTo>
                    <a:lnTo>
                      <a:pt x="2992" y="43"/>
                    </a:lnTo>
                    <a:lnTo>
                      <a:pt x="2846" y="126"/>
                    </a:lnTo>
                    <a:lnTo>
                      <a:pt x="2804" y="231"/>
                    </a:lnTo>
                    <a:lnTo>
                      <a:pt x="2741" y="315"/>
                    </a:lnTo>
                    <a:lnTo>
                      <a:pt x="2699" y="273"/>
                    </a:lnTo>
                    <a:lnTo>
                      <a:pt x="2636" y="273"/>
                    </a:lnTo>
                    <a:lnTo>
                      <a:pt x="2364" y="482"/>
                    </a:lnTo>
                    <a:lnTo>
                      <a:pt x="2281" y="566"/>
                    </a:lnTo>
                    <a:lnTo>
                      <a:pt x="2197" y="566"/>
                    </a:lnTo>
                    <a:lnTo>
                      <a:pt x="2051" y="670"/>
                    </a:lnTo>
                    <a:lnTo>
                      <a:pt x="1946" y="691"/>
                    </a:lnTo>
                    <a:lnTo>
                      <a:pt x="1862" y="775"/>
                    </a:lnTo>
                    <a:lnTo>
                      <a:pt x="1841" y="859"/>
                    </a:lnTo>
                    <a:lnTo>
                      <a:pt x="1653" y="859"/>
                    </a:lnTo>
                    <a:lnTo>
                      <a:pt x="1590" y="880"/>
                    </a:lnTo>
                    <a:lnTo>
                      <a:pt x="1465" y="859"/>
                    </a:lnTo>
                    <a:lnTo>
                      <a:pt x="1423" y="901"/>
                    </a:lnTo>
                    <a:lnTo>
                      <a:pt x="1339" y="901"/>
                    </a:lnTo>
                    <a:lnTo>
                      <a:pt x="1151" y="1068"/>
                    </a:lnTo>
                    <a:lnTo>
                      <a:pt x="1025" y="1152"/>
                    </a:lnTo>
                    <a:lnTo>
                      <a:pt x="900" y="1089"/>
                    </a:lnTo>
                    <a:lnTo>
                      <a:pt x="795" y="1152"/>
                    </a:lnTo>
                    <a:lnTo>
                      <a:pt x="523" y="1193"/>
                    </a:lnTo>
                    <a:lnTo>
                      <a:pt x="398" y="1382"/>
                    </a:lnTo>
                    <a:lnTo>
                      <a:pt x="314" y="1382"/>
                    </a:lnTo>
                    <a:lnTo>
                      <a:pt x="167" y="1403"/>
                    </a:lnTo>
                    <a:lnTo>
                      <a:pt x="105" y="1528"/>
                    </a:lnTo>
                    <a:lnTo>
                      <a:pt x="209" y="1528"/>
                    </a:lnTo>
                    <a:lnTo>
                      <a:pt x="272" y="1591"/>
                    </a:lnTo>
                    <a:lnTo>
                      <a:pt x="167" y="1591"/>
                    </a:lnTo>
                    <a:lnTo>
                      <a:pt x="126" y="1633"/>
                    </a:lnTo>
                    <a:lnTo>
                      <a:pt x="209" y="1717"/>
                    </a:lnTo>
                    <a:lnTo>
                      <a:pt x="188" y="1779"/>
                    </a:lnTo>
                    <a:lnTo>
                      <a:pt x="0" y="1842"/>
                    </a:lnTo>
                    <a:lnTo>
                      <a:pt x="0" y="1905"/>
                    </a:lnTo>
                    <a:lnTo>
                      <a:pt x="126" y="1926"/>
                    </a:lnTo>
                    <a:lnTo>
                      <a:pt x="230" y="1905"/>
                    </a:lnTo>
                    <a:lnTo>
                      <a:pt x="293" y="1821"/>
                    </a:lnTo>
                    <a:lnTo>
                      <a:pt x="377" y="1800"/>
                    </a:lnTo>
                    <a:lnTo>
                      <a:pt x="481" y="1842"/>
                    </a:lnTo>
                    <a:lnTo>
                      <a:pt x="586" y="1989"/>
                    </a:lnTo>
                    <a:lnTo>
                      <a:pt x="586" y="2114"/>
                    </a:lnTo>
                    <a:lnTo>
                      <a:pt x="691" y="2156"/>
                    </a:lnTo>
                    <a:lnTo>
                      <a:pt x="732" y="2114"/>
                    </a:lnTo>
                    <a:lnTo>
                      <a:pt x="732" y="2009"/>
                    </a:lnTo>
                    <a:lnTo>
                      <a:pt x="753" y="1989"/>
                    </a:lnTo>
                    <a:lnTo>
                      <a:pt x="816" y="1821"/>
                    </a:lnTo>
                    <a:lnTo>
                      <a:pt x="858" y="1821"/>
                    </a:lnTo>
                    <a:lnTo>
                      <a:pt x="1004" y="1779"/>
                    </a:lnTo>
                    <a:lnTo>
                      <a:pt x="1067" y="1800"/>
                    </a:lnTo>
                    <a:lnTo>
                      <a:pt x="1046" y="1884"/>
                    </a:lnTo>
                    <a:lnTo>
                      <a:pt x="942" y="1926"/>
                    </a:lnTo>
                    <a:lnTo>
                      <a:pt x="900" y="2093"/>
                    </a:lnTo>
                    <a:lnTo>
                      <a:pt x="942" y="2156"/>
                    </a:lnTo>
                    <a:lnTo>
                      <a:pt x="858" y="2240"/>
                    </a:lnTo>
                    <a:lnTo>
                      <a:pt x="816" y="2323"/>
                    </a:lnTo>
                    <a:lnTo>
                      <a:pt x="858" y="2407"/>
                    </a:lnTo>
                    <a:lnTo>
                      <a:pt x="921" y="2323"/>
                    </a:lnTo>
                    <a:lnTo>
                      <a:pt x="1004" y="2344"/>
                    </a:lnTo>
                    <a:lnTo>
                      <a:pt x="1004" y="2428"/>
                    </a:lnTo>
                    <a:lnTo>
                      <a:pt x="1046" y="2428"/>
                    </a:lnTo>
                    <a:lnTo>
                      <a:pt x="1235" y="2323"/>
                    </a:lnTo>
                    <a:lnTo>
                      <a:pt x="1318" y="2219"/>
                    </a:lnTo>
                    <a:lnTo>
                      <a:pt x="1381" y="2240"/>
                    </a:lnTo>
                    <a:lnTo>
                      <a:pt x="1444" y="2135"/>
                    </a:lnTo>
                    <a:lnTo>
                      <a:pt x="1444" y="2009"/>
                    </a:lnTo>
                    <a:lnTo>
                      <a:pt x="1527" y="2009"/>
                    </a:lnTo>
                    <a:lnTo>
                      <a:pt x="1590" y="1905"/>
                    </a:lnTo>
                    <a:lnTo>
                      <a:pt x="1590" y="1779"/>
                    </a:lnTo>
                    <a:lnTo>
                      <a:pt x="1653" y="1717"/>
                    </a:lnTo>
                    <a:lnTo>
                      <a:pt x="1674" y="1779"/>
                    </a:lnTo>
                    <a:lnTo>
                      <a:pt x="1653" y="1842"/>
                    </a:lnTo>
                    <a:lnTo>
                      <a:pt x="1674" y="1926"/>
                    </a:lnTo>
                    <a:lnTo>
                      <a:pt x="1653" y="2051"/>
                    </a:lnTo>
                    <a:lnTo>
                      <a:pt x="1674" y="2198"/>
                    </a:lnTo>
                    <a:lnTo>
                      <a:pt x="1737" y="2198"/>
                    </a:lnTo>
                    <a:lnTo>
                      <a:pt x="1841" y="2051"/>
                    </a:lnTo>
                    <a:lnTo>
                      <a:pt x="1862" y="1926"/>
                    </a:lnTo>
                    <a:lnTo>
                      <a:pt x="1883" y="1884"/>
                    </a:lnTo>
                    <a:lnTo>
                      <a:pt x="1967" y="1842"/>
                    </a:lnTo>
                    <a:lnTo>
                      <a:pt x="2092" y="1696"/>
                    </a:lnTo>
                    <a:lnTo>
                      <a:pt x="2113" y="1570"/>
                    </a:lnTo>
                    <a:lnTo>
                      <a:pt x="2092" y="1465"/>
                    </a:lnTo>
                    <a:lnTo>
                      <a:pt x="2155" y="1361"/>
                    </a:lnTo>
                    <a:lnTo>
                      <a:pt x="2197" y="1486"/>
                    </a:lnTo>
                    <a:lnTo>
                      <a:pt x="2406" y="1361"/>
                    </a:lnTo>
                    <a:lnTo>
                      <a:pt x="2469" y="1193"/>
                    </a:lnTo>
                    <a:lnTo>
                      <a:pt x="2490" y="1089"/>
                    </a:lnTo>
                    <a:lnTo>
                      <a:pt x="2595" y="1068"/>
                    </a:lnTo>
                    <a:lnTo>
                      <a:pt x="2636" y="1047"/>
                    </a:lnTo>
                    <a:lnTo>
                      <a:pt x="2720" y="1089"/>
                    </a:lnTo>
                    <a:lnTo>
                      <a:pt x="2825" y="984"/>
                    </a:lnTo>
                    <a:lnTo>
                      <a:pt x="2888" y="1047"/>
                    </a:lnTo>
                    <a:lnTo>
                      <a:pt x="2825" y="1256"/>
                    </a:lnTo>
                    <a:lnTo>
                      <a:pt x="2678" y="1403"/>
                    </a:lnTo>
                    <a:lnTo>
                      <a:pt x="2636" y="1507"/>
                    </a:lnTo>
                    <a:lnTo>
                      <a:pt x="2574" y="1591"/>
                    </a:lnTo>
                    <a:lnTo>
                      <a:pt x="2574" y="1633"/>
                    </a:lnTo>
                    <a:lnTo>
                      <a:pt x="2469" y="1696"/>
                    </a:lnTo>
                    <a:lnTo>
                      <a:pt x="2323" y="1926"/>
                    </a:lnTo>
                    <a:lnTo>
                      <a:pt x="2323" y="1989"/>
                    </a:lnTo>
                    <a:lnTo>
                      <a:pt x="2385" y="2093"/>
                    </a:lnTo>
                    <a:lnTo>
                      <a:pt x="2364" y="2198"/>
                    </a:lnTo>
                    <a:lnTo>
                      <a:pt x="2427" y="2219"/>
                    </a:lnTo>
                    <a:lnTo>
                      <a:pt x="2532" y="2261"/>
                    </a:lnTo>
                    <a:lnTo>
                      <a:pt x="2616" y="2198"/>
                    </a:lnTo>
                    <a:lnTo>
                      <a:pt x="2720" y="2135"/>
                    </a:lnTo>
                    <a:lnTo>
                      <a:pt x="2741" y="2030"/>
                    </a:lnTo>
                    <a:lnTo>
                      <a:pt x="2741" y="1926"/>
                    </a:lnTo>
                    <a:lnTo>
                      <a:pt x="2825" y="1842"/>
                    </a:lnTo>
                    <a:lnTo>
                      <a:pt x="2888" y="1737"/>
                    </a:lnTo>
                    <a:lnTo>
                      <a:pt x="2950" y="1737"/>
                    </a:lnTo>
                    <a:lnTo>
                      <a:pt x="3013" y="1717"/>
                    </a:lnTo>
                    <a:lnTo>
                      <a:pt x="3097" y="1779"/>
                    </a:lnTo>
                    <a:lnTo>
                      <a:pt x="3201" y="1779"/>
                    </a:lnTo>
                    <a:lnTo>
                      <a:pt x="3243" y="1717"/>
                    </a:lnTo>
                    <a:lnTo>
                      <a:pt x="3432" y="1717"/>
                    </a:lnTo>
                    <a:lnTo>
                      <a:pt x="3515" y="1612"/>
                    </a:lnTo>
                    <a:lnTo>
                      <a:pt x="3557" y="1403"/>
                    </a:lnTo>
                    <a:lnTo>
                      <a:pt x="3662" y="1256"/>
                    </a:lnTo>
                    <a:lnTo>
                      <a:pt x="3662" y="1152"/>
                    </a:lnTo>
                    <a:lnTo>
                      <a:pt x="3683" y="1089"/>
                    </a:lnTo>
                    <a:lnTo>
                      <a:pt x="3766" y="1214"/>
                    </a:lnTo>
                    <a:lnTo>
                      <a:pt x="3871" y="1256"/>
                    </a:lnTo>
                    <a:lnTo>
                      <a:pt x="3892" y="1193"/>
                    </a:lnTo>
                    <a:lnTo>
                      <a:pt x="3892" y="1110"/>
                    </a:lnTo>
                    <a:lnTo>
                      <a:pt x="3787" y="963"/>
                    </a:lnTo>
                    <a:lnTo>
                      <a:pt x="3787" y="880"/>
                    </a:lnTo>
                    <a:lnTo>
                      <a:pt x="3934" y="775"/>
                    </a:lnTo>
                    <a:lnTo>
                      <a:pt x="4038" y="754"/>
                    </a:lnTo>
                    <a:lnTo>
                      <a:pt x="4143" y="691"/>
                    </a:lnTo>
                    <a:lnTo>
                      <a:pt x="4206" y="733"/>
                    </a:lnTo>
                    <a:lnTo>
                      <a:pt x="4289" y="733"/>
                    </a:lnTo>
                    <a:lnTo>
                      <a:pt x="4394" y="587"/>
                    </a:lnTo>
                    <a:lnTo>
                      <a:pt x="4373" y="524"/>
                    </a:lnTo>
                    <a:lnTo>
                      <a:pt x="4352" y="273"/>
                    </a:lnTo>
                    <a:lnTo>
                      <a:pt x="4373" y="231"/>
                    </a:lnTo>
                    <a:lnTo>
                      <a:pt x="4352" y="168"/>
                    </a:lnTo>
                    <a:lnTo>
                      <a:pt x="4352" y="22"/>
                    </a:lnTo>
                    <a:lnTo>
                      <a:pt x="426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70"/>
              <p:cNvSpPr/>
              <p:nvPr/>
            </p:nvSpPr>
            <p:spPr>
              <a:xfrm>
                <a:off x="2580975" y="1547400"/>
                <a:ext cx="48150" cy="32475"/>
              </a:xfrm>
              <a:custGeom>
                <a:avLst/>
                <a:gdLst/>
                <a:ahLst/>
                <a:cxnLst/>
                <a:rect l="l" t="t" r="r" b="b"/>
                <a:pathLst>
                  <a:path w="1926" h="1299" extrusionOk="0">
                    <a:moveTo>
                      <a:pt x="796" y="1"/>
                    </a:moveTo>
                    <a:lnTo>
                      <a:pt x="524" y="43"/>
                    </a:lnTo>
                    <a:lnTo>
                      <a:pt x="440" y="43"/>
                    </a:lnTo>
                    <a:lnTo>
                      <a:pt x="336" y="126"/>
                    </a:lnTo>
                    <a:lnTo>
                      <a:pt x="231" y="168"/>
                    </a:lnTo>
                    <a:lnTo>
                      <a:pt x="210" y="315"/>
                    </a:lnTo>
                    <a:lnTo>
                      <a:pt x="64" y="419"/>
                    </a:lnTo>
                    <a:lnTo>
                      <a:pt x="64" y="524"/>
                    </a:lnTo>
                    <a:lnTo>
                      <a:pt x="1" y="629"/>
                    </a:lnTo>
                    <a:lnTo>
                      <a:pt x="22" y="754"/>
                    </a:lnTo>
                    <a:lnTo>
                      <a:pt x="22" y="880"/>
                    </a:lnTo>
                    <a:lnTo>
                      <a:pt x="106" y="880"/>
                    </a:lnTo>
                    <a:lnTo>
                      <a:pt x="231" y="963"/>
                    </a:lnTo>
                    <a:lnTo>
                      <a:pt x="315" y="1110"/>
                    </a:lnTo>
                    <a:lnTo>
                      <a:pt x="231" y="1193"/>
                    </a:lnTo>
                    <a:lnTo>
                      <a:pt x="252" y="1214"/>
                    </a:lnTo>
                    <a:lnTo>
                      <a:pt x="378" y="1214"/>
                    </a:lnTo>
                    <a:lnTo>
                      <a:pt x="524" y="1256"/>
                    </a:lnTo>
                    <a:lnTo>
                      <a:pt x="566" y="1214"/>
                    </a:lnTo>
                    <a:lnTo>
                      <a:pt x="691" y="1298"/>
                    </a:lnTo>
                    <a:lnTo>
                      <a:pt x="838" y="1298"/>
                    </a:lnTo>
                    <a:lnTo>
                      <a:pt x="943" y="1256"/>
                    </a:lnTo>
                    <a:lnTo>
                      <a:pt x="1068" y="1256"/>
                    </a:lnTo>
                    <a:lnTo>
                      <a:pt x="1110" y="1152"/>
                    </a:lnTo>
                    <a:lnTo>
                      <a:pt x="1110" y="1089"/>
                    </a:lnTo>
                    <a:lnTo>
                      <a:pt x="1215" y="1068"/>
                    </a:lnTo>
                    <a:lnTo>
                      <a:pt x="1256" y="984"/>
                    </a:lnTo>
                    <a:lnTo>
                      <a:pt x="1403" y="796"/>
                    </a:lnTo>
                    <a:lnTo>
                      <a:pt x="1382" y="733"/>
                    </a:lnTo>
                    <a:lnTo>
                      <a:pt x="1319" y="754"/>
                    </a:lnTo>
                    <a:lnTo>
                      <a:pt x="1215" y="733"/>
                    </a:lnTo>
                    <a:lnTo>
                      <a:pt x="1215" y="670"/>
                    </a:lnTo>
                    <a:lnTo>
                      <a:pt x="1361" y="545"/>
                    </a:lnTo>
                    <a:lnTo>
                      <a:pt x="1466" y="545"/>
                    </a:lnTo>
                    <a:lnTo>
                      <a:pt x="1738" y="440"/>
                    </a:lnTo>
                    <a:lnTo>
                      <a:pt x="1821" y="461"/>
                    </a:lnTo>
                    <a:lnTo>
                      <a:pt x="1926" y="273"/>
                    </a:lnTo>
                    <a:lnTo>
                      <a:pt x="1905" y="231"/>
                    </a:lnTo>
                    <a:lnTo>
                      <a:pt x="1779" y="210"/>
                    </a:lnTo>
                    <a:lnTo>
                      <a:pt x="1717" y="147"/>
                    </a:lnTo>
                    <a:lnTo>
                      <a:pt x="1591" y="126"/>
                    </a:lnTo>
                    <a:lnTo>
                      <a:pt x="1424" y="126"/>
                    </a:lnTo>
                    <a:lnTo>
                      <a:pt x="1403" y="105"/>
                    </a:lnTo>
                    <a:lnTo>
                      <a:pt x="1256" y="43"/>
                    </a:lnTo>
                    <a:lnTo>
                      <a:pt x="1173" y="64"/>
                    </a:lnTo>
                    <a:lnTo>
                      <a:pt x="1047" y="64"/>
                    </a:lnTo>
                    <a:lnTo>
                      <a:pt x="963" y="43"/>
                    </a:lnTo>
                    <a:lnTo>
                      <a:pt x="859" y="43"/>
                    </a:lnTo>
                    <a:lnTo>
                      <a:pt x="79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70"/>
              <p:cNvSpPr/>
              <p:nvPr/>
            </p:nvSpPr>
            <p:spPr>
              <a:xfrm>
                <a:off x="2474800" y="1600250"/>
                <a:ext cx="142825" cy="88425"/>
              </a:xfrm>
              <a:custGeom>
                <a:avLst/>
                <a:gdLst/>
                <a:ahLst/>
                <a:cxnLst/>
                <a:rect l="l" t="t" r="r" b="b"/>
                <a:pathLst>
                  <a:path w="5713" h="3537" extrusionOk="0">
                    <a:moveTo>
                      <a:pt x="2177" y="0"/>
                    </a:moveTo>
                    <a:lnTo>
                      <a:pt x="1863" y="84"/>
                    </a:lnTo>
                    <a:lnTo>
                      <a:pt x="1800" y="126"/>
                    </a:lnTo>
                    <a:lnTo>
                      <a:pt x="1863" y="188"/>
                    </a:lnTo>
                    <a:lnTo>
                      <a:pt x="1863" y="293"/>
                    </a:lnTo>
                    <a:lnTo>
                      <a:pt x="1988" y="356"/>
                    </a:lnTo>
                    <a:lnTo>
                      <a:pt x="2051" y="460"/>
                    </a:lnTo>
                    <a:lnTo>
                      <a:pt x="1967" y="439"/>
                    </a:lnTo>
                    <a:lnTo>
                      <a:pt x="1842" y="335"/>
                    </a:lnTo>
                    <a:lnTo>
                      <a:pt x="1758" y="335"/>
                    </a:lnTo>
                    <a:lnTo>
                      <a:pt x="1695" y="293"/>
                    </a:lnTo>
                    <a:lnTo>
                      <a:pt x="1591" y="293"/>
                    </a:lnTo>
                    <a:lnTo>
                      <a:pt x="1465" y="335"/>
                    </a:lnTo>
                    <a:lnTo>
                      <a:pt x="1381" y="335"/>
                    </a:lnTo>
                    <a:lnTo>
                      <a:pt x="1319" y="398"/>
                    </a:lnTo>
                    <a:lnTo>
                      <a:pt x="1256" y="502"/>
                    </a:lnTo>
                    <a:lnTo>
                      <a:pt x="1130" y="607"/>
                    </a:lnTo>
                    <a:lnTo>
                      <a:pt x="1214" y="711"/>
                    </a:lnTo>
                    <a:lnTo>
                      <a:pt x="1444" y="753"/>
                    </a:lnTo>
                    <a:lnTo>
                      <a:pt x="1549" y="753"/>
                    </a:lnTo>
                    <a:lnTo>
                      <a:pt x="1653" y="837"/>
                    </a:lnTo>
                    <a:lnTo>
                      <a:pt x="1737" y="837"/>
                    </a:lnTo>
                    <a:lnTo>
                      <a:pt x="1758" y="879"/>
                    </a:lnTo>
                    <a:lnTo>
                      <a:pt x="1695" y="921"/>
                    </a:lnTo>
                    <a:lnTo>
                      <a:pt x="1570" y="879"/>
                    </a:lnTo>
                    <a:lnTo>
                      <a:pt x="1319" y="858"/>
                    </a:lnTo>
                    <a:lnTo>
                      <a:pt x="1109" y="879"/>
                    </a:lnTo>
                    <a:lnTo>
                      <a:pt x="1026" y="858"/>
                    </a:lnTo>
                    <a:lnTo>
                      <a:pt x="921" y="879"/>
                    </a:lnTo>
                    <a:lnTo>
                      <a:pt x="754" y="1046"/>
                    </a:lnTo>
                    <a:lnTo>
                      <a:pt x="607" y="1193"/>
                    </a:lnTo>
                    <a:lnTo>
                      <a:pt x="628" y="1256"/>
                    </a:lnTo>
                    <a:lnTo>
                      <a:pt x="754" y="1256"/>
                    </a:lnTo>
                    <a:lnTo>
                      <a:pt x="942" y="1297"/>
                    </a:lnTo>
                    <a:lnTo>
                      <a:pt x="1068" y="1276"/>
                    </a:lnTo>
                    <a:lnTo>
                      <a:pt x="1214" y="1276"/>
                    </a:lnTo>
                    <a:lnTo>
                      <a:pt x="1256" y="1339"/>
                    </a:lnTo>
                    <a:lnTo>
                      <a:pt x="1340" y="1381"/>
                    </a:lnTo>
                    <a:lnTo>
                      <a:pt x="1214" y="1486"/>
                    </a:lnTo>
                    <a:lnTo>
                      <a:pt x="1068" y="1486"/>
                    </a:lnTo>
                    <a:lnTo>
                      <a:pt x="963" y="1569"/>
                    </a:lnTo>
                    <a:lnTo>
                      <a:pt x="837" y="1548"/>
                    </a:lnTo>
                    <a:lnTo>
                      <a:pt x="712" y="1465"/>
                    </a:lnTo>
                    <a:lnTo>
                      <a:pt x="503" y="1465"/>
                    </a:lnTo>
                    <a:lnTo>
                      <a:pt x="419" y="1444"/>
                    </a:lnTo>
                    <a:lnTo>
                      <a:pt x="314" y="1465"/>
                    </a:lnTo>
                    <a:lnTo>
                      <a:pt x="84" y="1611"/>
                    </a:lnTo>
                    <a:lnTo>
                      <a:pt x="126" y="1674"/>
                    </a:lnTo>
                    <a:lnTo>
                      <a:pt x="126" y="1800"/>
                    </a:lnTo>
                    <a:lnTo>
                      <a:pt x="0" y="1800"/>
                    </a:lnTo>
                    <a:lnTo>
                      <a:pt x="0" y="1862"/>
                    </a:lnTo>
                    <a:lnTo>
                      <a:pt x="189" y="1988"/>
                    </a:lnTo>
                    <a:lnTo>
                      <a:pt x="314" y="2134"/>
                    </a:lnTo>
                    <a:lnTo>
                      <a:pt x="377" y="2134"/>
                    </a:lnTo>
                    <a:lnTo>
                      <a:pt x="398" y="2030"/>
                    </a:lnTo>
                    <a:lnTo>
                      <a:pt x="482" y="2072"/>
                    </a:lnTo>
                    <a:lnTo>
                      <a:pt x="419" y="2134"/>
                    </a:lnTo>
                    <a:lnTo>
                      <a:pt x="544" y="2239"/>
                    </a:lnTo>
                    <a:lnTo>
                      <a:pt x="544" y="2385"/>
                    </a:lnTo>
                    <a:lnTo>
                      <a:pt x="649" y="2427"/>
                    </a:lnTo>
                    <a:lnTo>
                      <a:pt x="733" y="2344"/>
                    </a:lnTo>
                    <a:lnTo>
                      <a:pt x="733" y="2218"/>
                    </a:lnTo>
                    <a:lnTo>
                      <a:pt x="796" y="2239"/>
                    </a:lnTo>
                    <a:lnTo>
                      <a:pt x="900" y="2239"/>
                    </a:lnTo>
                    <a:lnTo>
                      <a:pt x="837" y="2323"/>
                    </a:lnTo>
                    <a:lnTo>
                      <a:pt x="837" y="2427"/>
                    </a:lnTo>
                    <a:lnTo>
                      <a:pt x="963" y="2511"/>
                    </a:lnTo>
                    <a:lnTo>
                      <a:pt x="1068" y="2490"/>
                    </a:lnTo>
                    <a:lnTo>
                      <a:pt x="1109" y="2406"/>
                    </a:lnTo>
                    <a:lnTo>
                      <a:pt x="1277" y="2323"/>
                    </a:lnTo>
                    <a:lnTo>
                      <a:pt x="1319" y="2197"/>
                    </a:lnTo>
                    <a:lnTo>
                      <a:pt x="1340" y="2176"/>
                    </a:lnTo>
                    <a:lnTo>
                      <a:pt x="1423" y="2281"/>
                    </a:lnTo>
                    <a:lnTo>
                      <a:pt x="1465" y="2197"/>
                    </a:lnTo>
                    <a:lnTo>
                      <a:pt x="1591" y="2176"/>
                    </a:lnTo>
                    <a:lnTo>
                      <a:pt x="1674" y="2176"/>
                    </a:lnTo>
                    <a:lnTo>
                      <a:pt x="1549" y="2281"/>
                    </a:lnTo>
                    <a:lnTo>
                      <a:pt x="1423" y="2344"/>
                    </a:lnTo>
                    <a:lnTo>
                      <a:pt x="1423" y="2448"/>
                    </a:lnTo>
                    <a:lnTo>
                      <a:pt x="1570" y="2511"/>
                    </a:lnTo>
                    <a:lnTo>
                      <a:pt x="1674" y="2490"/>
                    </a:lnTo>
                    <a:lnTo>
                      <a:pt x="1737" y="2532"/>
                    </a:lnTo>
                    <a:lnTo>
                      <a:pt x="1842" y="2511"/>
                    </a:lnTo>
                    <a:lnTo>
                      <a:pt x="1946" y="2490"/>
                    </a:lnTo>
                    <a:lnTo>
                      <a:pt x="2009" y="2406"/>
                    </a:lnTo>
                    <a:lnTo>
                      <a:pt x="2093" y="2490"/>
                    </a:lnTo>
                    <a:lnTo>
                      <a:pt x="2093" y="2553"/>
                    </a:lnTo>
                    <a:lnTo>
                      <a:pt x="2260" y="2553"/>
                    </a:lnTo>
                    <a:lnTo>
                      <a:pt x="2407" y="2490"/>
                    </a:lnTo>
                    <a:lnTo>
                      <a:pt x="2407" y="2553"/>
                    </a:lnTo>
                    <a:lnTo>
                      <a:pt x="2574" y="2553"/>
                    </a:lnTo>
                    <a:lnTo>
                      <a:pt x="2637" y="2490"/>
                    </a:lnTo>
                    <a:lnTo>
                      <a:pt x="2700" y="2532"/>
                    </a:lnTo>
                    <a:lnTo>
                      <a:pt x="2616" y="2595"/>
                    </a:lnTo>
                    <a:lnTo>
                      <a:pt x="2595" y="2657"/>
                    </a:lnTo>
                    <a:lnTo>
                      <a:pt x="2323" y="2657"/>
                    </a:lnTo>
                    <a:lnTo>
                      <a:pt x="2218" y="2741"/>
                    </a:lnTo>
                    <a:lnTo>
                      <a:pt x="2156" y="2720"/>
                    </a:lnTo>
                    <a:lnTo>
                      <a:pt x="2009" y="2720"/>
                    </a:lnTo>
                    <a:lnTo>
                      <a:pt x="1842" y="2657"/>
                    </a:lnTo>
                    <a:lnTo>
                      <a:pt x="1653" y="2657"/>
                    </a:lnTo>
                    <a:lnTo>
                      <a:pt x="1486" y="2741"/>
                    </a:lnTo>
                    <a:lnTo>
                      <a:pt x="1381" y="2741"/>
                    </a:lnTo>
                    <a:lnTo>
                      <a:pt x="1256" y="2720"/>
                    </a:lnTo>
                    <a:lnTo>
                      <a:pt x="1172" y="2762"/>
                    </a:lnTo>
                    <a:lnTo>
                      <a:pt x="1005" y="2720"/>
                    </a:lnTo>
                    <a:lnTo>
                      <a:pt x="837" y="2762"/>
                    </a:lnTo>
                    <a:lnTo>
                      <a:pt x="816" y="2950"/>
                    </a:lnTo>
                    <a:lnTo>
                      <a:pt x="837" y="3034"/>
                    </a:lnTo>
                    <a:lnTo>
                      <a:pt x="796" y="3160"/>
                    </a:lnTo>
                    <a:lnTo>
                      <a:pt x="921" y="3285"/>
                    </a:lnTo>
                    <a:lnTo>
                      <a:pt x="963" y="3390"/>
                    </a:lnTo>
                    <a:lnTo>
                      <a:pt x="1130" y="3432"/>
                    </a:lnTo>
                    <a:lnTo>
                      <a:pt x="1319" y="3494"/>
                    </a:lnTo>
                    <a:lnTo>
                      <a:pt x="1465" y="3494"/>
                    </a:lnTo>
                    <a:lnTo>
                      <a:pt x="1633" y="3452"/>
                    </a:lnTo>
                    <a:lnTo>
                      <a:pt x="1779" y="3452"/>
                    </a:lnTo>
                    <a:lnTo>
                      <a:pt x="1800" y="3536"/>
                    </a:lnTo>
                    <a:lnTo>
                      <a:pt x="1946" y="3536"/>
                    </a:lnTo>
                    <a:lnTo>
                      <a:pt x="2072" y="3473"/>
                    </a:lnTo>
                    <a:lnTo>
                      <a:pt x="2093" y="3473"/>
                    </a:lnTo>
                    <a:lnTo>
                      <a:pt x="2218" y="3452"/>
                    </a:lnTo>
                    <a:lnTo>
                      <a:pt x="2260" y="3369"/>
                    </a:lnTo>
                    <a:lnTo>
                      <a:pt x="2386" y="3369"/>
                    </a:lnTo>
                    <a:lnTo>
                      <a:pt x="2428" y="3348"/>
                    </a:lnTo>
                    <a:lnTo>
                      <a:pt x="2469" y="3243"/>
                    </a:lnTo>
                    <a:lnTo>
                      <a:pt x="2532" y="3222"/>
                    </a:lnTo>
                    <a:lnTo>
                      <a:pt x="2616" y="3222"/>
                    </a:lnTo>
                    <a:lnTo>
                      <a:pt x="2679" y="3139"/>
                    </a:lnTo>
                    <a:lnTo>
                      <a:pt x="2741" y="3180"/>
                    </a:lnTo>
                    <a:lnTo>
                      <a:pt x="2909" y="3180"/>
                    </a:lnTo>
                    <a:lnTo>
                      <a:pt x="2930" y="3222"/>
                    </a:lnTo>
                    <a:lnTo>
                      <a:pt x="3055" y="3222"/>
                    </a:lnTo>
                    <a:lnTo>
                      <a:pt x="3118" y="3160"/>
                    </a:lnTo>
                    <a:lnTo>
                      <a:pt x="3306" y="3076"/>
                    </a:lnTo>
                    <a:lnTo>
                      <a:pt x="3369" y="3076"/>
                    </a:lnTo>
                    <a:lnTo>
                      <a:pt x="3453" y="3055"/>
                    </a:lnTo>
                    <a:lnTo>
                      <a:pt x="3453" y="2971"/>
                    </a:lnTo>
                    <a:lnTo>
                      <a:pt x="3537" y="3013"/>
                    </a:lnTo>
                    <a:lnTo>
                      <a:pt x="3557" y="3076"/>
                    </a:lnTo>
                    <a:lnTo>
                      <a:pt x="3516" y="3160"/>
                    </a:lnTo>
                    <a:lnTo>
                      <a:pt x="3516" y="3222"/>
                    </a:lnTo>
                    <a:lnTo>
                      <a:pt x="3662" y="3264"/>
                    </a:lnTo>
                    <a:lnTo>
                      <a:pt x="3746" y="3243"/>
                    </a:lnTo>
                    <a:lnTo>
                      <a:pt x="3767" y="3160"/>
                    </a:lnTo>
                    <a:lnTo>
                      <a:pt x="3892" y="3118"/>
                    </a:lnTo>
                    <a:lnTo>
                      <a:pt x="3934" y="3118"/>
                    </a:lnTo>
                    <a:lnTo>
                      <a:pt x="3955" y="3180"/>
                    </a:lnTo>
                    <a:lnTo>
                      <a:pt x="3871" y="3264"/>
                    </a:lnTo>
                    <a:lnTo>
                      <a:pt x="3892" y="3348"/>
                    </a:lnTo>
                    <a:lnTo>
                      <a:pt x="4039" y="3390"/>
                    </a:lnTo>
                    <a:lnTo>
                      <a:pt x="4206" y="3369"/>
                    </a:lnTo>
                    <a:lnTo>
                      <a:pt x="4394" y="3285"/>
                    </a:lnTo>
                    <a:lnTo>
                      <a:pt x="4478" y="3285"/>
                    </a:lnTo>
                    <a:lnTo>
                      <a:pt x="4583" y="3264"/>
                    </a:lnTo>
                    <a:lnTo>
                      <a:pt x="4666" y="3327"/>
                    </a:lnTo>
                    <a:lnTo>
                      <a:pt x="4708" y="3285"/>
                    </a:lnTo>
                    <a:lnTo>
                      <a:pt x="4708" y="3243"/>
                    </a:lnTo>
                    <a:lnTo>
                      <a:pt x="4771" y="3222"/>
                    </a:lnTo>
                    <a:lnTo>
                      <a:pt x="4834" y="3222"/>
                    </a:lnTo>
                    <a:lnTo>
                      <a:pt x="4876" y="3139"/>
                    </a:lnTo>
                    <a:lnTo>
                      <a:pt x="4876" y="3055"/>
                    </a:lnTo>
                    <a:lnTo>
                      <a:pt x="4980" y="2971"/>
                    </a:lnTo>
                    <a:lnTo>
                      <a:pt x="5085" y="2971"/>
                    </a:lnTo>
                    <a:lnTo>
                      <a:pt x="5190" y="2804"/>
                    </a:lnTo>
                    <a:lnTo>
                      <a:pt x="5190" y="2720"/>
                    </a:lnTo>
                    <a:lnTo>
                      <a:pt x="5210" y="2657"/>
                    </a:lnTo>
                    <a:lnTo>
                      <a:pt x="5294" y="2657"/>
                    </a:lnTo>
                    <a:lnTo>
                      <a:pt x="5399" y="2616"/>
                    </a:lnTo>
                    <a:lnTo>
                      <a:pt x="5524" y="2490"/>
                    </a:lnTo>
                    <a:lnTo>
                      <a:pt x="5650" y="2218"/>
                    </a:lnTo>
                    <a:lnTo>
                      <a:pt x="5713" y="2072"/>
                    </a:lnTo>
                    <a:lnTo>
                      <a:pt x="5650" y="1967"/>
                    </a:lnTo>
                    <a:lnTo>
                      <a:pt x="5566" y="1779"/>
                    </a:lnTo>
                    <a:lnTo>
                      <a:pt x="5441" y="1695"/>
                    </a:lnTo>
                    <a:lnTo>
                      <a:pt x="5357" y="1695"/>
                    </a:lnTo>
                    <a:lnTo>
                      <a:pt x="5190" y="1820"/>
                    </a:lnTo>
                    <a:lnTo>
                      <a:pt x="5190" y="1925"/>
                    </a:lnTo>
                    <a:lnTo>
                      <a:pt x="5106" y="2072"/>
                    </a:lnTo>
                    <a:lnTo>
                      <a:pt x="5127" y="2092"/>
                    </a:lnTo>
                    <a:lnTo>
                      <a:pt x="5106" y="2134"/>
                    </a:lnTo>
                    <a:lnTo>
                      <a:pt x="5022" y="2134"/>
                    </a:lnTo>
                    <a:lnTo>
                      <a:pt x="4918" y="2239"/>
                    </a:lnTo>
                    <a:lnTo>
                      <a:pt x="4897" y="2197"/>
                    </a:lnTo>
                    <a:lnTo>
                      <a:pt x="4980" y="2009"/>
                    </a:lnTo>
                    <a:lnTo>
                      <a:pt x="5001" y="1883"/>
                    </a:lnTo>
                    <a:lnTo>
                      <a:pt x="4834" y="1800"/>
                    </a:lnTo>
                    <a:lnTo>
                      <a:pt x="4771" y="1820"/>
                    </a:lnTo>
                    <a:lnTo>
                      <a:pt x="4687" y="1904"/>
                    </a:lnTo>
                    <a:lnTo>
                      <a:pt x="4499" y="2009"/>
                    </a:lnTo>
                    <a:lnTo>
                      <a:pt x="4457" y="2113"/>
                    </a:lnTo>
                    <a:lnTo>
                      <a:pt x="4394" y="2030"/>
                    </a:lnTo>
                    <a:lnTo>
                      <a:pt x="4415" y="1925"/>
                    </a:lnTo>
                    <a:lnTo>
                      <a:pt x="4583" y="1800"/>
                    </a:lnTo>
                    <a:lnTo>
                      <a:pt x="4771" y="1695"/>
                    </a:lnTo>
                    <a:lnTo>
                      <a:pt x="4834" y="1569"/>
                    </a:lnTo>
                    <a:lnTo>
                      <a:pt x="4813" y="1507"/>
                    </a:lnTo>
                    <a:lnTo>
                      <a:pt x="4666" y="1507"/>
                    </a:lnTo>
                    <a:lnTo>
                      <a:pt x="4562" y="1548"/>
                    </a:lnTo>
                    <a:lnTo>
                      <a:pt x="4499" y="1548"/>
                    </a:lnTo>
                    <a:lnTo>
                      <a:pt x="4499" y="1486"/>
                    </a:lnTo>
                    <a:lnTo>
                      <a:pt x="4583" y="1402"/>
                    </a:lnTo>
                    <a:lnTo>
                      <a:pt x="4771" y="1276"/>
                    </a:lnTo>
                    <a:lnTo>
                      <a:pt x="4813" y="1276"/>
                    </a:lnTo>
                    <a:lnTo>
                      <a:pt x="4876" y="1235"/>
                    </a:lnTo>
                    <a:lnTo>
                      <a:pt x="4876" y="942"/>
                    </a:lnTo>
                    <a:lnTo>
                      <a:pt x="4834" y="921"/>
                    </a:lnTo>
                    <a:lnTo>
                      <a:pt x="4834" y="753"/>
                    </a:lnTo>
                    <a:lnTo>
                      <a:pt x="4876" y="649"/>
                    </a:lnTo>
                    <a:lnTo>
                      <a:pt x="4876" y="565"/>
                    </a:lnTo>
                    <a:lnTo>
                      <a:pt x="4938" y="502"/>
                    </a:lnTo>
                    <a:lnTo>
                      <a:pt x="5022" y="502"/>
                    </a:lnTo>
                    <a:lnTo>
                      <a:pt x="5085" y="419"/>
                    </a:lnTo>
                    <a:lnTo>
                      <a:pt x="5022" y="335"/>
                    </a:lnTo>
                    <a:lnTo>
                      <a:pt x="5043" y="251"/>
                    </a:lnTo>
                    <a:lnTo>
                      <a:pt x="4897" y="188"/>
                    </a:lnTo>
                    <a:lnTo>
                      <a:pt x="4813" y="188"/>
                    </a:lnTo>
                    <a:lnTo>
                      <a:pt x="4562" y="419"/>
                    </a:lnTo>
                    <a:lnTo>
                      <a:pt x="4415" y="460"/>
                    </a:lnTo>
                    <a:lnTo>
                      <a:pt x="4374" y="565"/>
                    </a:lnTo>
                    <a:lnTo>
                      <a:pt x="4394" y="628"/>
                    </a:lnTo>
                    <a:lnTo>
                      <a:pt x="4290" y="628"/>
                    </a:lnTo>
                    <a:lnTo>
                      <a:pt x="4248" y="607"/>
                    </a:lnTo>
                    <a:lnTo>
                      <a:pt x="4143" y="649"/>
                    </a:lnTo>
                    <a:lnTo>
                      <a:pt x="4039" y="816"/>
                    </a:lnTo>
                    <a:lnTo>
                      <a:pt x="4081" y="942"/>
                    </a:lnTo>
                    <a:lnTo>
                      <a:pt x="4081" y="1067"/>
                    </a:lnTo>
                    <a:lnTo>
                      <a:pt x="4143" y="1130"/>
                    </a:lnTo>
                    <a:lnTo>
                      <a:pt x="4206" y="1297"/>
                    </a:lnTo>
                    <a:lnTo>
                      <a:pt x="4143" y="1465"/>
                    </a:lnTo>
                    <a:lnTo>
                      <a:pt x="4039" y="1465"/>
                    </a:lnTo>
                    <a:lnTo>
                      <a:pt x="3871" y="1507"/>
                    </a:lnTo>
                    <a:lnTo>
                      <a:pt x="3788" y="1507"/>
                    </a:lnTo>
                    <a:lnTo>
                      <a:pt x="3746" y="1569"/>
                    </a:lnTo>
                    <a:lnTo>
                      <a:pt x="3788" y="1674"/>
                    </a:lnTo>
                    <a:lnTo>
                      <a:pt x="3788" y="1758"/>
                    </a:lnTo>
                    <a:lnTo>
                      <a:pt x="3892" y="1883"/>
                    </a:lnTo>
                    <a:lnTo>
                      <a:pt x="3955" y="2072"/>
                    </a:lnTo>
                    <a:lnTo>
                      <a:pt x="3767" y="2134"/>
                    </a:lnTo>
                    <a:lnTo>
                      <a:pt x="3788" y="2197"/>
                    </a:lnTo>
                    <a:lnTo>
                      <a:pt x="3829" y="2239"/>
                    </a:lnTo>
                    <a:lnTo>
                      <a:pt x="3746" y="2281"/>
                    </a:lnTo>
                    <a:lnTo>
                      <a:pt x="3662" y="2134"/>
                    </a:lnTo>
                    <a:lnTo>
                      <a:pt x="3453" y="2092"/>
                    </a:lnTo>
                    <a:lnTo>
                      <a:pt x="3411" y="2113"/>
                    </a:lnTo>
                    <a:lnTo>
                      <a:pt x="3265" y="2092"/>
                    </a:lnTo>
                    <a:lnTo>
                      <a:pt x="3244" y="2009"/>
                    </a:lnTo>
                    <a:lnTo>
                      <a:pt x="3202" y="1967"/>
                    </a:lnTo>
                    <a:lnTo>
                      <a:pt x="3118" y="2030"/>
                    </a:lnTo>
                    <a:lnTo>
                      <a:pt x="2993" y="2092"/>
                    </a:lnTo>
                    <a:lnTo>
                      <a:pt x="2930" y="2030"/>
                    </a:lnTo>
                    <a:lnTo>
                      <a:pt x="2930" y="1820"/>
                    </a:lnTo>
                    <a:lnTo>
                      <a:pt x="3034" y="1758"/>
                    </a:lnTo>
                    <a:lnTo>
                      <a:pt x="3118" y="1507"/>
                    </a:lnTo>
                    <a:lnTo>
                      <a:pt x="3034" y="1507"/>
                    </a:lnTo>
                    <a:lnTo>
                      <a:pt x="2909" y="1465"/>
                    </a:lnTo>
                    <a:lnTo>
                      <a:pt x="2804" y="1486"/>
                    </a:lnTo>
                    <a:lnTo>
                      <a:pt x="2783" y="1402"/>
                    </a:lnTo>
                    <a:lnTo>
                      <a:pt x="2888" y="1381"/>
                    </a:lnTo>
                    <a:lnTo>
                      <a:pt x="2993" y="1402"/>
                    </a:lnTo>
                    <a:lnTo>
                      <a:pt x="3034" y="1339"/>
                    </a:lnTo>
                    <a:lnTo>
                      <a:pt x="3013" y="1088"/>
                    </a:lnTo>
                    <a:lnTo>
                      <a:pt x="2909" y="963"/>
                    </a:lnTo>
                    <a:lnTo>
                      <a:pt x="2951" y="879"/>
                    </a:lnTo>
                    <a:lnTo>
                      <a:pt x="3013" y="858"/>
                    </a:lnTo>
                    <a:lnTo>
                      <a:pt x="3034" y="774"/>
                    </a:lnTo>
                    <a:lnTo>
                      <a:pt x="2951" y="711"/>
                    </a:lnTo>
                    <a:lnTo>
                      <a:pt x="2951" y="649"/>
                    </a:lnTo>
                    <a:lnTo>
                      <a:pt x="2909" y="565"/>
                    </a:lnTo>
                    <a:lnTo>
                      <a:pt x="2825" y="565"/>
                    </a:lnTo>
                    <a:lnTo>
                      <a:pt x="2783" y="523"/>
                    </a:lnTo>
                    <a:lnTo>
                      <a:pt x="2700" y="565"/>
                    </a:lnTo>
                    <a:lnTo>
                      <a:pt x="2490" y="565"/>
                    </a:lnTo>
                    <a:lnTo>
                      <a:pt x="2428" y="502"/>
                    </a:lnTo>
                    <a:lnTo>
                      <a:pt x="2532" y="335"/>
                    </a:lnTo>
                    <a:lnTo>
                      <a:pt x="2616" y="293"/>
                    </a:lnTo>
                    <a:lnTo>
                      <a:pt x="2574" y="126"/>
                    </a:lnTo>
                    <a:lnTo>
                      <a:pt x="2469" y="21"/>
                    </a:lnTo>
                    <a:lnTo>
                      <a:pt x="2281" y="21"/>
                    </a:lnTo>
                    <a:lnTo>
                      <a:pt x="21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70"/>
              <p:cNvSpPr/>
              <p:nvPr/>
            </p:nvSpPr>
            <p:spPr>
              <a:xfrm>
                <a:off x="2638000" y="1637900"/>
                <a:ext cx="69075" cy="67500"/>
              </a:xfrm>
              <a:custGeom>
                <a:avLst/>
                <a:gdLst/>
                <a:ahLst/>
                <a:cxnLst/>
                <a:rect l="l" t="t" r="r" b="b"/>
                <a:pathLst>
                  <a:path w="2763" h="2700" extrusionOk="0">
                    <a:moveTo>
                      <a:pt x="1884" y="1"/>
                    </a:moveTo>
                    <a:lnTo>
                      <a:pt x="1758" y="84"/>
                    </a:lnTo>
                    <a:lnTo>
                      <a:pt x="1654" y="84"/>
                    </a:lnTo>
                    <a:lnTo>
                      <a:pt x="1612" y="126"/>
                    </a:lnTo>
                    <a:lnTo>
                      <a:pt x="1507" y="126"/>
                    </a:lnTo>
                    <a:lnTo>
                      <a:pt x="1423" y="189"/>
                    </a:lnTo>
                    <a:lnTo>
                      <a:pt x="1423" y="335"/>
                    </a:lnTo>
                    <a:lnTo>
                      <a:pt x="1403" y="398"/>
                    </a:lnTo>
                    <a:lnTo>
                      <a:pt x="1423" y="545"/>
                    </a:lnTo>
                    <a:lnTo>
                      <a:pt x="1528" y="649"/>
                    </a:lnTo>
                    <a:lnTo>
                      <a:pt x="1549" y="733"/>
                    </a:lnTo>
                    <a:lnTo>
                      <a:pt x="1549" y="733"/>
                    </a:lnTo>
                    <a:lnTo>
                      <a:pt x="1444" y="691"/>
                    </a:lnTo>
                    <a:lnTo>
                      <a:pt x="1361" y="691"/>
                    </a:lnTo>
                    <a:lnTo>
                      <a:pt x="1340" y="733"/>
                    </a:lnTo>
                    <a:lnTo>
                      <a:pt x="1528" y="858"/>
                    </a:lnTo>
                    <a:lnTo>
                      <a:pt x="1528" y="963"/>
                    </a:lnTo>
                    <a:lnTo>
                      <a:pt x="1423" y="1005"/>
                    </a:lnTo>
                    <a:lnTo>
                      <a:pt x="1403" y="1151"/>
                    </a:lnTo>
                    <a:lnTo>
                      <a:pt x="1444" y="1235"/>
                    </a:lnTo>
                    <a:lnTo>
                      <a:pt x="1340" y="1319"/>
                    </a:lnTo>
                    <a:lnTo>
                      <a:pt x="1235" y="1256"/>
                    </a:lnTo>
                    <a:lnTo>
                      <a:pt x="1235" y="1214"/>
                    </a:lnTo>
                    <a:lnTo>
                      <a:pt x="1256" y="1110"/>
                    </a:lnTo>
                    <a:lnTo>
                      <a:pt x="1235" y="796"/>
                    </a:lnTo>
                    <a:lnTo>
                      <a:pt x="1151" y="712"/>
                    </a:lnTo>
                    <a:lnTo>
                      <a:pt x="1131" y="628"/>
                    </a:lnTo>
                    <a:lnTo>
                      <a:pt x="1151" y="586"/>
                    </a:lnTo>
                    <a:lnTo>
                      <a:pt x="1151" y="482"/>
                    </a:lnTo>
                    <a:lnTo>
                      <a:pt x="1110" y="419"/>
                    </a:lnTo>
                    <a:lnTo>
                      <a:pt x="1089" y="314"/>
                    </a:lnTo>
                    <a:lnTo>
                      <a:pt x="1026" y="273"/>
                    </a:lnTo>
                    <a:lnTo>
                      <a:pt x="900" y="314"/>
                    </a:lnTo>
                    <a:lnTo>
                      <a:pt x="879" y="377"/>
                    </a:lnTo>
                    <a:lnTo>
                      <a:pt x="775" y="461"/>
                    </a:lnTo>
                    <a:lnTo>
                      <a:pt x="733" y="524"/>
                    </a:lnTo>
                    <a:lnTo>
                      <a:pt x="796" y="566"/>
                    </a:lnTo>
                    <a:lnTo>
                      <a:pt x="838" y="566"/>
                    </a:lnTo>
                    <a:lnTo>
                      <a:pt x="900" y="628"/>
                    </a:lnTo>
                    <a:lnTo>
                      <a:pt x="796" y="670"/>
                    </a:lnTo>
                    <a:lnTo>
                      <a:pt x="775" y="733"/>
                    </a:lnTo>
                    <a:lnTo>
                      <a:pt x="670" y="796"/>
                    </a:lnTo>
                    <a:lnTo>
                      <a:pt x="628" y="942"/>
                    </a:lnTo>
                    <a:lnTo>
                      <a:pt x="733" y="984"/>
                    </a:lnTo>
                    <a:lnTo>
                      <a:pt x="733" y="1026"/>
                    </a:lnTo>
                    <a:lnTo>
                      <a:pt x="607" y="1068"/>
                    </a:lnTo>
                    <a:lnTo>
                      <a:pt x="587" y="1172"/>
                    </a:lnTo>
                    <a:lnTo>
                      <a:pt x="628" y="1256"/>
                    </a:lnTo>
                    <a:lnTo>
                      <a:pt x="670" y="1361"/>
                    </a:lnTo>
                    <a:lnTo>
                      <a:pt x="607" y="1423"/>
                    </a:lnTo>
                    <a:lnTo>
                      <a:pt x="566" y="1382"/>
                    </a:lnTo>
                    <a:lnTo>
                      <a:pt x="566" y="1235"/>
                    </a:lnTo>
                    <a:lnTo>
                      <a:pt x="503" y="1214"/>
                    </a:lnTo>
                    <a:lnTo>
                      <a:pt x="503" y="1110"/>
                    </a:lnTo>
                    <a:lnTo>
                      <a:pt x="461" y="1130"/>
                    </a:lnTo>
                    <a:lnTo>
                      <a:pt x="294" y="1130"/>
                    </a:lnTo>
                    <a:lnTo>
                      <a:pt x="273" y="1214"/>
                    </a:lnTo>
                    <a:lnTo>
                      <a:pt x="335" y="1256"/>
                    </a:lnTo>
                    <a:lnTo>
                      <a:pt x="252" y="1298"/>
                    </a:lnTo>
                    <a:lnTo>
                      <a:pt x="168" y="1235"/>
                    </a:lnTo>
                    <a:lnTo>
                      <a:pt x="84" y="1298"/>
                    </a:lnTo>
                    <a:lnTo>
                      <a:pt x="1" y="1256"/>
                    </a:lnTo>
                    <a:lnTo>
                      <a:pt x="1" y="1402"/>
                    </a:lnTo>
                    <a:lnTo>
                      <a:pt x="63" y="1444"/>
                    </a:lnTo>
                    <a:lnTo>
                      <a:pt x="147" y="1444"/>
                    </a:lnTo>
                    <a:lnTo>
                      <a:pt x="189" y="1465"/>
                    </a:lnTo>
                    <a:lnTo>
                      <a:pt x="252" y="1444"/>
                    </a:lnTo>
                    <a:lnTo>
                      <a:pt x="356" y="1444"/>
                    </a:lnTo>
                    <a:lnTo>
                      <a:pt x="419" y="1465"/>
                    </a:lnTo>
                    <a:lnTo>
                      <a:pt x="503" y="1444"/>
                    </a:lnTo>
                    <a:lnTo>
                      <a:pt x="628" y="1507"/>
                    </a:lnTo>
                    <a:lnTo>
                      <a:pt x="796" y="1465"/>
                    </a:lnTo>
                    <a:lnTo>
                      <a:pt x="879" y="1528"/>
                    </a:lnTo>
                    <a:lnTo>
                      <a:pt x="984" y="1528"/>
                    </a:lnTo>
                    <a:lnTo>
                      <a:pt x="1444" y="1612"/>
                    </a:lnTo>
                    <a:lnTo>
                      <a:pt x="1507" y="1654"/>
                    </a:lnTo>
                    <a:lnTo>
                      <a:pt x="1423" y="1695"/>
                    </a:lnTo>
                    <a:lnTo>
                      <a:pt x="1298" y="1674"/>
                    </a:lnTo>
                    <a:lnTo>
                      <a:pt x="1151" y="1674"/>
                    </a:lnTo>
                    <a:lnTo>
                      <a:pt x="1047" y="1737"/>
                    </a:lnTo>
                    <a:lnTo>
                      <a:pt x="879" y="1758"/>
                    </a:lnTo>
                    <a:lnTo>
                      <a:pt x="921" y="1758"/>
                    </a:lnTo>
                    <a:lnTo>
                      <a:pt x="984" y="1800"/>
                    </a:lnTo>
                    <a:lnTo>
                      <a:pt x="921" y="1842"/>
                    </a:lnTo>
                    <a:lnTo>
                      <a:pt x="754" y="1779"/>
                    </a:lnTo>
                    <a:lnTo>
                      <a:pt x="670" y="1758"/>
                    </a:lnTo>
                    <a:lnTo>
                      <a:pt x="587" y="1800"/>
                    </a:lnTo>
                    <a:lnTo>
                      <a:pt x="607" y="1863"/>
                    </a:lnTo>
                    <a:lnTo>
                      <a:pt x="587" y="1905"/>
                    </a:lnTo>
                    <a:lnTo>
                      <a:pt x="524" y="1863"/>
                    </a:lnTo>
                    <a:lnTo>
                      <a:pt x="482" y="1863"/>
                    </a:lnTo>
                    <a:lnTo>
                      <a:pt x="503" y="1905"/>
                    </a:lnTo>
                    <a:lnTo>
                      <a:pt x="503" y="1967"/>
                    </a:lnTo>
                    <a:lnTo>
                      <a:pt x="566" y="2009"/>
                    </a:lnTo>
                    <a:lnTo>
                      <a:pt x="649" y="2051"/>
                    </a:lnTo>
                    <a:lnTo>
                      <a:pt x="607" y="2114"/>
                    </a:lnTo>
                    <a:lnTo>
                      <a:pt x="670" y="2198"/>
                    </a:lnTo>
                    <a:lnTo>
                      <a:pt x="607" y="2198"/>
                    </a:lnTo>
                    <a:lnTo>
                      <a:pt x="566" y="2114"/>
                    </a:lnTo>
                    <a:lnTo>
                      <a:pt x="503" y="2114"/>
                    </a:lnTo>
                    <a:lnTo>
                      <a:pt x="461" y="2218"/>
                    </a:lnTo>
                    <a:lnTo>
                      <a:pt x="461" y="2281"/>
                    </a:lnTo>
                    <a:lnTo>
                      <a:pt x="440" y="2323"/>
                    </a:lnTo>
                    <a:lnTo>
                      <a:pt x="440" y="2428"/>
                    </a:lnTo>
                    <a:lnTo>
                      <a:pt x="503" y="2491"/>
                    </a:lnTo>
                    <a:lnTo>
                      <a:pt x="607" y="2491"/>
                    </a:lnTo>
                    <a:lnTo>
                      <a:pt x="670" y="2532"/>
                    </a:lnTo>
                    <a:lnTo>
                      <a:pt x="712" y="2532"/>
                    </a:lnTo>
                    <a:lnTo>
                      <a:pt x="775" y="2470"/>
                    </a:lnTo>
                    <a:lnTo>
                      <a:pt x="900" y="2407"/>
                    </a:lnTo>
                    <a:lnTo>
                      <a:pt x="817" y="2511"/>
                    </a:lnTo>
                    <a:lnTo>
                      <a:pt x="859" y="2595"/>
                    </a:lnTo>
                    <a:lnTo>
                      <a:pt x="921" y="2595"/>
                    </a:lnTo>
                    <a:lnTo>
                      <a:pt x="1005" y="2511"/>
                    </a:lnTo>
                    <a:lnTo>
                      <a:pt x="1026" y="2574"/>
                    </a:lnTo>
                    <a:lnTo>
                      <a:pt x="1068" y="2679"/>
                    </a:lnTo>
                    <a:lnTo>
                      <a:pt x="1382" y="2700"/>
                    </a:lnTo>
                    <a:lnTo>
                      <a:pt x="1444" y="2595"/>
                    </a:lnTo>
                    <a:lnTo>
                      <a:pt x="1423" y="2511"/>
                    </a:lnTo>
                    <a:lnTo>
                      <a:pt x="1444" y="2407"/>
                    </a:lnTo>
                    <a:lnTo>
                      <a:pt x="1507" y="2365"/>
                    </a:lnTo>
                    <a:lnTo>
                      <a:pt x="1528" y="2407"/>
                    </a:lnTo>
                    <a:lnTo>
                      <a:pt x="1528" y="2511"/>
                    </a:lnTo>
                    <a:lnTo>
                      <a:pt x="1570" y="2616"/>
                    </a:lnTo>
                    <a:lnTo>
                      <a:pt x="1612" y="2574"/>
                    </a:lnTo>
                    <a:lnTo>
                      <a:pt x="1612" y="2470"/>
                    </a:lnTo>
                    <a:lnTo>
                      <a:pt x="1612" y="2407"/>
                    </a:lnTo>
                    <a:lnTo>
                      <a:pt x="1654" y="2323"/>
                    </a:lnTo>
                    <a:lnTo>
                      <a:pt x="1675" y="2281"/>
                    </a:lnTo>
                    <a:lnTo>
                      <a:pt x="1570" y="2302"/>
                    </a:lnTo>
                    <a:lnTo>
                      <a:pt x="1486" y="2344"/>
                    </a:lnTo>
                    <a:lnTo>
                      <a:pt x="1528" y="2239"/>
                    </a:lnTo>
                    <a:lnTo>
                      <a:pt x="1633" y="2198"/>
                    </a:lnTo>
                    <a:lnTo>
                      <a:pt x="1695" y="2135"/>
                    </a:lnTo>
                    <a:lnTo>
                      <a:pt x="1758" y="2072"/>
                    </a:lnTo>
                    <a:lnTo>
                      <a:pt x="1758" y="1988"/>
                    </a:lnTo>
                    <a:lnTo>
                      <a:pt x="1821" y="1967"/>
                    </a:lnTo>
                    <a:lnTo>
                      <a:pt x="1905" y="1988"/>
                    </a:lnTo>
                    <a:lnTo>
                      <a:pt x="1905" y="2072"/>
                    </a:lnTo>
                    <a:lnTo>
                      <a:pt x="1905" y="2156"/>
                    </a:lnTo>
                    <a:lnTo>
                      <a:pt x="1947" y="2093"/>
                    </a:lnTo>
                    <a:lnTo>
                      <a:pt x="2072" y="1926"/>
                    </a:lnTo>
                    <a:lnTo>
                      <a:pt x="2072" y="1863"/>
                    </a:lnTo>
                    <a:lnTo>
                      <a:pt x="1947" y="1779"/>
                    </a:lnTo>
                    <a:lnTo>
                      <a:pt x="1947" y="1737"/>
                    </a:lnTo>
                    <a:lnTo>
                      <a:pt x="1988" y="1674"/>
                    </a:lnTo>
                    <a:lnTo>
                      <a:pt x="2051" y="1716"/>
                    </a:lnTo>
                    <a:lnTo>
                      <a:pt x="2135" y="1716"/>
                    </a:lnTo>
                    <a:lnTo>
                      <a:pt x="2156" y="1612"/>
                    </a:lnTo>
                    <a:lnTo>
                      <a:pt x="2156" y="1549"/>
                    </a:lnTo>
                    <a:lnTo>
                      <a:pt x="2260" y="1423"/>
                    </a:lnTo>
                    <a:lnTo>
                      <a:pt x="2281" y="1340"/>
                    </a:lnTo>
                    <a:lnTo>
                      <a:pt x="2407" y="1214"/>
                    </a:lnTo>
                    <a:lnTo>
                      <a:pt x="2511" y="1151"/>
                    </a:lnTo>
                    <a:lnTo>
                      <a:pt x="2553" y="1089"/>
                    </a:lnTo>
                    <a:lnTo>
                      <a:pt x="2511" y="942"/>
                    </a:lnTo>
                    <a:lnTo>
                      <a:pt x="2616" y="775"/>
                    </a:lnTo>
                    <a:lnTo>
                      <a:pt x="2742" y="691"/>
                    </a:lnTo>
                    <a:lnTo>
                      <a:pt x="2763" y="586"/>
                    </a:lnTo>
                    <a:lnTo>
                      <a:pt x="2700" y="482"/>
                    </a:lnTo>
                    <a:lnTo>
                      <a:pt x="2595" y="461"/>
                    </a:lnTo>
                    <a:lnTo>
                      <a:pt x="2553" y="356"/>
                    </a:lnTo>
                    <a:lnTo>
                      <a:pt x="2595" y="356"/>
                    </a:lnTo>
                    <a:lnTo>
                      <a:pt x="2616" y="294"/>
                    </a:lnTo>
                    <a:lnTo>
                      <a:pt x="2595" y="252"/>
                    </a:lnTo>
                    <a:lnTo>
                      <a:pt x="2616" y="168"/>
                    </a:lnTo>
                    <a:lnTo>
                      <a:pt x="2595" y="84"/>
                    </a:lnTo>
                    <a:lnTo>
                      <a:pt x="2511" y="84"/>
                    </a:lnTo>
                    <a:lnTo>
                      <a:pt x="2553" y="147"/>
                    </a:lnTo>
                    <a:lnTo>
                      <a:pt x="2553" y="252"/>
                    </a:lnTo>
                    <a:lnTo>
                      <a:pt x="2470" y="273"/>
                    </a:lnTo>
                    <a:lnTo>
                      <a:pt x="2386" y="189"/>
                    </a:lnTo>
                    <a:lnTo>
                      <a:pt x="2302" y="273"/>
                    </a:lnTo>
                    <a:lnTo>
                      <a:pt x="2302" y="461"/>
                    </a:lnTo>
                    <a:lnTo>
                      <a:pt x="2260" y="503"/>
                    </a:lnTo>
                    <a:lnTo>
                      <a:pt x="2198" y="503"/>
                    </a:lnTo>
                    <a:lnTo>
                      <a:pt x="2156" y="566"/>
                    </a:lnTo>
                    <a:lnTo>
                      <a:pt x="2093" y="566"/>
                    </a:lnTo>
                    <a:lnTo>
                      <a:pt x="2093" y="482"/>
                    </a:lnTo>
                    <a:lnTo>
                      <a:pt x="2177" y="398"/>
                    </a:lnTo>
                    <a:lnTo>
                      <a:pt x="2219" y="168"/>
                    </a:lnTo>
                    <a:lnTo>
                      <a:pt x="2156" y="105"/>
                    </a:lnTo>
                    <a:lnTo>
                      <a:pt x="2072" y="126"/>
                    </a:lnTo>
                    <a:lnTo>
                      <a:pt x="1988" y="84"/>
                    </a:lnTo>
                    <a:lnTo>
                      <a:pt x="196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70"/>
              <p:cNvSpPr/>
              <p:nvPr/>
            </p:nvSpPr>
            <p:spPr>
              <a:xfrm>
                <a:off x="2686125" y="1510800"/>
                <a:ext cx="62275" cy="87900"/>
              </a:xfrm>
              <a:custGeom>
                <a:avLst/>
                <a:gdLst/>
                <a:ahLst/>
                <a:cxnLst/>
                <a:rect l="l" t="t" r="r" b="b"/>
                <a:pathLst>
                  <a:path w="2491" h="3516" extrusionOk="0">
                    <a:moveTo>
                      <a:pt x="1026" y="0"/>
                    </a:moveTo>
                    <a:lnTo>
                      <a:pt x="921" y="63"/>
                    </a:lnTo>
                    <a:lnTo>
                      <a:pt x="879" y="147"/>
                    </a:lnTo>
                    <a:lnTo>
                      <a:pt x="754" y="230"/>
                    </a:lnTo>
                    <a:lnTo>
                      <a:pt x="733" y="335"/>
                    </a:lnTo>
                    <a:lnTo>
                      <a:pt x="607" y="481"/>
                    </a:lnTo>
                    <a:lnTo>
                      <a:pt x="607" y="586"/>
                    </a:lnTo>
                    <a:lnTo>
                      <a:pt x="712" y="649"/>
                    </a:lnTo>
                    <a:lnTo>
                      <a:pt x="754" y="586"/>
                    </a:lnTo>
                    <a:lnTo>
                      <a:pt x="879" y="565"/>
                    </a:lnTo>
                    <a:lnTo>
                      <a:pt x="921" y="628"/>
                    </a:lnTo>
                    <a:lnTo>
                      <a:pt x="775" y="753"/>
                    </a:lnTo>
                    <a:lnTo>
                      <a:pt x="649" y="837"/>
                    </a:lnTo>
                    <a:lnTo>
                      <a:pt x="545" y="984"/>
                    </a:lnTo>
                    <a:lnTo>
                      <a:pt x="545" y="1046"/>
                    </a:lnTo>
                    <a:lnTo>
                      <a:pt x="712" y="963"/>
                    </a:lnTo>
                    <a:lnTo>
                      <a:pt x="858" y="837"/>
                    </a:lnTo>
                    <a:lnTo>
                      <a:pt x="942" y="837"/>
                    </a:lnTo>
                    <a:lnTo>
                      <a:pt x="1026" y="774"/>
                    </a:lnTo>
                    <a:lnTo>
                      <a:pt x="1068" y="858"/>
                    </a:lnTo>
                    <a:lnTo>
                      <a:pt x="1047" y="984"/>
                    </a:lnTo>
                    <a:lnTo>
                      <a:pt x="963" y="984"/>
                    </a:lnTo>
                    <a:lnTo>
                      <a:pt x="838" y="1109"/>
                    </a:lnTo>
                    <a:lnTo>
                      <a:pt x="775" y="1193"/>
                    </a:lnTo>
                    <a:lnTo>
                      <a:pt x="838" y="1276"/>
                    </a:lnTo>
                    <a:lnTo>
                      <a:pt x="984" y="1256"/>
                    </a:lnTo>
                    <a:lnTo>
                      <a:pt x="1089" y="1297"/>
                    </a:lnTo>
                    <a:lnTo>
                      <a:pt x="963" y="1381"/>
                    </a:lnTo>
                    <a:lnTo>
                      <a:pt x="817" y="1465"/>
                    </a:lnTo>
                    <a:lnTo>
                      <a:pt x="712" y="1402"/>
                    </a:lnTo>
                    <a:lnTo>
                      <a:pt x="712" y="1486"/>
                    </a:lnTo>
                    <a:lnTo>
                      <a:pt x="838" y="1528"/>
                    </a:lnTo>
                    <a:lnTo>
                      <a:pt x="838" y="1590"/>
                    </a:lnTo>
                    <a:lnTo>
                      <a:pt x="649" y="1779"/>
                    </a:lnTo>
                    <a:lnTo>
                      <a:pt x="607" y="1779"/>
                    </a:lnTo>
                    <a:lnTo>
                      <a:pt x="545" y="1611"/>
                    </a:lnTo>
                    <a:lnTo>
                      <a:pt x="440" y="1569"/>
                    </a:lnTo>
                    <a:lnTo>
                      <a:pt x="335" y="1423"/>
                    </a:lnTo>
                    <a:lnTo>
                      <a:pt x="126" y="1528"/>
                    </a:lnTo>
                    <a:lnTo>
                      <a:pt x="126" y="1590"/>
                    </a:lnTo>
                    <a:lnTo>
                      <a:pt x="1" y="1800"/>
                    </a:lnTo>
                    <a:lnTo>
                      <a:pt x="105" y="1925"/>
                    </a:lnTo>
                    <a:lnTo>
                      <a:pt x="105" y="2051"/>
                    </a:lnTo>
                    <a:lnTo>
                      <a:pt x="189" y="2093"/>
                    </a:lnTo>
                    <a:lnTo>
                      <a:pt x="294" y="2009"/>
                    </a:lnTo>
                    <a:lnTo>
                      <a:pt x="356" y="2009"/>
                    </a:lnTo>
                    <a:lnTo>
                      <a:pt x="545" y="2051"/>
                    </a:lnTo>
                    <a:lnTo>
                      <a:pt x="733" y="2051"/>
                    </a:lnTo>
                    <a:lnTo>
                      <a:pt x="754" y="2113"/>
                    </a:lnTo>
                    <a:lnTo>
                      <a:pt x="942" y="2051"/>
                    </a:lnTo>
                    <a:lnTo>
                      <a:pt x="942" y="2134"/>
                    </a:lnTo>
                    <a:lnTo>
                      <a:pt x="838" y="2155"/>
                    </a:lnTo>
                    <a:lnTo>
                      <a:pt x="775" y="2239"/>
                    </a:lnTo>
                    <a:lnTo>
                      <a:pt x="817" y="2344"/>
                    </a:lnTo>
                    <a:lnTo>
                      <a:pt x="963" y="2323"/>
                    </a:lnTo>
                    <a:lnTo>
                      <a:pt x="1089" y="2427"/>
                    </a:lnTo>
                    <a:lnTo>
                      <a:pt x="1172" y="2616"/>
                    </a:lnTo>
                    <a:lnTo>
                      <a:pt x="1256" y="2616"/>
                    </a:lnTo>
                    <a:lnTo>
                      <a:pt x="1298" y="2657"/>
                    </a:lnTo>
                    <a:lnTo>
                      <a:pt x="1256" y="2741"/>
                    </a:lnTo>
                    <a:lnTo>
                      <a:pt x="1256" y="2867"/>
                    </a:lnTo>
                    <a:lnTo>
                      <a:pt x="1068" y="3201"/>
                    </a:lnTo>
                    <a:lnTo>
                      <a:pt x="1130" y="3390"/>
                    </a:lnTo>
                    <a:lnTo>
                      <a:pt x="1172" y="3494"/>
                    </a:lnTo>
                    <a:lnTo>
                      <a:pt x="1256" y="3494"/>
                    </a:lnTo>
                    <a:lnTo>
                      <a:pt x="1361" y="3473"/>
                    </a:lnTo>
                    <a:lnTo>
                      <a:pt x="1403" y="3515"/>
                    </a:lnTo>
                    <a:lnTo>
                      <a:pt x="1486" y="3515"/>
                    </a:lnTo>
                    <a:lnTo>
                      <a:pt x="1654" y="3411"/>
                    </a:lnTo>
                    <a:lnTo>
                      <a:pt x="1654" y="3348"/>
                    </a:lnTo>
                    <a:lnTo>
                      <a:pt x="1758" y="3285"/>
                    </a:lnTo>
                    <a:lnTo>
                      <a:pt x="1821" y="3160"/>
                    </a:lnTo>
                    <a:lnTo>
                      <a:pt x="1863" y="3034"/>
                    </a:lnTo>
                    <a:lnTo>
                      <a:pt x="1884" y="2846"/>
                    </a:lnTo>
                    <a:lnTo>
                      <a:pt x="1988" y="2678"/>
                    </a:lnTo>
                    <a:lnTo>
                      <a:pt x="1905" y="2657"/>
                    </a:lnTo>
                    <a:lnTo>
                      <a:pt x="1905" y="2574"/>
                    </a:lnTo>
                    <a:lnTo>
                      <a:pt x="1988" y="2532"/>
                    </a:lnTo>
                    <a:lnTo>
                      <a:pt x="2072" y="2365"/>
                    </a:lnTo>
                    <a:lnTo>
                      <a:pt x="2135" y="2365"/>
                    </a:lnTo>
                    <a:lnTo>
                      <a:pt x="2219" y="2260"/>
                    </a:lnTo>
                    <a:lnTo>
                      <a:pt x="2344" y="2197"/>
                    </a:lnTo>
                    <a:lnTo>
                      <a:pt x="2386" y="2030"/>
                    </a:lnTo>
                    <a:lnTo>
                      <a:pt x="2386" y="1925"/>
                    </a:lnTo>
                    <a:lnTo>
                      <a:pt x="2491" y="1841"/>
                    </a:lnTo>
                    <a:lnTo>
                      <a:pt x="2491" y="1800"/>
                    </a:lnTo>
                    <a:lnTo>
                      <a:pt x="2428" y="1695"/>
                    </a:lnTo>
                    <a:lnTo>
                      <a:pt x="2407" y="1569"/>
                    </a:lnTo>
                    <a:lnTo>
                      <a:pt x="2344" y="1569"/>
                    </a:lnTo>
                    <a:lnTo>
                      <a:pt x="2239" y="1507"/>
                    </a:lnTo>
                    <a:lnTo>
                      <a:pt x="2114" y="1507"/>
                    </a:lnTo>
                    <a:lnTo>
                      <a:pt x="2093" y="1465"/>
                    </a:lnTo>
                    <a:lnTo>
                      <a:pt x="2135" y="1360"/>
                    </a:lnTo>
                    <a:lnTo>
                      <a:pt x="2302" y="1276"/>
                    </a:lnTo>
                    <a:lnTo>
                      <a:pt x="2302" y="1193"/>
                    </a:lnTo>
                    <a:lnTo>
                      <a:pt x="2239" y="1109"/>
                    </a:lnTo>
                    <a:lnTo>
                      <a:pt x="2239" y="984"/>
                    </a:lnTo>
                    <a:lnTo>
                      <a:pt x="2281" y="879"/>
                    </a:lnTo>
                    <a:lnTo>
                      <a:pt x="2177" y="774"/>
                    </a:lnTo>
                    <a:lnTo>
                      <a:pt x="2093" y="774"/>
                    </a:lnTo>
                    <a:lnTo>
                      <a:pt x="1967" y="858"/>
                    </a:lnTo>
                    <a:lnTo>
                      <a:pt x="1779" y="900"/>
                    </a:lnTo>
                    <a:lnTo>
                      <a:pt x="1758" y="984"/>
                    </a:lnTo>
                    <a:lnTo>
                      <a:pt x="1675" y="1088"/>
                    </a:lnTo>
                    <a:lnTo>
                      <a:pt x="1591" y="1067"/>
                    </a:lnTo>
                    <a:lnTo>
                      <a:pt x="1570" y="963"/>
                    </a:lnTo>
                    <a:lnTo>
                      <a:pt x="1695" y="900"/>
                    </a:lnTo>
                    <a:lnTo>
                      <a:pt x="1758" y="837"/>
                    </a:lnTo>
                    <a:lnTo>
                      <a:pt x="1758" y="670"/>
                    </a:lnTo>
                    <a:lnTo>
                      <a:pt x="1800" y="460"/>
                    </a:lnTo>
                    <a:lnTo>
                      <a:pt x="1758" y="356"/>
                    </a:lnTo>
                    <a:lnTo>
                      <a:pt x="1695" y="272"/>
                    </a:lnTo>
                    <a:lnTo>
                      <a:pt x="1654" y="168"/>
                    </a:lnTo>
                    <a:lnTo>
                      <a:pt x="1507" y="105"/>
                    </a:lnTo>
                    <a:lnTo>
                      <a:pt x="1403" y="147"/>
                    </a:lnTo>
                    <a:lnTo>
                      <a:pt x="1277" y="105"/>
                    </a:lnTo>
                    <a:lnTo>
                      <a:pt x="1130" y="230"/>
                    </a:lnTo>
                    <a:lnTo>
                      <a:pt x="1047" y="209"/>
                    </a:lnTo>
                    <a:lnTo>
                      <a:pt x="1047" y="21"/>
                    </a:lnTo>
                    <a:lnTo>
                      <a:pt x="102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70"/>
              <p:cNvSpPr/>
              <p:nvPr/>
            </p:nvSpPr>
            <p:spPr>
              <a:xfrm>
                <a:off x="2799125" y="1455875"/>
                <a:ext cx="96775" cy="158525"/>
              </a:xfrm>
              <a:custGeom>
                <a:avLst/>
                <a:gdLst/>
                <a:ahLst/>
                <a:cxnLst/>
                <a:rect l="l" t="t" r="r" b="b"/>
                <a:pathLst>
                  <a:path w="3871" h="6341" extrusionOk="0">
                    <a:moveTo>
                      <a:pt x="2385" y="0"/>
                    </a:moveTo>
                    <a:lnTo>
                      <a:pt x="2385" y="126"/>
                    </a:lnTo>
                    <a:lnTo>
                      <a:pt x="2302" y="272"/>
                    </a:lnTo>
                    <a:lnTo>
                      <a:pt x="2385" y="356"/>
                    </a:lnTo>
                    <a:lnTo>
                      <a:pt x="2490" y="356"/>
                    </a:lnTo>
                    <a:lnTo>
                      <a:pt x="2595" y="314"/>
                    </a:lnTo>
                    <a:lnTo>
                      <a:pt x="2741" y="377"/>
                    </a:lnTo>
                    <a:lnTo>
                      <a:pt x="2783" y="460"/>
                    </a:lnTo>
                    <a:lnTo>
                      <a:pt x="2888" y="481"/>
                    </a:lnTo>
                    <a:lnTo>
                      <a:pt x="2888" y="565"/>
                    </a:lnTo>
                    <a:lnTo>
                      <a:pt x="2699" y="733"/>
                    </a:lnTo>
                    <a:lnTo>
                      <a:pt x="2616" y="733"/>
                    </a:lnTo>
                    <a:lnTo>
                      <a:pt x="2490" y="649"/>
                    </a:lnTo>
                    <a:lnTo>
                      <a:pt x="2385" y="649"/>
                    </a:lnTo>
                    <a:lnTo>
                      <a:pt x="2281" y="628"/>
                    </a:lnTo>
                    <a:lnTo>
                      <a:pt x="2281" y="628"/>
                    </a:lnTo>
                    <a:lnTo>
                      <a:pt x="2323" y="733"/>
                    </a:lnTo>
                    <a:lnTo>
                      <a:pt x="2406" y="753"/>
                    </a:lnTo>
                    <a:lnTo>
                      <a:pt x="2323" y="837"/>
                    </a:lnTo>
                    <a:lnTo>
                      <a:pt x="2218" y="858"/>
                    </a:lnTo>
                    <a:lnTo>
                      <a:pt x="2072" y="691"/>
                    </a:lnTo>
                    <a:lnTo>
                      <a:pt x="1904" y="774"/>
                    </a:lnTo>
                    <a:lnTo>
                      <a:pt x="1862" y="942"/>
                    </a:lnTo>
                    <a:lnTo>
                      <a:pt x="1779" y="1005"/>
                    </a:lnTo>
                    <a:lnTo>
                      <a:pt x="1779" y="1088"/>
                    </a:lnTo>
                    <a:lnTo>
                      <a:pt x="1883" y="1109"/>
                    </a:lnTo>
                    <a:lnTo>
                      <a:pt x="1904" y="1256"/>
                    </a:lnTo>
                    <a:lnTo>
                      <a:pt x="2051" y="1318"/>
                    </a:lnTo>
                    <a:lnTo>
                      <a:pt x="2051" y="1381"/>
                    </a:lnTo>
                    <a:lnTo>
                      <a:pt x="1946" y="1381"/>
                    </a:lnTo>
                    <a:lnTo>
                      <a:pt x="1946" y="1465"/>
                    </a:lnTo>
                    <a:lnTo>
                      <a:pt x="1988" y="1528"/>
                    </a:lnTo>
                    <a:lnTo>
                      <a:pt x="1988" y="1611"/>
                    </a:lnTo>
                    <a:lnTo>
                      <a:pt x="1904" y="1590"/>
                    </a:lnTo>
                    <a:lnTo>
                      <a:pt x="1841" y="1528"/>
                    </a:lnTo>
                    <a:lnTo>
                      <a:pt x="1695" y="1507"/>
                    </a:lnTo>
                    <a:lnTo>
                      <a:pt x="1590" y="1423"/>
                    </a:lnTo>
                    <a:lnTo>
                      <a:pt x="1528" y="1402"/>
                    </a:lnTo>
                    <a:lnTo>
                      <a:pt x="1423" y="1486"/>
                    </a:lnTo>
                    <a:lnTo>
                      <a:pt x="1381" y="1569"/>
                    </a:lnTo>
                    <a:lnTo>
                      <a:pt x="1465" y="1674"/>
                    </a:lnTo>
                    <a:lnTo>
                      <a:pt x="1423" y="1779"/>
                    </a:lnTo>
                    <a:lnTo>
                      <a:pt x="1360" y="1737"/>
                    </a:lnTo>
                    <a:lnTo>
                      <a:pt x="1360" y="1674"/>
                    </a:lnTo>
                    <a:lnTo>
                      <a:pt x="1276" y="1611"/>
                    </a:lnTo>
                    <a:lnTo>
                      <a:pt x="1151" y="1569"/>
                    </a:lnTo>
                    <a:lnTo>
                      <a:pt x="1109" y="1569"/>
                    </a:lnTo>
                    <a:lnTo>
                      <a:pt x="1025" y="1486"/>
                    </a:lnTo>
                    <a:lnTo>
                      <a:pt x="942" y="1465"/>
                    </a:lnTo>
                    <a:lnTo>
                      <a:pt x="921" y="1528"/>
                    </a:lnTo>
                    <a:lnTo>
                      <a:pt x="963" y="1674"/>
                    </a:lnTo>
                    <a:lnTo>
                      <a:pt x="963" y="1800"/>
                    </a:lnTo>
                    <a:lnTo>
                      <a:pt x="1004" y="1946"/>
                    </a:lnTo>
                    <a:lnTo>
                      <a:pt x="1109" y="2009"/>
                    </a:lnTo>
                    <a:lnTo>
                      <a:pt x="1235" y="2030"/>
                    </a:lnTo>
                    <a:lnTo>
                      <a:pt x="1276" y="2093"/>
                    </a:lnTo>
                    <a:lnTo>
                      <a:pt x="1256" y="2113"/>
                    </a:lnTo>
                    <a:lnTo>
                      <a:pt x="1130" y="2113"/>
                    </a:lnTo>
                    <a:lnTo>
                      <a:pt x="1256" y="2197"/>
                    </a:lnTo>
                    <a:lnTo>
                      <a:pt x="1318" y="2260"/>
                    </a:lnTo>
                    <a:lnTo>
                      <a:pt x="1423" y="2344"/>
                    </a:lnTo>
                    <a:lnTo>
                      <a:pt x="1548" y="2344"/>
                    </a:lnTo>
                    <a:lnTo>
                      <a:pt x="1632" y="2260"/>
                    </a:lnTo>
                    <a:lnTo>
                      <a:pt x="1674" y="2260"/>
                    </a:lnTo>
                    <a:lnTo>
                      <a:pt x="1674" y="2344"/>
                    </a:lnTo>
                    <a:lnTo>
                      <a:pt x="1590" y="2427"/>
                    </a:lnTo>
                    <a:lnTo>
                      <a:pt x="1548" y="2616"/>
                    </a:lnTo>
                    <a:lnTo>
                      <a:pt x="1486" y="2616"/>
                    </a:lnTo>
                    <a:lnTo>
                      <a:pt x="1339" y="2469"/>
                    </a:lnTo>
                    <a:lnTo>
                      <a:pt x="1025" y="2427"/>
                    </a:lnTo>
                    <a:lnTo>
                      <a:pt x="921" y="2260"/>
                    </a:lnTo>
                    <a:lnTo>
                      <a:pt x="837" y="2239"/>
                    </a:lnTo>
                    <a:lnTo>
                      <a:pt x="795" y="2155"/>
                    </a:lnTo>
                    <a:lnTo>
                      <a:pt x="753" y="2155"/>
                    </a:lnTo>
                    <a:lnTo>
                      <a:pt x="712" y="2302"/>
                    </a:lnTo>
                    <a:lnTo>
                      <a:pt x="712" y="2344"/>
                    </a:lnTo>
                    <a:lnTo>
                      <a:pt x="649" y="2406"/>
                    </a:lnTo>
                    <a:lnTo>
                      <a:pt x="712" y="2574"/>
                    </a:lnTo>
                    <a:lnTo>
                      <a:pt x="628" y="2637"/>
                    </a:lnTo>
                    <a:lnTo>
                      <a:pt x="544" y="2616"/>
                    </a:lnTo>
                    <a:lnTo>
                      <a:pt x="544" y="2762"/>
                    </a:lnTo>
                    <a:lnTo>
                      <a:pt x="502" y="2783"/>
                    </a:lnTo>
                    <a:lnTo>
                      <a:pt x="502" y="3034"/>
                    </a:lnTo>
                    <a:lnTo>
                      <a:pt x="586" y="3097"/>
                    </a:lnTo>
                    <a:lnTo>
                      <a:pt x="732" y="3097"/>
                    </a:lnTo>
                    <a:lnTo>
                      <a:pt x="837" y="3160"/>
                    </a:lnTo>
                    <a:lnTo>
                      <a:pt x="942" y="3139"/>
                    </a:lnTo>
                    <a:lnTo>
                      <a:pt x="942" y="3181"/>
                    </a:lnTo>
                    <a:lnTo>
                      <a:pt x="858" y="3243"/>
                    </a:lnTo>
                    <a:lnTo>
                      <a:pt x="753" y="3181"/>
                    </a:lnTo>
                    <a:lnTo>
                      <a:pt x="586" y="3181"/>
                    </a:lnTo>
                    <a:lnTo>
                      <a:pt x="523" y="3160"/>
                    </a:lnTo>
                    <a:lnTo>
                      <a:pt x="419" y="3181"/>
                    </a:lnTo>
                    <a:lnTo>
                      <a:pt x="272" y="3369"/>
                    </a:lnTo>
                    <a:lnTo>
                      <a:pt x="230" y="3473"/>
                    </a:lnTo>
                    <a:lnTo>
                      <a:pt x="314" y="3557"/>
                    </a:lnTo>
                    <a:lnTo>
                      <a:pt x="293" y="3599"/>
                    </a:lnTo>
                    <a:lnTo>
                      <a:pt x="209" y="3620"/>
                    </a:lnTo>
                    <a:lnTo>
                      <a:pt x="209" y="3725"/>
                    </a:lnTo>
                    <a:lnTo>
                      <a:pt x="293" y="3787"/>
                    </a:lnTo>
                    <a:lnTo>
                      <a:pt x="335" y="3725"/>
                    </a:lnTo>
                    <a:lnTo>
                      <a:pt x="502" y="3725"/>
                    </a:lnTo>
                    <a:lnTo>
                      <a:pt x="586" y="3662"/>
                    </a:lnTo>
                    <a:lnTo>
                      <a:pt x="628" y="3704"/>
                    </a:lnTo>
                    <a:lnTo>
                      <a:pt x="628" y="3787"/>
                    </a:lnTo>
                    <a:lnTo>
                      <a:pt x="523" y="3808"/>
                    </a:lnTo>
                    <a:lnTo>
                      <a:pt x="440" y="3913"/>
                    </a:lnTo>
                    <a:lnTo>
                      <a:pt x="502" y="3976"/>
                    </a:lnTo>
                    <a:lnTo>
                      <a:pt x="586" y="3976"/>
                    </a:lnTo>
                    <a:lnTo>
                      <a:pt x="691" y="3892"/>
                    </a:lnTo>
                    <a:lnTo>
                      <a:pt x="753" y="3892"/>
                    </a:lnTo>
                    <a:lnTo>
                      <a:pt x="858" y="3808"/>
                    </a:lnTo>
                    <a:lnTo>
                      <a:pt x="858" y="3871"/>
                    </a:lnTo>
                    <a:lnTo>
                      <a:pt x="816" y="3934"/>
                    </a:lnTo>
                    <a:lnTo>
                      <a:pt x="858" y="3976"/>
                    </a:lnTo>
                    <a:lnTo>
                      <a:pt x="1046" y="3976"/>
                    </a:lnTo>
                    <a:lnTo>
                      <a:pt x="1067" y="4018"/>
                    </a:lnTo>
                    <a:lnTo>
                      <a:pt x="963" y="4038"/>
                    </a:lnTo>
                    <a:lnTo>
                      <a:pt x="963" y="4122"/>
                    </a:lnTo>
                    <a:lnTo>
                      <a:pt x="1067" y="4143"/>
                    </a:lnTo>
                    <a:lnTo>
                      <a:pt x="1172" y="4122"/>
                    </a:lnTo>
                    <a:lnTo>
                      <a:pt x="1318" y="4206"/>
                    </a:lnTo>
                    <a:lnTo>
                      <a:pt x="1590" y="4290"/>
                    </a:lnTo>
                    <a:lnTo>
                      <a:pt x="1632" y="4331"/>
                    </a:lnTo>
                    <a:lnTo>
                      <a:pt x="1381" y="4310"/>
                    </a:lnTo>
                    <a:lnTo>
                      <a:pt x="1276" y="4331"/>
                    </a:lnTo>
                    <a:lnTo>
                      <a:pt x="1130" y="4227"/>
                    </a:lnTo>
                    <a:lnTo>
                      <a:pt x="963" y="4290"/>
                    </a:lnTo>
                    <a:lnTo>
                      <a:pt x="963" y="4352"/>
                    </a:lnTo>
                    <a:lnTo>
                      <a:pt x="1130" y="4415"/>
                    </a:lnTo>
                    <a:lnTo>
                      <a:pt x="1339" y="4436"/>
                    </a:lnTo>
                    <a:lnTo>
                      <a:pt x="1569" y="4436"/>
                    </a:lnTo>
                    <a:lnTo>
                      <a:pt x="1653" y="4499"/>
                    </a:lnTo>
                    <a:lnTo>
                      <a:pt x="1423" y="4541"/>
                    </a:lnTo>
                    <a:lnTo>
                      <a:pt x="1339" y="4520"/>
                    </a:lnTo>
                    <a:lnTo>
                      <a:pt x="1109" y="4499"/>
                    </a:lnTo>
                    <a:lnTo>
                      <a:pt x="942" y="4457"/>
                    </a:lnTo>
                    <a:lnTo>
                      <a:pt x="900" y="4394"/>
                    </a:lnTo>
                    <a:lnTo>
                      <a:pt x="753" y="4352"/>
                    </a:lnTo>
                    <a:lnTo>
                      <a:pt x="607" y="4206"/>
                    </a:lnTo>
                    <a:lnTo>
                      <a:pt x="544" y="4248"/>
                    </a:lnTo>
                    <a:lnTo>
                      <a:pt x="481" y="4331"/>
                    </a:lnTo>
                    <a:lnTo>
                      <a:pt x="293" y="4352"/>
                    </a:lnTo>
                    <a:lnTo>
                      <a:pt x="209" y="4415"/>
                    </a:lnTo>
                    <a:lnTo>
                      <a:pt x="188" y="4624"/>
                    </a:lnTo>
                    <a:lnTo>
                      <a:pt x="314" y="4729"/>
                    </a:lnTo>
                    <a:lnTo>
                      <a:pt x="314" y="4854"/>
                    </a:lnTo>
                    <a:lnTo>
                      <a:pt x="272" y="4917"/>
                    </a:lnTo>
                    <a:lnTo>
                      <a:pt x="188" y="4729"/>
                    </a:lnTo>
                    <a:lnTo>
                      <a:pt x="126" y="4729"/>
                    </a:lnTo>
                    <a:lnTo>
                      <a:pt x="63" y="4980"/>
                    </a:lnTo>
                    <a:lnTo>
                      <a:pt x="84" y="5126"/>
                    </a:lnTo>
                    <a:lnTo>
                      <a:pt x="168" y="5147"/>
                    </a:lnTo>
                    <a:lnTo>
                      <a:pt x="188" y="5126"/>
                    </a:lnTo>
                    <a:lnTo>
                      <a:pt x="272" y="5126"/>
                    </a:lnTo>
                    <a:lnTo>
                      <a:pt x="335" y="5252"/>
                    </a:lnTo>
                    <a:lnTo>
                      <a:pt x="419" y="5273"/>
                    </a:lnTo>
                    <a:lnTo>
                      <a:pt x="335" y="5294"/>
                    </a:lnTo>
                    <a:lnTo>
                      <a:pt x="272" y="5336"/>
                    </a:lnTo>
                    <a:lnTo>
                      <a:pt x="188" y="5231"/>
                    </a:lnTo>
                    <a:lnTo>
                      <a:pt x="21" y="5252"/>
                    </a:lnTo>
                    <a:lnTo>
                      <a:pt x="0" y="5461"/>
                    </a:lnTo>
                    <a:lnTo>
                      <a:pt x="63" y="5503"/>
                    </a:lnTo>
                    <a:lnTo>
                      <a:pt x="126" y="5482"/>
                    </a:lnTo>
                    <a:lnTo>
                      <a:pt x="84" y="5566"/>
                    </a:lnTo>
                    <a:lnTo>
                      <a:pt x="84" y="5817"/>
                    </a:lnTo>
                    <a:lnTo>
                      <a:pt x="168" y="5754"/>
                    </a:lnTo>
                    <a:lnTo>
                      <a:pt x="230" y="5775"/>
                    </a:lnTo>
                    <a:lnTo>
                      <a:pt x="230" y="5963"/>
                    </a:lnTo>
                    <a:lnTo>
                      <a:pt x="398" y="6005"/>
                    </a:lnTo>
                    <a:lnTo>
                      <a:pt x="628" y="6173"/>
                    </a:lnTo>
                    <a:lnTo>
                      <a:pt x="732" y="6110"/>
                    </a:lnTo>
                    <a:lnTo>
                      <a:pt x="795" y="6005"/>
                    </a:lnTo>
                    <a:lnTo>
                      <a:pt x="753" y="5922"/>
                    </a:lnTo>
                    <a:lnTo>
                      <a:pt x="921" y="5922"/>
                    </a:lnTo>
                    <a:lnTo>
                      <a:pt x="942" y="6026"/>
                    </a:lnTo>
                    <a:lnTo>
                      <a:pt x="921" y="6131"/>
                    </a:lnTo>
                    <a:lnTo>
                      <a:pt x="942" y="6235"/>
                    </a:lnTo>
                    <a:lnTo>
                      <a:pt x="1004" y="6214"/>
                    </a:lnTo>
                    <a:lnTo>
                      <a:pt x="1067" y="5963"/>
                    </a:lnTo>
                    <a:lnTo>
                      <a:pt x="1067" y="5712"/>
                    </a:lnTo>
                    <a:lnTo>
                      <a:pt x="1130" y="5566"/>
                    </a:lnTo>
                    <a:lnTo>
                      <a:pt x="1256" y="5440"/>
                    </a:lnTo>
                    <a:lnTo>
                      <a:pt x="1318" y="5294"/>
                    </a:lnTo>
                    <a:lnTo>
                      <a:pt x="1318" y="5461"/>
                    </a:lnTo>
                    <a:lnTo>
                      <a:pt x="1172" y="5670"/>
                    </a:lnTo>
                    <a:lnTo>
                      <a:pt x="1151" y="5817"/>
                    </a:lnTo>
                    <a:lnTo>
                      <a:pt x="1172" y="5922"/>
                    </a:lnTo>
                    <a:lnTo>
                      <a:pt x="1130" y="6131"/>
                    </a:lnTo>
                    <a:lnTo>
                      <a:pt x="1172" y="6235"/>
                    </a:lnTo>
                    <a:lnTo>
                      <a:pt x="1151" y="6319"/>
                    </a:lnTo>
                    <a:lnTo>
                      <a:pt x="1214" y="6340"/>
                    </a:lnTo>
                    <a:lnTo>
                      <a:pt x="1256" y="6298"/>
                    </a:lnTo>
                    <a:lnTo>
                      <a:pt x="1339" y="6173"/>
                    </a:lnTo>
                    <a:lnTo>
                      <a:pt x="1528" y="5984"/>
                    </a:lnTo>
                    <a:lnTo>
                      <a:pt x="1590" y="5691"/>
                    </a:lnTo>
                    <a:lnTo>
                      <a:pt x="1674" y="5650"/>
                    </a:lnTo>
                    <a:lnTo>
                      <a:pt x="1674" y="5754"/>
                    </a:lnTo>
                    <a:lnTo>
                      <a:pt x="1632" y="5880"/>
                    </a:lnTo>
                    <a:lnTo>
                      <a:pt x="1632" y="5963"/>
                    </a:lnTo>
                    <a:lnTo>
                      <a:pt x="1737" y="5984"/>
                    </a:lnTo>
                    <a:lnTo>
                      <a:pt x="1862" y="5859"/>
                    </a:lnTo>
                    <a:lnTo>
                      <a:pt x="1946" y="5775"/>
                    </a:lnTo>
                    <a:lnTo>
                      <a:pt x="1946" y="5670"/>
                    </a:lnTo>
                    <a:lnTo>
                      <a:pt x="1841" y="5650"/>
                    </a:lnTo>
                    <a:lnTo>
                      <a:pt x="1841" y="5608"/>
                    </a:lnTo>
                    <a:lnTo>
                      <a:pt x="1946" y="5566"/>
                    </a:lnTo>
                    <a:lnTo>
                      <a:pt x="1946" y="5398"/>
                    </a:lnTo>
                    <a:lnTo>
                      <a:pt x="1904" y="5336"/>
                    </a:lnTo>
                    <a:lnTo>
                      <a:pt x="1904" y="5231"/>
                    </a:lnTo>
                    <a:lnTo>
                      <a:pt x="2072" y="5126"/>
                    </a:lnTo>
                    <a:lnTo>
                      <a:pt x="2113" y="4938"/>
                    </a:lnTo>
                    <a:lnTo>
                      <a:pt x="2218" y="4875"/>
                    </a:lnTo>
                    <a:lnTo>
                      <a:pt x="2281" y="4813"/>
                    </a:lnTo>
                    <a:lnTo>
                      <a:pt x="2281" y="4917"/>
                    </a:lnTo>
                    <a:lnTo>
                      <a:pt x="2281" y="4959"/>
                    </a:lnTo>
                    <a:lnTo>
                      <a:pt x="2197" y="4980"/>
                    </a:lnTo>
                    <a:lnTo>
                      <a:pt x="2113" y="5168"/>
                    </a:lnTo>
                    <a:lnTo>
                      <a:pt x="2051" y="5294"/>
                    </a:lnTo>
                    <a:lnTo>
                      <a:pt x="2009" y="5461"/>
                    </a:lnTo>
                    <a:lnTo>
                      <a:pt x="2072" y="5566"/>
                    </a:lnTo>
                    <a:lnTo>
                      <a:pt x="2092" y="5691"/>
                    </a:lnTo>
                    <a:lnTo>
                      <a:pt x="2155" y="5650"/>
                    </a:lnTo>
                    <a:lnTo>
                      <a:pt x="2260" y="5461"/>
                    </a:lnTo>
                    <a:lnTo>
                      <a:pt x="2469" y="5273"/>
                    </a:lnTo>
                    <a:lnTo>
                      <a:pt x="2532" y="5147"/>
                    </a:lnTo>
                    <a:lnTo>
                      <a:pt x="2532" y="4980"/>
                    </a:lnTo>
                    <a:lnTo>
                      <a:pt x="2616" y="4875"/>
                    </a:lnTo>
                    <a:lnTo>
                      <a:pt x="2699" y="4854"/>
                    </a:lnTo>
                    <a:lnTo>
                      <a:pt x="2699" y="4917"/>
                    </a:lnTo>
                    <a:lnTo>
                      <a:pt x="2678" y="4959"/>
                    </a:lnTo>
                    <a:lnTo>
                      <a:pt x="2678" y="5085"/>
                    </a:lnTo>
                    <a:lnTo>
                      <a:pt x="2741" y="5064"/>
                    </a:lnTo>
                    <a:lnTo>
                      <a:pt x="2888" y="4875"/>
                    </a:lnTo>
                    <a:lnTo>
                      <a:pt x="2971" y="4875"/>
                    </a:lnTo>
                    <a:lnTo>
                      <a:pt x="3139" y="4917"/>
                    </a:lnTo>
                    <a:lnTo>
                      <a:pt x="3327" y="4854"/>
                    </a:lnTo>
                    <a:lnTo>
                      <a:pt x="3432" y="4834"/>
                    </a:lnTo>
                    <a:lnTo>
                      <a:pt x="3494" y="4750"/>
                    </a:lnTo>
                    <a:lnTo>
                      <a:pt x="3620" y="4729"/>
                    </a:lnTo>
                    <a:lnTo>
                      <a:pt x="3662" y="4624"/>
                    </a:lnTo>
                    <a:lnTo>
                      <a:pt x="3662" y="4541"/>
                    </a:lnTo>
                    <a:lnTo>
                      <a:pt x="3683" y="4457"/>
                    </a:lnTo>
                    <a:lnTo>
                      <a:pt x="3620" y="4394"/>
                    </a:lnTo>
                    <a:lnTo>
                      <a:pt x="3662" y="4227"/>
                    </a:lnTo>
                    <a:lnTo>
                      <a:pt x="3662" y="3976"/>
                    </a:lnTo>
                    <a:lnTo>
                      <a:pt x="3620" y="3976"/>
                    </a:lnTo>
                    <a:lnTo>
                      <a:pt x="3536" y="4122"/>
                    </a:lnTo>
                    <a:lnTo>
                      <a:pt x="3411" y="4290"/>
                    </a:lnTo>
                    <a:lnTo>
                      <a:pt x="3348" y="4290"/>
                    </a:lnTo>
                    <a:lnTo>
                      <a:pt x="3348" y="4206"/>
                    </a:lnTo>
                    <a:lnTo>
                      <a:pt x="3432" y="4101"/>
                    </a:lnTo>
                    <a:lnTo>
                      <a:pt x="3536" y="4018"/>
                    </a:lnTo>
                    <a:lnTo>
                      <a:pt x="3557" y="3934"/>
                    </a:lnTo>
                    <a:lnTo>
                      <a:pt x="3432" y="3829"/>
                    </a:lnTo>
                    <a:lnTo>
                      <a:pt x="3411" y="3725"/>
                    </a:lnTo>
                    <a:lnTo>
                      <a:pt x="3348" y="3725"/>
                    </a:lnTo>
                    <a:lnTo>
                      <a:pt x="3306" y="3766"/>
                    </a:lnTo>
                    <a:lnTo>
                      <a:pt x="3264" y="3829"/>
                    </a:lnTo>
                    <a:lnTo>
                      <a:pt x="3201" y="3787"/>
                    </a:lnTo>
                    <a:lnTo>
                      <a:pt x="3097" y="3808"/>
                    </a:lnTo>
                    <a:lnTo>
                      <a:pt x="3013" y="3871"/>
                    </a:lnTo>
                    <a:lnTo>
                      <a:pt x="2909" y="3829"/>
                    </a:lnTo>
                    <a:lnTo>
                      <a:pt x="2950" y="3787"/>
                    </a:lnTo>
                    <a:lnTo>
                      <a:pt x="3222" y="3683"/>
                    </a:lnTo>
                    <a:lnTo>
                      <a:pt x="3327" y="3662"/>
                    </a:lnTo>
                    <a:lnTo>
                      <a:pt x="3536" y="3453"/>
                    </a:lnTo>
                    <a:lnTo>
                      <a:pt x="3578" y="3390"/>
                    </a:lnTo>
                    <a:lnTo>
                      <a:pt x="3725" y="3160"/>
                    </a:lnTo>
                    <a:lnTo>
                      <a:pt x="3766" y="2971"/>
                    </a:lnTo>
                    <a:lnTo>
                      <a:pt x="3725" y="2950"/>
                    </a:lnTo>
                    <a:lnTo>
                      <a:pt x="3641" y="2971"/>
                    </a:lnTo>
                    <a:lnTo>
                      <a:pt x="3578" y="3034"/>
                    </a:lnTo>
                    <a:lnTo>
                      <a:pt x="3536" y="2950"/>
                    </a:lnTo>
                    <a:lnTo>
                      <a:pt x="3578" y="2888"/>
                    </a:lnTo>
                    <a:lnTo>
                      <a:pt x="3641" y="2846"/>
                    </a:lnTo>
                    <a:lnTo>
                      <a:pt x="3725" y="2867"/>
                    </a:lnTo>
                    <a:lnTo>
                      <a:pt x="3766" y="2783"/>
                    </a:lnTo>
                    <a:lnTo>
                      <a:pt x="3766" y="2657"/>
                    </a:lnTo>
                    <a:lnTo>
                      <a:pt x="3871" y="2553"/>
                    </a:lnTo>
                    <a:lnTo>
                      <a:pt x="3871" y="2427"/>
                    </a:lnTo>
                    <a:lnTo>
                      <a:pt x="3850" y="2365"/>
                    </a:lnTo>
                    <a:lnTo>
                      <a:pt x="3850" y="2302"/>
                    </a:lnTo>
                    <a:lnTo>
                      <a:pt x="3745" y="2260"/>
                    </a:lnTo>
                    <a:lnTo>
                      <a:pt x="3641" y="2302"/>
                    </a:lnTo>
                    <a:lnTo>
                      <a:pt x="3494" y="2553"/>
                    </a:lnTo>
                    <a:lnTo>
                      <a:pt x="3494" y="2678"/>
                    </a:lnTo>
                    <a:lnTo>
                      <a:pt x="3557" y="2762"/>
                    </a:lnTo>
                    <a:lnTo>
                      <a:pt x="3473" y="2846"/>
                    </a:lnTo>
                    <a:lnTo>
                      <a:pt x="3432" y="2888"/>
                    </a:lnTo>
                    <a:lnTo>
                      <a:pt x="3369" y="2867"/>
                    </a:lnTo>
                    <a:lnTo>
                      <a:pt x="3411" y="2825"/>
                    </a:lnTo>
                    <a:lnTo>
                      <a:pt x="3348" y="2762"/>
                    </a:lnTo>
                    <a:lnTo>
                      <a:pt x="3348" y="2657"/>
                    </a:lnTo>
                    <a:lnTo>
                      <a:pt x="3453" y="2448"/>
                    </a:lnTo>
                    <a:lnTo>
                      <a:pt x="3432" y="2344"/>
                    </a:lnTo>
                    <a:lnTo>
                      <a:pt x="3453" y="2302"/>
                    </a:lnTo>
                    <a:lnTo>
                      <a:pt x="3473" y="2323"/>
                    </a:lnTo>
                    <a:lnTo>
                      <a:pt x="3557" y="2302"/>
                    </a:lnTo>
                    <a:lnTo>
                      <a:pt x="3536" y="2134"/>
                    </a:lnTo>
                    <a:lnTo>
                      <a:pt x="3453" y="2030"/>
                    </a:lnTo>
                    <a:lnTo>
                      <a:pt x="3348" y="2030"/>
                    </a:lnTo>
                    <a:lnTo>
                      <a:pt x="3222" y="2051"/>
                    </a:lnTo>
                    <a:lnTo>
                      <a:pt x="3160" y="2155"/>
                    </a:lnTo>
                    <a:lnTo>
                      <a:pt x="3139" y="2113"/>
                    </a:lnTo>
                    <a:lnTo>
                      <a:pt x="3118" y="2051"/>
                    </a:lnTo>
                    <a:lnTo>
                      <a:pt x="3139" y="1904"/>
                    </a:lnTo>
                    <a:lnTo>
                      <a:pt x="3055" y="1737"/>
                    </a:lnTo>
                    <a:lnTo>
                      <a:pt x="3097" y="1507"/>
                    </a:lnTo>
                    <a:lnTo>
                      <a:pt x="3097" y="1318"/>
                    </a:lnTo>
                    <a:lnTo>
                      <a:pt x="3139" y="1193"/>
                    </a:lnTo>
                    <a:lnTo>
                      <a:pt x="3160" y="1005"/>
                    </a:lnTo>
                    <a:lnTo>
                      <a:pt x="3139" y="858"/>
                    </a:lnTo>
                    <a:lnTo>
                      <a:pt x="3243" y="670"/>
                    </a:lnTo>
                    <a:lnTo>
                      <a:pt x="3243" y="523"/>
                    </a:lnTo>
                    <a:lnTo>
                      <a:pt x="3139" y="419"/>
                    </a:lnTo>
                    <a:lnTo>
                      <a:pt x="3118" y="272"/>
                    </a:lnTo>
                    <a:lnTo>
                      <a:pt x="2950" y="147"/>
                    </a:lnTo>
                    <a:lnTo>
                      <a:pt x="2909" y="63"/>
                    </a:lnTo>
                    <a:lnTo>
                      <a:pt x="2741" y="0"/>
                    </a:lnTo>
                    <a:lnTo>
                      <a:pt x="2699" y="21"/>
                    </a:lnTo>
                    <a:lnTo>
                      <a:pt x="2699" y="105"/>
                    </a:lnTo>
                    <a:lnTo>
                      <a:pt x="2678" y="126"/>
                    </a:lnTo>
                    <a:lnTo>
                      <a:pt x="251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70"/>
              <p:cNvSpPr/>
              <p:nvPr/>
            </p:nvSpPr>
            <p:spPr>
              <a:xfrm>
                <a:off x="2744725" y="1557875"/>
                <a:ext cx="36625" cy="48150"/>
              </a:xfrm>
              <a:custGeom>
                <a:avLst/>
                <a:gdLst/>
                <a:ahLst/>
                <a:cxnLst/>
                <a:rect l="l" t="t" r="r" b="b"/>
                <a:pathLst>
                  <a:path w="1465" h="1926" extrusionOk="0">
                    <a:moveTo>
                      <a:pt x="711" y="0"/>
                    </a:moveTo>
                    <a:lnTo>
                      <a:pt x="586" y="105"/>
                    </a:lnTo>
                    <a:lnTo>
                      <a:pt x="502" y="168"/>
                    </a:lnTo>
                    <a:lnTo>
                      <a:pt x="502" y="356"/>
                    </a:lnTo>
                    <a:lnTo>
                      <a:pt x="419" y="419"/>
                    </a:lnTo>
                    <a:lnTo>
                      <a:pt x="356" y="377"/>
                    </a:lnTo>
                    <a:lnTo>
                      <a:pt x="272" y="544"/>
                    </a:lnTo>
                    <a:lnTo>
                      <a:pt x="272" y="733"/>
                    </a:lnTo>
                    <a:lnTo>
                      <a:pt x="188" y="837"/>
                    </a:lnTo>
                    <a:lnTo>
                      <a:pt x="272" y="963"/>
                    </a:lnTo>
                    <a:lnTo>
                      <a:pt x="147" y="963"/>
                    </a:lnTo>
                    <a:lnTo>
                      <a:pt x="167" y="1005"/>
                    </a:lnTo>
                    <a:lnTo>
                      <a:pt x="272" y="1088"/>
                    </a:lnTo>
                    <a:lnTo>
                      <a:pt x="398" y="1256"/>
                    </a:lnTo>
                    <a:lnTo>
                      <a:pt x="377" y="1360"/>
                    </a:lnTo>
                    <a:lnTo>
                      <a:pt x="356" y="1360"/>
                    </a:lnTo>
                    <a:lnTo>
                      <a:pt x="209" y="1256"/>
                    </a:lnTo>
                    <a:lnTo>
                      <a:pt x="84" y="1256"/>
                    </a:lnTo>
                    <a:lnTo>
                      <a:pt x="63" y="1318"/>
                    </a:lnTo>
                    <a:lnTo>
                      <a:pt x="0" y="1402"/>
                    </a:lnTo>
                    <a:lnTo>
                      <a:pt x="105" y="1465"/>
                    </a:lnTo>
                    <a:lnTo>
                      <a:pt x="147" y="1590"/>
                    </a:lnTo>
                    <a:lnTo>
                      <a:pt x="188" y="1632"/>
                    </a:lnTo>
                    <a:lnTo>
                      <a:pt x="105" y="1737"/>
                    </a:lnTo>
                    <a:lnTo>
                      <a:pt x="105" y="1883"/>
                    </a:lnTo>
                    <a:lnTo>
                      <a:pt x="251" y="1821"/>
                    </a:lnTo>
                    <a:lnTo>
                      <a:pt x="272" y="1737"/>
                    </a:lnTo>
                    <a:lnTo>
                      <a:pt x="356" y="1737"/>
                    </a:lnTo>
                    <a:lnTo>
                      <a:pt x="377" y="1883"/>
                    </a:lnTo>
                    <a:lnTo>
                      <a:pt x="460" y="1883"/>
                    </a:lnTo>
                    <a:lnTo>
                      <a:pt x="607" y="1842"/>
                    </a:lnTo>
                    <a:lnTo>
                      <a:pt x="711" y="1883"/>
                    </a:lnTo>
                    <a:lnTo>
                      <a:pt x="837" y="1779"/>
                    </a:lnTo>
                    <a:lnTo>
                      <a:pt x="900" y="1821"/>
                    </a:lnTo>
                    <a:lnTo>
                      <a:pt x="900" y="1925"/>
                    </a:lnTo>
                    <a:lnTo>
                      <a:pt x="983" y="1925"/>
                    </a:lnTo>
                    <a:lnTo>
                      <a:pt x="1025" y="1883"/>
                    </a:lnTo>
                    <a:lnTo>
                      <a:pt x="1235" y="1737"/>
                    </a:lnTo>
                    <a:lnTo>
                      <a:pt x="1235" y="1632"/>
                    </a:lnTo>
                    <a:lnTo>
                      <a:pt x="1214" y="1465"/>
                    </a:lnTo>
                    <a:lnTo>
                      <a:pt x="1151" y="1465"/>
                    </a:lnTo>
                    <a:lnTo>
                      <a:pt x="1109" y="1402"/>
                    </a:lnTo>
                    <a:lnTo>
                      <a:pt x="1193" y="1360"/>
                    </a:lnTo>
                    <a:lnTo>
                      <a:pt x="1297" y="1381"/>
                    </a:lnTo>
                    <a:lnTo>
                      <a:pt x="1339" y="1298"/>
                    </a:lnTo>
                    <a:lnTo>
                      <a:pt x="1465" y="1214"/>
                    </a:lnTo>
                    <a:lnTo>
                      <a:pt x="1423" y="984"/>
                    </a:lnTo>
                    <a:lnTo>
                      <a:pt x="1360" y="900"/>
                    </a:lnTo>
                    <a:lnTo>
                      <a:pt x="1360" y="837"/>
                    </a:lnTo>
                    <a:lnTo>
                      <a:pt x="1235" y="837"/>
                    </a:lnTo>
                    <a:lnTo>
                      <a:pt x="1193" y="691"/>
                    </a:lnTo>
                    <a:lnTo>
                      <a:pt x="1193" y="649"/>
                    </a:lnTo>
                    <a:lnTo>
                      <a:pt x="1130" y="586"/>
                    </a:lnTo>
                    <a:lnTo>
                      <a:pt x="1109" y="482"/>
                    </a:lnTo>
                    <a:lnTo>
                      <a:pt x="1046" y="461"/>
                    </a:lnTo>
                    <a:lnTo>
                      <a:pt x="1004" y="377"/>
                    </a:lnTo>
                    <a:lnTo>
                      <a:pt x="1025" y="272"/>
                    </a:lnTo>
                    <a:lnTo>
                      <a:pt x="983" y="168"/>
                    </a:lnTo>
                    <a:lnTo>
                      <a:pt x="8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70"/>
              <p:cNvSpPr/>
              <p:nvPr/>
            </p:nvSpPr>
            <p:spPr>
              <a:xfrm>
                <a:off x="2789175" y="1410350"/>
                <a:ext cx="386600" cy="302375"/>
              </a:xfrm>
              <a:custGeom>
                <a:avLst/>
                <a:gdLst/>
                <a:ahLst/>
                <a:cxnLst/>
                <a:rect l="l" t="t" r="r" b="b"/>
                <a:pathLst>
                  <a:path w="15464" h="12095" extrusionOk="0">
                    <a:moveTo>
                      <a:pt x="9625" y="1"/>
                    </a:moveTo>
                    <a:lnTo>
                      <a:pt x="9521" y="105"/>
                    </a:lnTo>
                    <a:lnTo>
                      <a:pt x="9416" y="105"/>
                    </a:lnTo>
                    <a:lnTo>
                      <a:pt x="9353" y="168"/>
                    </a:lnTo>
                    <a:lnTo>
                      <a:pt x="9416" y="252"/>
                    </a:lnTo>
                    <a:lnTo>
                      <a:pt x="9521" y="273"/>
                    </a:lnTo>
                    <a:lnTo>
                      <a:pt x="9584" y="315"/>
                    </a:lnTo>
                    <a:lnTo>
                      <a:pt x="9458" y="315"/>
                    </a:lnTo>
                    <a:lnTo>
                      <a:pt x="9395" y="377"/>
                    </a:lnTo>
                    <a:lnTo>
                      <a:pt x="9458" y="461"/>
                    </a:lnTo>
                    <a:lnTo>
                      <a:pt x="9584" y="566"/>
                    </a:lnTo>
                    <a:lnTo>
                      <a:pt x="9563" y="629"/>
                    </a:lnTo>
                    <a:lnTo>
                      <a:pt x="9521" y="691"/>
                    </a:lnTo>
                    <a:lnTo>
                      <a:pt x="9625" y="796"/>
                    </a:lnTo>
                    <a:lnTo>
                      <a:pt x="9709" y="817"/>
                    </a:lnTo>
                    <a:lnTo>
                      <a:pt x="9709" y="880"/>
                    </a:lnTo>
                    <a:lnTo>
                      <a:pt x="9605" y="901"/>
                    </a:lnTo>
                    <a:lnTo>
                      <a:pt x="9605" y="942"/>
                    </a:lnTo>
                    <a:lnTo>
                      <a:pt x="9395" y="712"/>
                    </a:lnTo>
                    <a:lnTo>
                      <a:pt x="9353" y="712"/>
                    </a:lnTo>
                    <a:lnTo>
                      <a:pt x="9312" y="796"/>
                    </a:lnTo>
                    <a:lnTo>
                      <a:pt x="9312" y="901"/>
                    </a:lnTo>
                    <a:lnTo>
                      <a:pt x="9270" y="880"/>
                    </a:lnTo>
                    <a:lnTo>
                      <a:pt x="9249" y="691"/>
                    </a:lnTo>
                    <a:lnTo>
                      <a:pt x="9270" y="566"/>
                    </a:lnTo>
                    <a:lnTo>
                      <a:pt x="9186" y="419"/>
                    </a:lnTo>
                    <a:lnTo>
                      <a:pt x="9186" y="273"/>
                    </a:lnTo>
                    <a:lnTo>
                      <a:pt x="9123" y="210"/>
                    </a:lnTo>
                    <a:lnTo>
                      <a:pt x="9081" y="252"/>
                    </a:lnTo>
                    <a:lnTo>
                      <a:pt x="8956" y="147"/>
                    </a:lnTo>
                    <a:lnTo>
                      <a:pt x="8872" y="105"/>
                    </a:lnTo>
                    <a:lnTo>
                      <a:pt x="8851" y="252"/>
                    </a:lnTo>
                    <a:lnTo>
                      <a:pt x="8872" y="461"/>
                    </a:lnTo>
                    <a:lnTo>
                      <a:pt x="8851" y="670"/>
                    </a:lnTo>
                    <a:lnTo>
                      <a:pt x="8893" y="817"/>
                    </a:lnTo>
                    <a:lnTo>
                      <a:pt x="8935" y="984"/>
                    </a:lnTo>
                    <a:lnTo>
                      <a:pt x="8935" y="1047"/>
                    </a:lnTo>
                    <a:lnTo>
                      <a:pt x="8935" y="1193"/>
                    </a:lnTo>
                    <a:lnTo>
                      <a:pt x="8872" y="1235"/>
                    </a:lnTo>
                    <a:lnTo>
                      <a:pt x="8830" y="1131"/>
                    </a:lnTo>
                    <a:lnTo>
                      <a:pt x="8788" y="984"/>
                    </a:lnTo>
                    <a:lnTo>
                      <a:pt x="8747" y="901"/>
                    </a:lnTo>
                    <a:lnTo>
                      <a:pt x="8747" y="775"/>
                    </a:lnTo>
                    <a:lnTo>
                      <a:pt x="8726" y="629"/>
                    </a:lnTo>
                    <a:lnTo>
                      <a:pt x="8684" y="482"/>
                    </a:lnTo>
                    <a:lnTo>
                      <a:pt x="8475" y="357"/>
                    </a:lnTo>
                    <a:lnTo>
                      <a:pt x="8412" y="357"/>
                    </a:lnTo>
                    <a:lnTo>
                      <a:pt x="8370" y="482"/>
                    </a:lnTo>
                    <a:lnTo>
                      <a:pt x="8349" y="524"/>
                    </a:lnTo>
                    <a:lnTo>
                      <a:pt x="8370" y="691"/>
                    </a:lnTo>
                    <a:lnTo>
                      <a:pt x="8558" y="817"/>
                    </a:lnTo>
                    <a:lnTo>
                      <a:pt x="8558" y="901"/>
                    </a:lnTo>
                    <a:lnTo>
                      <a:pt x="8370" y="880"/>
                    </a:lnTo>
                    <a:lnTo>
                      <a:pt x="8328" y="838"/>
                    </a:lnTo>
                    <a:lnTo>
                      <a:pt x="8244" y="838"/>
                    </a:lnTo>
                    <a:lnTo>
                      <a:pt x="8161" y="921"/>
                    </a:lnTo>
                    <a:lnTo>
                      <a:pt x="8244" y="1131"/>
                    </a:lnTo>
                    <a:lnTo>
                      <a:pt x="8224" y="1193"/>
                    </a:lnTo>
                    <a:lnTo>
                      <a:pt x="8077" y="1235"/>
                    </a:lnTo>
                    <a:lnTo>
                      <a:pt x="8035" y="1340"/>
                    </a:lnTo>
                    <a:lnTo>
                      <a:pt x="7952" y="1403"/>
                    </a:lnTo>
                    <a:lnTo>
                      <a:pt x="7910" y="1319"/>
                    </a:lnTo>
                    <a:lnTo>
                      <a:pt x="7910" y="1214"/>
                    </a:lnTo>
                    <a:lnTo>
                      <a:pt x="7847" y="1214"/>
                    </a:lnTo>
                    <a:lnTo>
                      <a:pt x="7784" y="1361"/>
                    </a:lnTo>
                    <a:lnTo>
                      <a:pt x="7700" y="1403"/>
                    </a:lnTo>
                    <a:lnTo>
                      <a:pt x="7680" y="1131"/>
                    </a:lnTo>
                    <a:lnTo>
                      <a:pt x="7700" y="984"/>
                    </a:lnTo>
                    <a:lnTo>
                      <a:pt x="7700" y="921"/>
                    </a:lnTo>
                    <a:lnTo>
                      <a:pt x="7491" y="838"/>
                    </a:lnTo>
                    <a:lnTo>
                      <a:pt x="7470" y="775"/>
                    </a:lnTo>
                    <a:lnTo>
                      <a:pt x="7533" y="691"/>
                    </a:lnTo>
                    <a:lnTo>
                      <a:pt x="7554" y="608"/>
                    </a:lnTo>
                    <a:lnTo>
                      <a:pt x="7470" y="566"/>
                    </a:lnTo>
                    <a:lnTo>
                      <a:pt x="7261" y="524"/>
                    </a:lnTo>
                    <a:lnTo>
                      <a:pt x="7219" y="482"/>
                    </a:lnTo>
                    <a:lnTo>
                      <a:pt x="7073" y="524"/>
                    </a:lnTo>
                    <a:lnTo>
                      <a:pt x="7031" y="629"/>
                    </a:lnTo>
                    <a:lnTo>
                      <a:pt x="7115" y="712"/>
                    </a:lnTo>
                    <a:lnTo>
                      <a:pt x="7115" y="921"/>
                    </a:lnTo>
                    <a:lnTo>
                      <a:pt x="7073" y="984"/>
                    </a:lnTo>
                    <a:lnTo>
                      <a:pt x="6968" y="942"/>
                    </a:lnTo>
                    <a:lnTo>
                      <a:pt x="6864" y="984"/>
                    </a:lnTo>
                    <a:lnTo>
                      <a:pt x="6780" y="901"/>
                    </a:lnTo>
                    <a:lnTo>
                      <a:pt x="6654" y="901"/>
                    </a:lnTo>
                    <a:lnTo>
                      <a:pt x="6633" y="1026"/>
                    </a:lnTo>
                    <a:lnTo>
                      <a:pt x="6675" y="1089"/>
                    </a:lnTo>
                    <a:lnTo>
                      <a:pt x="6738" y="1193"/>
                    </a:lnTo>
                    <a:lnTo>
                      <a:pt x="6801" y="1256"/>
                    </a:lnTo>
                    <a:lnTo>
                      <a:pt x="6801" y="1403"/>
                    </a:lnTo>
                    <a:lnTo>
                      <a:pt x="6864" y="1465"/>
                    </a:lnTo>
                    <a:lnTo>
                      <a:pt x="6905" y="1465"/>
                    </a:lnTo>
                    <a:lnTo>
                      <a:pt x="7010" y="1633"/>
                    </a:lnTo>
                    <a:lnTo>
                      <a:pt x="7010" y="1779"/>
                    </a:lnTo>
                    <a:lnTo>
                      <a:pt x="6968" y="1842"/>
                    </a:lnTo>
                    <a:lnTo>
                      <a:pt x="6989" y="1717"/>
                    </a:lnTo>
                    <a:lnTo>
                      <a:pt x="6947" y="1717"/>
                    </a:lnTo>
                    <a:lnTo>
                      <a:pt x="6843" y="1842"/>
                    </a:lnTo>
                    <a:lnTo>
                      <a:pt x="6780" y="1758"/>
                    </a:lnTo>
                    <a:lnTo>
                      <a:pt x="6780" y="1654"/>
                    </a:lnTo>
                    <a:lnTo>
                      <a:pt x="6801" y="1633"/>
                    </a:lnTo>
                    <a:lnTo>
                      <a:pt x="6780" y="1549"/>
                    </a:lnTo>
                    <a:lnTo>
                      <a:pt x="6738" y="1612"/>
                    </a:lnTo>
                    <a:lnTo>
                      <a:pt x="6654" y="1612"/>
                    </a:lnTo>
                    <a:lnTo>
                      <a:pt x="6654" y="1758"/>
                    </a:lnTo>
                    <a:lnTo>
                      <a:pt x="6592" y="1842"/>
                    </a:lnTo>
                    <a:lnTo>
                      <a:pt x="6571" y="1758"/>
                    </a:lnTo>
                    <a:lnTo>
                      <a:pt x="6508" y="1675"/>
                    </a:lnTo>
                    <a:lnTo>
                      <a:pt x="6550" y="1570"/>
                    </a:lnTo>
                    <a:lnTo>
                      <a:pt x="6550" y="1424"/>
                    </a:lnTo>
                    <a:lnTo>
                      <a:pt x="6445" y="1298"/>
                    </a:lnTo>
                    <a:lnTo>
                      <a:pt x="6382" y="1298"/>
                    </a:lnTo>
                    <a:lnTo>
                      <a:pt x="6257" y="1465"/>
                    </a:lnTo>
                    <a:lnTo>
                      <a:pt x="6215" y="1507"/>
                    </a:lnTo>
                    <a:lnTo>
                      <a:pt x="6215" y="1633"/>
                    </a:lnTo>
                    <a:lnTo>
                      <a:pt x="6257" y="1717"/>
                    </a:lnTo>
                    <a:lnTo>
                      <a:pt x="6215" y="1758"/>
                    </a:lnTo>
                    <a:lnTo>
                      <a:pt x="6131" y="1675"/>
                    </a:lnTo>
                    <a:lnTo>
                      <a:pt x="6152" y="1612"/>
                    </a:lnTo>
                    <a:lnTo>
                      <a:pt x="6110" y="1528"/>
                    </a:lnTo>
                    <a:lnTo>
                      <a:pt x="6131" y="1424"/>
                    </a:lnTo>
                    <a:lnTo>
                      <a:pt x="6110" y="1298"/>
                    </a:lnTo>
                    <a:lnTo>
                      <a:pt x="5985" y="1235"/>
                    </a:lnTo>
                    <a:lnTo>
                      <a:pt x="5985" y="1089"/>
                    </a:lnTo>
                    <a:lnTo>
                      <a:pt x="5985" y="984"/>
                    </a:lnTo>
                    <a:lnTo>
                      <a:pt x="5943" y="984"/>
                    </a:lnTo>
                    <a:lnTo>
                      <a:pt x="5796" y="1110"/>
                    </a:lnTo>
                    <a:lnTo>
                      <a:pt x="5713" y="1131"/>
                    </a:lnTo>
                    <a:lnTo>
                      <a:pt x="5692" y="1256"/>
                    </a:lnTo>
                    <a:lnTo>
                      <a:pt x="5713" y="1340"/>
                    </a:lnTo>
                    <a:lnTo>
                      <a:pt x="5692" y="1403"/>
                    </a:lnTo>
                    <a:lnTo>
                      <a:pt x="5692" y="1465"/>
                    </a:lnTo>
                    <a:lnTo>
                      <a:pt x="5608" y="1528"/>
                    </a:lnTo>
                    <a:lnTo>
                      <a:pt x="5608" y="1445"/>
                    </a:lnTo>
                    <a:lnTo>
                      <a:pt x="5629" y="1403"/>
                    </a:lnTo>
                    <a:lnTo>
                      <a:pt x="5608" y="1340"/>
                    </a:lnTo>
                    <a:lnTo>
                      <a:pt x="5524" y="1424"/>
                    </a:lnTo>
                    <a:lnTo>
                      <a:pt x="5462" y="1570"/>
                    </a:lnTo>
                    <a:lnTo>
                      <a:pt x="5399" y="1612"/>
                    </a:lnTo>
                    <a:lnTo>
                      <a:pt x="5399" y="1340"/>
                    </a:lnTo>
                    <a:lnTo>
                      <a:pt x="5420" y="1256"/>
                    </a:lnTo>
                    <a:lnTo>
                      <a:pt x="5420" y="1193"/>
                    </a:lnTo>
                    <a:lnTo>
                      <a:pt x="5336" y="1152"/>
                    </a:lnTo>
                    <a:lnTo>
                      <a:pt x="5273" y="1214"/>
                    </a:lnTo>
                    <a:lnTo>
                      <a:pt x="5022" y="1214"/>
                    </a:lnTo>
                    <a:lnTo>
                      <a:pt x="4876" y="1319"/>
                    </a:lnTo>
                    <a:lnTo>
                      <a:pt x="4771" y="1298"/>
                    </a:lnTo>
                    <a:lnTo>
                      <a:pt x="4646" y="1361"/>
                    </a:lnTo>
                    <a:lnTo>
                      <a:pt x="4583" y="1465"/>
                    </a:lnTo>
                    <a:lnTo>
                      <a:pt x="4457" y="1465"/>
                    </a:lnTo>
                    <a:lnTo>
                      <a:pt x="4353" y="1528"/>
                    </a:lnTo>
                    <a:lnTo>
                      <a:pt x="4332" y="1654"/>
                    </a:lnTo>
                    <a:lnTo>
                      <a:pt x="4248" y="1612"/>
                    </a:lnTo>
                    <a:lnTo>
                      <a:pt x="4227" y="1633"/>
                    </a:lnTo>
                    <a:lnTo>
                      <a:pt x="4248" y="1737"/>
                    </a:lnTo>
                    <a:lnTo>
                      <a:pt x="4290" y="1758"/>
                    </a:lnTo>
                    <a:lnTo>
                      <a:pt x="4269" y="1863"/>
                    </a:lnTo>
                    <a:lnTo>
                      <a:pt x="4290" y="1968"/>
                    </a:lnTo>
                    <a:lnTo>
                      <a:pt x="4415" y="1947"/>
                    </a:lnTo>
                    <a:lnTo>
                      <a:pt x="4478" y="1863"/>
                    </a:lnTo>
                    <a:lnTo>
                      <a:pt x="4478" y="1779"/>
                    </a:lnTo>
                    <a:lnTo>
                      <a:pt x="4604" y="1758"/>
                    </a:lnTo>
                    <a:lnTo>
                      <a:pt x="4667" y="1717"/>
                    </a:lnTo>
                    <a:lnTo>
                      <a:pt x="4708" y="1675"/>
                    </a:lnTo>
                    <a:lnTo>
                      <a:pt x="4750" y="1821"/>
                    </a:lnTo>
                    <a:lnTo>
                      <a:pt x="4813" y="1758"/>
                    </a:lnTo>
                    <a:lnTo>
                      <a:pt x="4855" y="1654"/>
                    </a:lnTo>
                    <a:lnTo>
                      <a:pt x="4897" y="1633"/>
                    </a:lnTo>
                    <a:lnTo>
                      <a:pt x="4876" y="1779"/>
                    </a:lnTo>
                    <a:lnTo>
                      <a:pt x="4918" y="1842"/>
                    </a:lnTo>
                    <a:lnTo>
                      <a:pt x="5064" y="1842"/>
                    </a:lnTo>
                    <a:lnTo>
                      <a:pt x="4939" y="1884"/>
                    </a:lnTo>
                    <a:lnTo>
                      <a:pt x="4771" y="1926"/>
                    </a:lnTo>
                    <a:lnTo>
                      <a:pt x="4604" y="2051"/>
                    </a:lnTo>
                    <a:lnTo>
                      <a:pt x="4478" y="2093"/>
                    </a:lnTo>
                    <a:lnTo>
                      <a:pt x="4499" y="2198"/>
                    </a:lnTo>
                    <a:lnTo>
                      <a:pt x="4499" y="2281"/>
                    </a:lnTo>
                    <a:lnTo>
                      <a:pt x="4583" y="2281"/>
                    </a:lnTo>
                    <a:lnTo>
                      <a:pt x="4667" y="2198"/>
                    </a:lnTo>
                    <a:lnTo>
                      <a:pt x="4771" y="2198"/>
                    </a:lnTo>
                    <a:lnTo>
                      <a:pt x="4918" y="2156"/>
                    </a:lnTo>
                    <a:lnTo>
                      <a:pt x="5127" y="2135"/>
                    </a:lnTo>
                    <a:lnTo>
                      <a:pt x="5378" y="2072"/>
                    </a:lnTo>
                    <a:lnTo>
                      <a:pt x="5420" y="2135"/>
                    </a:lnTo>
                    <a:lnTo>
                      <a:pt x="5420" y="2198"/>
                    </a:lnTo>
                    <a:lnTo>
                      <a:pt x="5336" y="2240"/>
                    </a:lnTo>
                    <a:lnTo>
                      <a:pt x="5273" y="2177"/>
                    </a:lnTo>
                    <a:lnTo>
                      <a:pt x="5169" y="2177"/>
                    </a:lnTo>
                    <a:lnTo>
                      <a:pt x="5064" y="2261"/>
                    </a:lnTo>
                    <a:lnTo>
                      <a:pt x="4876" y="2261"/>
                    </a:lnTo>
                    <a:lnTo>
                      <a:pt x="4708" y="2386"/>
                    </a:lnTo>
                    <a:lnTo>
                      <a:pt x="4562" y="2386"/>
                    </a:lnTo>
                    <a:lnTo>
                      <a:pt x="4541" y="2449"/>
                    </a:lnTo>
                    <a:lnTo>
                      <a:pt x="4604" y="2554"/>
                    </a:lnTo>
                    <a:lnTo>
                      <a:pt x="4708" y="2554"/>
                    </a:lnTo>
                    <a:lnTo>
                      <a:pt x="4813" y="2616"/>
                    </a:lnTo>
                    <a:lnTo>
                      <a:pt x="4750" y="2658"/>
                    </a:lnTo>
                    <a:lnTo>
                      <a:pt x="4562" y="2658"/>
                    </a:lnTo>
                    <a:lnTo>
                      <a:pt x="4478" y="2574"/>
                    </a:lnTo>
                    <a:lnTo>
                      <a:pt x="4415" y="2574"/>
                    </a:lnTo>
                    <a:lnTo>
                      <a:pt x="4353" y="2616"/>
                    </a:lnTo>
                    <a:lnTo>
                      <a:pt x="4353" y="2763"/>
                    </a:lnTo>
                    <a:lnTo>
                      <a:pt x="4290" y="2826"/>
                    </a:lnTo>
                    <a:lnTo>
                      <a:pt x="4332" y="2909"/>
                    </a:lnTo>
                    <a:lnTo>
                      <a:pt x="4415" y="2972"/>
                    </a:lnTo>
                    <a:lnTo>
                      <a:pt x="4562" y="2909"/>
                    </a:lnTo>
                    <a:lnTo>
                      <a:pt x="4750" y="3014"/>
                    </a:lnTo>
                    <a:lnTo>
                      <a:pt x="4897" y="2993"/>
                    </a:lnTo>
                    <a:lnTo>
                      <a:pt x="4918" y="3035"/>
                    </a:lnTo>
                    <a:lnTo>
                      <a:pt x="5022" y="3035"/>
                    </a:lnTo>
                    <a:lnTo>
                      <a:pt x="5169" y="3139"/>
                    </a:lnTo>
                    <a:lnTo>
                      <a:pt x="5231" y="3139"/>
                    </a:lnTo>
                    <a:lnTo>
                      <a:pt x="5315" y="3118"/>
                    </a:lnTo>
                    <a:lnTo>
                      <a:pt x="5462" y="3139"/>
                    </a:lnTo>
                    <a:lnTo>
                      <a:pt x="5545" y="3139"/>
                    </a:lnTo>
                    <a:lnTo>
                      <a:pt x="5713" y="3035"/>
                    </a:lnTo>
                    <a:lnTo>
                      <a:pt x="5943" y="3035"/>
                    </a:lnTo>
                    <a:lnTo>
                      <a:pt x="6110" y="3014"/>
                    </a:lnTo>
                    <a:lnTo>
                      <a:pt x="6173" y="2972"/>
                    </a:lnTo>
                    <a:lnTo>
                      <a:pt x="6236" y="2930"/>
                    </a:lnTo>
                    <a:lnTo>
                      <a:pt x="6320" y="2930"/>
                    </a:lnTo>
                    <a:lnTo>
                      <a:pt x="6320" y="2993"/>
                    </a:lnTo>
                    <a:lnTo>
                      <a:pt x="6278" y="3077"/>
                    </a:lnTo>
                    <a:lnTo>
                      <a:pt x="6068" y="3098"/>
                    </a:lnTo>
                    <a:lnTo>
                      <a:pt x="5838" y="3139"/>
                    </a:lnTo>
                    <a:lnTo>
                      <a:pt x="5755" y="3202"/>
                    </a:lnTo>
                    <a:lnTo>
                      <a:pt x="5650" y="3223"/>
                    </a:lnTo>
                    <a:lnTo>
                      <a:pt x="5629" y="3244"/>
                    </a:lnTo>
                    <a:lnTo>
                      <a:pt x="5462" y="3223"/>
                    </a:lnTo>
                    <a:lnTo>
                      <a:pt x="5336" y="3286"/>
                    </a:lnTo>
                    <a:lnTo>
                      <a:pt x="5231" y="3286"/>
                    </a:lnTo>
                    <a:lnTo>
                      <a:pt x="5190" y="3223"/>
                    </a:lnTo>
                    <a:lnTo>
                      <a:pt x="5085" y="3223"/>
                    </a:lnTo>
                    <a:lnTo>
                      <a:pt x="4897" y="3118"/>
                    </a:lnTo>
                    <a:lnTo>
                      <a:pt x="4562" y="3118"/>
                    </a:lnTo>
                    <a:lnTo>
                      <a:pt x="4499" y="3077"/>
                    </a:lnTo>
                    <a:lnTo>
                      <a:pt x="4374" y="3098"/>
                    </a:lnTo>
                    <a:lnTo>
                      <a:pt x="4269" y="3077"/>
                    </a:lnTo>
                    <a:lnTo>
                      <a:pt x="4227" y="3118"/>
                    </a:lnTo>
                    <a:lnTo>
                      <a:pt x="4248" y="3286"/>
                    </a:lnTo>
                    <a:lnTo>
                      <a:pt x="4290" y="3328"/>
                    </a:lnTo>
                    <a:lnTo>
                      <a:pt x="4290" y="3516"/>
                    </a:lnTo>
                    <a:lnTo>
                      <a:pt x="4353" y="3642"/>
                    </a:lnTo>
                    <a:lnTo>
                      <a:pt x="4395" y="3704"/>
                    </a:lnTo>
                    <a:lnTo>
                      <a:pt x="4478" y="3725"/>
                    </a:lnTo>
                    <a:lnTo>
                      <a:pt x="4646" y="3934"/>
                    </a:lnTo>
                    <a:lnTo>
                      <a:pt x="4708" y="3976"/>
                    </a:lnTo>
                    <a:lnTo>
                      <a:pt x="4771" y="3955"/>
                    </a:lnTo>
                    <a:lnTo>
                      <a:pt x="4897" y="3767"/>
                    </a:lnTo>
                    <a:lnTo>
                      <a:pt x="5106" y="3662"/>
                    </a:lnTo>
                    <a:lnTo>
                      <a:pt x="5315" y="3537"/>
                    </a:lnTo>
                    <a:lnTo>
                      <a:pt x="5441" y="3432"/>
                    </a:lnTo>
                    <a:lnTo>
                      <a:pt x="5503" y="3349"/>
                    </a:lnTo>
                    <a:lnTo>
                      <a:pt x="5545" y="3349"/>
                    </a:lnTo>
                    <a:lnTo>
                      <a:pt x="5817" y="3411"/>
                    </a:lnTo>
                    <a:lnTo>
                      <a:pt x="6027" y="3390"/>
                    </a:lnTo>
                    <a:lnTo>
                      <a:pt x="6173" y="3390"/>
                    </a:lnTo>
                    <a:lnTo>
                      <a:pt x="6320" y="3495"/>
                    </a:lnTo>
                    <a:lnTo>
                      <a:pt x="6571" y="3516"/>
                    </a:lnTo>
                    <a:lnTo>
                      <a:pt x="6780" y="3516"/>
                    </a:lnTo>
                    <a:lnTo>
                      <a:pt x="6864" y="3558"/>
                    </a:lnTo>
                    <a:lnTo>
                      <a:pt x="6843" y="3600"/>
                    </a:lnTo>
                    <a:lnTo>
                      <a:pt x="6654" y="3621"/>
                    </a:lnTo>
                    <a:lnTo>
                      <a:pt x="6550" y="3600"/>
                    </a:lnTo>
                    <a:lnTo>
                      <a:pt x="6361" y="3558"/>
                    </a:lnTo>
                    <a:lnTo>
                      <a:pt x="6152" y="3453"/>
                    </a:lnTo>
                    <a:lnTo>
                      <a:pt x="6047" y="3453"/>
                    </a:lnTo>
                    <a:lnTo>
                      <a:pt x="5964" y="3495"/>
                    </a:lnTo>
                    <a:lnTo>
                      <a:pt x="5734" y="3453"/>
                    </a:lnTo>
                    <a:lnTo>
                      <a:pt x="5608" y="3432"/>
                    </a:lnTo>
                    <a:lnTo>
                      <a:pt x="5545" y="3516"/>
                    </a:lnTo>
                    <a:lnTo>
                      <a:pt x="5399" y="3600"/>
                    </a:lnTo>
                    <a:lnTo>
                      <a:pt x="5294" y="3725"/>
                    </a:lnTo>
                    <a:lnTo>
                      <a:pt x="5106" y="3830"/>
                    </a:lnTo>
                    <a:lnTo>
                      <a:pt x="5022" y="3976"/>
                    </a:lnTo>
                    <a:lnTo>
                      <a:pt x="4939" y="4060"/>
                    </a:lnTo>
                    <a:lnTo>
                      <a:pt x="4918" y="4123"/>
                    </a:lnTo>
                    <a:lnTo>
                      <a:pt x="5064" y="4227"/>
                    </a:lnTo>
                    <a:lnTo>
                      <a:pt x="5190" y="4227"/>
                    </a:lnTo>
                    <a:lnTo>
                      <a:pt x="5190" y="4290"/>
                    </a:lnTo>
                    <a:lnTo>
                      <a:pt x="5294" y="4395"/>
                    </a:lnTo>
                    <a:lnTo>
                      <a:pt x="5503" y="4395"/>
                    </a:lnTo>
                    <a:lnTo>
                      <a:pt x="5755" y="4478"/>
                    </a:lnTo>
                    <a:lnTo>
                      <a:pt x="5943" y="4478"/>
                    </a:lnTo>
                    <a:lnTo>
                      <a:pt x="6110" y="4332"/>
                    </a:lnTo>
                    <a:lnTo>
                      <a:pt x="6131" y="4144"/>
                    </a:lnTo>
                    <a:lnTo>
                      <a:pt x="6278" y="4081"/>
                    </a:lnTo>
                    <a:lnTo>
                      <a:pt x="6382" y="4123"/>
                    </a:lnTo>
                    <a:lnTo>
                      <a:pt x="6257" y="4165"/>
                    </a:lnTo>
                    <a:lnTo>
                      <a:pt x="6257" y="4269"/>
                    </a:lnTo>
                    <a:lnTo>
                      <a:pt x="6361" y="4290"/>
                    </a:lnTo>
                    <a:lnTo>
                      <a:pt x="6508" y="4248"/>
                    </a:lnTo>
                    <a:lnTo>
                      <a:pt x="6654" y="4269"/>
                    </a:lnTo>
                    <a:lnTo>
                      <a:pt x="6780" y="4186"/>
                    </a:lnTo>
                    <a:lnTo>
                      <a:pt x="6884" y="4227"/>
                    </a:lnTo>
                    <a:lnTo>
                      <a:pt x="6780" y="4332"/>
                    </a:lnTo>
                    <a:lnTo>
                      <a:pt x="6571" y="4353"/>
                    </a:lnTo>
                    <a:lnTo>
                      <a:pt x="6466" y="4374"/>
                    </a:lnTo>
                    <a:lnTo>
                      <a:pt x="6320" y="4374"/>
                    </a:lnTo>
                    <a:lnTo>
                      <a:pt x="6152" y="4541"/>
                    </a:lnTo>
                    <a:lnTo>
                      <a:pt x="6173" y="4604"/>
                    </a:lnTo>
                    <a:lnTo>
                      <a:pt x="6257" y="4646"/>
                    </a:lnTo>
                    <a:lnTo>
                      <a:pt x="6445" y="4604"/>
                    </a:lnTo>
                    <a:lnTo>
                      <a:pt x="6571" y="4771"/>
                    </a:lnTo>
                    <a:lnTo>
                      <a:pt x="7010" y="4771"/>
                    </a:lnTo>
                    <a:lnTo>
                      <a:pt x="7156" y="4750"/>
                    </a:lnTo>
                    <a:lnTo>
                      <a:pt x="7554" y="4583"/>
                    </a:lnTo>
                    <a:lnTo>
                      <a:pt x="7680" y="4562"/>
                    </a:lnTo>
                    <a:lnTo>
                      <a:pt x="7889" y="4395"/>
                    </a:lnTo>
                    <a:lnTo>
                      <a:pt x="7847" y="4353"/>
                    </a:lnTo>
                    <a:lnTo>
                      <a:pt x="7805" y="4353"/>
                    </a:lnTo>
                    <a:lnTo>
                      <a:pt x="7952" y="4165"/>
                    </a:lnTo>
                    <a:lnTo>
                      <a:pt x="8056" y="4165"/>
                    </a:lnTo>
                    <a:lnTo>
                      <a:pt x="8140" y="4039"/>
                    </a:lnTo>
                    <a:lnTo>
                      <a:pt x="8161" y="4060"/>
                    </a:lnTo>
                    <a:lnTo>
                      <a:pt x="8224" y="4165"/>
                    </a:lnTo>
                    <a:lnTo>
                      <a:pt x="8265" y="4165"/>
                    </a:lnTo>
                    <a:lnTo>
                      <a:pt x="8265" y="4060"/>
                    </a:lnTo>
                    <a:lnTo>
                      <a:pt x="8579" y="3830"/>
                    </a:lnTo>
                    <a:lnTo>
                      <a:pt x="8788" y="3809"/>
                    </a:lnTo>
                    <a:lnTo>
                      <a:pt x="9123" y="3662"/>
                    </a:lnTo>
                    <a:lnTo>
                      <a:pt x="9123" y="3746"/>
                    </a:lnTo>
                    <a:lnTo>
                      <a:pt x="8851" y="3872"/>
                    </a:lnTo>
                    <a:lnTo>
                      <a:pt x="8684" y="3872"/>
                    </a:lnTo>
                    <a:lnTo>
                      <a:pt x="8370" y="4060"/>
                    </a:lnTo>
                    <a:lnTo>
                      <a:pt x="8328" y="4227"/>
                    </a:lnTo>
                    <a:lnTo>
                      <a:pt x="8203" y="4332"/>
                    </a:lnTo>
                    <a:lnTo>
                      <a:pt x="8056" y="4332"/>
                    </a:lnTo>
                    <a:lnTo>
                      <a:pt x="8014" y="4478"/>
                    </a:lnTo>
                    <a:lnTo>
                      <a:pt x="7952" y="4541"/>
                    </a:lnTo>
                    <a:lnTo>
                      <a:pt x="7952" y="4583"/>
                    </a:lnTo>
                    <a:lnTo>
                      <a:pt x="8244" y="4562"/>
                    </a:lnTo>
                    <a:lnTo>
                      <a:pt x="8328" y="4604"/>
                    </a:lnTo>
                    <a:lnTo>
                      <a:pt x="8454" y="4604"/>
                    </a:lnTo>
                    <a:lnTo>
                      <a:pt x="8579" y="4688"/>
                    </a:lnTo>
                    <a:lnTo>
                      <a:pt x="8558" y="4750"/>
                    </a:lnTo>
                    <a:lnTo>
                      <a:pt x="8663" y="4792"/>
                    </a:lnTo>
                    <a:lnTo>
                      <a:pt x="8747" y="4792"/>
                    </a:lnTo>
                    <a:lnTo>
                      <a:pt x="8788" y="4855"/>
                    </a:lnTo>
                    <a:lnTo>
                      <a:pt x="8663" y="4876"/>
                    </a:lnTo>
                    <a:lnTo>
                      <a:pt x="8558" y="4918"/>
                    </a:lnTo>
                    <a:lnTo>
                      <a:pt x="8433" y="4813"/>
                    </a:lnTo>
                    <a:lnTo>
                      <a:pt x="8224" y="4750"/>
                    </a:lnTo>
                    <a:lnTo>
                      <a:pt x="7952" y="4771"/>
                    </a:lnTo>
                    <a:lnTo>
                      <a:pt x="7554" y="4813"/>
                    </a:lnTo>
                    <a:lnTo>
                      <a:pt x="7408" y="4876"/>
                    </a:lnTo>
                    <a:lnTo>
                      <a:pt x="7303" y="4876"/>
                    </a:lnTo>
                    <a:lnTo>
                      <a:pt x="7303" y="4918"/>
                    </a:lnTo>
                    <a:lnTo>
                      <a:pt x="7324" y="4981"/>
                    </a:lnTo>
                    <a:lnTo>
                      <a:pt x="7512" y="5022"/>
                    </a:lnTo>
                    <a:lnTo>
                      <a:pt x="7680" y="5022"/>
                    </a:lnTo>
                    <a:lnTo>
                      <a:pt x="7784" y="5085"/>
                    </a:lnTo>
                    <a:lnTo>
                      <a:pt x="7784" y="5169"/>
                    </a:lnTo>
                    <a:lnTo>
                      <a:pt x="7638" y="5190"/>
                    </a:lnTo>
                    <a:lnTo>
                      <a:pt x="7533" y="5106"/>
                    </a:lnTo>
                    <a:lnTo>
                      <a:pt x="7324" y="5085"/>
                    </a:lnTo>
                    <a:lnTo>
                      <a:pt x="7219" y="5002"/>
                    </a:lnTo>
                    <a:lnTo>
                      <a:pt x="7115" y="4981"/>
                    </a:lnTo>
                    <a:lnTo>
                      <a:pt x="6947" y="5064"/>
                    </a:lnTo>
                    <a:lnTo>
                      <a:pt x="6696" y="5085"/>
                    </a:lnTo>
                    <a:lnTo>
                      <a:pt x="6508" y="5002"/>
                    </a:lnTo>
                    <a:lnTo>
                      <a:pt x="6361" y="5002"/>
                    </a:lnTo>
                    <a:lnTo>
                      <a:pt x="6215" y="4960"/>
                    </a:lnTo>
                    <a:lnTo>
                      <a:pt x="6131" y="4897"/>
                    </a:lnTo>
                    <a:lnTo>
                      <a:pt x="5922" y="4918"/>
                    </a:lnTo>
                    <a:lnTo>
                      <a:pt x="5859" y="5064"/>
                    </a:lnTo>
                    <a:lnTo>
                      <a:pt x="5922" y="5169"/>
                    </a:lnTo>
                    <a:lnTo>
                      <a:pt x="5922" y="5587"/>
                    </a:lnTo>
                    <a:lnTo>
                      <a:pt x="5943" y="5629"/>
                    </a:lnTo>
                    <a:lnTo>
                      <a:pt x="5838" y="5755"/>
                    </a:lnTo>
                    <a:lnTo>
                      <a:pt x="5838" y="5839"/>
                    </a:lnTo>
                    <a:lnTo>
                      <a:pt x="5922" y="5901"/>
                    </a:lnTo>
                    <a:lnTo>
                      <a:pt x="5985" y="6006"/>
                    </a:lnTo>
                    <a:lnTo>
                      <a:pt x="6131" y="6006"/>
                    </a:lnTo>
                    <a:lnTo>
                      <a:pt x="6236" y="6069"/>
                    </a:lnTo>
                    <a:lnTo>
                      <a:pt x="6110" y="6048"/>
                    </a:lnTo>
                    <a:lnTo>
                      <a:pt x="6027" y="6111"/>
                    </a:lnTo>
                    <a:lnTo>
                      <a:pt x="5985" y="6173"/>
                    </a:lnTo>
                    <a:lnTo>
                      <a:pt x="5964" y="6069"/>
                    </a:lnTo>
                    <a:lnTo>
                      <a:pt x="5859" y="5964"/>
                    </a:lnTo>
                    <a:lnTo>
                      <a:pt x="5817" y="5964"/>
                    </a:lnTo>
                    <a:lnTo>
                      <a:pt x="5796" y="6027"/>
                    </a:lnTo>
                    <a:lnTo>
                      <a:pt x="5713" y="5922"/>
                    </a:lnTo>
                    <a:lnTo>
                      <a:pt x="5692" y="5734"/>
                    </a:lnTo>
                    <a:lnTo>
                      <a:pt x="5692" y="5525"/>
                    </a:lnTo>
                    <a:lnTo>
                      <a:pt x="5629" y="5232"/>
                    </a:lnTo>
                    <a:lnTo>
                      <a:pt x="5503" y="5085"/>
                    </a:lnTo>
                    <a:lnTo>
                      <a:pt x="5503" y="4981"/>
                    </a:lnTo>
                    <a:lnTo>
                      <a:pt x="5231" y="4792"/>
                    </a:lnTo>
                    <a:lnTo>
                      <a:pt x="5169" y="4792"/>
                    </a:lnTo>
                    <a:lnTo>
                      <a:pt x="5001" y="4688"/>
                    </a:lnTo>
                    <a:lnTo>
                      <a:pt x="4980" y="4583"/>
                    </a:lnTo>
                    <a:lnTo>
                      <a:pt x="4876" y="4541"/>
                    </a:lnTo>
                    <a:lnTo>
                      <a:pt x="4708" y="4583"/>
                    </a:lnTo>
                    <a:lnTo>
                      <a:pt x="4353" y="4981"/>
                    </a:lnTo>
                    <a:lnTo>
                      <a:pt x="4290" y="5106"/>
                    </a:lnTo>
                    <a:lnTo>
                      <a:pt x="4290" y="5211"/>
                    </a:lnTo>
                    <a:lnTo>
                      <a:pt x="4374" y="5274"/>
                    </a:lnTo>
                    <a:lnTo>
                      <a:pt x="4499" y="5315"/>
                    </a:lnTo>
                    <a:lnTo>
                      <a:pt x="4562" y="5441"/>
                    </a:lnTo>
                    <a:lnTo>
                      <a:pt x="4562" y="5525"/>
                    </a:lnTo>
                    <a:lnTo>
                      <a:pt x="4541" y="5546"/>
                    </a:lnTo>
                    <a:lnTo>
                      <a:pt x="4457" y="5420"/>
                    </a:lnTo>
                    <a:lnTo>
                      <a:pt x="4374" y="5399"/>
                    </a:lnTo>
                    <a:lnTo>
                      <a:pt x="4290" y="5336"/>
                    </a:lnTo>
                    <a:lnTo>
                      <a:pt x="4248" y="5378"/>
                    </a:lnTo>
                    <a:lnTo>
                      <a:pt x="4164" y="5399"/>
                    </a:lnTo>
                    <a:lnTo>
                      <a:pt x="4143" y="5483"/>
                    </a:lnTo>
                    <a:lnTo>
                      <a:pt x="4185" y="5608"/>
                    </a:lnTo>
                    <a:lnTo>
                      <a:pt x="4269" y="5650"/>
                    </a:lnTo>
                    <a:lnTo>
                      <a:pt x="4332" y="5818"/>
                    </a:lnTo>
                    <a:lnTo>
                      <a:pt x="4353" y="6131"/>
                    </a:lnTo>
                    <a:lnTo>
                      <a:pt x="4269" y="6278"/>
                    </a:lnTo>
                    <a:lnTo>
                      <a:pt x="4269" y="6445"/>
                    </a:lnTo>
                    <a:lnTo>
                      <a:pt x="4185" y="6634"/>
                    </a:lnTo>
                    <a:lnTo>
                      <a:pt x="4185" y="6759"/>
                    </a:lnTo>
                    <a:lnTo>
                      <a:pt x="4227" y="6780"/>
                    </a:lnTo>
                    <a:lnTo>
                      <a:pt x="4290" y="6759"/>
                    </a:lnTo>
                    <a:lnTo>
                      <a:pt x="4290" y="6759"/>
                    </a:lnTo>
                    <a:lnTo>
                      <a:pt x="4269" y="6906"/>
                    </a:lnTo>
                    <a:lnTo>
                      <a:pt x="4185" y="7052"/>
                    </a:lnTo>
                    <a:lnTo>
                      <a:pt x="4143" y="6968"/>
                    </a:lnTo>
                    <a:lnTo>
                      <a:pt x="4123" y="6864"/>
                    </a:lnTo>
                    <a:lnTo>
                      <a:pt x="4018" y="6780"/>
                    </a:lnTo>
                    <a:lnTo>
                      <a:pt x="3934" y="6864"/>
                    </a:lnTo>
                    <a:lnTo>
                      <a:pt x="3934" y="7052"/>
                    </a:lnTo>
                    <a:lnTo>
                      <a:pt x="4081" y="7303"/>
                    </a:lnTo>
                    <a:lnTo>
                      <a:pt x="4248" y="7282"/>
                    </a:lnTo>
                    <a:lnTo>
                      <a:pt x="4353" y="7324"/>
                    </a:lnTo>
                    <a:lnTo>
                      <a:pt x="4395" y="7408"/>
                    </a:lnTo>
                    <a:lnTo>
                      <a:pt x="4583" y="7408"/>
                    </a:lnTo>
                    <a:lnTo>
                      <a:pt x="4792" y="7491"/>
                    </a:lnTo>
                    <a:lnTo>
                      <a:pt x="4876" y="7408"/>
                    </a:lnTo>
                    <a:lnTo>
                      <a:pt x="5001" y="7324"/>
                    </a:lnTo>
                    <a:lnTo>
                      <a:pt x="5001" y="7261"/>
                    </a:lnTo>
                    <a:lnTo>
                      <a:pt x="5085" y="7219"/>
                    </a:lnTo>
                    <a:lnTo>
                      <a:pt x="5085" y="7303"/>
                    </a:lnTo>
                    <a:lnTo>
                      <a:pt x="5022" y="7408"/>
                    </a:lnTo>
                    <a:lnTo>
                      <a:pt x="5022" y="7533"/>
                    </a:lnTo>
                    <a:lnTo>
                      <a:pt x="4980" y="7596"/>
                    </a:lnTo>
                    <a:lnTo>
                      <a:pt x="4876" y="7533"/>
                    </a:lnTo>
                    <a:lnTo>
                      <a:pt x="4646" y="7533"/>
                    </a:lnTo>
                    <a:lnTo>
                      <a:pt x="4541" y="7575"/>
                    </a:lnTo>
                    <a:lnTo>
                      <a:pt x="4541" y="7680"/>
                    </a:lnTo>
                    <a:lnTo>
                      <a:pt x="4583" y="7701"/>
                    </a:lnTo>
                    <a:lnTo>
                      <a:pt x="4708" y="7701"/>
                    </a:lnTo>
                    <a:lnTo>
                      <a:pt x="4750" y="7784"/>
                    </a:lnTo>
                    <a:lnTo>
                      <a:pt x="4646" y="7784"/>
                    </a:lnTo>
                    <a:lnTo>
                      <a:pt x="4646" y="7952"/>
                    </a:lnTo>
                    <a:lnTo>
                      <a:pt x="4478" y="7722"/>
                    </a:lnTo>
                    <a:lnTo>
                      <a:pt x="4395" y="7722"/>
                    </a:lnTo>
                    <a:lnTo>
                      <a:pt x="4353" y="7617"/>
                    </a:lnTo>
                    <a:lnTo>
                      <a:pt x="4290" y="7533"/>
                    </a:lnTo>
                    <a:lnTo>
                      <a:pt x="4039" y="7366"/>
                    </a:lnTo>
                    <a:lnTo>
                      <a:pt x="3976" y="7366"/>
                    </a:lnTo>
                    <a:lnTo>
                      <a:pt x="3830" y="7199"/>
                    </a:lnTo>
                    <a:lnTo>
                      <a:pt x="3830" y="7178"/>
                    </a:lnTo>
                    <a:lnTo>
                      <a:pt x="3725" y="7178"/>
                    </a:lnTo>
                    <a:lnTo>
                      <a:pt x="3620" y="7261"/>
                    </a:lnTo>
                    <a:lnTo>
                      <a:pt x="3516" y="7261"/>
                    </a:lnTo>
                    <a:lnTo>
                      <a:pt x="3432" y="7303"/>
                    </a:lnTo>
                    <a:lnTo>
                      <a:pt x="3286" y="7261"/>
                    </a:lnTo>
                    <a:lnTo>
                      <a:pt x="3034" y="7303"/>
                    </a:lnTo>
                    <a:lnTo>
                      <a:pt x="2972" y="7282"/>
                    </a:lnTo>
                    <a:lnTo>
                      <a:pt x="2783" y="7471"/>
                    </a:lnTo>
                    <a:lnTo>
                      <a:pt x="2700" y="7617"/>
                    </a:lnTo>
                    <a:lnTo>
                      <a:pt x="2700" y="7743"/>
                    </a:lnTo>
                    <a:lnTo>
                      <a:pt x="2595" y="7784"/>
                    </a:lnTo>
                    <a:lnTo>
                      <a:pt x="2490" y="7847"/>
                    </a:lnTo>
                    <a:lnTo>
                      <a:pt x="2365" y="7910"/>
                    </a:lnTo>
                    <a:lnTo>
                      <a:pt x="2344" y="7994"/>
                    </a:lnTo>
                    <a:lnTo>
                      <a:pt x="2198" y="8098"/>
                    </a:lnTo>
                    <a:lnTo>
                      <a:pt x="2177" y="8224"/>
                    </a:lnTo>
                    <a:lnTo>
                      <a:pt x="2260" y="8224"/>
                    </a:lnTo>
                    <a:lnTo>
                      <a:pt x="2281" y="8307"/>
                    </a:lnTo>
                    <a:lnTo>
                      <a:pt x="2177" y="8307"/>
                    </a:lnTo>
                    <a:lnTo>
                      <a:pt x="2093" y="8349"/>
                    </a:lnTo>
                    <a:lnTo>
                      <a:pt x="2260" y="8475"/>
                    </a:lnTo>
                    <a:lnTo>
                      <a:pt x="2407" y="8517"/>
                    </a:lnTo>
                    <a:lnTo>
                      <a:pt x="2511" y="8433"/>
                    </a:lnTo>
                    <a:lnTo>
                      <a:pt x="2490" y="8349"/>
                    </a:lnTo>
                    <a:lnTo>
                      <a:pt x="2658" y="8370"/>
                    </a:lnTo>
                    <a:lnTo>
                      <a:pt x="2825" y="8245"/>
                    </a:lnTo>
                    <a:lnTo>
                      <a:pt x="2825" y="8349"/>
                    </a:lnTo>
                    <a:lnTo>
                      <a:pt x="2700" y="8412"/>
                    </a:lnTo>
                    <a:lnTo>
                      <a:pt x="2616" y="8538"/>
                    </a:lnTo>
                    <a:lnTo>
                      <a:pt x="2616" y="8621"/>
                    </a:lnTo>
                    <a:lnTo>
                      <a:pt x="2783" y="8621"/>
                    </a:lnTo>
                    <a:lnTo>
                      <a:pt x="2888" y="8642"/>
                    </a:lnTo>
                    <a:lnTo>
                      <a:pt x="3014" y="8475"/>
                    </a:lnTo>
                    <a:lnTo>
                      <a:pt x="3202" y="8349"/>
                    </a:lnTo>
                    <a:lnTo>
                      <a:pt x="3307" y="8119"/>
                    </a:lnTo>
                    <a:lnTo>
                      <a:pt x="3453" y="7931"/>
                    </a:lnTo>
                    <a:lnTo>
                      <a:pt x="3558" y="7910"/>
                    </a:lnTo>
                    <a:lnTo>
                      <a:pt x="3558" y="7910"/>
                    </a:lnTo>
                    <a:lnTo>
                      <a:pt x="3537" y="7994"/>
                    </a:lnTo>
                    <a:lnTo>
                      <a:pt x="3453" y="8035"/>
                    </a:lnTo>
                    <a:lnTo>
                      <a:pt x="3307" y="8245"/>
                    </a:lnTo>
                    <a:lnTo>
                      <a:pt x="3348" y="8349"/>
                    </a:lnTo>
                    <a:lnTo>
                      <a:pt x="3244" y="8349"/>
                    </a:lnTo>
                    <a:lnTo>
                      <a:pt x="3181" y="8454"/>
                    </a:lnTo>
                    <a:lnTo>
                      <a:pt x="3202" y="8538"/>
                    </a:lnTo>
                    <a:lnTo>
                      <a:pt x="3286" y="8538"/>
                    </a:lnTo>
                    <a:lnTo>
                      <a:pt x="3223" y="8580"/>
                    </a:lnTo>
                    <a:lnTo>
                      <a:pt x="3139" y="8580"/>
                    </a:lnTo>
                    <a:lnTo>
                      <a:pt x="3034" y="8684"/>
                    </a:lnTo>
                    <a:lnTo>
                      <a:pt x="3076" y="8747"/>
                    </a:lnTo>
                    <a:lnTo>
                      <a:pt x="3202" y="8747"/>
                    </a:lnTo>
                    <a:lnTo>
                      <a:pt x="3118" y="8789"/>
                    </a:lnTo>
                    <a:lnTo>
                      <a:pt x="2993" y="8747"/>
                    </a:lnTo>
                    <a:lnTo>
                      <a:pt x="2888" y="8747"/>
                    </a:lnTo>
                    <a:lnTo>
                      <a:pt x="2804" y="8789"/>
                    </a:lnTo>
                    <a:lnTo>
                      <a:pt x="2721" y="8831"/>
                    </a:lnTo>
                    <a:lnTo>
                      <a:pt x="2679" y="8872"/>
                    </a:lnTo>
                    <a:lnTo>
                      <a:pt x="2721" y="8977"/>
                    </a:lnTo>
                    <a:lnTo>
                      <a:pt x="2804" y="8977"/>
                    </a:lnTo>
                    <a:lnTo>
                      <a:pt x="2867" y="8935"/>
                    </a:lnTo>
                    <a:lnTo>
                      <a:pt x="2909" y="8956"/>
                    </a:lnTo>
                    <a:lnTo>
                      <a:pt x="3014" y="8956"/>
                    </a:lnTo>
                    <a:lnTo>
                      <a:pt x="3014" y="9040"/>
                    </a:lnTo>
                    <a:lnTo>
                      <a:pt x="2930" y="9040"/>
                    </a:lnTo>
                    <a:lnTo>
                      <a:pt x="2825" y="8998"/>
                    </a:lnTo>
                    <a:lnTo>
                      <a:pt x="2783" y="9040"/>
                    </a:lnTo>
                    <a:lnTo>
                      <a:pt x="2783" y="9082"/>
                    </a:lnTo>
                    <a:lnTo>
                      <a:pt x="2888" y="9103"/>
                    </a:lnTo>
                    <a:lnTo>
                      <a:pt x="2867" y="9144"/>
                    </a:lnTo>
                    <a:lnTo>
                      <a:pt x="2783" y="9186"/>
                    </a:lnTo>
                    <a:lnTo>
                      <a:pt x="2700" y="9186"/>
                    </a:lnTo>
                    <a:lnTo>
                      <a:pt x="2700" y="9249"/>
                    </a:lnTo>
                    <a:lnTo>
                      <a:pt x="2783" y="9396"/>
                    </a:lnTo>
                    <a:lnTo>
                      <a:pt x="2867" y="9396"/>
                    </a:lnTo>
                    <a:lnTo>
                      <a:pt x="2909" y="9312"/>
                    </a:lnTo>
                    <a:lnTo>
                      <a:pt x="3034" y="9207"/>
                    </a:lnTo>
                    <a:lnTo>
                      <a:pt x="3014" y="9312"/>
                    </a:lnTo>
                    <a:lnTo>
                      <a:pt x="2909" y="9396"/>
                    </a:lnTo>
                    <a:lnTo>
                      <a:pt x="2825" y="9479"/>
                    </a:lnTo>
                    <a:lnTo>
                      <a:pt x="2804" y="9563"/>
                    </a:lnTo>
                    <a:lnTo>
                      <a:pt x="2972" y="9626"/>
                    </a:lnTo>
                    <a:lnTo>
                      <a:pt x="3097" y="9626"/>
                    </a:lnTo>
                    <a:lnTo>
                      <a:pt x="3118" y="9605"/>
                    </a:lnTo>
                    <a:lnTo>
                      <a:pt x="3181" y="9605"/>
                    </a:lnTo>
                    <a:lnTo>
                      <a:pt x="3244" y="9668"/>
                    </a:lnTo>
                    <a:lnTo>
                      <a:pt x="3432" y="9584"/>
                    </a:lnTo>
                    <a:lnTo>
                      <a:pt x="3620" y="9416"/>
                    </a:lnTo>
                    <a:lnTo>
                      <a:pt x="3620" y="9396"/>
                    </a:lnTo>
                    <a:lnTo>
                      <a:pt x="3725" y="9312"/>
                    </a:lnTo>
                    <a:lnTo>
                      <a:pt x="3934" y="9103"/>
                    </a:lnTo>
                    <a:lnTo>
                      <a:pt x="3934" y="9040"/>
                    </a:lnTo>
                    <a:lnTo>
                      <a:pt x="4018" y="8956"/>
                    </a:lnTo>
                    <a:lnTo>
                      <a:pt x="4081" y="8956"/>
                    </a:lnTo>
                    <a:lnTo>
                      <a:pt x="4018" y="9040"/>
                    </a:lnTo>
                    <a:lnTo>
                      <a:pt x="3976" y="9144"/>
                    </a:lnTo>
                    <a:lnTo>
                      <a:pt x="3809" y="9354"/>
                    </a:lnTo>
                    <a:lnTo>
                      <a:pt x="3599" y="9479"/>
                    </a:lnTo>
                    <a:lnTo>
                      <a:pt x="3453" y="9626"/>
                    </a:lnTo>
                    <a:lnTo>
                      <a:pt x="3307" y="9709"/>
                    </a:lnTo>
                    <a:lnTo>
                      <a:pt x="3223" y="9793"/>
                    </a:lnTo>
                    <a:lnTo>
                      <a:pt x="3286" y="9877"/>
                    </a:lnTo>
                    <a:lnTo>
                      <a:pt x="3223" y="9898"/>
                    </a:lnTo>
                    <a:lnTo>
                      <a:pt x="3076" y="9772"/>
                    </a:lnTo>
                    <a:lnTo>
                      <a:pt x="2825" y="9772"/>
                    </a:lnTo>
                    <a:lnTo>
                      <a:pt x="2825" y="9835"/>
                    </a:lnTo>
                    <a:lnTo>
                      <a:pt x="2783" y="9814"/>
                    </a:lnTo>
                    <a:lnTo>
                      <a:pt x="2700" y="9688"/>
                    </a:lnTo>
                    <a:lnTo>
                      <a:pt x="2490" y="9584"/>
                    </a:lnTo>
                    <a:lnTo>
                      <a:pt x="2407" y="9605"/>
                    </a:lnTo>
                    <a:lnTo>
                      <a:pt x="2365" y="9563"/>
                    </a:lnTo>
                    <a:lnTo>
                      <a:pt x="2407" y="9416"/>
                    </a:lnTo>
                    <a:lnTo>
                      <a:pt x="2407" y="9082"/>
                    </a:lnTo>
                    <a:lnTo>
                      <a:pt x="2365" y="8872"/>
                    </a:lnTo>
                    <a:lnTo>
                      <a:pt x="2239" y="8726"/>
                    </a:lnTo>
                    <a:lnTo>
                      <a:pt x="2156" y="8726"/>
                    </a:lnTo>
                    <a:lnTo>
                      <a:pt x="2030" y="8663"/>
                    </a:lnTo>
                    <a:lnTo>
                      <a:pt x="1946" y="8684"/>
                    </a:lnTo>
                    <a:lnTo>
                      <a:pt x="1821" y="8684"/>
                    </a:lnTo>
                    <a:lnTo>
                      <a:pt x="1737" y="8726"/>
                    </a:lnTo>
                    <a:lnTo>
                      <a:pt x="1633" y="8747"/>
                    </a:lnTo>
                    <a:lnTo>
                      <a:pt x="1633" y="8831"/>
                    </a:lnTo>
                    <a:lnTo>
                      <a:pt x="1654" y="8935"/>
                    </a:lnTo>
                    <a:lnTo>
                      <a:pt x="1633" y="8977"/>
                    </a:lnTo>
                    <a:lnTo>
                      <a:pt x="1612" y="9165"/>
                    </a:lnTo>
                    <a:lnTo>
                      <a:pt x="1654" y="9249"/>
                    </a:lnTo>
                    <a:lnTo>
                      <a:pt x="1716" y="9249"/>
                    </a:lnTo>
                    <a:lnTo>
                      <a:pt x="1716" y="9312"/>
                    </a:lnTo>
                    <a:lnTo>
                      <a:pt x="1612" y="9396"/>
                    </a:lnTo>
                    <a:lnTo>
                      <a:pt x="1570" y="9458"/>
                    </a:lnTo>
                    <a:lnTo>
                      <a:pt x="1654" y="9563"/>
                    </a:lnTo>
                    <a:lnTo>
                      <a:pt x="1737" y="9563"/>
                    </a:lnTo>
                    <a:lnTo>
                      <a:pt x="1758" y="9500"/>
                    </a:lnTo>
                    <a:lnTo>
                      <a:pt x="1884" y="9563"/>
                    </a:lnTo>
                    <a:lnTo>
                      <a:pt x="1863" y="9584"/>
                    </a:lnTo>
                    <a:lnTo>
                      <a:pt x="1737" y="9584"/>
                    </a:lnTo>
                    <a:lnTo>
                      <a:pt x="1737" y="9605"/>
                    </a:lnTo>
                    <a:lnTo>
                      <a:pt x="1821" y="9668"/>
                    </a:lnTo>
                    <a:lnTo>
                      <a:pt x="1821" y="9709"/>
                    </a:lnTo>
                    <a:lnTo>
                      <a:pt x="1737" y="9772"/>
                    </a:lnTo>
                    <a:lnTo>
                      <a:pt x="1716" y="9793"/>
                    </a:lnTo>
                    <a:lnTo>
                      <a:pt x="1779" y="9814"/>
                    </a:lnTo>
                    <a:lnTo>
                      <a:pt x="1842" y="9877"/>
                    </a:lnTo>
                    <a:lnTo>
                      <a:pt x="1946" y="9877"/>
                    </a:lnTo>
                    <a:lnTo>
                      <a:pt x="1967" y="9898"/>
                    </a:lnTo>
                    <a:lnTo>
                      <a:pt x="1926" y="9940"/>
                    </a:lnTo>
                    <a:lnTo>
                      <a:pt x="1821" y="9940"/>
                    </a:lnTo>
                    <a:lnTo>
                      <a:pt x="1779" y="9981"/>
                    </a:lnTo>
                    <a:lnTo>
                      <a:pt x="1654" y="9877"/>
                    </a:lnTo>
                    <a:lnTo>
                      <a:pt x="1612" y="9898"/>
                    </a:lnTo>
                    <a:lnTo>
                      <a:pt x="1570" y="9940"/>
                    </a:lnTo>
                    <a:lnTo>
                      <a:pt x="1507" y="9940"/>
                    </a:lnTo>
                    <a:lnTo>
                      <a:pt x="1444" y="9835"/>
                    </a:lnTo>
                    <a:lnTo>
                      <a:pt x="1361" y="9814"/>
                    </a:lnTo>
                    <a:lnTo>
                      <a:pt x="1298" y="9877"/>
                    </a:lnTo>
                    <a:lnTo>
                      <a:pt x="1110" y="9877"/>
                    </a:lnTo>
                    <a:lnTo>
                      <a:pt x="984" y="9793"/>
                    </a:lnTo>
                    <a:lnTo>
                      <a:pt x="879" y="9793"/>
                    </a:lnTo>
                    <a:lnTo>
                      <a:pt x="817" y="9835"/>
                    </a:lnTo>
                    <a:lnTo>
                      <a:pt x="817" y="9919"/>
                    </a:lnTo>
                    <a:lnTo>
                      <a:pt x="733" y="9940"/>
                    </a:lnTo>
                    <a:lnTo>
                      <a:pt x="628" y="9981"/>
                    </a:lnTo>
                    <a:lnTo>
                      <a:pt x="586" y="10044"/>
                    </a:lnTo>
                    <a:lnTo>
                      <a:pt x="419" y="10086"/>
                    </a:lnTo>
                    <a:lnTo>
                      <a:pt x="377" y="10107"/>
                    </a:lnTo>
                    <a:lnTo>
                      <a:pt x="273" y="10128"/>
                    </a:lnTo>
                    <a:lnTo>
                      <a:pt x="189" y="10212"/>
                    </a:lnTo>
                    <a:lnTo>
                      <a:pt x="168" y="10316"/>
                    </a:lnTo>
                    <a:lnTo>
                      <a:pt x="168" y="10358"/>
                    </a:lnTo>
                    <a:lnTo>
                      <a:pt x="147" y="10442"/>
                    </a:lnTo>
                    <a:lnTo>
                      <a:pt x="1" y="10525"/>
                    </a:lnTo>
                    <a:lnTo>
                      <a:pt x="1" y="10609"/>
                    </a:lnTo>
                    <a:lnTo>
                      <a:pt x="42" y="10651"/>
                    </a:lnTo>
                    <a:lnTo>
                      <a:pt x="42" y="10818"/>
                    </a:lnTo>
                    <a:lnTo>
                      <a:pt x="63" y="10860"/>
                    </a:lnTo>
                    <a:lnTo>
                      <a:pt x="189" y="10860"/>
                    </a:lnTo>
                    <a:lnTo>
                      <a:pt x="252" y="10735"/>
                    </a:lnTo>
                    <a:lnTo>
                      <a:pt x="294" y="10735"/>
                    </a:lnTo>
                    <a:lnTo>
                      <a:pt x="273" y="10756"/>
                    </a:lnTo>
                    <a:lnTo>
                      <a:pt x="210" y="10860"/>
                    </a:lnTo>
                    <a:lnTo>
                      <a:pt x="273" y="10881"/>
                    </a:lnTo>
                    <a:lnTo>
                      <a:pt x="356" y="10818"/>
                    </a:lnTo>
                    <a:lnTo>
                      <a:pt x="356" y="10651"/>
                    </a:lnTo>
                    <a:lnTo>
                      <a:pt x="398" y="10421"/>
                    </a:lnTo>
                    <a:lnTo>
                      <a:pt x="482" y="10400"/>
                    </a:lnTo>
                    <a:lnTo>
                      <a:pt x="566" y="10337"/>
                    </a:lnTo>
                    <a:lnTo>
                      <a:pt x="419" y="10567"/>
                    </a:lnTo>
                    <a:lnTo>
                      <a:pt x="419" y="10672"/>
                    </a:lnTo>
                    <a:lnTo>
                      <a:pt x="398" y="10714"/>
                    </a:lnTo>
                    <a:lnTo>
                      <a:pt x="377" y="10839"/>
                    </a:lnTo>
                    <a:lnTo>
                      <a:pt x="314" y="10944"/>
                    </a:lnTo>
                    <a:lnTo>
                      <a:pt x="377" y="10986"/>
                    </a:lnTo>
                    <a:lnTo>
                      <a:pt x="419" y="10986"/>
                    </a:lnTo>
                    <a:lnTo>
                      <a:pt x="503" y="11069"/>
                    </a:lnTo>
                    <a:lnTo>
                      <a:pt x="607" y="11069"/>
                    </a:lnTo>
                    <a:lnTo>
                      <a:pt x="628" y="10965"/>
                    </a:lnTo>
                    <a:lnTo>
                      <a:pt x="607" y="10944"/>
                    </a:lnTo>
                    <a:lnTo>
                      <a:pt x="670" y="10839"/>
                    </a:lnTo>
                    <a:lnTo>
                      <a:pt x="691" y="10735"/>
                    </a:lnTo>
                    <a:lnTo>
                      <a:pt x="733" y="10672"/>
                    </a:lnTo>
                    <a:lnTo>
                      <a:pt x="733" y="10756"/>
                    </a:lnTo>
                    <a:lnTo>
                      <a:pt x="775" y="10818"/>
                    </a:lnTo>
                    <a:lnTo>
                      <a:pt x="712" y="10944"/>
                    </a:lnTo>
                    <a:lnTo>
                      <a:pt x="712" y="11028"/>
                    </a:lnTo>
                    <a:lnTo>
                      <a:pt x="712" y="11090"/>
                    </a:lnTo>
                    <a:lnTo>
                      <a:pt x="796" y="11195"/>
                    </a:lnTo>
                    <a:lnTo>
                      <a:pt x="838" y="11237"/>
                    </a:lnTo>
                    <a:lnTo>
                      <a:pt x="921" y="11153"/>
                    </a:lnTo>
                    <a:lnTo>
                      <a:pt x="900" y="11069"/>
                    </a:lnTo>
                    <a:lnTo>
                      <a:pt x="900" y="11048"/>
                    </a:lnTo>
                    <a:lnTo>
                      <a:pt x="921" y="11028"/>
                    </a:lnTo>
                    <a:lnTo>
                      <a:pt x="1005" y="11028"/>
                    </a:lnTo>
                    <a:lnTo>
                      <a:pt x="1047" y="10965"/>
                    </a:lnTo>
                    <a:lnTo>
                      <a:pt x="1026" y="10860"/>
                    </a:lnTo>
                    <a:lnTo>
                      <a:pt x="984" y="10818"/>
                    </a:lnTo>
                    <a:lnTo>
                      <a:pt x="984" y="10735"/>
                    </a:lnTo>
                    <a:lnTo>
                      <a:pt x="1026" y="10756"/>
                    </a:lnTo>
                    <a:lnTo>
                      <a:pt x="1110" y="10923"/>
                    </a:lnTo>
                    <a:lnTo>
                      <a:pt x="1110" y="10986"/>
                    </a:lnTo>
                    <a:lnTo>
                      <a:pt x="1047" y="11090"/>
                    </a:lnTo>
                    <a:lnTo>
                      <a:pt x="1005" y="11090"/>
                    </a:lnTo>
                    <a:lnTo>
                      <a:pt x="942" y="11195"/>
                    </a:lnTo>
                    <a:lnTo>
                      <a:pt x="984" y="11258"/>
                    </a:lnTo>
                    <a:lnTo>
                      <a:pt x="1026" y="11258"/>
                    </a:lnTo>
                    <a:lnTo>
                      <a:pt x="1089" y="11279"/>
                    </a:lnTo>
                    <a:lnTo>
                      <a:pt x="1110" y="11341"/>
                    </a:lnTo>
                    <a:lnTo>
                      <a:pt x="1151" y="11341"/>
                    </a:lnTo>
                    <a:lnTo>
                      <a:pt x="1340" y="11446"/>
                    </a:lnTo>
                    <a:lnTo>
                      <a:pt x="1402" y="11446"/>
                    </a:lnTo>
                    <a:lnTo>
                      <a:pt x="1402" y="11551"/>
                    </a:lnTo>
                    <a:lnTo>
                      <a:pt x="1612" y="11551"/>
                    </a:lnTo>
                    <a:lnTo>
                      <a:pt x="1674" y="11593"/>
                    </a:lnTo>
                    <a:lnTo>
                      <a:pt x="1737" y="11572"/>
                    </a:lnTo>
                    <a:lnTo>
                      <a:pt x="1779" y="11488"/>
                    </a:lnTo>
                    <a:lnTo>
                      <a:pt x="1716" y="11362"/>
                    </a:lnTo>
                    <a:lnTo>
                      <a:pt x="1654" y="11174"/>
                    </a:lnTo>
                    <a:lnTo>
                      <a:pt x="1716" y="11048"/>
                    </a:lnTo>
                    <a:lnTo>
                      <a:pt x="1758" y="10986"/>
                    </a:lnTo>
                    <a:lnTo>
                      <a:pt x="1779" y="11048"/>
                    </a:lnTo>
                    <a:lnTo>
                      <a:pt x="1821" y="11174"/>
                    </a:lnTo>
                    <a:lnTo>
                      <a:pt x="1821" y="11279"/>
                    </a:lnTo>
                    <a:lnTo>
                      <a:pt x="1842" y="11341"/>
                    </a:lnTo>
                    <a:lnTo>
                      <a:pt x="1926" y="11341"/>
                    </a:lnTo>
                    <a:lnTo>
                      <a:pt x="1946" y="11279"/>
                    </a:lnTo>
                    <a:lnTo>
                      <a:pt x="2030" y="11279"/>
                    </a:lnTo>
                    <a:lnTo>
                      <a:pt x="2051" y="11237"/>
                    </a:lnTo>
                    <a:lnTo>
                      <a:pt x="2072" y="11153"/>
                    </a:lnTo>
                    <a:lnTo>
                      <a:pt x="2135" y="11090"/>
                    </a:lnTo>
                    <a:lnTo>
                      <a:pt x="2156" y="10965"/>
                    </a:lnTo>
                    <a:lnTo>
                      <a:pt x="2177" y="10923"/>
                    </a:lnTo>
                    <a:lnTo>
                      <a:pt x="2198" y="10923"/>
                    </a:lnTo>
                    <a:lnTo>
                      <a:pt x="2260" y="11048"/>
                    </a:lnTo>
                    <a:lnTo>
                      <a:pt x="2239" y="11090"/>
                    </a:lnTo>
                    <a:lnTo>
                      <a:pt x="2177" y="11195"/>
                    </a:lnTo>
                    <a:lnTo>
                      <a:pt x="2156" y="11279"/>
                    </a:lnTo>
                    <a:lnTo>
                      <a:pt x="2198" y="11341"/>
                    </a:lnTo>
                    <a:lnTo>
                      <a:pt x="2198" y="11404"/>
                    </a:lnTo>
                    <a:lnTo>
                      <a:pt x="2302" y="11488"/>
                    </a:lnTo>
                    <a:lnTo>
                      <a:pt x="2386" y="11446"/>
                    </a:lnTo>
                    <a:lnTo>
                      <a:pt x="2490" y="11279"/>
                    </a:lnTo>
                    <a:lnTo>
                      <a:pt x="2449" y="11174"/>
                    </a:lnTo>
                    <a:lnTo>
                      <a:pt x="2470" y="11028"/>
                    </a:lnTo>
                    <a:lnTo>
                      <a:pt x="2574" y="10944"/>
                    </a:lnTo>
                    <a:lnTo>
                      <a:pt x="2679" y="10923"/>
                    </a:lnTo>
                    <a:lnTo>
                      <a:pt x="2574" y="11028"/>
                    </a:lnTo>
                    <a:lnTo>
                      <a:pt x="2553" y="11132"/>
                    </a:lnTo>
                    <a:lnTo>
                      <a:pt x="2595" y="11237"/>
                    </a:lnTo>
                    <a:lnTo>
                      <a:pt x="2511" y="11446"/>
                    </a:lnTo>
                    <a:lnTo>
                      <a:pt x="2511" y="11509"/>
                    </a:lnTo>
                    <a:lnTo>
                      <a:pt x="2595" y="11593"/>
                    </a:lnTo>
                    <a:lnTo>
                      <a:pt x="2700" y="11572"/>
                    </a:lnTo>
                    <a:lnTo>
                      <a:pt x="2783" y="11593"/>
                    </a:lnTo>
                    <a:lnTo>
                      <a:pt x="2867" y="11572"/>
                    </a:lnTo>
                    <a:lnTo>
                      <a:pt x="2867" y="11446"/>
                    </a:lnTo>
                    <a:lnTo>
                      <a:pt x="2930" y="11362"/>
                    </a:lnTo>
                    <a:lnTo>
                      <a:pt x="2909" y="11279"/>
                    </a:lnTo>
                    <a:lnTo>
                      <a:pt x="2825" y="11132"/>
                    </a:lnTo>
                    <a:lnTo>
                      <a:pt x="2909" y="10944"/>
                    </a:lnTo>
                    <a:lnTo>
                      <a:pt x="2909" y="10818"/>
                    </a:lnTo>
                    <a:lnTo>
                      <a:pt x="2972" y="10923"/>
                    </a:lnTo>
                    <a:lnTo>
                      <a:pt x="2930" y="11028"/>
                    </a:lnTo>
                    <a:lnTo>
                      <a:pt x="2909" y="11090"/>
                    </a:lnTo>
                    <a:lnTo>
                      <a:pt x="2993" y="11258"/>
                    </a:lnTo>
                    <a:lnTo>
                      <a:pt x="3076" y="11279"/>
                    </a:lnTo>
                    <a:lnTo>
                      <a:pt x="3118" y="11300"/>
                    </a:lnTo>
                    <a:lnTo>
                      <a:pt x="3034" y="11341"/>
                    </a:lnTo>
                    <a:lnTo>
                      <a:pt x="2993" y="11488"/>
                    </a:lnTo>
                    <a:lnTo>
                      <a:pt x="3014" y="11551"/>
                    </a:lnTo>
                    <a:lnTo>
                      <a:pt x="3181" y="11593"/>
                    </a:lnTo>
                    <a:lnTo>
                      <a:pt x="3244" y="11551"/>
                    </a:lnTo>
                    <a:lnTo>
                      <a:pt x="3348" y="11697"/>
                    </a:lnTo>
                    <a:lnTo>
                      <a:pt x="3348" y="11802"/>
                    </a:lnTo>
                    <a:lnTo>
                      <a:pt x="3286" y="11906"/>
                    </a:lnTo>
                    <a:lnTo>
                      <a:pt x="3181" y="11990"/>
                    </a:lnTo>
                    <a:lnTo>
                      <a:pt x="3223" y="12011"/>
                    </a:lnTo>
                    <a:lnTo>
                      <a:pt x="3286" y="12095"/>
                    </a:lnTo>
                    <a:lnTo>
                      <a:pt x="3369" y="12095"/>
                    </a:lnTo>
                    <a:lnTo>
                      <a:pt x="3495" y="12074"/>
                    </a:lnTo>
                    <a:lnTo>
                      <a:pt x="3537" y="12095"/>
                    </a:lnTo>
                    <a:lnTo>
                      <a:pt x="3725" y="11927"/>
                    </a:lnTo>
                    <a:lnTo>
                      <a:pt x="3830" y="11969"/>
                    </a:lnTo>
                    <a:lnTo>
                      <a:pt x="3871" y="11990"/>
                    </a:lnTo>
                    <a:lnTo>
                      <a:pt x="4039" y="11823"/>
                    </a:lnTo>
                    <a:lnTo>
                      <a:pt x="4123" y="11802"/>
                    </a:lnTo>
                    <a:lnTo>
                      <a:pt x="4227" y="11655"/>
                    </a:lnTo>
                    <a:lnTo>
                      <a:pt x="4290" y="11593"/>
                    </a:lnTo>
                    <a:lnTo>
                      <a:pt x="4332" y="11613"/>
                    </a:lnTo>
                    <a:lnTo>
                      <a:pt x="4290" y="11781"/>
                    </a:lnTo>
                    <a:lnTo>
                      <a:pt x="4269" y="11906"/>
                    </a:lnTo>
                    <a:lnTo>
                      <a:pt x="4290" y="11927"/>
                    </a:lnTo>
                    <a:lnTo>
                      <a:pt x="4395" y="11865"/>
                    </a:lnTo>
                    <a:lnTo>
                      <a:pt x="4478" y="11718"/>
                    </a:lnTo>
                    <a:lnTo>
                      <a:pt x="4583" y="11655"/>
                    </a:lnTo>
                    <a:lnTo>
                      <a:pt x="4687" y="11655"/>
                    </a:lnTo>
                    <a:lnTo>
                      <a:pt x="4813" y="11446"/>
                    </a:lnTo>
                    <a:lnTo>
                      <a:pt x="4876" y="11237"/>
                    </a:lnTo>
                    <a:lnTo>
                      <a:pt x="4855" y="11153"/>
                    </a:lnTo>
                    <a:lnTo>
                      <a:pt x="4876" y="11048"/>
                    </a:lnTo>
                    <a:lnTo>
                      <a:pt x="4792" y="11028"/>
                    </a:lnTo>
                    <a:lnTo>
                      <a:pt x="4750" y="11048"/>
                    </a:lnTo>
                    <a:lnTo>
                      <a:pt x="4667" y="11048"/>
                    </a:lnTo>
                    <a:lnTo>
                      <a:pt x="4541" y="11132"/>
                    </a:lnTo>
                    <a:lnTo>
                      <a:pt x="4478" y="11195"/>
                    </a:lnTo>
                    <a:lnTo>
                      <a:pt x="4374" y="11195"/>
                    </a:lnTo>
                    <a:lnTo>
                      <a:pt x="4457" y="11090"/>
                    </a:lnTo>
                    <a:lnTo>
                      <a:pt x="4478" y="11028"/>
                    </a:lnTo>
                    <a:lnTo>
                      <a:pt x="4374" y="11048"/>
                    </a:lnTo>
                    <a:lnTo>
                      <a:pt x="4353" y="10986"/>
                    </a:lnTo>
                    <a:lnTo>
                      <a:pt x="4374" y="10923"/>
                    </a:lnTo>
                    <a:lnTo>
                      <a:pt x="4457" y="10923"/>
                    </a:lnTo>
                    <a:lnTo>
                      <a:pt x="4499" y="10735"/>
                    </a:lnTo>
                    <a:lnTo>
                      <a:pt x="4562" y="10651"/>
                    </a:lnTo>
                    <a:lnTo>
                      <a:pt x="4541" y="10546"/>
                    </a:lnTo>
                    <a:lnTo>
                      <a:pt x="4395" y="10463"/>
                    </a:lnTo>
                    <a:lnTo>
                      <a:pt x="4185" y="10525"/>
                    </a:lnTo>
                    <a:lnTo>
                      <a:pt x="4060" y="10630"/>
                    </a:lnTo>
                    <a:lnTo>
                      <a:pt x="4123" y="10504"/>
                    </a:lnTo>
                    <a:lnTo>
                      <a:pt x="4039" y="10358"/>
                    </a:lnTo>
                    <a:lnTo>
                      <a:pt x="3892" y="10295"/>
                    </a:lnTo>
                    <a:lnTo>
                      <a:pt x="3830" y="10316"/>
                    </a:lnTo>
                    <a:lnTo>
                      <a:pt x="3767" y="10358"/>
                    </a:lnTo>
                    <a:lnTo>
                      <a:pt x="3725" y="10358"/>
                    </a:lnTo>
                    <a:lnTo>
                      <a:pt x="3599" y="10525"/>
                    </a:lnTo>
                    <a:lnTo>
                      <a:pt x="3495" y="10525"/>
                    </a:lnTo>
                    <a:lnTo>
                      <a:pt x="3558" y="10337"/>
                    </a:lnTo>
                    <a:lnTo>
                      <a:pt x="3453" y="10232"/>
                    </a:lnTo>
                    <a:lnTo>
                      <a:pt x="3809" y="10232"/>
                    </a:lnTo>
                    <a:lnTo>
                      <a:pt x="3830" y="10191"/>
                    </a:lnTo>
                    <a:lnTo>
                      <a:pt x="3725" y="10044"/>
                    </a:lnTo>
                    <a:lnTo>
                      <a:pt x="3767" y="9981"/>
                    </a:lnTo>
                    <a:lnTo>
                      <a:pt x="3830" y="9793"/>
                    </a:lnTo>
                    <a:lnTo>
                      <a:pt x="3830" y="9709"/>
                    </a:lnTo>
                    <a:lnTo>
                      <a:pt x="3934" y="9605"/>
                    </a:lnTo>
                    <a:lnTo>
                      <a:pt x="3934" y="9668"/>
                    </a:lnTo>
                    <a:lnTo>
                      <a:pt x="3955" y="9730"/>
                    </a:lnTo>
                    <a:lnTo>
                      <a:pt x="3934" y="9835"/>
                    </a:lnTo>
                    <a:lnTo>
                      <a:pt x="3871" y="9898"/>
                    </a:lnTo>
                    <a:lnTo>
                      <a:pt x="3934" y="10128"/>
                    </a:lnTo>
                    <a:lnTo>
                      <a:pt x="4164" y="10421"/>
                    </a:lnTo>
                    <a:lnTo>
                      <a:pt x="4332" y="10442"/>
                    </a:lnTo>
                    <a:lnTo>
                      <a:pt x="4353" y="10421"/>
                    </a:lnTo>
                    <a:lnTo>
                      <a:pt x="4478" y="10421"/>
                    </a:lnTo>
                    <a:lnTo>
                      <a:pt x="4771" y="10546"/>
                    </a:lnTo>
                    <a:lnTo>
                      <a:pt x="4813" y="10525"/>
                    </a:lnTo>
                    <a:lnTo>
                      <a:pt x="4897" y="10358"/>
                    </a:lnTo>
                    <a:lnTo>
                      <a:pt x="4980" y="10295"/>
                    </a:lnTo>
                    <a:lnTo>
                      <a:pt x="5022" y="10295"/>
                    </a:lnTo>
                    <a:lnTo>
                      <a:pt x="4980" y="10358"/>
                    </a:lnTo>
                    <a:lnTo>
                      <a:pt x="5064" y="10400"/>
                    </a:lnTo>
                    <a:lnTo>
                      <a:pt x="5169" y="10337"/>
                    </a:lnTo>
                    <a:lnTo>
                      <a:pt x="5190" y="10253"/>
                    </a:lnTo>
                    <a:lnTo>
                      <a:pt x="5211" y="10212"/>
                    </a:lnTo>
                    <a:lnTo>
                      <a:pt x="5273" y="10253"/>
                    </a:lnTo>
                    <a:lnTo>
                      <a:pt x="5399" y="10212"/>
                    </a:lnTo>
                    <a:lnTo>
                      <a:pt x="5399" y="10086"/>
                    </a:lnTo>
                    <a:lnTo>
                      <a:pt x="5545" y="9981"/>
                    </a:lnTo>
                    <a:lnTo>
                      <a:pt x="5545" y="9877"/>
                    </a:lnTo>
                    <a:lnTo>
                      <a:pt x="5524" y="9835"/>
                    </a:lnTo>
                    <a:lnTo>
                      <a:pt x="5420" y="9835"/>
                    </a:lnTo>
                    <a:lnTo>
                      <a:pt x="5524" y="9730"/>
                    </a:lnTo>
                    <a:lnTo>
                      <a:pt x="5545" y="9521"/>
                    </a:lnTo>
                    <a:lnTo>
                      <a:pt x="5713" y="9500"/>
                    </a:lnTo>
                    <a:lnTo>
                      <a:pt x="5943" y="9563"/>
                    </a:lnTo>
                    <a:lnTo>
                      <a:pt x="6027" y="9626"/>
                    </a:lnTo>
                    <a:lnTo>
                      <a:pt x="6173" y="9626"/>
                    </a:lnTo>
                    <a:lnTo>
                      <a:pt x="6278" y="9563"/>
                    </a:lnTo>
                    <a:lnTo>
                      <a:pt x="6382" y="9563"/>
                    </a:lnTo>
                    <a:lnTo>
                      <a:pt x="6466" y="9668"/>
                    </a:lnTo>
                    <a:lnTo>
                      <a:pt x="6571" y="9626"/>
                    </a:lnTo>
                    <a:lnTo>
                      <a:pt x="6675" y="9521"/>
                    </a:lnTo>
                    <a:lnTo>
                      <a:pt x="6759" y="9479"/>
                    </a:lnTo>
                    <a:lnTo>
                      <a:pt x="6759" y="9396"/>
                    </a:lnTo>
                    <a:lnTo>
                      <a:pt x="6633" y="9396"/>
                    </a:lnTo>
                    <a:lnTo>
                      <a:pt x="6278" y="9207"/>
                    </a:lnTo>
                    <a:lnTo>
                      <a:pt x="6257" y="9144"/>
                    </a:lnTo>
                    <a:lnTo>
                      <a:pt x="6340" y="9082"/>
                    </a:lnTo>
                    <a:lnTo>
                      <a:pt x="6445" y="9103"/>
                    </a:lnTo>
                    <a:lnTo>
                      <a:pt x="6487" y="9165"/>
                    </a:lnTo>
                    <a:lnTo>
                      <a:pt x="6592" y="9144"/>
                    </a:lnTo>
                    <a:lnTo>
                      <a:pt x="6780" y="9291"/>
                    </a:lnTo>
                    <a:lnTo>
                      <a:pt x="6864" y="9270"/>
                    </a:lnTo>
                    <a:lnTo>
                      <a:pt x="6989" y="9165"/>
                    </a:lnTo>
                    <a:lnTo>
                      <a:pt x="7073" y="9144"/>
                    </a:lnTo>
                    <a:lnTo>
                      <a:pt x="7115" y="9061"/>
                    </a:lnTo>
                    <a:lnTo>
                      <a:pt x="7094" y="8935"/>
                    </a:lnTo>
                    <a:lnTo>
                      <a:pt x="6968" y="8831"/>
                    </a:lnTo>
                    <a:lnTo>
                      <a:pt x="6884" y="8831"/>
                    </a:lnTo>
                    <a:lnTo>
                      <a:pt x="6864" y="8747"/>
                    </a:lnTo>
                    <a:lnTo>
                      <a:pt x="6738" y="8684"/>
                    </a:lnTo>
                    <a:lnTo>
                      <a:pt x="6738" y="8642"/>
                    </a:lnTo>
                    <a:lnTo>
                      <a:pt x="6864" y="8663"/>
                    </a:lnTo>
                    <a:lnTo>
                      <a:pt x="6947" y="8684"/>
                    </a:lnTo>
                    <a:lnTo>
                      <a:pt x="6968" y="8768"/>
                    </a:lnTo>
                    <a:lnTo>
                      <a:pt x="7031" y="8789"/>
                    </a:lnTo>
                    <a:lnTo>
                      <a:pt x="7156" y="8789"/>
                    </a:lnTo>
                    <a:lnTo>
                      <a:pt x="7198" y="8852"/>
                    </a:lnTo>
                    <a:lnTo>
                      <a:pt x="7387" y="8726"/>
                    </a:lnTo>
                    <a:lnTo>
                      <a:pt x="7428" y="8726"/>
                    </a:lnTo>
                    <a:lnTo>
                      <a:pt x="7470" y="8538"/>
                    </a:lnTo>
                    <a:lnTo>
                      <a:pt x="7596" y="8328"/>
                    </a:lnTo>
                    <a:lnTo>
                      <a:pt x="7596" y="8224"/>
                    </a:lnTo>
                    <a:lnTo>
                      <a:pt x="7512" y="8161"/>
                    </a:lnTo>
                    <a:lnTo>
                      <a:pt x="7387" y="8056"/>
                    </a:lnTo>
                    <a:lnTo>
                      <a:pt x="7198" y="8056"/>
                    </a:lnTo>
                    <a:lnTo>
                      <a:pt x="7094" y="8119"/>
                    </a:lnTo>
                    <a:lnTo>
                      <a:pt x="7094" y="8035"/>
                    </a:lnTo>
                    <a:lnTo>
                      <a:pt x="7219" y="7994"/>
                    </a:lnTo>
                    <a:lnTo>
                      <a:pt x="7366" y="7994"/>
                    </a:lnTo>
                    <a:lnTo>
                      <a:pt x="7387" y="7931"/>
                    </a:lnTo>
                    <a:lnTo>
                      <a:pt x="7198" y="7784"/>
                    </a:lnTo>
                    <a:lnTo>
                      <a:pt x="7115" y="7743"/>
                    </a:lnTo>
                    <a:lnTo>
                      <a:pt x="7010" y="7743"/>
                    </a:lnTo>
                    <a:lnTo>
                      <a:pt x="6968" y="7722"/>
                    </a:lnTo>
                    <a:lnTo>
                      <a:pt x="6947" y="7743"/>
                    </a:lnTo>
                    <a:lnTo>
                      <a:pt x="6843" y="7784"/>
                    </a:lnTo>
                    <a:lnTo>
                      <a:pt x="6801" y="7743"/>
                    </a:lnTo>
                    <a:lnTo>
                      <a:pt x="6780" y="7784"/>
                    </a:lnTo>
                    <a:lnTo>
                      <a:pt x="6675" y="7784"/>
                    </a:lnTo>
                    <a:lnTo>
                      <a:pt x="6675" y="7701"/>
                    </a:lnTo>
                    <a:lnTo>
                      <a:pt x="6696" y="7638"/>
                    </a:lnTo>
                    <a:lnTo>
                      <a:pt x="6487" y="7533"/>
                    </a:lnTo>
                    <a:lnTo>
                      <a:pt x="6466" y="7491"/>
                    </a:lnTo>
                    <a:lnTo>
                      <a:pt x="6466" y="7491"/>
                    </a:lnTo>
                    <a:lnTo>
                      <a:pt x="6571" y="7533"/>
                    </a:lnTo>
                    <a:lnTo>
                      <a:pt x="6759" y="7575"/>
                    </a:lnTo>
                    <a:lnTo>
                      <a:pt x="6843" y="7617"/>
                    </a:lnTo>
                    <a:lnTo>
                      <a:pt x="6801" y="7701"/>
                    </a:lnTo>
                    <a:lnTo>
                      <a:pt x="6801" y="7701"/>
                    </a:lnTo>
                    <a:lnTo>
                      <a:pt x="6989" y="7638"/>
                    </a:lnTo>
                    <a:lnTo>
                      <a:pt x="7198" y="7638"/>
                    </a:lnTo>
                    <a:lnTo>
                      <a:pt x="7324" y="7743"/>
                    </a:lnTo>
                    <a:lnTo>
                      <a:pt x="7366" y="7722"/>
                    </a:lnTo>
                    <a:lnTo>
                      <a:pt x="7387" y="7596"/>
                    </a:lnTo>
                    <a:lnTo>
                      <a:pt x="7115" y="7512"/>
                    </a:lnTo>
                    <a:lnTo>
                      <a:pt x="6905" y="7491"/>
                    </a:lnTo>
                    <a:lnTo>
                      <a:pt x="6759" y="7429"/>
                    </a:lnTo>
                    <a:lnTo>
                      <a:pt x="6780" y="7387"/>
                    </a:lnTo>
                    <a:lnTo>
                      <a:pt x="6884" y="7366"/>
                    </a:lnTo>
                    <a:lnTo>
                      <a:pt x="6989" y="7429"/>
                    </a:lnTo>
                    <a:lnTo>
                      <a:pt x="7219" y="7491"/>
                    </a:lnTo>
                    <a:lnTo>
                      <a:pt x="7408" y="7491"/>
                    </a:lnTo>
                    <a:lnTo>
                      <a:pt x="7470" y="7596"/>
                    </a:lnTo>
                    <a:lnTo>
                      <a:pt x="7470" y="7722"/>
                    </a:lnTo>
                    <a:lnTo>
                      <a:pt x="7491" y="7805"/>
                    </a:lnTo>
                    <a:lnTo>
                      <a:pt x="7638" y="7910"/>
                    </a:lnTo>
                    <a:lnTo>
                      <a:pt x="7805" y="7952"/>
                    </a:lnTo>
                    <a:lnTo>
                      <a:pt x="7889" y="8035"/>
                    </a:lnTo>
                    <a:lnTo>
                      <a:pt x="7910" y="8035"/>
                    </a:lnTo>
                    <a:lnTo>
                      <a:pt x="7993" y="7994"/>
                    </a:lnTo>
                    <a:lnTo>
                      <a:pt x="7952" y="7847"/>
                    </a:lnTo>
                    <a:lnTo>
                      <a:pt x="7993" y="7743"/>
                    </a:lnTo>
                    <a:lnTo>
                      <a:pt x="7952" y="7701"/>
                    </a:lnTo>
                    <a:lnTo>
                      <a:pt x="8056" y="7617"/>
                    </a:lnTo>
                    <a:lnTo>
                      <a:pt x="7993" y="7575"/>
                    </a:lnTo>
                    <a:lnTo>
                      <a:pt x="7680" y="7491"/>
                    </a:lnTo>
                    <a:lnTo>
                      <a:pt x="7554" y="7512"/>
                    </a:lnTo>
                    <a:lnTo>
                      <a:pt x="7512" y="7512"/>
                    </a:lnTo>
                    <a:lnTo>
                      <a:pt x="7408" y="7408"/>
                    </a:lnTo>
                    <a:lnTo>
                      <a:pt x="7282" y="7387"/>
                    </a:lnTo>
                    <a:lnTo>
                      <a:pt x="7198" y="7282"/>
                    </a:lnTo>
                    <a:lnTo>
                      <a:pt x="7115" y="7282"/>
                    </a:lnTo>
                    <a:lnTo>
                      <a:pt x="7073" y="7324"/>
                    </a:lnTo>
                    <a:lnTo>
                      <a:pt x="6989" y="7324"/>
                    </a:lnTo>
                    <a:lnTo>
                      <a:pt x="7010" y="7219"/>
                    </a:lnTo>
                    <a:lnTo>
                      <a:pt x="6864" y="7178"/>
                    </a:lnTo>
                    <a:lnTo>
                      <a:pt x="6843" y="7094"/>
                    </a:lnTo>
                    <a:lnTo>
                      <a:pt x="6947" y="7073"/>
                    </a:lnTo>
                    <a:lnTo>
                      <a:pt x="6989" y="7115"/>
                    </a:lnTo>
                    <a:lnTo>
                      <a:pt x="7094" y="7157"/>
                    </a:lnTo>
                    <a:lnTo>
                      <a:pt x="7156" y="7073"/>
                    </a:lnTo>
                    <a:lnTo>
                      <a:pt x="7115" y="7010"/>
                    </a:lnTo>
                    <a:lnTo>
                      <a:pt x="7156" y="6968"/>
                    </a:lnTo>
                    <a:lnTo>
                      <a:pt x="7219" y="7052"/>
                    </a:lnTo>
                    <a:lnTo>
                      <a:pt x="7219" y="7178"/>
                    </a:lnTo>
                    <a:lnTo>
                      <a:pt x="7324" y="7219"/>
                    </a:lnTo>
                    <a:lnTo>
                      <a:pt x="7638" y="7303"/>
                    </a:lnTo>
                    <a:lnTo>
                      <a:pt x="7700" y="7261"/>
                    </a:lnTo>
                    <a:lnTo>
                      <a:pt x="7554" y="7052"/>
                    </a:lnTo>
                    <a:lnTo>
                      <a:pt x="7408" y="6989"/>
                    </a:lnTo>
                    <a:lnTo>
                      <a:pt x="7303" y="6947"/>
                    </a:lnTo>
                    <a:lnTo>
                      <a:pt x="7303" y="6864"/>
                    </a:lnTo>
                    <a:lnTo>
                      <a:pt x="7324" y="6801"/>
                    </a:lnTo>
                    <a:lnTo>
                      <a:pt x="7408" y="6906"/>
                    </a:lnTo>
                    <a:lnTo>
                      <a:pt x="7554" y="6906"/>
                    </a:lnTo>
                    <a:lnTo>
                      <a:pt x="7638" y="6968"/>
                    </a:lnTo>
                    <a:lnTo>
                      <a:pt x="7680" y="7073"/>
                    </a:lnTo>
                    <a:lnTo>
                      <a:pt x="7721" y="7052"/>
                    </a:lnTo>
                    <a:lnTo>
                      <a:pt x="7805" y="7157"/>
                    </a:lnTo>
                    <a:lnTo>
                      <a:pt x="7910" y="7199"/>
                    </a:lnTo>
                    <a:lnTo>
                      <a:pt x="7952" y="7261"/>
                    </a:lnTo>
                    <a:lnTo>
                      <a:pt x="8014" y="7282"/>
                    </a:lnTo>
                    <a:lnTo>
                      <a:pt x="8077" y="7178"/>
                    </a:lnTo>
                    <a:lnTo>
                      <a:pt x="8203" y="7178"/>
                    </a:lnTo>
                    <a:lnTo>
                      <a:pt x="8307" y="7282"/>
                    </a:lnTo>
                    <a:lnTo>
                      <a:pt x="8349" y="7261"/>
                    </a:lnTo>
                    <a:lnTo>
                      <a:pt x="8349" y="7157"/>
                    </a:lnTo>
                    <a:lnTo>
                      <a:pt x="8412" y="7157"/>
                    </a:lnTo>
                    <a:lnTo>
                      <a:pt x="8516" y="7261"/>
                    </a:lnTo>
                    <a:lnTo>
                      <a:pt x="8642" y="7261"/>
                    </a:lnTo>
                    <a:lnTo>
                      <a:pt x="8684" y="7199"/>
                    </a:lnTo>
                    <a:lnTo>
                      <a:pt x="8684" y="6885"/>
                    </a:lnTo>
                    <a:lnTo>
                      <a:pt x="8433" y="6634"/>
                    </a:lnTo>
                    <a:lnTo>
                      <a:pt x="8349" y="6634"/>
                    </a:lnTo>
                    <a:lnTo>
                      <a:pt x="8307" y="6655"/>
                    </a:lnTo>
                    <a:lnTo>
                      <a:pt x="8224" y="6634"/>
                    </a:lnTo>
                    <a:lnTo>
                      <a:pt x="8244" y="6571"/>
                    </a:lnTo>
                    <a:lnTo>
                      <a:pt x="8433" y="6550"/>
                    </a:lnTo>
                    <a:lnTo>
                      <a:pt x="8516" y="6571"/>
                    </a:lnTo>
                    <a:lnTo>
                      <a:pt x="8558" y="6550"/>
                    </a:lnTo>
                    <a:lnTo>
                      <a:pt x="8642" y="6592"/>
                    </a:lnTo>
                    <a:lnTo>
                      <a:pt x="8642" y="6696"/>
                    </a:lnTo>
                    <a:lnTo>
                      <a:pt x="8684" y="6759"/>
                    </a:lnTo>
                    <a:lnTo>
                      <a:pt x="8851" y="6780"/>
                    </a:lnTo>
                    <a:lnTo>
                      <a:pt x="8851" y="6968"/>
                    </a:lnTo>
                    <a:lnTo>
                      <a:pt x="8893" y="7052"/>
                    </a:lnTo>
                    <a:lnTo>
                      <a:pt x="8998" y="7052"/>
                    </a:lnTo>
                    <a:lnTo>
                      <a:pt x="9060" y="7094"/>
                    </a:lnTo>
                    <a:lnTo>
                      <a:pt x="9353" y="7115"/>
                    </a:lnTo>
                    <a:lnTo>
                      <a:pt x="9500" y="7115"/>
                    </a:lnTo>
                    <a:lnTo>
                      <a:pt x="9688" y="6947"/>
                    </a:lnTo>
                    <a:lnTo>
                      <a:pt x="9709" y="6864"/>
                    </a:lnTo>
                    <a:lnTo>
                      <a:pt x="9605" y="6801"/>
                    </a:lnTo>
                    <a:lnTo>
                      <a:pt x="9563" y="6843"/>
                    </a:lnTo>
                    <a:lnTo>
                      <a:pt x="9500" y="6780"/>
                    </a:lnTo>
                    <a:lnTo>
                      <a:pt x="9563" y="6759"/>
                    </a:lnTo>
                    <a:lnTo>
                      <a:pt x="9709" y="6696"/>
                    </a:lnTo>
                    <a:lnTo>
                      <a:pt x="9835" y="6738"/>
                    </a:lnTo>
                    <a:lnTo>
                      <a:pt x="9981" y="6675"/>
                    </a:lnTo>
                    <a:lnTo>
                      <a:pt x="10002" y="6571"/>
                    </a:lnTo>
                    <a:lnTo>
                      <a:pt x="9918" y="6466"/>
                    </a:lnTo>
                    <a:lnTo>
                      <a:pt x="9625" y="6466"/>
                    </a:lnTo>
                    <a:lnTo>
                      <a:pt x="9395" y="6424"/>
                    </a:lnTo>
                    <a:lnTo>
                      <a:pt x="9416" y="6362"/>
                    </a:lnTo>
                    <a:lnTo>
                      <a:pt x="9521" y="6362"/>
                    </a:lnTo>
                    <a:lnTo>
                      <a:pt x="9563" y="6257"/>
                    </a:lnTo>
                    <a:lnTo>
                      <a:pt x="9605" y="6278"/>
                    </a:lnTo>
                    <a:lnTo>
                      <a:pt x="9625" y="6383"/>
                    </a:lnTo>
                    <a:lnTo>
                      <a:pt x="9709" y="6383"/>
                    </a:lnTo>
                    <a:lnTo>
                      <a:pt x="9772" y="6341"/>
                    </a:lnTo>
                    <a:lnTo>
                      <a:pt x="9981" y="6424"/>
                    </a:lnTo>
                    <a:lnTo>
                      <a:pt x="10044" y="6362"/>
                    </a:lnTo>
                    <a:lnTo>
                      <a:pt x="10149" y="6445"/>
                    </a:lnTo>
                    <a:lnTo>
                      <a:pt x="10211" y="6445"/>
                    </a:lnTo>
                    <a:lnTo>
                      <a:pt x="10316" y="6320"/>
                    </a:lnTo>
                    <a:lnTo>
                      <a:pt x="10295" y="6236"/>
                    </a:lnTo>
                    <a:lnTo>
                      <a:pt x="10149" y="6152"/>
                    </a:lnTo>
                    <a:lnTo>
                      <a:pt x="10211" y="6048"/>
                    </a:lnTo>
                    <a:lnTo>
                      <a:pt x="10253" y="6006"/>
                    </a:lnTo>
                    <a:lnTo>
                      <a:pt x="10232" y="5839"/>
                    </a:lnTo>
                    <a:lnTo>
                      <a:pt x="10316" y="5901"/>
                    </a:lnTo>
                    <a:lnTo>
                      <a:pt x="10316" y="6006"/>
                    </a:lnTo>
                    <a:lnTo>
                      <a:pt x="10253" y="6069"/>
                    </a:lnTo>
                    <a:lnTo>
                      <a:pt x="10295" y="6152"/>
                    </a:lnTo>
                    <a:lnTo>
                      <a:pt x="10358" y="6173"/>
                    </a:lnTo>
                    <a:lnTo>
                      <a:pt x="10441" y="6111"/>
                    </a:lnTo>
                    <a:lnTo>
                      <a:pt x="10734" y="6111"/>
                    </a:lnTo>
                    <a:lnTo>
                      <a:pt x="10776" y="6027"/>
                    </a:lnTo>
                    <a:lnTo>
                      <a:pt x="10923" y="5922"/>
                    </a:lnTo>
                    <a:lnTo>
                      <a:pt x="10881" y="5797"/>
                    </a:lnTo>
                    <a:lnTo>
                      <a:pt x="10944" y="5755"/>
                    </a:lnTo>
                    <a:lnTo>
                      <a:pt x="11048" y="5755"/>
                    </a:lnTo>
                    <a:lnTo>
                      <a:pt x="11132" y="5650"/>
                    </a:lnTo>
                    <a:lnTo>
                      <a:pt x="11216" y="5692"/>
                    </a:lnTo>
                    <a:lnTo>
                      <a:pt x="11299" y="5629"/>
                    </a:lnTo>
                    <a:lnTo>
                      <a:pt x="11550" y="5608"/>
                    </a:lnTo>
                    <a:lnTo>
                      <a:pt x="11613" y="5483"/>
                    </a:lnTo>
                    <a:lnTo>
                      <a:pt x="11822" y="5420"/>
                    </a:lnTo>
                    <a:lnTo>
                      <a:pt x="11927" y="5336"/>
                    </a:lnTo>
                    <a:lnTo>
                      <a:pt x="12073" y="5336"/>
                    </a:lnTo>
                    <a:lnTo>
                      <a:pt x="12136" y="5315"/>
                    </a:lnTo>
                    <a:lnTo>
                      <a:pt x="12262" y="5315"/>
                    </a:lnTo>
                    <a:lnTo>
                      <a:pt x="12429" y="5232"/>
                    </a:lnTo>
                    <a:lnTo>
                      <a:pt x="12555" y="5106"/>
                    </a:lnTo>
                    <a:lnTo>
                      <a:pt x="12659" y="5085"/>
                    </a:lnTo>
                    <a:lnTo>
                      <a:pt x="12743" y="4960"/>
                    </a:lnTo>
                    <a:lnTo>
                      <a:pt x="12952" y="4918"/>
                    </a:lnTo>
                    <a:lnTo>
                      <a:pt x="13036" y="4876"/>
                    </a:lnTo>
                    <a:lnTo>
                      <a:pt x="13224" y="4771"/>
                    </a:lnTo>
                    <a:lnTo>
                      <a:pt x="13308" y="4604"/>
                    </a:lnTo>
                    <a:lnTo>
                      <a:pt x="13371" y="4458"/>
                    </a:lnTo>
                    <a:lnTo>
                      <a:pt x="13182" y="4458"/>
                    </a:lnTo>
                    <a:lnTo>
                      <a:pt x="13057" y="4478"/>
                    </a:lnTo>
                    <a:lnTo>
                      <a:pt x="12973" y="4437"/>
                    </a:lnTo>
                    <a:lnTo>
                      <a:pt x="12848" y="4458"/>
                    </a:lnTo>
                    <a:lnTo>
                      <a:pt x="12659" y="4646"/>
                    </a:lnTo>
                    <a:lnTo>
                      <a:pt x="12387" y="4667"/>
                    </a:lnTo>
                    <a:lnTo>
                      <a:pt x="11927" y="4709"/>
                    </a:lnTo>
                    <a:lnTo>
                      <a:pt x="11801" y="4688"/>
                    </a:lnTo>
                    <a:lnTo>
                      <a:pt x="11488" y="4688"/>
                    </a:lnTo>
                    <a:lnTo>
                      <a:pt x="11299" y="4771"/>
                    </a:lnTo>
                    <a:lnTo>
                      <a:pt x="11299" y="4667"/>
                    </a:lnTo>
                    <a:lnTo>
                      <a:pt x="11174" y="4667"/>
                    </a:lnTo>
                    <a:lnTo>
                      <a:pt x="11216" y="4562"/>
                    </a:lnTo>
                    <a:lnTo>
                      <a:pt x="11362" y="4562"/>
                    </a:lnTo>
                    <a:lnTo>
                      <a:pt x="11446" y="4583"/>
                    </a:lnTo>
                    <a:lnTo>
                      <a:pt x="11550" y="4541"/>
                    </a:lnTo>
                    <a:lnTo>
                      <a:pt x="11571" y="4604"/>
                    </a:lnTo>
                    <a:lnTo>
                      <a:pt x="11718" y="4604"/>
                    </a:lnTo>
                    <a:lnTo>
                      <a:pt x="11906" y="4583"/>
                    </a:lnTo>
                    <a:lnTo>
                      <a:pt x="12032" y="4583"/>
                    </a:lnTo>
                    <a:lnTo>
                      <a:pt x="12346" y="4541"/>
                    </a:lnTo>
                    <a:lnTo>
                      <a:pt x="12848" y="4332"/>
                    </a:lnTo>
                    <a:lnTo>
                      <a:pt x="12931" y="4269"/>
                    </a:lnTo>
                    <a:lnTo>
                      <a:pt x="12848" y="4186"/>
                    </a:lnTo>
                    <a:lnTo>
                      <a:pt x="12638" y="4144"/>
                    </a:lnTo>
                    <a:lnTo>
                      <a:pt x="12262" y="4081"/>
                    </a:lnTo>
                    <a:lnTo>
                      <a:pt x="12199" y="3976"/>
                    </a:lnTo>
                    <a:lnTo>
                      <a:pt x="12199" y="3976"/>
                    </a:lnTo>
                    <a:lnTo>
                      <a:pt x="12346" y="4060"/>
                    </a:lnTo>
                    <a:lnTo>
                      <a:pt x="12450" y="4039"/>
                    </a:lnTo>
                    <a:lnTo>
                      <a:pt x="12450" y="3976"/>
                    </a:lnTo>
                    <a:lnTo>
                      <a:pt x="12325" y="3851"/>
                    </a:lnTo>
                    <a:lnTo>
                      <a:pt x="12304" y="3725"/>
                    </a:lnTo>
                    <a:lnTo>
                      <a:pt x="12408" y="3851"/>
                    </a:lnTo>
                    <a:lnTo>
                      <a:pt x="12597" y="4060"/>
                    </a:lnTo>
                    <a:lnTo>
                      <a:pt x="12638" y="4060"/>
                    </a:lnTo>
                    <a:lnTo>
                      <a:pt x="12722" y="4018"/>
                    </a:lnTo>
                    <a:lnTo>
                      <a:pt x="12764" y="4081"/>
                    </a:lnTo>
                    <a:lnTo>
                      <a:pt x="12973" y="4081"/>
                    </a:lnTo>
                    <a:lnTo>
                      <a:pt x="13057" y="4144"/>
                    </a:lnTo>
                    <a:lnTo>
                      <a:pt x="13141" y="4144"/>
                    </a:lnTo>
                    <a:lnTo>
                      <a:pt x="13287" y="4165"/>
                    </a:lnTo>
                    <a:lnTo>
                      <a:pt x="13371" y="4123"/>
                    </a:lnTo>
                    <a:lnTo>
                      <a:pt x="13308" y="4081"/>
                    </a:lnTo>
                    <a:lnTo>
                      <a:pt x="13162" y="4060"/>
                    </a:lnTo>
                    <a:lnTo>
                      <a:pt x="13162" y="3976"/>
                    </a:lnTo>
                    <a:lnTo>
                      <a:pt x="13350" y="4018"/>
                    </a:lnTo>
                    <a:lnTo>
                      <a:pt x="13475" y="4060"/>
                    </a:lnTo>
                    <a:lnTo>
                      <a:pt x="13601" y="4165"/>
                    </a:lnTo>
                    <a:lnTo>
                      <a:pt x="13664" y="4144"/>
                    </a:lnTo>
                    <a:lnTo>
                      <a:pt x="13706" y="4018"/>
                    </a:lnTo>
                    <a:lnTo>
                      <a:pt x="13810" y="4081"/>
                    </a:lnTo>
                    <a:lnTo>
                      <a:pt x="13978" y="4081"/>
                    </a:lnTo>
                    <a:lnTo>
                      <a:pt x="14124" y="4039"/>
                    </a:lnTo>
                    <a:lnTo>
                      <a:pt x="14229" y="4018"/>
                    </a:lnTo>
                    <a:lnTo>
                      <a:pt x="14354" y="3914"/>
                    </a:lnTo>
                    <a:lnTo>
                      <a:pt x="14710" y="3746"/>
                    </a:lnTo>
                    <a:lnTo>
                      <a:pt x="14794" y="3662"/>
                    </a:lnTo>
                    <a:lnTo>
                      <a:pt x="14794" y="3621"/>
                    </a:lnTo>
                    <a:lnTo>
                      <a:pt x="14877" y="3600"/>
                    </a:lnTo>
                    <a:lnTo>
                      <a:pt x="15003" y="3621"/>
                    </a:lnTo>
                    <a:lnTo>
                      <a:pt x="15045" y="3558"/>
                    </a:lnTo>
                    <a:lnTo>
                      <a:pt x="15275" y="3432"/>
                    </a:lnTo>
                    <a:lnTo>
                      <a:pt x="15400" y="3181"/>
                    </a:lnTo>
                    <a:lnTo>
                      <a:pt x="15463" y="2909"/>
                    </a:lnTo>
                    <a:lnTo>
                      <a:pt x="15442" y="2721"/>
                    </a:lnTo>
                    <a:lnTo>
                      <a:pt x="15379" y="2595"/>
                    </a:lnTo>
                    <a:lnTo>
                      <a:pt x="15233" y="2512"/>
                    </a:lnTo>
                    <a:lnTo>
                      <a:pt x="15149" y="2512"/>
                    </a:lnTo>
                    <a:lnTo>
                      <a:pt x="15128" y="2554"/>
                    </a:lnTo>
                    <a:lnTo>
                      <a:pt x="15024" y="2554"/>
                    </a:lnTo>
                    <a:lnTo>
                      <a:pt x="14961" y="2658"/>
                    </a:lnTo>
                    <a:lnTo>
                      <a:pt x="14877" y="2700"/>
                    </a:lnTo>
                    <a:lnTo>
                      <a:pt x="14835" y="2658"/>
                    </a:lnTo>
                    <a:lnTo>
                      <a:pt x="14961" y="2470"/>
                    </a:lnTo>
                    <a:lnTo>
                      <a:pt x="15003" y="2386"/>
                    </a:lnTo>
                    <a:lnTo>
                      <a:pt x="15107" y="2302"/>
                    </a:lnTo>
                    <a:lnTo>
                      <a:pt x="15128" y="2156"/>
                    </a:lnTo>
                    <a:lnTo>
                      <a:pt x="15066" y="2051"/>
                    </a:lnTo>
                    <a:lnTo>
                      <a:pt x="15024" y="2030"/>
                    </a:lnTo>
                    <a:lnTo>
                      <a:pt x="15107" y="1968"/>
                    </a:lnTo>
                    <a:lnTo>
                      <a:pt x="15170" y="1737"/>
                    </a:lnTo>
                    <a:lnTo>
                      <a:pt x="15066" y="1717"/>
                    </a:lnTo>
                    <a:lnTo>
                      <a:pt x="14940" y="1737"/>
                    </a:lnTo>
                    <a:lnTo>
                      <a:pt x="14919" y="1842"/>
                    </a:lnTo>
                    <a:lnTo>
                      <a:pt x="14856" y="1884"/>
                    </a:lnTo>
                    <a:lnTo>
                      <a:pt x="14794" y="1926"/>
                    </a:lnTo>
                    <a:lnTo>
                      <a:pt x="14731" y="1863"/>
                    </a:lnTo>
                    <a:lnTo>
                      <a:pt x="14794" y="1779"/>
                    </a:lnTo>
                    <a:lnTo>
                      <a:pt x="14794" y="1717"/>
                    </a:lnTo>
                    <a:lnTo>
                      <a:pt x="14835" y="1633"/>
                    </a:lnTo>
                    <a:lnTo>
                      <a:pt x="14814" y="1570"/>
                    </a:lnTo>
                    <a:lnTo>
                      <a:pt x="14689" y="1654"/>
                    </a:lnTo>
                    <a:lnTo>
                      <a:pt x="14626" y="1779"/>
                    </a:lnTo>
                    <a:lnTo>
                      <a:pt x="14584" y="1821"/>
                    </a:lnTo>
                    <a:lnTo>
                      <a:pt x="14522" y="1758"/>
                    </a:lnTo>
                    <a:lnTo>
                      <a:pt x="14584" y="1633"/>
                    </a:lnTo>
                    <a:lnTo>
                      <a:pt x="14542" y="1549"/>
                    </a:lnTo>
                    <a:lnTo>
                      <a:pt x="14417" y="1549"/>
                    </a:lnTo>
                    <a:lnTo>
                      <a:pt x="14270" y="1633"/>
                    </a:lnTo>
                    <a:lnTo>
                      <a:pt x="14208" y="1737"/>
                    </a:lnTo>
                    <a:lnTo>
                      <a:pt x="14082" y="1737"/>
                    </a:lnTo>
                    <a:lnTo>
                      <a:pt x="14019" y="1779"/>
                    </a:lnTo>
                    <a:lnTo>
                      <a:pt x="13978" y="1884"/>
                    </a:lnTo>
                    <a:lnTo>
                      <a:pt x="13894" y="1884"/>
                    </a:lnTo>
                    <a:lnTo>
                      <a:pt x="13789" y="1842"/>
                    </a:lnTo>
                    <a:lnTo>
                      <a:pt x="13580" y="1821"/>
                    </a:lnTo>
                    <a:lnTo>
                      <a:pt x="13308" y="1821"/>
                    </a:lnTo>
                    <a:lnTo>
                      <a:pt x="13496" y="1758"/>
                    </a:lnTo>
                    <a:lnTo>
                      <a:pt x="13559" y="1717"/>
                    </a:lnTo>
                    <a:lnTo>
                      <a:pt x="13643" y="1737"/>
                    </a:lnTo>
                    <a:lnTo>
                      <a:pt x="13747" y="1737"/>
                    </a:lnTo>
                    <a:lnTo>
                      <a:pt x="13894" y="1654"/>
                    </a:lnTo>
                    <a:lnTo>
                      <a:pt x="14019" y="1633"/>
                    </a:lnTo>
                    <a:lnTo>
                      <a:pt x="14124" y="1507"/>
                    </a:lnTo>
                    <a:lnTo>
                      <a:pt x="14333" y="1403"/>
                    </a:lnTo>
                    <a:lnTo>
                      <a:pt x="14396" y="1340"/>
                    </a:lnTo>
                    <a:lnTo>
                      <a:pt x="14354" y="1298"/>
                    </a:lnTo>
                    <a:lnTo>
                      <a:pt x="14270" y="1298"/>
                    </a:lnTo>
                    <a:lnTo>
                      <a:pt x="14061" y="1152"/>
                    </a:lnTo>
                    <a:lnTo>
                      <a:pt x="14019" y="1089"/>
                    </a:lnTo>
                    <a:lnTo>
                      <a:pt x="13978" y="1089"/>
                    </a:lnTo>
                    <a:lnTo>
                      <a:pt x="13873" y="1131"/>
                    </a:lnTo>
                    <a:lnTo>
                      <a:pt x="13810" y="1193"/>
                    </a:lnTo>
                    <a:lnTo>
                      <a:pt x="13747" y="1152"/>
                    </a:lnTo>
                    <a:lnTo>
                      <a:pt x="13706" y="1089"/>
                    </a:lnTo>
                    <a:lnTo>
                      <a:pt x="13789" y="1005"/>
                    </a:lnTo>
                    <a:lnTo>
                      <a:pt x="13768" y="921"/>
                    </a:lnTo>
                    <a:lnTo>
                      <a:pt x="13601" y="942"/>
                    </a:lnTo>
                    <a:lnTo>
                      <a:pt x="13538" y="1047"/>
                    </a:lnTo>
                    <a:lnTo>
                      <a:pt x="13454" y="1026"/>
                    </a:lnTo>
                    <a:lnTo>
                      <a:pt x="13454" y="901"/>
                    </a:lnTo>
                    <a:lnTo>
                      <a:pt x="13308" y="942"/>
                    </a:lnTo>
                    <a:lnTo>
                      <a:pt x="13266" y="1005"/>
                    </a:lnTo>
                    <a:lnTo>
                      <a:pt x="13224" y="921"/>
                    </a:lnTo>
                    <a:lnTo>
                      <a:pt x="13287" y="838"/>
                    </a:lnTo>
                    <a:lnTo>
                      <a:pt x="13245" y="775"/>
                    </a:lnTo>
                    <a:lnTo>
                      <a:pt x="13308" y="775"/>
                    </a:lnTo>
                    <a:lnTo>
                      <a:pt x="13371" y="691"/>
                    </a:lnTo>
                    <a:lnTo>
                      <a:pt x="13287" y="608"/>
                    </a:lnTo>
                    <a:lnTo>
                      <a:pt x="13078" y="587"/>
                    </a:lnTo>
                    <a:lnTo>
                      <a:pt x="12910" y="503"/>
                    </a:lnTo>
                    <a:lnTo>
                      <a:pt x="12785" y="524"/>
                    </a:lnTo>
                    <a:lnTo>
                      <a:pt x="12659" y="629"/>
                    </a:lnTo>
                    <a:lnTo>
                      <a:pt x="12638" y="733"/>
                    </a:lnTo>
                    <a:lnTo>
                      <a:pt x="12597" y="775"/>
                    </a:lnTo>
                    <a:lnTo>
                      <a:pt x="12513" y="670"/>
                    </a:lnTo>
                    <a:lnTo>
                      <a:pt x="12638" y="524"/>
                    </a:lnTo>
                    <a:lnTo>
                      <a:pt x="12659" y="461"/>
                    </a:lnTo>
                    <a:lnTo>
                      <a:pt x="12513" y="461"/>
                    </a:lnTo>
                    <a:lnTo>
                      <a:pt x="12387" y="377"/>
                    </a:lnTo>
                    <a:lnTo>
                      <a:pt x="12262" y="377"/>
                    </a:lnTo>
                    <a:lnTo>
                      <a:pt x="12199" y="482"/>
                    </a:lnTo>
                    <a:lnTo>
                      <a:pt x="12011" y="608"/>
                    </a:lnTo>
                    <a:lnTo>
                      <a:pt x="11885" y="733"/>
                    </a:lnTo>
                    <a:lnTo>
                      <a:pt x="11801" y="775"/>
                    </a:lnTo>
                    <a:lnTo>
                      <a:pt x="11781" y="712"/>
                    </a:lnTo>
                    <a:lnTo>
                      <a:pt x="11822" y="587"/>
                    </a:lnTo>
                    <a:lnTo>
                      <a:pt x="11822" y="419"/>
                    </a:lnTo>
                    <a:lnTo>
                      <a:pt x="11781" y="377"/>
                    </a:lnTo>
                    <a:lnTo>
                      <a:pt x="11739" y="273"/>
                    </a:lnTo>
                    <a:lnTo>
                      <a:pt x="11592" y="189"/>
                    </a:lnTo>
                    <a:lnTo>
                      <a:pt x="11467" y="210"/>
                    </a:lnTo>
                    <a:lnTo>
                      <a:pt x="11341" y="189"/>
                    </a:lnTo>
                    <a:lnTo>
                      <a:pt x="11278" y="85"/>
                    </a:lnTo>
                    <a:lnTo>
                      <a:pt x="11153" y="64"/>
                    </a:lnTo>
                    <a:lnTo>
                      <a:pt x="10985" y="105"/>
                    </a:lnTo>
                    <a:lnTo>
                      <a:pt x="10881" y="85"/>
                    </a:lnTo>
                    <a:lnTo>
                      <a:pt x="10818" y="64"/>
                    </a:lnTo>
                    <a:lnTo>
                      <a:pt x="10734" y="1"/>
                    </a:lnTo>
                    <a:lnTo>
                      <a:pt x="10651" y="64"/>
                    </a:lnTo>
                    <a:lnTo>
                      <a:pt x="10630" y="210"/>
                    </a:lnTo>
                    <a:lnTo>
                      <a:pt x="10734" y="461"/>
                    </a:lnTo>
                    <a:lnTo>
                      <a:pt x="10651" y="670"/>
                    </a:lnTo>
                    <a:lnTo>
                      <a:pt x="10651" y="817"/>
                    </a:lnTo>
                    <a:lnTo>
                      <a:pt x="10609" y="880"/>
                    </a:lnTo>
                    <a:lnTo>
                      <a:pt x="10525" y="838"/>
                    </a:lnTo>
                    <a:lnTo>
                      <a:pt x="10400" y="880"/>
                    </a:lnTo>
                    <a:lnTo>
                      <a:pt x="10337" y="817"/>
                    </a:lnTo>
                    <a:lnTo>
                      <a:pt x="10421" y="733"/>
                    </a:lnTo>
                    <a:lnTo>
                      <a:pt x="10358" y="566"/>
                    </a:lnTo>
                    <a:lnTo>
                      <a:pt x="10421" y="461"/>
                    </a:lnTo>
                    <a:lnTo>
                      <a:pt x="10441" y="315"/>
                    </a:lnTo>
                    <a:lnTo>
                      <a:pt x="10400" y="273"/>
                    </a:lnTo>
                    <a:lnTo>
                      <a:pt x="10232" y="398"/>
                    </a:lnTo>
                    <a:lnTo>
                      <a:pt x="10232" y="461"/>
                    </a:lnTo>
                    <a:lnTo>
                      <a:pt x="10149" y="482"/>
                    </a:lnTo>
                    <a:lnTo>
                      <a:pt x="10107" y="419"/>
                    </a:lnTo>
                    <a:lnTo>
                      <a:pt x="10149" y="273"/>
                    </a:lnTo>
                    <a:lnTo>
                      <a:pt x="10107" y="210"/>
                    </a:lnTo>
                    <a:lnTo>
                      <a:pt x="10044" y="252"/>
                    </a:lnTo>
                    <a:lnTo>
                      <a:pt x="9981" y="398"/>
                    </a:lnTo>
                    <a:lnTo>
                      <a:pt x="9897" y="398"/>
                    </a:lnTo>
                    <a:lnTo>
                      <a:pt x="9877" y="357"/>
                    </a:lnTo>
                    <a:lnTo>
                      <a:pt x="9918" y="252"/>
                    </a:lnTo>
                    <a:lnTo>
                      <a:pt x="9918" y="105"/>
                    </a:lnTo>
                    <a:lnTo>
                      <a:pt x="9897" y="64"/>
                    </a:lnTo>
                    <a:lnTo>
                      <a:pt x="962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70"/>
              <p:cNvSpPr/>
              <p:nvPr/>
            </p:nvSpPr>
            <p:spPr>
              <a:xfrm>
                <a:off x="2905300" y="2401625"/>
                <a:ext cx="91575" cy="98875"/>
              </a:xfrm>
              <a:custGeom>
                <a:avLst/>
                <a:gdLst/>
                <a:ahLst/>
                <a:cxnLst/>
                <a:rect l="l" t="t" r="r" b="b"/>
                <a:pathLst>
                  <a:path w="3663" h="3955" extrusionOk="0">
                    <a:moveTo>
                      <a:pt x="2909" y="2155"/>
                    </a:moveTo>
                    <a:lnTo>
                      <a:pt x="2872" y="2165"/>
                    </a:lnTo>
                    <a:lnTo>
                      <a:pt x="2872" y="2165"/>
                    </a:lnTo>
                    <a:lnTo>
                      <a:pt x="2878" y="2166"/>
                    </a:lnTo>
                    <a:lnTo>
                      <a:pt x="2878" y="2166"/>
                    </a:lnTo>
                    <a:lnTo>
                      <a:pt x="2930" y="2155"/>
                    </a:lnTo>
                    <a:close/>
                    <a:moveTo>
                      <a:pt x="2323" y="0"/>
                    </a:moveTo>
                    <a:lnTo>
                      <a:pt x="2260" y="42"/>
                    </a:lnTo>
                    <a:lnTo>
                      <a:pt x="2219" y="84"/>
                    </a:lnTo>
                    <a:lnTo>
                      <a:pt x="2135" y="84"/>
                    </a:lnTo>
                    <a:lnTo>
                      <a:pt x="2072" y="147"/>
                    </a:lnTo>
                    <a:lnTo>
                      <a:pt x="2009" y="188"/>
                    </a:lnTo>
                    <a:lnTo>
                      <a:pt x="1905" y="188"/>
                    </a:lnTo>
                    <a:lnTo>
                      <a:pt x="1779" y="293"/>
                    </a:lnTo>
                    <a:lnTo>
                      <a:pt x="1675" y="377"/>
                    </a:lnTo>
                    <a:lnTo>
                      <a:pt x="1675" y="460"/>
                    </a:lnTo>
                    <a:lnTo>
                      <a:pt x="1612" y="460"/>
                    </a:lnTo>
                    <a:lnTo>
                      <a:pt x="1570" y="419"/>
                    </a:lnTo>
                    <a:lnTo>
                      <a:pt x="1570" y="460"/>
                    </a:lnTo>
                    <a:lnTo>
                      <a:pt x="1591" y="481"/>
                    </a:lnTo>
                    <a:lnTo>
                      <a:pt x="1591" y="523"/>
                    </a:lnTo>
                    <a:lnTo>
                      <a:pt x="1528" y="586"/>
                    </a:lnTo>
                    <a:lnTo>
                      <a:pt x="1423" y="670"/>
                    </a:lnTo>
                    <a:lnTo>
                      <a:pt x="1382" y="691"/>
                    </a:lnTo>
                    <a:lnTo>
                      <a:pt x="1402" y="711"/>
                    </a:lnTo>
                    <a:lnTo>
                      <a:pt x="1382" y="774"/>
                    </a:lnTo>
                    <a:lnTo>
                      <a:pt x="1319" y="774"/>
                    </a:lnTo>
                    <a:lnTo>
                      <a:pt x="1319" y="816"/>
                    </a:lnTo>
                    <a:lnTo>
                      <a:pt x="1382" y="837"/>
                    </a:lnTo>
                    <a:lnTo>
                      <a:pt x="1319" y="879"/>
                    </a:lnTo>
                    <a:lnTo>
                      <a:pt x="1256" y="879"/>
                    </a:lnTo>
                    <a:lnTo>
                      <a:pt x="1193" y="942"/>
                    </a:lnTo>
                    <a:lnTo>
                      <a:pt x="1193" y="1004"/>
                    </a:lnTo>
                    <a:lnTo>
                      <a:pt x="1214" y="1004"/>
                    </a:lnTo>
                    <a:lnTo>
                      <a:pt x="1256" y="1025"/>
                    </a:lnTo>
                    <a:lnTo>
                      <a:pt x="1193" y="1046"/>
                    </a:lnTo>
                    <a:lnTo>
                      <a:pt x="1151" y="1046"/>
                    </a:lnTo>
                    <a:lnTo>
                      <a:pt x="1089" y="1151"/>
                    </a:lnTo>
                    <a:lnTo>
                      <a:pt x="1068" y="1214"/>
                    </a:lnTo>
                    <a:lnTo>
                      <a:pt x="942" y="1402"/>
                    </a:lnTo>
                    <a:lnTo>
                      <a:pt x="942" y="1444"/>
                    </a:lnTo>
                    <a:lnTo>
                      <a:pt x="984" y="1507"/>
                    </a:lnTo>
                    <a:lnTo>
                      <a:pt x="984" y="1548"/>
                    </a:lnTo>
                    <a:lnTo>
                      <a:pt x="963" y="1548"/>
                    </a:lnTo>
                    <a:lnTo>
                      <a:pt x="942" y="1527"/>
                    </a:lnTo>
                    <a:lnTo>
                      <a:pt x="900" y="1527"/>
                    </a:lnTo>
                    <a:lnTo>
                      <a:pt x="796" y="1569"/>
                    </a:lnTo>
                    <a:lnTo>
                      <a:pt x="754" y="1653"/>
                    </a:lnTo>
                    <a:lnTo>
                      <a:pt x="754" y="1716"/>
                    </a:lnTo>
                    <a:lnTo>
                      <a:pt x="796" y="1716"/>
                    </a:lnTo>
                    <a:lnTo>
                      <a:pt x="858" y="1758"/>
                    </a:lnTo>
                    <a:lnTo>
                      <a:pt x="838" y="1779"/>
                    </a:lnTo>
                    <a:lnTo>
                      <a:pt x="838" y="1841"/>
                    </a:lnTo>
                    <a:lnTo>
                      <a:pt x="775" y="1883"/>
                    </a:lnTo>
                    <a:lnTo>
                      <a:pt x="649" y="1862"/>
                    </a:lnTo>
                    <a:lnTo>
                      <a:pt x="628" y="1883"/>
                    </a:lnTo>
                    <a:lnTo>
                      <a:pt x="628" y="1946"/>
                    </a:lnTo>
                    <a:lnTo>
                      <a:pt x="545" y="2030"/>
                    </a:lnTo>
                    <a:lnTo>
                      <a:pt x="482" y="2134"/>
                    </a:lnTo>
                    <a:lnTo>
                      <a:pt x="440" y="2197"/>
                    </a:lnTo>
                    <a:lnTo>
                      <a:pt x="419" y="2197"/>
                    </a:lnTo>
                    <a:lnTo>
                      <a:pt x="419" y="2134"/>
                    </a:lnTo>
                    <a:lnTo>
                      <a:pt x="377" y="2197"/>
                    </a:lnTo>
                    <a:lnTo>
                      <a:pt x="335" y="2134"/>
                    </a:lnTo>
                    <a:lnTo>
                      <a:pt x="356" y="2072"/>
                    </a:lnTo>
                    <a:lnTo>
                      <a:pt x="440" y="2030"/>
                    </a:lnTo>
                    <a:lnTo>
                      <a:pt x="461" y="1967"/>
                    </a:lnTo>
                    <a:lnTo>
                      <a:pt x="440" y="1988"/>
                    </a:lnTo>
                    <a:lnTo>
                      <a:pt x="356" y="2051"/>
                    </a:lnTo>
                    <a:lnTo>
                      <a:pt x="231" y="2134"/>
                    </a:lnTo>
                    <a:lnTo>
                      <a:pt x="168" y="2260"/>
                    </a:lnTo>
                    <a:lnTo>
                      <a:pt x="231" y="2260"/>
                    </a:lnTo>
                    <a:lnTo>
                      <a:pt x="314" y="2239"/>
                    </a:lnTo>
                    <a:lnTo>
                      <a:pt x="461" y="2197"/>
                    </a:lnTo>
                    <a:lnTo>
                      <a:pt x="586" y="2197"/>
                    </a:lnTo>
                    <a:lnTo>
                      <a:pt x="524" y="2281"/>
                    </a:lnTo>
                    <a:lnTo>
                      <a:pt x="419" y="2406"/>
                    </a:lnTo>
                    <a:lnTo>
                      <a:pt x="335" y="2511"/>
                    </a:lnTo>
                    <a:lnTo>
                      <a:pt x="210" y="2595"/>
                    </a:lnTo>
                    <a:lnTo>
                      <a:pt x="105" y="2699"/>
                    </a:lnTo>
                    <a:lnTo>
                      <a:pt x="22" y="2699"/>
                    </a:lnTo>
                    <a:lnTo>
                      <a:pt x="1" y="2762"/>
                    </a:lnTo>
                    <a:lnTo>
                      <a:pt x="22" y="2804"/>
                    </a:lnTo>
                    <a:lnTo>
                      <a:pt x="1" y="2888"/>
                    </a:lnTo>
                    <a:lnTo>
                      <a:pt x="22" y="2929"/>
                    </a:lnTo>
                    <a:lnTo>
                      <a:pt x="63" y="2929"/>
                    </a:lnTo>
                    <a:lnTo>
                      <a:pt x="168" y="2971"/>
                    </a:lnTo>
                    <a:lnTo>
                      <a:pt x="314" y="2929"/>
                    </a:lnTo>
                    <a:lnTo>
                      <a:pt x="377" y="2888"/>
                    </a:lnTo>
                    <a:lnTo>
                      <a:pt x="482" y="2888"/>
                    </a:lnTo>
                    <a:lnTo>
                      <a:pt x="566" y="2825"/>
                    </a:lnTo>
                    <a:lnTo>
                      <a:pt x="586" y="2783"/>
                    </a:lnTo>
                    <a:lnTo>
                      <a:pt x="586" y="2804"/>
                    </a:lnTo>
                    <a:lnTo>
                      <a:pt x="545" y="2888"/>
                    </a:lnTo>
                    <a:lnTo>
                      <a:pt x="670" y="2908"/>
                    </a:lnTo>
                    <a:lnTo>
                      <a:pt x="754" y="2888"/>
                    </a:lnTo>
                    <a:lnTo>
                      <a:pt x="796" y="2929"/>
                    </a:lnTo>
                    <a:lnTo>
                      <a:pt x="963" y="2929"/>
                    </a:lnTo>
                    <a:lnTo>
                      <a:pt x="1047" y="2908"/>
                    </a:lnTo>
                    <a:lnTo>
                      <a:pt x="1068" y="2971"/>
                    </a:lnTo>
                    <a:lnTo>
                      <a:pt x="1110" y="3013"/>
                    </a:lnTo>
                    <a:lnTo>
                      <a:pt x="1214" y="3013"/>
                    </a:lnTo>
                    <a:lnTo>
                      <a:pt x="1256" y="2992"/>
                    </a:lnTo>
                    <a:lnTo>
                      <a:pt x="1277" y="3013"/>
                    </a:lnTo>
                    <a:lnTo>
                      <a:pt x="1361" y="3013"/>
                    </a:lnTo>
                    <a:lnTo>
                      <a:pt x="1402" y="2992"/>
                    </a:lnTo>
                    <a:lnTo>
                      <a:pt x="1402" y="2950"/>
                    </a:lnTo>
                    <a:lnTo>
                      <a:pt x="1486" y="2950"/>
                    </a:lnTo>
                    <a:lnTo>
                      <a:pt x="1507" y="2992"/>
                    </a:lnTo>
                    <a:lnTo>
                      <a:pt x="1570" y="2992"/>
                    </a:lnTo>
                    <a:lnTo>
                      <a:pt x="1591" y="2929"/>
                    </a:lnTo>
                    <a:lnTo>
                      <a:pt x="1633" y="2929"/>
                    </a:lnTo>
                    <a:lnTo>
                      <a:pt x="1695" y="2971"/>
                    </a:lnTo>
                    <a:lnTo>
                      <a:pt x="1716" y="2908"/>
                    </a:lnTo>
                    <a:lnTo>
                      <a:pt x="1716" y="2867"/>
                    </a:lnTo>
                    <a:lnTo>
                      <a:pt x="1716" y="2783"/>
                    </a:lnTo>
                    <a:lnTo>
                      <a:pt x="1737" y="2804"/>
                    </a:lnTo>
                    <a:lnTo>
                      <a:pt x="1779" y="2762"/>
                    </a:lnTo>
                    <a:lnTo>
                      <a:pt x="1821" y="2762"/>
                    </a:lnTo>
                    <a:lnTo>
                      <a:pt x="1800" y="2783"/>
                    </a:lnTo>
                    <a:lnTo>
                      <a:pt x="1779" y="2888"/>
                    </a:lnTo>
                    <a:lnTo>
                      <a:pt x="1800" y="2908"/>
                    </a:lnTo>
                    <a:lnTo>
                      <a:pt x="1821" y="2867"/>
                    </a:lnTo>
                    <a:lnTo>
                      <a:pt x="1884" y="2783"/>
                    </a:lnTo>
                    <a:lnTo>
                      <a:pt x="1905" y="2783"/>
                    </a:lnTo>
                    <a:lnTo>
                      <a:pt x="1905" y="2867"/>
                    </a:lnTo>
                    <a:lnTo>
                      <a:pt x="1884" y="2908"/>
                    </a:lnTo>
                    <a:lnTo>
                      <a:pt x="1884" y="2971"/>
                    </a:lnTo>
                    <a:lnTo>
                      <a:pt x="1947" y="2929"/>
                    </a:lnTo>
                    <a:lnTo>
                      <a:pt x="1988" y="2929"/>
                    </a:lnTo>
                    <a:lnTo>
                      <a:pt x="1988" y="2971"/>
                    </a:lnTo>
                    <a:lnTo>
                      <a:pt x="1884" y="3034"/>
                    </a:lnTo>
                    <a:lnTo>
                      <a:pt x="1779" y="3097"/>
                    </a:lnTo>
                    <a:lnTo>
                      <a:pt x="1800" y="3118"/>
                    </a:lnTo>
                    <a:lnTo>
                      <a:pt x="1821" y="3097"/>
                    </a:lnTo>
                    <a:lnTo>
                      <a:pt x="1884" y="3097"/>
                    </a:lnTo>
                    <a:lnTo>
                      <a:pt x="1905" y="3118"/>
                    </a:lnTo>
                    <a:lnTo>
                      <a:pt x="1947" y="3118"/>
                    </a:lnTo>
                    <a:lnTo>
                      <a:pt x="1988" y="3139"/>
                    </a:lnTo>
                    <a:lnTo>
                      <a:pt x="2030" y="3118"/>
                    </a:lnTo>
                    <a:lnTo>
                      <a:pt x="2114" y="3097"/>
                    </a:lnTo>
                    <a:lnTo>
                      <a:pt x="2135" y="3013"/>
                    </a:lnTo>
                    <a:lnTo>
                      <a:pt x="2135" y="2971"/>
                    </a:lnTo>
                    <a:lnTo>
                      <a:pt x="2198" y="2992"/>
                    </a:lnTo>
                    <a:lnTo>
                      <a:pt x="2260" y="3013"/>
                    </a:lnTo>
                    <a:lnTo>
                      <a:pt x="2323" y="3076"/>
                    </a:lnTo>
                    <a:lnTo>
                      <a:pt x="2365" y="3034"/>
                    </a:lnTo>
                    <a:lnTo>
                      <a:pt x="2428" y="3013"/>
                    </a:lnTo>
                    <a:lnTo>
                      <a:pt x="2511" y="3013"/>
                    </a:lnTo>
                    <a:lnTo>
                      <a:pt x="2449" y="3076"/>
                    </a:lnTo>
                    <a:lnTo>
                      <a:pt x="2449" y="3097"/>
                    </a:lnTo>
                    <a:lnTo>
                      <a:pt x="2344" y="3139"/>
                    </a:lnTo>
                    <a:lnTo>
                      <a:pt x="2239" y="3139"/>
                    </a:lnTo>
                    <a:lnTo>
                      <a:pt x="2198" y="3201"/>
                    </a:lnTo>
                    <a:lnTo>
                      <a:pt x="2198" y="3243"/>
                    </a:lnTo>
                    <a:lnTo>
                      <a:pt x="2156" y="3285"/>
                    </a:lnTo>
                    <a:lnTo>
                      <a:pt x="2135" y="3327"/>
                    </a:lnTo>
                    <a:lnTo>
                      <a:pt x="2051" y="3327"/>
                    </a:lnTo>
                    <a:lnTo>
                      <a:pt x="2009" y="3348"/>
                    </a:lnTo>
                    <a:lnTo>
                      <a:pt x="1988" y="3411"/>
                    </a:lnTo>
                    <a:lnTo>
                      <a:pt x="1926" y="3432"/>
                    </a:lnTo>
                    <a:lnTo>
                      <a:pt x="1821" y="3452"/>
                    </a:lnTo>
                    <a:lnTo>
                      <a:pt x="1737" y="3515"/>
                    </a:lnTo>
                    <a:lnTo>
                      <a:pt x="1716" y="3557"/>
                    </a:lnTo>
                    <a:lnTo>
                      <a:pt x="1737" y="3599"/>
                    </a:lnTo>
                    <a:lnTo>
                      <a:pt x="1779" y="3620"/>
                    </a:lnTo>
                    <a:lnTo>
                      <a:pt x="1842" y="3620"/>
                    </a:lnTo>
                    <a:lnTo>
                      <a:pt x="1884" y="3557"/>
                    </a:lnTo>
                    <a:lnTo>
                      <a:pt x="1905" y="3536"/>
                    </a:lnTo>
                    <a:lnTo>
                      <a:pt x="1947" y="3536"/>
                    </a:lnTo>
                    <a:lnTo>
                      <a:pt x="1947" y="3599"/>
                    </a:lnTo>
                    <a:lnTo>
                      <a:pt x="1988" y="3620"/>
                    </a:lnTo>
                    <a:lnTo>
                      <a:pt x="2051" y="3599"/>
                    </a:lnTo>
                    <a:lnTo>
                      <a:pt x="2114" y="3536"/>
                    </a:lnTo>
                    <a:lnTo>
                      <a:pt x="2135" y="3494"/>
                    </a:lnTo>
                    <a:lnTo>
                      <a:pt x="2156" y="3494"/>
                    </a:lnTo>
                    <a:lnTo>
                      <a:pt x="2198" y="3432"/>
                    </a:lnTo>
                    <a:lnTo>
                      <a:pt x="2219" y="3348"/>
                    </a:lnTo>
                    <a:lnTo>
                      <a:pt x="2260" y="3327"/>
                    </a:lnTo>
                    <a:lnTo>
                      <a:pt x="2365" y="3222"/>
                    </a:lnTo>
                    <a:lnTo>
                      <a:pt x="2428" y="3201"/>
                    </a:lnTo>
                    <a:lnTo>
                      <a:pt x="2470" y="3222"/>
                    </a:lnTo>
                    <a:lnTo>
                      <a:pt x="2553" y="3222"/>
                    </a:lnTo>
                    <a:lnTo>
                      <a:pt x="2511" y="3285"/>
                    </a:lnTo>
                    <a:lnTo>
                      <a:pt x="2553" y="3285"/>
                    </a:lnTo>
                    <a:lnTo>
                      <a:pt x="2616" y="3243"/>
                    </a:lnTo>
                    <a:lnTo>
                      <a:pt x="2658" y="3118"/>
                    </a:lnTo>
                    <a:lnTo>
                      <a:pt x="2721" y="3013"/>
                    </a:lnTo>
                    <a:lnTo>
                      <a:pt x="2721" y="2908"/>
                    </a:lnTo>
                    <a:lnTo>
                      <a:pt x="2742" y="2888"/>
                    </a:lnTo>
                    <a:lnTo>
                      <a:pt x="2763" y="2888"/>
                    </a:lnTo>
                    <a:lnTo>
                      <a:pt x="2825" y="2929"/>
                    </a:lnTo>
                    <a:lnTo>
                      <a:pt x="2846" y="2929"/>
                    </a:lnTo>
                    <a:lnTo>
                      <a:pt x="2888" y="2971"/>
                    </a:lnTo>
                    <a:lnTo>
                      <a:pt x="2888" y="3076"/>
                    </a:lnTo>
                    <a:lnTo>
                      <a:pt x="2867" y="3139"/>
                    </a:lnTo>
                    <a:lnTo>
                      <a:pt x="2846" y="3222"/>
                    </a:lnTo>
                    <a:lnTo>
                      <a:pt x="2867" y="3285"/>
                    </a:lnTo>
                    <a:lnTo>
                      <a:pt x="2846" y="3327"/>
                    </a:lnTo>
                    <a:lnTo>
                      <a:pt x="2763" y="3411"/>
                    </a:lnTo>
                    <a:lnTo>
                      <a:pt x="2721" y="3557"/>
                    </a:lnTo>
                    <a:lnTo>
                      <a:pt x="2721" y="3641"/>
                    </a:lnTo>
                    <a:lnTo>
                      <a:pt x="2679" y="3662"/>
                    </a:lnTo>
                    <a:lnTo>
                      <a:pt x="2679" y="3745"/>
                    </a:lnTo>
                    <a:lnTo>
                      <a:pt x="2742" y="3766"/>
                    </a:lnTo>
                    <a:lnTo>
                      <a:pt x="2825" y="3724"/>
                    </a:lnTo>
                    <a:lnTo>
                      <a:pt x="2888" y="3557"/>
                    </a:lnTo>
                    <a:lnTo>
                      <a:pt x="2951" y="3557"/>
                    </a:lnTo>
                    <a:lnTo>
                      <a:pt x="3035" y="3452"/>
                    </a:lnTo>
                    <a:lnTo>
                      <a:pt x="3076" y="3411"/>
                    </a:lnTo>
                    <a:lnTo>
                      <a:pt x="3097" y="3432"/>
                    </a:lnTo>
                    <a:lnTo>
                      <a:pt x="3202" y="3432"/>
                    </a:lnTo>
                    <a:lnTo>
                      <a:pt x="3202" y="3494"/>
                    </a:lnTo>
                    <a:lnTo>
                      <a:pt x="3139" y="3515"/>
                    </a:lnTo>
                    <a:lnTo>
                      <a:pt x="3035" y="3620"/>
                    </a:lnTo>
                    <a:lnTo>
                      <a:pt x="3035" y="3704"/>
                    </a:lnTo>
                    <a:lnTo>
                      <a:pt x="2993" y="3766"/>
                    </a:lnTo>
                    <a:lnTo>
                      <a:pt x="3035" y="3808"/>
                    </a:lnTo>
                    <a:lnTo>
                      <a:pt x="3035" y="3913"/>
                    </a:lnTo>
                    <a:lnTo>
                      <a:pt x="3076" y="3955"/>
                    </a:lnTo>
                    <a:lnTo>
                      <a:pt x="3097" y="3871"/>
                    </a:lnTo>
                    <a:lnTo>
                      <a:pt x="3160" y="3829"/>
                    </a:lnTo>
                    <a:lnTo>
                      <a:pt x="3202" y="3829"/>
                    </a:lnTo>
                    <a:lnTo>
                      <a:pt x="3265" y="3913"/>
                    </a:lnTo>
                    <a:lnTo>
                      <a:pt x="3307" y="3934"/>
                    </a:lnTo>
                    <a:lnTo>
                      <a:pt x="3390" y="3871"/>
                    </a:lnTo>
                    <a:lnTo>
                      <a:pt x="3390" y="3829"/>
                    </a:lnTo>
                    <a:lnTo>
                      <a:pt x="3411" y="3829"/>
                    </a:lnTo>
                    <a:lnTo>
                      <a:pt x="3453" y="3766"/>
                    </a:lnTo>
                    <a:lnTo>
                      <a:pt x="3453" y="3704"/>
                    </a:lnTo>
                    <a:lnTo>
                      <a:pt x="3474" y="3704"/>
                    </a:lnTo>
                    <a:lnTo>
                      <a:pt x="3495" y="3641"/>
                    </a:lnTo>
                    <a:lnTo>
                      <a:pt x="3474" y="3599"/>
                    </a:lnTo>
                    <a:lnTo>
                      <a:pt x="3495" y="3494"/>
                    </a:lnTo>
                    <a:lnTo>
                      <a:pt x="3599" y="3348"/>
                    </a:lnTo>
                    <a:lnTo>
                      <a:pt x="3662" y="3243"/>
                    </a:lnTo>
                    <a:lnTo>
                      <a:pt x="3662" y="3097"/>
                    </a:lnTo>
                    <a:lnTo>
                      <a:pt x="3662" y="3034"/>
                    </a:lnTo>
                    <a:lnTo>
                      <a:pt x="3620" y="3034"/>
                    </a:lnTo>
                    <a:lnTo>
                      <a:pt x="3620" y="3097"/>
                    </a:lnTo>
                    <a:lnTo>
                      <a:pt x="3579" y="3180"/>
                    </a:lnTo>
                    <a:lnTo>
                      <a:pt x="3495" y="3222"/>
                    </a:lnTo>
                    <a:lnTo>
                      <a:pt x="3411" y="3306"/>
                    </a:lnTo>
                    <a:lnTo>
                      <a:pt x="3369" y="3327"/>
                    </a:lnTo>
                    <a:lnTo>
                      <a:pt x="3348" y="3243"/>
                    </a:lnTo>
                    <a:lnTo>
                      <a:pt x="3369" y="3180"/>
                    </a:lnTo>
                    <a:lnTo>
                      <a:pt x="3369" y="3097"/>
                    </a:lnTo>
                    <a:lnTo>
                      <a:pt x="3474" y="3013"/>
                    </a:lnTo>
                    <a:lnTo>
                      <a:pt x="3495" y="2971"/>
                    </a:lnTo>
                    <a:lnTo>
                      <a:pt x="3579" y="2888"/>
                    </a:lnTo>
                    <a:lnTo>
                      <a:pt x="3599" y="2888"/>
                    </a:lnTo>
                    <a:lnTo>
                      <a:pt x="3662" y="2867"/>
                    </a:lnTo>
                    <a:lnTo>
                      <a:pt x="3620" y="2804"/>
                    </a:lnTo>
                    <a:lnTo>
                      <a:pt x="3579" y="2867"/>
                    </a:lnTo>
                    <a:lnTo>
                      <a:pt x="3516" y="2867"/>
                    </a:lnTo>
                    <a:lnTo>
                      <a:pt x="3453" y="2888"/>
                    </a:lnTo>
                    <a:lnTo>
                      <a:pt x="3390" y="2888"/>
                    </a:lnTo>
                    <a:lnTo>
                      <a:pt x="3307" y="2929"/>
                    </a:lnTo>
                    <a:lnTo>
                      <a:pt x="3286" y="2992"/>
                    </a:lnTo>
                    <a:lnTo>
                      <a:pt x="3181" y="3076"/>
                    </a:lnTo>
                    <a:lnTo>
                      <a:pt x="3181" y="3118"/>
                    </a:lnTo>
                    <a:lnTo>
                      <a:pt x="3139" y="3180"/>
                    </a:lnTo>
                    <a:lnTo>
                      <a:pt x="3055" y="3097"/>
                    </a:lnTo>
                    <a:lnTo>
                      <a:pt x="3055" y="3034"/>
                    </a:lnTo>
                    <a:lnTo>
                      <a:pt x="3035" y="2971"/>
                    </a:lnTo>
                    <a:lnTo>
                      <a:pt x="3035" y="2888"/>
                    </a:lnTo>
                    <a:lnTo>
                      <a:pt x="3076" y="2929"/>
                    </a:lnTo>
                    <a:lnTo>
                      <a:pt x="3097" y="2929"/>
                    </a:lnTo>
                    <a:lnTo>
                      <a:pt x="3181" y="2825"/>
                    </a:lnTo>
                    <a:lnTo>
                      <a:pt x="3139" y="2825"/>
                    </a:lnTo>
                    <a:lnTo>
                      <a:pt x="3055" y="2804"/>
                    </a:lnTo>
                    <a:lnTo>
                      <a:pt x="3181" y="2804"/>
                    </a:lnTo>
                    <a:lnTo>
                      <a:pt x="3076" y="2783"/>
                    </a:lnTo>
                    <a:lnTo>
                      <a:pt x="3035" y="2720"/>
                    </a:lnTo>
                    <a:lnTo>
                      <a:pt x="3035" y="2678"/>
                    </a:lnTo>
                    <a:lnTo>
                      <a:pt x="3055" y="2657"/>
                    </a:lnTo>
                    <a:lnTo>
                      <a:pt x="3160" y="2657"/>
                    </a:lnTo>
                    <a:lnTo>
                      <a:pt x="3181" y="2616"/>
                    </a:lnTo>
                    <a:lnTo>
                      <a:pt x="3265" y="2553"/>
                    </a:lnTo>
                    <a:lnTo>
                      <a:pt x="3286" y="2448"/>
                    </a:lnTo>
                    <a:lnTo>
                      <a:pt x="3369" y="2448"/>
                    </a:lnTo>
                    <a:lnTo>
                      <a:pt x="3390" y="2469"/>
                    </a:lnTo>
                    <a:lnTo>
                      <a:pt x="3495" y="2406"/>
                    </a:lnTo>
                    <a:lnTo>
                      <a:pt x="3516" y="2344"/>
                    </a:lnTo>
                    <a:lnTo>
                      <a:pt x="3516" y="2260"/>
                    </a:lnTo>
                    <a:lnTo>
                      <a:pt x="3495" y="2197"/>
                    </a:lnTo>
                    <a:lnTo>
                      <a:pt x="3411" y="2281"/>
                    </a:lnTo>
                    <a:lnTo>
                      <a:pt x="3369" y="2302"/>
                    </a:lnTo>
                    <a:lnTo>
                      <a:pt x="3348" y="2281"/>
                    </a:lnTo>
                    <a:lnTo>
                      <a:pt x="3286" y="2281"/>
                    </a:lnTo>
                    <a:lnTo>
                      <a:pt x="3286" y="2344"/>
                    </a:lnTo>
                    <a:lnTo>
                      <a:pt x="3286" y="2406"/>
                    </a:lnTo>
                    <a:lnTo>
                      <a:pt x="3244" y="2448"/>
                    </a:lnTo>
                    <a:lnTo>
                      <a:pt x="3181" y="2448"/>
                    </a:lnTo>
                    <a:lnTo>
                      <a:pt x="3097" y="2490"/>
                    </a:lnTo>
                    <a:lnTo>
                      <a:pt x="3055" y="2511"/>
                    </a:lnTo>
                    <a:lnTo>
                      <a:pt x="3055" y="2574"/>
                    </a:lnTo>
                    <a:lnTo>
                      <a:pt x="2993" y="2595"/>
                    </a:lnTo>
                    <a:lnTo>
                      <a:pt x="3035" y="2553"/>
                    </a:lnTo>
                    <a:lnTo>
                      <a:pt x="3035" y="2469"/>
                    </a:lnTo>
                    <a:lnTo>
                      <a:pt x="2993" y="2490"/>
                    </a:lnTo>
                    <a:lnTo>
                      <a:pt x="2951" y="2490"/>
                    </a:lnTo>
                    <a:lnTo>
                      <a:pt x="2993" y="2469"/>
                    </a:lnTo>
                    <a:lnTo>
                      <a:pt x="3055" y="2406"/>
                    </a:lnTo>
                    <a:lnTo>
                      <a:pt x="3076" y="2385"/>
                    </a:lnTo>
                    <a:lnTo>
                      <a:pt x="3035" y="2364"/>
                    </a:lnTo>
                    <a:lnTo>
                      <a:pt x="3076" y="2302"/>
                    </a:lnTo>
                    <a:lnTo>
                      <a:pt x="3097" y="2239"/>
                    </a:lnTo>
                    <a:lnTo>
                      <a:pt x="3055" y="2197"/>
                    </a:lnTo>
                    <a:lnTo>
                      <a:pt x="2993" y="2260"/>
                    </a:lnTo>
                    <a:lnTo>
                      <a:pt x="3035" y="2197"/>
                    </a:lnTo>
                    <a:lnTo>
                      <a:pt x="3035" y="2155"/>
                    </a:lnTo>
                    <a:lnTo>
                      <a:pt x="2993" y="2155"/>
                    </a:lnTo>
                    <a:lnTo>
                      <a:pt x="2930" y="2176"/>
                    </a:lnTo>
                    <a:lnTo>
                      <a:pt x="2878" y="2166"/>
                    </a:lnTo>
                    <a:lnTo>
                      <a:pt x="2878" y="2166"/>
                    </a:lnTo>
                    <a:lnTo>
                      <a:pt x="2825" y="2176"/>
                    </a:lnTo>
                    <a:lnTo>
                      <a:pt x="2872" y="2165"/>
                    </a:lnTo>
                    <a:lnTo>
                      <a:pt x="2872" y="2165"/>
                    </a:lnTo>
                    <a:lnTo>
                      <a:pt x="2825" y="2155"/>
                    </a:lnTo>
                    <a:lnTo>
                      <a:pt x="2909" y="2155"/>
                    </a:lnTo>
                    <a:lnTo>
                      <a:pt x="2993" y="2113"/>
                    </a:lnTo>
                    <a:lnTo>
                      <a:pt x="3035" y="2072"/>
                    </a:lnTo>
                    <a:lnTo>
                      <a:pt x="3076" y="2072"/>
                    </a:lnTo>
                    <a:lnTo>
                      <a:pt x="3139" y="2051"/>
                    </a:lnTo>
                    <a:lnTo>
                      <a:pt x="3139" y="1967"/>
                    </a:lnTo>
                    <a:lnTo>
                      <a:pt x="3181" y="1904"/>
                    </a:lnTo>
                    <a:lnTo>
                      <a:pt x="3181" y="1862"/>
                    </a:lnTo>
                    <a:lnTo>
                      <a:pt x="3097" y="1800"/>
                    </a:lnTo>
                    <a:lnTo>
                      <a:pt x="2993" y="1716"/>
                    </a:lnTo>
                    <a:lnTo>
                      <a:pt x="2888" y="1716"/>
                    </a:lnTo>
                    <a:lnTo>
                      <a:pt x="2783" y="1737"/>
                    </a:lnTo>
                    <a:lnTo>
                      <a:pt x="2742" y="1737"/>
                    </a:lnTo>
                    <a:lnTo>
                      <a:pt x="2742" y="1779"/>
                    </a:lnTo>
                    <a:lnTo>
                      <a:pt x="2679" y="1862"/>
                    </a:lnTo>
                    <a:lnTo>
                      <a:pt x="2658" y="1946"/>
                    </a:lnTo>
                    <a:lnTo>
                      <a:pt x="2679" y="1841"/>
                    </a:lnTo>
                    <a:lnTo>
                      <a:pt x="2658" y="1820"/>
                    </a:lnTo>
                    <a:lnTo>
                      <a:pt x="2679" y="1758"/>
                    </a:lnTo>
                    <a:lnTo>
                      <a:pt x="2742" y="1674"/>
                    </a:lnTo>
                    <a:lnTo>
                      <a:pt x="2721" y="1674"/>
                    </a:lnTo>
                    <a:lnTo>
                      <a:pt x="2637" y="1737"/>
                    </a:lnTo>
                    <a:lnTo>
                      <a:pt x="2574" y="1779"/>
                    </a:lnTo>
                    <a:lnTo>
                      <a:pt x="2553" y="1862"/>
                    </a:lnTo>
                    <a:lnTo>
                      <a:pt x="2532" y="1841"/>
                    </a:lnTo>
                    <a:lnTo>
                      <a:pt x="2491" y="1862"/>
                    </a:lnTo>
                    <a:lnTo>
                      <a:pt x="2449" y="1883"/>
                    </a:lnTo>
                    <a:lnTo>
                      <a:pt x="2428" y="1862"/>
                    </a:lnTo>
                    <a:lnTo>
                      <a:pt x="2344" y="1925"/>
                    </a:lnTo>
                    <a:lnTo>
                      <a:pt x="2323" y="2030"/>
                    </a:lnTo>
                    <a:lnTo>
                      <a:pt x="2239" y="2072"/>
                    </a:lnTo>
                    <a:lnTo>
                      <a:pt x="2239" y="2072"/>
                    </a:lnTo>
                    <a:lnTo>
                      <a:pt x="2281" y="2030"/>
                    </a:lnTo>
                    <a:lnTo>
                      <a:pt x="2323" y="1883"/>
                    </a:lnTo>
                    <a:lnTo>
                      <a:pt x="2365" y="1779"/>
                    </a:lnTo>
                    <a:lnTo>
                      <a:pt x="2344" y="1758"/>
                    </a:lnTo>
                    <a:lnTo>
                      <a:pt x="2281" y="1779"/>
                    </a:lnTo>
                    <a:lnTo>
                      <a:pt x="2260" y="1841"/>
                    </a:lnTo>
                    <a:lnTo>
                      <a:pt x="2219" y="1883"/>
                    </a:lnTo>
                    <a:lnTo>
                      <a:pt x="2177" y="1841"/>
                    </a:lnTo>
                    <a:lnTo>
                      <a:pt x="2239" y="1779"/>
                    </a:lnTo>
                    <a:lnTo>
                      <a:pt x="2260" y="1737"/>
                    </a:lnTo>
                    <a:lnTo>
                      <a:pt x="2260" y="1716"/>
                    </a:lnTo>
                    <a:lnTo>
                      <a:pt x="2177" y="1737"/>
                    </a:lnTo>
                    <a:lnTo>
                      <a:pt x="2072" y="1820"/>
                    </a:lnTo>
                    <a:lnTo>
                      <a:pt x="2030" y="1820"/>
                    </a:lnTo>
                    <a:lnTo>
                      <a:pt x="2009" y="1737"/>
                    </a:lnTo>
                    <a:lnTo>
                      <a:pt x="1967" y="1737"/>
                    </a:lnTo>
                    <a:lnTo>
                      <a:pt x="1905" y="1820"/>
                    </a:lnTo>
                    <a:lnTo>
                      <a:pt x="1842" y="1820"/>
                    </a:lnTo>
                    <a:lnTo>
                      <a:pt x="1842" y="1779"/>
                    </a:lnTo>
                    <a:lnTo>
                      <a:pt x="1947" y="1737"/>
                    </a:lnTo>
                    <a:lnTo>
                      <a:pt x="2009" y="1632"/>
                    </a:lnTo>
                    <a:lnTo>
                      <a:pt x="2030" y="1548"/>
                    </a:lnTo>
                    <a:lnTo>
                      <a:pt x="1947" y="1548"/>
                    </a:lnTo>
                    <a:lnTo>
                      <a:pt x="1863" y="1611"/>
                    </a:lnTo>
                    <a:lnTo>
                      <a:pt x="1863" y="1611"/>
                    </a:lnTo>
                    <a:lnTo>
                      <a:pt x="1926" y="1527"/>
                    </a:lnTo>
                    <a:lnTo>
                      <a:pt x="2009" y="1444"/>
                    </a:lnTo>
                    <a:lnTo>
                      <a:pt x="2114" y="1444"/>
                    </a:lnTo>
                    <a:lnTo>
                      <a:pt x="2156" y="1423"/>
                    </a:lnTo>
                    <a:lnTo>
                      <a:pt x="2239" y="1381"/>
                    </a:lnTo>
                    <a:lnTo>
                      <a:pt x="2281" y="1339"/>
                    </a:lnTo>
                    <a:lnTo>
                      <a:pt x="2281" y="1276"/>
                    </a:lnTo>
                    <a:lnTo>
                      <a:pt x="2260" y="1318"/>
                    </a:lnTo>
                    <a:lnTo>
                      <a:pt x="2156" y="1339"/>
                    </a:lnTo>
                    <a:lnTo>
                      <a:pt x="2114" y="1318"/>
                    </a:lnTo>
                    <a:lnTo>
                      <a:pt x="2030" y="1235"/>
                    </a:lnTo>
                    <a:lnTo>
                      <a:pt x="1967" y="1235"/>
                    </a:lnTo>
                    <a:lnTo>
                      <a:pt x="1926" y="1255"/>
                    </a:lnTo>
                    <a:lnTo>
                      <a:pt x="1967" y="1151"/>
                    </a:lnTo>
                    <a:lnTo>
                      <a:pt x="2009" y="1130"/>
                    </a:lnTo>
                    <a:lnTo>
                      <a:pt x="2009" y="1109"/>
                    </a:lnTo>
                    <a:lnTo>
                      <a:pt x="1947" y="1130"/>
                    </a:lnTo>
                    <a:lnTo>
                      <a:pt x="1863" y="1193"/>
                    </a:lnTo>
                    <a:lnTo>
                      <a:pt x="1821" y="1255"/>
                    </a:lnTo>
                    <a:lnTo>
                      <a:pt x="1737" y="1339"/>
                    </a:lnTo>
                    <a:lnTo>
                      <a:pt x="1695" y="1360"/>
                    </a:lnTo>
                    <a:lnTo>
                      <a:pt x="1654" y="1423"/>
                    </a:lnTo>
                    <a:lnTo>
                      <a:pt x="1591" y="1465"/>
                    </a:lnTo>
                    <a:lnTo>
                      <a:pt x="1528" y="1548"/>
                    </a:lnTo>
                    <a:lnTo>
                      <a:pt x="1528" y="1444"/>
                    </a:lnTo>
                    <a:lnTo>
                      <a:pt x="1549" y="1360"/>
                    </a:lnTo>
                    <a:lnTo>
                      <a:pt x="1612" y="1297"/>
                    </a:lnTo>
                    <a:lnTo>
                      <a:pt x="1612" y="1235"/>
                    </a:lnTo>
                    <a:lnTo>
                      <a:pt x="1654" y="1130"/>
                    </a:lnTo>
                    <a:lnTo>
                      <a:pt x="1737" y="1046"/>
                    </a:lnTo>
                    <a:lnTo>
                      <a:pt x="1737" y="1004"/>
                    </a:lnTo>
                    <a:lnTo>
                      <a:pt x="1800" y="942"/>
                    </a:lnTo>
                    <a:lnTo>
                      <a:pt x="1821" y="921"/>
                    </a:lnTo>
                    <a:lnTo>
                      <a:pt x="1863" y="816"/>
                    </a:lnTo>
                    <a:lnTo>
                      <a:pt x="1947" y="774"/>
                    </a:lnTo>
                    <a:lnTo>
                      <a:pt x="2009" y="711"/>
                    </a:lnTo>
                    <a:lnTo>
                      <a:pt x="2051" y="691"/>
                    </a:lnTo>
                    <a:lnTo>
                      <a:pt x="2072" y="670"/>
                    </a:lnTo>
                    <a:lnTo>
                      <a:pt x="2072" y="607"/>
                    </a:lnTo>
                    <a:lnTo>
                      <a:pt x="2114" y="565"/>
                    </a:lnTo>
                    <a:lnTo>
                      <a:pt x="2135" y="481"/>
                    </a:lnTo>
                    <a:lnTo>
                      <a:pt x="2135" y="523"/>
                    </a:lnTo>
                    <a:lnTo>
                      <a:pt x="2114" y="586"/>
                    </a:lnTo>
                    <a:lnTo>
                      <a:pt x="2135" y="628"/>
                    </a:lnTo>
                    <a:lnTo>
                      <a:pt x="2219" y="523"/>
                    </a:lnTo>
                    <a:lnTo>
                      <a:pt x="2323" y="419"/>
                    </a:lnTo>
                    <a:lnTo>
                      <a:pt x="2344" y="377"/>
                    </a:lnTo>
                    <a:lnTo>
                      <a:pt x="2323" y="314"/>
                    </a:lnTo>
                    <a:lnTo>
                      <a:pt x="2260" y="314"/>
                    </a:lnTo>
                    <a:lnTo>
                      <a:pt x="2219" y="377"/>
                    </a:lnTo>
                    <a:lnTo>
                      <a:pt x="2177" y="293"/>
                    </a:lnTo>
                    <a:lnTo>
                      <a:pt x="2156" y="272"/>
                    </a:lnTo>
                    <a:lnTo>
                      <a:pt x="2177" y="209"/>
                    </a:lnTo>
                    <a:lnTo>
                      <a:pt x="2239" y="188"/>
                    </a:lnTo>
                    <a:lnTo>
                      <a:pt x="2323" y="209"/>
                    </a:lnTo>
                    <a:lnTo>
                      <a:pt x="2386" y="272"/>
                    </a:lnTo>
                    <a:lnTo>
                      <a:pt x="2449" y="251"/>
                    </a:lnTo>
                    <a:lnTo>
                      <a:pt x="2491" y="188"/>
                    </a:lnTo>
                    <a:lnTo>
                      <a:pt x="2491" y="42"/>
                    </a:lnTo>
                    <a:lnTo>
                      <a:pt x="2428" y="42"/>
                    </a:lnTo>
                    <a:lnTo>
                      <a:pt x="2365" y="63"/>
                    </a:lnTo>
                    <a:lnTo>
                      <a:pt x="2365" y="105"/>
                    </a:lnTo>
                    <a:lnTo>
                      <a:pt x="2323" y="105"/>
                    </a:lnTo>
                    <a:lnTo>
                      <a:pt x="2323" y="63"/>
                    </a:lnTo>
                    <a:lnTo>
                      <a:pt x="232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70"/>
              <p:cNvSpPr/>
              <p:nvPr/>
            </p:nvSpPr>
            <p:spPr>
              <a:xfrm>
                <a:off x="1922950" y="1659350"/>
                <a:ext cx="1050900" cy="913875"/>
              </a:xfrm>
              <a:custGeom>
                <a:avLst/>
                <a:gdLst/>
                <a:ahLst/>
                <a:cxnLst/>
                <a:rect l="l" t="t" r="r" b="b"/>
                <a:pathLst>
                  <a:path w="42036" h="36555" extrusionOk="0">
                    <a:moveTo>
                      <a:pt x="4310" y="26929"/>
                    </a:moveTo>
                    <a:lnTo>
                      <a:pt x="4310" y="27055"/>
                    </a:lnTo>
                    <a:lnTo>
                      <a:pt x="4268" y="27159"/>
                    </a:lnTo>
                    <a:lnTo>
                      <a:pt x="4101" y="27264"/>
                    </a:lnTo>
                    <a:lnTo>
                      <a:pt x="4076" y="27268"/>
                    </a:lnTo>
                    <a:lnTo>
                      <a:pt x="4076" y="27268"/>
                    </a:lnTo>
                    <a:lnTo>
                      <a:pt x="4101" y="27243"/>
                    </a:lnTo>
                    <a:lnTo>
                      <a:pt x="4185" y="27117"/>
                    </a:lnTo>
                    <a:lnTo>
                      <a:pt x="4289" y="27034"/>
                    </a:lnTo>
                    <a:lnTo>
                      <a:pt x="4310" y="26929"/>
                    </a:lnTo>
                    <a:close/>
                    <a:moveTo>
                      <a:pt x="40508" y="27473"/>
                    </a:moveTo>
                    <a:lnTo>
                      <a:pt x="40299" y="27557"/>
                    </a:lnTo>
                    <a:lnTo>
                      <a:pt x="40090" y="27599"/>
                    </a:lnTo>
                    <a:lnTo>
                      <a:pt x="40132" y="27536"/>
                    </a:lnTo>
                    <a:lnTo>
                      <a:pt x="40404" y="27473"/>
                    </a:lnTo>
                    <a:close/>
                    <a:moveTo>
                      <a:pt x="19459" y="0"/>
                    </a:moveTo>
                    <a:lnTo>
                      <a:pt x="19187" y="105"/>
                    </a:lnTo>
                    <a:lnTo>
                      <a:pt x="18810" y="105"/>
                    </a:lnTo>
                    <a:lnTo>
                      <a:pt x="18727" y="63"/>
                    </a:lnTo>
                    <a:lnTo>
                      <a:pt x="18392" y="84"/>
                    </a:lnTo>
                    <a:lnTo>
                      <a:pt x="18308" y="63"/>
                    </a:lnTo>
                    <a:lnTo>
                      <a:pt x="18120" y="105"/>
                    </a:lnTo>
                    <a:lnTo>
                      <a:pt x="18078" y="210"/>
                    </a:lnTo>
                    <a:lnTo>
                      <a:pt x="18120" y="272"/>
                    </a:lnTo>
                    <a:lnTo>
                      <a:pt x="18078" y="377"/>
                    </a:lnTo>
                    <a:lnTo>
                      <a:pt x="18078" y="524"/>
                    </a:lnTo>
                    <a:lnTo>
                      <a:pt x="18036" y="775"/>
                    </a:lnTo>
                    <a:lnTo>
                      <a:pt x="18120" y="879"/>
                    </a:lnTo>
                    <a:lnTo>
                      <a:pt x="18036" y="942"/>
                    </a:lnTo>
                    <a:lnTo>
                      <a:pt x="17911" y="942"/>
                    </a:lnTo>
                    <a:lnTo>
                      <a:pt x="17764" y="1109"/>
                    </a:lnTo>
                    <a:lnTo>
                      <a:pt x="17701" y="1214"/>
                    </a:lnTo>
                    <a:lnTo>
                      <a:pt x="17471" y="1298"/>
                    </a:lnTo>
                    <a:lnTo>
                      <a:pt x="17367" y="1444"/>
                    </a:lnTo>
                    <a:lnTo>
                      <a:pt x="17095" y="1633"/>
                    </a:lnTo>
                    <a:lnTo>
                      <a:pt x="16990" y="1674"/>
                    </a:lnTo>
                    <a:lnTo>
                      <a:pt x="16990" y="1758"/>
                    </a:lnTo>
                    <a:lnTo>
                      <a:pt x="17074" y="1925"/>
                    </a:lnTo>
                    <a:lnTo>
                      <a:pt x="17074" y="2072"/>
                    </a:lnTo>
                    <a:lnTo>
                      <a:pt x="16760" y="2030"/>
                    </a:lnTo>
                    <a:lnTo>
                      <a:pt x="16739" y="1946"/>
                    </a:lnTo>
                    <a:lnTo>
                      <a:pt x="16718" y="2135"/>
                    </a:lnTo>
                    <a:lnTo>
                      <a:pt x="16613" y="2281"/>
                    </a:lnTo>
                    <a:lnTo>
                      <a:pt x="16530" y="2302"/>
                    </a:lnTo>
                    <a:lnTo>
                      <a:pt x="16509" y="2365"/>
                    </a:lnTo>
                    <a:lnTo>
                      <a:pt x="16300" y="2407"/>
                    </a:lnTo>
                    <a:lnTo>
                      <a:pt x="16237" y="2574"/>
                    </a:lnTo>
                    <a:lnTo>
                      <a:pt x="16132" y="2595"/>
                    </a:lnTo>
                    <a:lnTo>
                      <a:pt x="16028" y="2700"/>
                    </a:lnTo>
                    <a:lnTo>
                      <a:pt x="15944" y="2700"/>
                    </a:lnTo>
                    <a:lnTo>
                      <a:pt x="15923" y="2804"/>
                    </a:lnTo>
                    <a:lnTo>
                      <a:pt x="15776" y="2888"/>
                    </a:lnTo>
                    <a:lnTo>
                      <a:pt x="15672" y="2993"/>
                    </a:lnTo>
                    <a:lnTo>
                      <a:pt x="15588" y="2972"/>
                    </a:lnTo>
                    <a:lnTo>
                      <a:pt x="15588" y="3076"/>
                    </a:lnTo>
                    <a:lnTo>
                      <a:pt x="15776" y="3139"/>
                    </a:lnTo>
                    <a:lnTo>
                      <a:pt x="15986" y="3139"/>
                    </a:lnTo>
                    <a:lnTo>
                      <a:pt x="15986" y="3244"/>
                    </a:lnTo>
                    <a:lnTo>
                      <a:pt x="15839" y="3202"/>
                    </a:lnTo>
                    <a:lnTo>
                      <a:pt x="15944" y="3516"/>
                    </a:lnTo>
                    <a:lnTo>
                      <a:pt x="16028" y="3599"/>
                    </a:lnTo>
                    <a:lnTo>
                      <a:pt x="16007" y="3725"/>
                    </a:lnTo>
                    <a:lnTo>
                      <a:pt x="15944" y="3871"/>
                    </a:lnTo>
                    <a:lnTo>
                      <a:pt x="16007" y="4018"/>
                    </a:lnTo>
                    <a:lnTo>
                      <a:pt x="15902" y="4185"/>
                    </a:lnTo>
                    <a:lnTo>
                      <a:pt x="15902" y="4394"/>
                    </a:lnTo>
                    <a:lnTo>
                      <a:pt x="15902" y="4457"/>
                    </a:lnTo>
                    <a:lnTo>
                      <a:pt x="15986" y="4457"/>
                    </a:lnTo>
                    <a:lnTo>
                      <a:pt x="16028" y="4478"/>
                    </a:lnTo>
                    <a:lnTo>
                      <a:pt x="16111" y="4394"/>
                    </a:lnTo>
                    <a:lnTo>
                      <a:pt x="16237" y="4374"/>
                    </a:lnTo>
                    <a:lnTo>
                      <a:pt x="16341" y="4394"/>
                    </a:lnTo>
                    <a:lnTo>
                      <a:pt x="16509" y="4374"/>
                    </a:lnTo>
                    <a:lnTo>
                      <a:pt x="16676" y="4227"/>
                    </a:lnTo>
                    <a:lnTo>
                      <a:pt x="16760" y="4185"/>
                    </a:lnTo>
                    <a:lnTo>
                      <a:pt x="16760" y="4143"/>
                    </a:lnTo>
                    <a:lnTo>
                      <a:pt x="16864" y="4060"/>
                    </a:lnTo>
                    <a:lnTo>
                      <a:pt x="16927" y="4143"/>
                    </a:lnTo>
                    <a:lnTo>
                      <a:pt x="16927" y="4269"/>
                    </a:lnTo>
                    <a:lnTo>
                      <a:pt x="16844" y="4353"/>
                    </a:lnTo>
                    <a:lnTo>
                      <a:pt x="16927" y="4457"/>
                    </a:lnTo>
                    <a:lnTo>
                      <a:pt x="17032" y="4457"/>
                    </a:lnTo>
                    <a:lnTo>
                      <a:pt x="17178" y="4374"/>
                    </a:lnTo>
                    <a:lnTo>
                      <a:pt x="17346" y="4374"/>
                    </a:lnTo>
                    <a:lnTo>
                      <a:pt x="17450" y="4248"/>
                    </a:lnTo>
                    <a:lnTo>
                      <a:pt x="17597" y="4081"/>
                    </a:lnTo>
                    <a:lnTo>
                      <a:pt x="17576" y="4018"/>
                    </a:lnTo>
                    <a:lnTo>
                      <a:pt x="17701" y="3850"/>
                    </a:lnTo>
                    <a:lnTo>
                      <a:pt x="17722" y="3767"/>
                    </a:lnTo>
                    <a:lnTo>
                      <a:pt x="17890" y="3620"/>
                    </a:lnTo>
                    <a:lnTo>
                      <a:pt x="18015" y="3557"/>
                    </a:lnTo>
                    <a:lnTo>
                      <a:pt x="18036" y="3453"/>
                    </a:lnTo>
                    <a:lnTo>
                      <a:pt x="18099" y="3306"/>
                    </a:lnTo>
                    <a:lnTo>
                      <a:pt x="18204" y="3453"/>
                    </a:lnTo>
                    <a:lnTo>
                      <a:pt x="18350" y="3453"/>
                    </a:lnTo>
                    <a:lnTo>
                      <a:pt x="18497" y="3348"/>
                    </a:lnTo>
                    <a:lnTo>
                      <a:pt x="18643" y="3327"/>
                    </a:lnTo>
                    <a:lnTo>
                      <a:pt x="18706" y="3181"/>
                    </a:lnTo>
                    <a:lnTo>
                      <a:pt x="18769" y="3181"/>
                    </a:lnTo>
                    <a:lnTo>
                      <a:pt x="18873" y="3076"/>
                    </a:lnTo>
                    <a:lnTo>
                      <a:pt x="18936" y="2909"/>
                    </a:lnTo>
                    <a:lnTo>
                      <a:pt x="19124" y="2867"/>
                    </a:lnTo>
                    <a:lnTo>
                      <a:pt x="19187" y="2846"/>
                    </a:lnTo>
                    <a:lnTo>
                      <a:pt x="19250" y="2888"/>
                    </a:lnTo>
                    <a:lnTo>
                      <a:pt x="19333" y="2846"/>
                    </a:lnTo>
                    <a:lnTo>
                      <a:pt x="19543" y="2846"/>
                    </a:lnTo>
                    <a:lnTo>
                      <a:pt x="19668" y="2762"/>
                    </a:lnTo>
                    <a:lnTo>
                      <a:pt x="19773" y="2762"/>
                    </a:lnTo>
                    <a:lnTo>
                      <a:pt x="20024" y="2658"/>
                    </a:lnTo>
                    <a:lnTo>
                      <a:pt x="20233" y="2616"/>
                    </a:lnTo>
                    <a:lnTo>
                      <a:pt x="20296" y="2595"/>
                    </a:lnTo>
                    <a:cubicBezTo>
                      <a:pt x="20338" y="2679"/>
                      <a:pt x="20442" y="2741"/>
                      <a:pt x="20526" y="2762"/>
                    </a:cubicBezTo>
                    <a:lnTo>
                      <a:pt x="20401" y="2783"/>
                    </a:lnTo>
                    <a:lnTo>
                      <a:pt x="19877" y="2993"/>
                    </a:lnTo>
                    <a:lnTo>
                      <a:pt x="19752" y="3097"/>
                    </a:lnTo>
                    <a:lnTo>
                      <a:pt x="19438" y="3181"/>
                    </a:lnTo>
                    <a:lnTo>
                      <a:pt x="19020" y="3369"/>
                    </a:lnTo>
                    <a:lnTo>
                      <a:pt x="18852" y="3495"/>
                    </a:lnTo>
                    <a:lnTo>
                      <a:pt x="18852" y="3578"/>
                    </a:lnTo>
                    <a:lnTo>
                      <a:pt x="18957" y="3578"/>
                    </a:lnTo>
                    <a:lnTo>
                      <a:pt x="19020" y="3620"/>
                    </a:lnTo>
                    <a:lnTo>
                      <a:pt x="18915" y="3704"/>
                    </a:lnTo>
                    <a:lnTo>
                      <a:pt x="18831" y="3704"/>
                    </a:lnTo>
                    <a:lnTo>
                      <a:pt x="18643" y="3850"/>
                    </a:lnTo>
                    <a:lnTo>
                      <a:pt x="18497" y="3850"/>
                    </a:lnTo>
                    <a:lnTo>
                      <a:pt x="18413" y="3934"/>
                    </a:lnTo>
                    <a:lnTo>
                      <a:pt x="18392" y="4039"/>
                    </a:lnTo>
                    <a:lnTo>
                      <a:pt x="18225" y="4143"/>
                    </a:lnTo>
                    <a:lnTo>
                      <a:pt x="18162" y="4227"/>
                    </a:lnTo>
                    <a:lnTo>
                      <a:pt x="18162" y="4353"/>
                    </a:lnTo>
                    <a:lnTo>
                      <a:pt x="18225" y="4311"/>
                    </a:lnTo>
                    <a:lnTo>
                      <a:pt x="18308" y="4374"/>
                    </a:lnTo>
                    <a:lnTo>
                      <a:pt x="18266" y="4457"/>
                    </a:lnTo>
                    <a:lnTo>
                      <a:pt x="18287" y="4478"/>
                    </a:lnTo>
                    <a:lnTo>
                      <a:pt x="18371" y="4457"/>
                    </a:lnTo>
                    <a:lnTo>
                      <a:pt x="18476" y="4415"/>
                    </a:lnTo>
                    <a:lnTo>
                      <a:pt x="18580" y="4415"/>
                    </a:lnTo>
                    <a:lnTo>
                      <a:pt x="18643" y="4457"/>
                    </a:lnTo>
                    <a:lnTo>
                      <a:pt x="18622" y="4541"/>
                    </a:lnTo>
                    <a:lnTo>
                      <a:pt x="18497" y="4583"/>
                    </a:lnTo>
                    <a:lnTo>
                      <a:pt x="18371" y="4520"/>
                    </a:lnTo>
                    <a:lnTo>
                      <a:pt x="18287" y="4562"/>
                    </a:lnTo>
                    <a:lnTo>
                      <a:pt x="18308" y="4666"/>
                    </a:lnTo>
                    <a:lnTo>
                      <a:pt x="18517" y="4771"/>
                    </a:lnTo>
                    <a:lnTo>
                      <a:pt x="18601" y="4729"/>
                    </a:lnTo>
                    <a:lnTo>
                      <a:pt x="18622" y="4646"/>
                    </a:lnTo>
                    <a:lnTo>
                      <a:pt x="18685" y="4646"/>
                    </a:lnTo>
                    <a:lnTo>
                      <a:pt x="18727" y="4687"/>
                    </a:lnTo>
                    <a:lnTo>
                      <a:pt x="18685" y="4771"/>
                    </a:lnTo>
                    <a:lnTo>
                      <a:pt x="18789" y="4771"/>
                    </a:lnTo>
                    <a:lnTo>
                      <a:pt x="18957" y="4792"/>
                    </a:lnTo>
                    <a:lnTo>
                      <a:pt x="19145" y="4750"/>
                    </a:lnTo>
                    <a:lnTo>
                      <a:pt x="19250" y="4750"/>
                    </a:lnTo>
                    <a:lnTo>
                      <a:pt x="19417" y="4834"/>
                    </a:lnTo>
                    <a:lnTo>
                      <a:pt x="19543" y="4792"/>
                    </a:lnTo>
                    <a:lnTo>
                      <a:pt x="19647" y="4855"/>
                    </a:lnTo>
                    <a:lnTo>
                      <a:pt x="19689" y="4959"/>
                    </a:lnTo>
                    <a:lnTo>
                      <a:pt x="19773" y="4959"/>
                    </a:lnTo>
                    <a:lnTo>
                      <a:pt x="19752" y="5001"/>
                    </a:lnTo>
                    <a:lnTo>
                      <a:pt x="19668" y="5001"/>
                    </a:lnTo>
                    <a:lnTo>
                      <a:pt x="19522" y="4897"/>
                    </a:lnTo>
                    <a:lnTo>
                      <a:pt x="19313" y="4897"/>
                    </a:lnTo>
                    <a:lnTo>
                      <a:pt x="19250" y="4959"/>
                    </a:lnTo>
                    <a:lnTo>
                      <a:pt x="19375" y="5001"/>
                    </a:lnTo>
                    <a:lnTo>
                      <a:pt x="19417" y="5064"/>
                    </a:lnTo>
                    <a:lnTo>
                      <a:pt x="19229" y="5064"/>
                    </a:lnTo>
                    <a:lnTo>
                      <a:pt x="19145" y="4980"/>
                    </a:lnTo>
                    <a:lnTo>
                      <a:pt x="18894" y="5001"/>
                    </a:lnTo>
                    <a:lnTo>
                      <a:pt x="18810" y="5064"/>
                    </a:lnTo>
                    <a:lnTo>
                      <a:pt x="18727" y="5001"/>
                    </a:lnTo>
                    <a:lnTo>
                      <a:pt x="18643" y="5001"/>
                    </a:lnTo>
                    <a:lnTo>
                      <a:pt x="18580" y="5043"/>
                    </a:lnTo>
                    <a:lnTo>
                      <a:pt x="18497" y="5043"/>
                    </a:lnTo>
                    <a:lnTo>
                      <a:pt x="18225" y="5064"/>
                    </a:lnTo>
                    <a:lnTo>
                      <a:pt x="18183" y="5085"/>
                    </a:lnTo>
                    <a:lnTo>
                      <a:pt x="17973" y="5127"/>
                    </a:lnTo>
                    <a:lnTo>
                      <a:pt x="17953" y="5273"/>
                    </a:lnTo>
                    <a:lnTo>
                      <a:pt x="17973" y="5587"/>
                    </a:lnTo>
                    <a:lnTo>
                      <a:pt x="17994" y="5629"/>
                    </a:lnTo>
                    <a:lnTo>
                      <a:pt x="17994" y="5754"/>
                    </a:lnTo>
                    <a:lnTo>
                      <a:pt x="17953" y="5796"/>
                    </a:lnTo>
                    <a:lnTo>
                      <a:pt x="17953" y="5859"/>
                    </a:lnTo>
                    <a:lnTo>
                      <a:pt x="17994" y="5922"/>
                    </a:lnTo>
                    <a:lnTo>
                      <a:pt x="18099" y="5901"/>
                    </a:lnTo>
                    <a:lnTo>
                      <a:pt x="18141" y="5901"/>
                    </a:lnTo>
                    <a:lnTo>
                      <a:pt x="18225" y="5943"/>
                    </a:lnTo>
                    <a:lnTo>
                      <a:pt x="18329" y="5943"/>
                    </a:lnTo>
                    <a:lnTo>
                      <a:pt x="18371" y="5901"/>
                    </a:lnTo>
                    <a:lnTo>
                      <a:pt x="18392" y="5901"/>
                    </a:lnTo>
                    <a:lnTo>
                      <a:pt x="18476" y="5922"/>
                    </a:lnTo>
                    <a:lnTo>
                      <a:pt x="18517" y="5964"/>
                    </a:lnTo>
                    <a:lnTo>
                      <a:pt x="18559" y="5943"/>
                    </a:lnTo>
                    <a:lnTo>
                      <a:pt x="18622" y="6006"/>
                    </a:lnTo>
                    <a:lnTo>
                      <a:pt x="18622" y="6047"/>
                    </a:lnTo>
                    <a:lnTo>
                      <a:pt x="18706" y="6068"/>
                    </a:lnTo>
                    <a:lnTo>
                      <a:pt x="18789" y="6047"/>
                    </a:lnTo>
                    <a:lnTo>
                      <a:pt x="18852" y="6047"/>
                    </a:lnTo>
                    <a:lnTo>
                      <a:pt x="18915" y="6110"/>
                    </a:lnTo>
                    <a:lnTo>
                      <a:pt x="19041" y="6110"/>
                    </a:lnTo>
                    <a:lnTo>
                      <a:pt x="19124" y="6068"/>
                    </a:lnTo>
                    <a:lnTo>
                      <a:pt x="19229" y="6131"/>
                    </a:lnTo>
                    <a:lnTo>
                      <a:pt x="19333" y="6068"/>
                    </a:lnTo>
                    <a:lnTo>
                      <a:pt x="19417" y="6110"/>
                    </a:lnTo>
                    <a:lnTo>
                      <a:pt x="19543" y="6110"/>
                    </a:lnTo>
                    <a:lnTo>
                      <a:pt x="19647" y="6068"/>
                    </a:lnTo>
                    <a:lnTo>
                      <a:pt x="19752" y="6131"/>
                    </a:lnTo>
                    <a:lnTo>
                      <a:pt x="19773" y="6215"/>
                    </a:lnTo>
                    <a:lnTo>
                      <a:pt x="19857" y="6152"/>
                    </a:lnTo>
                    <a:lnTo>
                      <a:pt x="19877" y="6257"/>
                    </a:lnTo>
                    <a:lnTo>
                      <a:pt x="19982" y="6340"/>
                    </a:lnTo>
                    <a:lnTo>
                      <a:pt x="19982" y="6382"/>
                    </a:lnTo>
                    <a:lnTo>
                      <a:pt x="20003" y="6445"/>
                    </a:lnTo>
                    <a:lnTo>
                      <a:pt x="20108" y="6445"/>
                    </a:lnTo>
                    <a:lnTo>
                      <a:pt x="20191" y="6466"/>
                    </a:lnTo>
                    <a:lnTo>
                      <a:pt x="20212" y="6550"/>
                    </a:lnTo>
                    <a:lnTo>
                      <a:pt x="20275" y="6570"/>
                    </a:lnTo>
                    <a:lnTo>
                      <a:pt x="20359" y="6654"/>
                    </a:lnTo>
                    <a:lnTo>
                      <a:pt x="20317" y="6696"/>
                    </a:lnTo>
                    <a:lnTo>
                      <a:pt x="20317" y="6780"/>
                    </a:lnTo>
                    <a:lnTo>
                      <a:pt x="20422" y="6884"/>
                    </a:lnTo>
                    <a:lnTo>
                      <a:pt x="20589" y="6989"/>
                    </a:lnTo>
                    <a:lnTo>
                      <a:pt x="20589" y="7052"/>
                    </a:lnTo>
                    <a:lnTo>
                      <a:pt x="20568" y="7073"/>
                    </a:lnTo>
                    <a:lnTo>
                      <a:pt x="20589" y="7114"/>
                    </a:lnTo>
                    <a:lnTo>
                      <a:pt x="20526" y="7094"/>
                    </a:lnTo>
                    <a:lnTo>
                      <a:pt x="20317" y="7052"/>
                    </a:lnTo>
                    <a:lnTo>
                      <a:pt x="20170" y="6989"/>
                    </a:lnTo>
                    <a:lnTo>
                      <a:pt x="20087" y="7010"/>
                    </a:lnTo>
                    <a:lnTo>
                      <a:pt x="20003" y="6989"/>
                    </a:lnTo>
                    <a:lnTo>
                      <a:pt x="19982" y="7010"/>
                    </a:lnTo>
                    <a:lnTo>
                      <a:pt x="19898" y="7010"/>
                    </a:lnTo>
                    <a:lnTo>
                      <a:pt x="19836" y="6905"/>
                    </a:lnTo>
                    <a:lnTo>
                      <a:pt x="19752" y="6905"/>
                    </a:lnTo>
                    <a:lnTo>
                      <a:pt x="19689" y="6801"/>
                    </a:lnTo>
                    <a:lnTo>
                      <a:pt x="19647" y="6780"/>
                    </a:lnTo>
                    <a:lnTo>
                      <a:pt x="19522" y="6801"/>
                    </a:lnTo>
                    <a:lnTo>
                      <a:pt x="19438" y="6780"/>
                    </a:lnTo>
                    <a:lnTo>
                      <a:pt x="19375" y="6738"/>
                    </a:lnTo>
                    <a:lnTo>
                      <a:pt x="19250" y="6675"/>
                    </a:lnTo>
                    <a:lnTo>
                      <a:pt x="19229" y="6591"/>
                    </a:lnTo>
                    <a:lnTo>
                      <a:pt x="19166" y="6591"/>
                    </a:lnTo>
                    <a:lnTo>
                      <a:pt x="19124" y="6570"/>
                    </a:lnTo>
                    <a:lnTo>
                      <a:pt x="18999" y="6570"/>
                    </a:lnTo>
                    <a:lnTo>
                      <a:pt x="18936" y="6550"/>
                    </a:lnTo>
                    <a:lnTo>
                      <a:pt x="18685" y="6550"/>
                    </a:lnTo>
                    <a:lnTo>
                      <a:pt x="18517" y="6529"/>
                    </a:lnTo>
                    <a:lnTo>
                      <a:pt x="18413" y="6487"/>
                    </a:lnTo>
                    <a:lnTo>
                      <a:pt x="17973" y="6487"/>
                    </a:lnTo>
                    <a:lnTo>
                      <a:pt x="17890" y="6529"/>
                    </a:lnTo>
                    <a:lnTo>
                      <a:pt x="17764" y="6550"/>
                    </a:lnTo>
                    <a:lnTo>
                      <a:pt x="17701" y="6633"/>
                    </a:lnTo>
                    <a:lnTo>
                      <a:pt x="17701" y="6801"/>
                    </a:lnTo>
                    <a:lnTo>
                      <a:pt x="17597" y="6968"/>
                    </a:lnTo>
                    <a:lnTo>
                      <a:pt x="17639" y="7156"/>
                    </a:lnTo>
                    <a:lnTo>
                      <a:pt x="17597" y="7219"/>
                    </a:lnTo>
                    <a:lnTo>
                      <a:pt x="17639" y="7282"/>
                    </a:lnTo>
                    <a:lnTo>
                      <a:pt x="17701" y="7303"/>
                    </a:lnTo>
                    <a:lnTo>
                      <a:pt x="17681" y="7366"/>
                    </a:lnTo>
                    <a:lnTo>
                      <a:pt x="17639" y="7387"/>
                    </a:lnTo>
                    <a:lnTo>
                      <a:pt x="17701" y="7617"/>
                    </a:lnTo>
                    <a:lnTo>
                      <a:pt x="17785" y="7700"/>
                    </a:lnTo>
                    <a:lnTo>
                      <a:pt x="17806" y="7742"/>
                    </a:lnTo>
                    <a:lnTo>
                      <a:pt x="17973" y="7847"/>
                    </a:lnTo>
                    <a:lnTo>
                      <a:pt x="18015" y="7910"/>
                    </a:lnTo>
                    <a:lnTo>
                      <a:pt x="18120" y="7889"/>
                    </a:lnTo>
                    <a:lnTo>
                      <a:pt x="18183" y="7951"/>
                    </a:lnTo>
                    <a:lnTo>
                      <a:pt x="18266" y="7993"/>
                    </a:lnTo>
                    <a:lnTo>
                      <a:pt x="18392" y="7931"/>
                    </a:lnTo>
                    <a:lnTo>
                      <a:pt x="18476" y="7931"/>
                    </a:lnTo>
                    <a:lnTo>
                      <a:pt x="18538" y="8014"/>
                    </a:lnTo>
                    <a:lnTo>
                      <a:pt x="18685" y="8014"/>
                    </a:lnTo>
                    <a:lnTo>
                      <a:pt x="18748" y="8140"/>
                    </a:lnTo>
                    <a:lnTo>
                      <a:pt x="18831" y="8161"/>
                    </a:lnTo>
                    <a:lnTo>
                      <a:pt x="18852" y="8223"/>
                    </a:lnTo>
                    <a:lnTo>
                      <a:pt x="18727" y="8265"/>
                    </a:lnTo>
                    <a:lnTo>
                      <a:pt x="18727" y="8349"/>
                    </a:lnTo>
                    <a:lnTo>
                      <a:pt x="18685" y="8412"/>
                    </a:lnTo>
                    <a:lnTo>
                      <a:pt x="18685" y="8454"/>
                    </a:lnTo>
                    <a:lnTo>
                      <a:pt x="18622" y="8537"/>
                    </a:lnTo>
                    <a:lnTo>
                      <a:pt x="18497" y="8621"/>
                    </a:lnTo>
                    <a:lnTo>
                      <a:pt x="18497" y="8663"/>
                    </a:lnTo>
                    <a:lnTo>
                      <a:pt x="18434" y="8747"/>
                    </a:lnTo>
                    <a:lnTo>
                      <a:pt x="18517" y="8788"/>
                    </a:lnTo>
                    <a:lnTo>
                      <a:pt x="18517" y="8935"/>
                    </a:lnTo>
                    <a:lnTo>
                      <a:pt x="18580" y="9060"/>
                    </a:lnTo>
                    <a:lnTo>
                      <a:pt x="18580" y="9144"/>
                    </a:lnTo>
                    <a:lnTo>
                      <a:pt x="18434" y="9165"/>
                    </a:lnTo>
                    <a:lnTo>
                      <a:pt x="18497" y="9207"/>
                    </a:lnTo>
                    <a:lnTo>
                      <a:pt x="18685" y="9249"/>
                    </a:lnTo>
                    <a:lnTo>
                      <a:pt x="18748" y="9207"/>
                    </a:lnTo>
                    <a:lnTo>
                      <a:pt x="18810" y="9207"/>
                    </a:lnTo>
                    <a:lnTo>
                      <a:pt x="18831" y="9270"/>
                    </a:lnTo>
                    <a:lnTo>
                      <a:pt x="18894" y="9207"/>
                    </a:lnTo>
                    <a:lnTo>
                      <a:pt x="18936" y="9207"/>
                    </a:lnTo>
                    <a:lnTo>
                      <a:pt x="18999" y="9249"/>
                    </a:lnTo>
                    <a:lnTo>
                      <a:pt x="19145" y="9249"/>
                    </a:lnTo>
                    <a:lnTo>
                      <a:pt x="19333" y="9311"/>
                    </a:lnTo>
                    <a:lnTo>
                      <a:pt x="19417" y="9249"/>
                    </a:lnTo>
                    <a:lnTo>
                      <a:pt x="19564" y="9249"/>
                    </a:lnTo>
                    <a:lnTo>
                      <a:pt x="19585" y="9291"/>
                    </a:lnTo>
                    <a:lnTo>
                      <a:pt x="19626" y="9291"/>
                    </a:lnTo>
                    <a:lnTo>
                      <a:pt x="19668" y="9270"/>
                    </a:lnTo>
                    <a:lnTo>
                      <a:pt x="19752" y="9249"/>
                    </a:lnTo>
                    <a:lnTo>
                      <a:pt x="19794" y="9270"/>
                    </a:lnTo>
                    <a:lnTo>
                      <a:pt x="19836" y="9353"/>
                    </a:lnTo>
                    <a:lnTo>
                      <a:pt x="19877" y="9353"/>
                    </a:lnTo>
                    <a:lnTo>
                      <a:pt x="19940" y="9311"/>
                    </a:lnTo>
                    <a:lnTo>
                      <a:pt x="19982" y="9353"/>
                    </a:lnTo>
                    <a:lnTo>
                      <a:pt x="20003" y="9416"/>
                    </a:lnTo>
                    <a:lnTo>
                      <a:pt x="20066" y="9416"/>
                    </a:lnTo>
                    <a:lnTo>
                      <a:pt x="20108" y="9374"/>
                    </a:lnTo>
                    <a:lnTo>
                      <a:pt x="20254" y="9353"/>
                    </a:lnTo>
                    <a:lnTo>
                      <a:pt x="20296" y="9270"/>
                    </a:lnTo>
                    <a:lnTo>
                      <a:pt x="20401" y="9249"/>
                    </a:lnTo>
                    <a:lnTo>
                      <a:pt x="20484" y="9249"/>
                    </a:lnTo>
                    <a:lnTo>
                      <a:pt x="20589" y="9144"/>
                    </a:lnTo>
                    <a:lnTo>
                      <a:pt x="20714" y="9081"/>
                    </a:lnTo>
                    <a:lnTo>
                      <a:pt x="20819" y="9060"/>
                    </a:lnTo>
                    <a:lnTo>
                      <a:pt x="20840" y="8998"/>
                    </a:lnTo>
                    <a:lnTo>
                      <a:pt x="20924" y="8998"/>
                    </a:lnTo>
                    <a:lnTo>
                      <a:pt x="21028" y="9039"/>
                    </a:lnTo>
                    <a:lnTo>
                      <a:pt x="21112" y="9039"/>
                    </a:lnTo>
                    <a:lnTo>
                      <a:pt x="21196" y="9081"/>
                    </a:lnTo>
                    <a:lnTo>
                      <a:pt x="21405" y="9081"/>
                    </a:lnTo>
                    <a:lnTo>
                      <a:pt x="21635" y="8935"/>
                    </a:lnTo>
                    <a:lnTo>
                      <a:pt x="21656" y="8851"/>
                    </a:lnTo>
                    <a:lnTo>
                      <a:pt x="21719" y="8851"/>
                    </a:lnTo>
                    <a:lnTo>
                      <a:pt x="21740" y="8893"/>
                    </a:lnTo>
                    <a:lnTo>
                      <a:pt x="21761" y="8851"/>
                    </a:lnTo>
                    <a:lnTo>
                      <a:pt x="21844" y="8788"/>
                    </a:lnTo>
                    <a:lnTo>
                      <a:pt x="21844" y="8726"/>
                    </a:lnTo>
                    <a:lnTo>
                      <a:pt x="21865" y="8663"/>
                    </a:lnTo>
                    <a:lnTo>
                      <a:pt x="21928" y="8684"/>
                    </a:lnTo>
                    <a:lnTo>
                      <a:pt x="21991" y="8684"/>
                    </a:lnTo>
                    <a:lnTo>
                      <a:pt x="22054" y="8642"/>
                    </a:lnTo>
                    <a:lnTo>
                      <a:pt x="22054" y="8579"/>
                    </a:lnTo>
                    <a:lnTo>
                      <a:pt x="22095" y="8621"/>
                    </a:lnTo>
                    <a:lnTo>
                      <a:pt x="22158" y="8621"/>
                    </a:lnTo>
                    <a:lnTo>
                      <a:pt x="22179" y="8663"/>
                    </a:lnTo>
                    <a:lnTo>
                      <a:pt x="22179" y="8726"/>
                    </a:lnTo>
                    <a:lnTo>
                      <a:pt x="22242" y="8767"/>
                    </a:lnTo>
                    <a:lnTo>
                      <a:pt x="22158" y="8830"/>
                    </a:lnTo>
                    <a:lnTo>
                      <a:pt x="22158" y="8893"/>
                    </a:lnTo>
                    <a:lnTo>
                      <a:pt x="22095" y="8977"/>
                    </a:lnTo>
                    <a:lnTo>
                      <a:pt x="22054" y="8998"/>
                    </a:lnTo>
                    <a:lnTo>
                      <a:pt x="22054" y="9060"/>
                    </a:lnTo>
                    <a:lnTo>
                      <a:pt x="22137" y="9081"/>
                    </a:lnTo>
                    <a:lnTo>
                      <a:pt x="22200" y="9165"/>
                    </a:lnTo>
                    <a:lnTo>
                      <a:pt x="22242" y="9144"/>
                    </a:lnTo>
                    <a:lnTo>
                      <a:pt x="22305" y="9144"/>
                    </a:lnTo>
                    <a:lnTo>
                      <a:pt x="22409" y="9186"/>
                    </a:lnTo>
                    <a:lnTo>
                      <a:pt x="22409" y="9207"/>
                    </a:lnTo>
                    <a:cubicBezTo>
                      <a:pt x="22367" y="9207"/>
                      <a:pt x="22305" y="9249"/>
                      <a:pt x="22263" y="9270"/>
                    </a:cubicBezTo>
                    <a:lnTo>
                      <a:pt x="22242" y="9270"/>
                    </a:lnTo>
                    <a:cubicBezTo>
                      <a:pt x="22137" y="9291"/>
                      <a:pt x="22054" y="9353"/>
                      <a:pt x="21949" y="9374"/>
                    </a:cubicBezTo>
                    <a:cubicBezTo>
                      <a:pt x="21886" y="9374"/>
                      <a:pt x="21865" y="9395"/>
                      <a:pt x="21844" y="9458"/>
                    </a:cubicBezTo>
                    <a:lnTo>
                      <a:pt x="21551" y="9521"/>
                    </a:lnTo>
                    <a:lnTo>
                      <a:pt x="21133" y="9563"/>
                    </a:lnTo>
                    <a:lnTo>
                      <a:pt x="21007" y="9521"/>
                    </a:lnTo>
                    <a:lnTo>
                      <a:pt x="20903" y="9521"/>
                    </a:lnTo>
                    <a:lnTo>
                      <a:pt x="20735" y="9730"/>
                    </a:lnTo>
                    <a:lnTo>
                      <a:pt x="20631" y="9793"/>
                    </a:lnTo>
                    <a:lnTo>
                      <a:pt x="20589" y="9876"/>
                    </a:lnTo>
                    <a:lnTo>
                      <a:pt x="20673" y="9918"/>
                    </a:lnTo>
                    <a:lnTo>
                      <a:pt x="20735" y="9876"/>
                    </a:lnTo>
                    <a:lnTo>
                      <a:pt x="20798" y="9876"/>
                    </a:lnTo>
                    <a:lnTo>
                      <a:pt x="20777" y="9981"/>
                    </a:lnTo>
                    <a:lnTo>
                      <a:pt x="20694" y="10023"/>
                    </a:lnTo>
                    <a:lnTo>
                      <a:pt x="20714" y="10086"/>
                    </a:lnTo>
                    <a:lnTo>
                      <a:pt x="20882" y="10107"/>
                    </a:lnTo>
                    <a:lnTo>
                      <a:pt x="20903" y="10148"/>
                    </a:lnTo>
                    <a:lnTo>
                      <a:pt x="21028" y="10127"/>
                    </a:lnTo>
                    <a:lnTo>
                      <a:pt x="21028" y="10044"/>
                    </a:lnTo>
                    <a:lnTo>
                      <a:pt x="20945" y="9981"/>
                    </a:lnTo>
                    <a:lnTo>
                      <a:pt x="20945" y="9897"/>
                    </a:lnTo>
                    <a:lnTo>
                      <a:pt x="21028" y="9876"/>
                    </a:lnTo>
                    <a:lnTo>
                      <a:pt x="21049" y="9918"/>
                    </a:lnTo>
                    <a:lnTo>
                      <a:pt x="21133" y="9918"/>
                    </a:lnTo>
                    <a:lnTo>
                      <a:pt x="21238" y="10002"/>
                    </a:lnTo>
                    <a:lnTo>
                      <a:pt x="21321" y="9981"/>
                    </a:lnTo>
                    <a:lnTo>
                      <a:pt x="21342" y="9876"/>
                    </a:lnTo>
                    <a:lnTo>
                      <a:pt x="21426" y="9814"/>
                    </a:lnTo>
                    <a:lnTo>
                      <a:pt x="21426" y="9918"/>
                    </a:lnTo>
                    <a:lnTo>
                      <a:pt x="21530" y="10023"/>
                    </a:lnTo>
                    <a:lnTo>
                      <a:pt x="21551" y="9981"/>
                    </a:lnTo>
                    <a:lnTo>
                      <a:pt x="21551" y="9897"/>
                    </a:lnTo>
                    <a:lnTo>
                      <a:pt x="21656" y="9897"/>
                    </a:lnTo>
                    <a:lnTo>
                      <a:pt x="21677" y="9814"/>
                    </a:lnTo>
                    <a:lnTo>
                      <a:pt x="21761" y="9814"/>
                    </a:lnTo>
                    <a:lnTo>
                      <a:pt x="21886" y="9772"/>
                    </a:lnTo>
                    <a:cubicBezTo>
                      <a:pt x="21932" y="9802"/>
                      <a:pt x="21989" y="9822"/>
                      <a:pt x="22041" y="9822"/>
                    </a:cubicBezTo>
                    <a:cubicBezTo>
                      <a:pt x="22060" y="9822"/>
                      <a:pt x="22079" y="9819"/>
                      <a:pt x="22095" y="9814"/>
                    </a:cubicBezTo>
                    <a:cubicBezTo>
                      <a:pt x="22116" y="9814"/>
                      <a:pt x="22132" y="9808"/>
                      <a:pt x="22142" y="9803"/>
                    </a:cubicBezTo>
                    <a:lnTo>
                      <a:pt x="22142" y="9803"/>
                    </a:lnTo>
                    <a:lnTo>
                      <a:pt x="22095" y="9835"/>
                    </a:lnTo>
                    <a:lnTo>
                      <a:pt x="22158" y="9918"/>
                    </a:lnTo>
                    <a:lnTo>
                      <a:pt x="22033" y="10044"/>
                    </a:lnTo>
                    <a:lnTo>
                      <a:pt x="21949" y="10002"/>
                    </a:lnTo>
                    <a:lnTo>
                      <a:pt x="21886" y="10044"/>
                    </a:lnTo>
                    <a:lnTo>
                      <a:pt x="21782" y="10044"/>
                    </a:lnTo>
                    <a:lnTo>
                      <a:pt x="21740" y="10002"/>
                    </a:lnTo>
                    <a:lnTo>
                      <a:pt x="21656" y="10002"/>
                    </a:lnTo>
                    <a:lnTo>
                      <a:pt x="21551" y="10190"/>
                    </a:lnTo>
                    <a:lnTo>
                      <a:pt x="21572" y="10316"/>
                    </a:lnTo>
                    <a:lnTo>
                      <a:pt x="21572" y="10462"/>
                    </a:lnTo>
                    <a:lnTo>
                      <a:pt x="21551" y="10316"/>
                    </a:lnTo>
                    <a:lnTo>
                      <a:pt x="21510" y="10316"/>
                    </a:lnTo>
                    <a:lnTo>
                      <a:pt x="21468" y="10232"/>
                    </a:lnTo>
                    <a:lnTo>
                      <a:pt x="21405" y="10232"/>
                    </a:lnTo>
                    <a:lnTo>
                      <a:pt x="21342" y="10337"/>
                    </a:lnTo>
                    <a:lnTo>
                      <a:pt x="21196" y="10379"/>
                    </a:lnTo>
                    <a:lnTo>
                      <a:pt x="21133" y="10400"/>
                    </a:lnTo>
                    <a:lnTo>
                      <a:pt x="21133" y="10316"/>
                    </a:lnTo>
                    <a:lnTo>
                      <a:pt x="21091" y="10316"/>
                    </a:lnTo>
                    <a:lnTo>
                      <a:pt x="21007" y="10420"/>
                    </a:lnTo>
                    <a:lnTo>
                      <a:pt x="20924" y="10441"/>
                    </a:lnTo>
                    <a:lnTo>
                      <a:pt x="20882" y="10400"/>
                    </a:lnTo>
                    <a:lnTo>
                      <a:pt x="20798" y="10400"/>
                    </a:lnTo>
                    <a:lnTo>
                      <a:pt x="20735" y="10483"/>
                    </a:lnTo>
                    <a:lnTo>
                      <a:pt x="20735" y="10504"/>
                    </a:lnTo>
                    <a:lnTo>
                      <a:pt x="20589" y="10525"/>
                    </a:lnTo>
                    <a:lnTo>
                      <a:pt x="20505" y="10588"/>
                    </a:lnTo>
                    <a:lnTo>
                      <a:pt x="20505" y="10692"/>
                    </a:lnTo>
                    <a:lnTo>
                      <a:pt x="20526" y="10797"/>
                    </a:lnTo>
                    <a:lnTo>
                      <a:pt x="20422" y="11069"/>
                    </a:lnTo>
                    <a:lnTo>
                      <a:pt x="20380" y="11278"/>
                    </a:lnTo>
                    <a:lnTo>
                      <a:pt x="20380" y="11362"/>
                    </a:lnTo>
                    <a:lnTo>
                      <a:pt x="20484" y="11446"/>
                    </a:lnTo>
                    <a:lnTo>
                      <a:pt x="20463" y="11488"/>
                    </a:lnTo>
                    <a:lnTo>
                      <a:pt x="20359" y="11529"/>
                    </a:lnTo>
                    <a:lnTo>
                      <a:pt x="20359" y="11592"/>
                    </a:lnTo>
                    <a:lnTo>
                      <a:pt x="20422" y="11697"/>
                    </a:lnTo>
                    <a:lnTo>
                      <a:pt x="20422" y="11801"/>
                    </a:lnTo>
                    <a:lnTo>
                      <a:pt x="20380" y="11864"/>
                    </a:lnTo>
                    <a:lnTo>
                      <a:pt x="20359" y="11801"/>
                    </a:lnTo>
                    <a:lnTo>
                      <a:pt x="20275" y="11864"/>
                    </a:lnTo>
                    <a:lnTo>
                      <a:pt x="20212" y="11843"/>
                    </a:lnTo>
                    <a:lnTo>
                      <a:pt x="20254" y="11760"/>
                    </a:lnTo>
                    <a:lnTo>
                      <a:pt x="20296" y="11739"/>
                    </a:lnTo>
                    <a:lnTo>
                      <a:pt x="20296" y="11634"/>
                    </a:lnTo>
                    <a:lnTo>
                      <a:pt x="20212" y="11634"/>
                    </a:lnTo>
                    <a:lnTo>
                      <a:pt x="20087" y="11864"/>
                    </a:lnTo>
                    <a:lnTo>
                      <a:pt x="20066" y="12115"/>
                    </a:lnTo>
                    <a:lnTo>
                      <a:pt x="20108" y="12408"/>
                    </a:lnTo>
                    <a:lnTo>
                      <a:pt x="20108" y="12785"/>
                    </a:lnTo>
                    <a:lnTo>
                      <a:pt x="20087" y="12408"/>
                    </a:lnTo>
                    <a:lnTo>
                      <a:pt x="20045" y="12220"/>
                    </a:lnTo>
                    <a:lnTo>
                      <a:pt x="19982" y="12178"/>
                    </a:lnTo>
                    <a:lnTo>
                      <a:pt x="20045" y="12073"/>
                    </a:lnTo>
                    <a:lnTo>
                      <a:pt x="20045" y="11990"/>
                    </a:lnTo>
                    <a:lnTo>
                      <a:pt x="19898" y="11906"/>
                    </a:lnTo>
                    <a:lnTo>
                      <a:pt x="19961" y="11780"/>
                    </a:lnTo>
                    <a:lnTo>
                      <a:pt x="19961" y="11571"/>
                    </a:lnTo>
                    <a:lnTo>
                      <a:pt x="19877" y="11446"/>
                    </a:lnTo>
                    <a:lnTo>
                      <a:pt x="19877" y="11236"/>
                    </a:lnTo>
                    <a:lnTo>
                      <a:pt x="19961" y="11111"/>
                    </a:lnTo>
                    <a:lnTo>
                      <a:pt x="20045" y="10923"/>
                    </a:lnTo>
                    <a:lnTo>
                      <a:pt x="20045" y="10755"/>
                    </a:lnTo>
                    <a:lnTo>
                      <a:pt x="20003" y="10755"/>
                    </a:lnTo>
                    <a:lnTo>
                      <a:pt x="19961" y="10839"/>
                    </a:lnTo>
                    <a:lnTo>
                      <a:pt x="19940" y="10964"/>
                    </a:lnTo>
                    <a:lnTo>
                      <a:pt x="19857" y="11048"/>
                    </a:lnTo>
                    <a:lnTo>
                      <a:pt x="19836" y="11027"/>
                    </a:lnTo>
                    <a:lnTo>
                      <a:pt x="19794" y="10902"/>
                    </a:lnTo>
                    <a:lnTo>
                      <a:pt x="19877" y="10713"/>
                    </a:lnTo>
                    <a:lnTo>
                      <a:pt x="19898" y="10609"/>
                    </a:lnTo>
                    <a:lnTo>
                      <a:pt x="19836" y="10546"/>
                    </a:lnTo>
                    <a:lnTo>
                      <a:pt x="19752" y="10630"/>
                    </a:lnTo>
                    <a:lnTo>
                      <a:pt x="19731" y="10609"/>
                    </a:lnTo>
                    <a:lnTo>
                      <a:pt x="19689" y="10546"/>
                    </a:lnTo>
                    <a:lnTo>
                      <a:pt x="19731" y="10483"/>
                    </a:lnTo>
                    <a:lnTo>
                      <a:pt x="19731" y="10337"/>
                    </a:lnTo>
                    <a:lnTo>
                      <a:pt x="19668" y="10337"/>
                    </a:lnTo>
                    <a:lnTo>
                      <a:pt x="19668" y="10295"/>
                    </a:lnTo>
                    <a:lnTo>
                      <a:pt x="19689" y="10232"/>
                    </a:lnTo>
                    <a:lnTo>
                      <a:pt x="19689" y="10127"/>
                    </a:lnTo>
                    <a:lnTo>
                      <a:pt x="19585" y="10169"/>
                    </a:lnTo>
                    <a:lnTo>
                      <a:pt x="19271" y="10274"/>
                    </a:lnTo>
                    <a:lnTo>
                      <a:pt x="19103" y="10379"/>
                    </a:lnTo>
                    <a:lnTo>
                      <a:pt x="19041" y="10337"/>
                    </a:lnTo>
                    <a:lnTo>
                      <a:pt x="19041" y="10295"/>
                    </a:lnTo>
                    <a:lnTo>
                      <a:pt x="18999" y="10295"/>
                    </a:lnTo>
                    <a:lnTo>
                      <a:pt x="18915" y="10379"/>
                    </a:lnTo>
                    <a:lnTo>
                      <a:pt x="18831" y="10379"/>
                    </a:lnTo>
                    <a:lnTo>
                      <a:pt x="18789" y="10295"/>
                    </a:lnTo>
                    <a:lnTo>
                      <a:pt x="18622" y="10420"/>
                    </a:lnTo>
                    <a:lnTo>
                      <a:pt x="18622" y="10337"/>
                    </a:lnTo>
                    <a:lnTo>
                      <a:pt x="18517" y="10295"/>
                    </a:lnTo>
                    <a:lnTo>
                      <a:pt x="18476" y="10295"/>
                    </a:lnTo>
                    <a:lnTo>
                      <a:pt x="18476" y="10337"/>
                    </a:lnTo>
                    <a:lnTo>
                      <a:pt x="18308" y="10337"/>
                    </a:lnTo>
                    <a:lnTo>
                      <a:pt x="18078" y="10232"/>
                    </a:lnTo>
                    <a:lnTo>
                      <a:pt x="17890" y="10232"/>
                    </a:lnTo>
                    <a:lnTo>
                      <a:pt x="17701" y="10127"/>
                    </a:lnTo>
                    <a:lnTo>
                      <a:pt x="17555" y="10127"/>
                    </a:lnTo>
                    <a:lnTo>
                      <a:pt x="17555" y="10023"/>
                    </a:lnTo>
                    <a:lnTo>
                      <a:pt x="17429" y="9918"/>
                    </a:lnTo>
                    <a:lnTo>
                      <a:pt x="17346" y="9981"/>
                    </a:lnTo>
                    <a:lnTo>
                      <a:pt x="17241" y="9897"/>
                    </a:lnTo>
                    <a:lnTo>
                      <a:pt x="17220" y="9772"/>
                    </a:lnTo>
                    <a:lnTo>
                      <a:pt x="17116" y="9709"/>
                    </a:lnTo>
                    <a:lnTo>
                      <a:pt x="17053" y="9667"/>
                    </a:lnTo>
                    <a:lnTo>
                      <a:pt x="17157" y="9646"/>
                    </a:lnTo>
                    <a:lnTo>
                      <a:pt x="17283" y="9646"/>
                    </a:lnTo>
                    <a:lnTo>
                      <a:pt x="17283" y="9500"/>
                    </a:lnTo>
                    <a:lnTo>
                      <a:pt x="17388" y="9437"/>
                    </a:lnTo>
                    <a:lnTo>
                      <a:pt x="17367" y="9353"/>
                    </a:lnTo>
                    <a:lnTo>
                      <a:pt x="17471" y="9353"/>
                    </a:lnTo>
                    <a:lnTo>
                      <a:pt x="17639" y="9395"/>
                    </a:lnTo>
                    <a:lnTo>
                      <a:pt x="17681" y="9374"/>
                    </a:lnTo>
                    <a:lnTo>
                      <a:pt x="17681" y="9332"/>
                    </a:lnTo>
                    <a:lnTo>
                      <a:pt x="17806" y="9332"/>
                    </a:lnTo>
                    <a:lnTo>
                      <a:pt x="18078" y="9395"/>
                    </a:lnTo>
                    <a:lnTo>
                      <a:pt x="18183" y="9291"/>
                    </a:lnTo>
                    <a:lnTo>
                      <a:pt x="18183" y="9165"/>
                    </a:lnTo>
                    <a:lnTo>
                      <a:pt x="18225" y="9060"/>
                    </a:lnTo>
                    <a:lnTo>
                      <a:pt x="18183" y="8935"/>
                    </a:lnTo>
                    <a:lnTo>
                      <a:pt x="18183" y="8809"/>
                    </a:lnTo>
                    <a:lnTo>
                      <a:pt x="18120" y="8705"/>
                    </a:lnTo>
                    <a:lnTo>
                      <a:pt x="18078" y="8537"/>
                    </a:lnTo>
                    <a:lnTo>
                      <a:pt x="17994" y="8516"/>
                    </a:lnTo>
                    <a:lnTo>
                      <a:pt x="17973" y="8433"/>
                    </a:lnTo>
                    <a:lnTo>
                      <a:pt x="17806" y="8286"/>
                    </a:lnTo>
                    <a:lnTo>
                      <a:pt x="17764" y="8286"/>
                    </a:lnTo>
                    <a:lnTo>
                      <a:pt x="17743" y="8349"/>
                    </a:lnTo>
                    <a:lnTo>
                      <a:pt x="17681" y="8349"/>
                    </a:lnTo>
                    <a:lnTo>
                      <a:pt x="17660" y="8286"/>
                    </a:lnTo>
                    <a:lnTo>
                      <a:pt x="17492" y="8203"/>
                    </a:lnTo>
                    <a:lnTo>
                      <a:pt x="17492" y="8244"/>
                    </a:lnTo>
                    <a:lnTo>
                      <a:pt x="17597" y="8328"/>
                    </a:lnTo>
                    <a:lnTo>
                      <a:pt x="17576" y="8391"/>
                    </a:lnTo>
                    <a:lnTo>
                      <a:pt x="17639" y="8454"/>
                    </a:lnTo>
                    <a:lnTo>
                      <a:pt x="17576" y="8558"/>
                    </a:lnTo>
                    <a:lnTo>
                      <a:pt x="17492" y="8454"/>
                    </a:lnTo>
                    <a:lnTo>
                      <a:pt x="17492" y="8349"/>
                    </a:lnTo>
                    <a:lnTo>
                      <a:pt x="17388" y="8349"/>
                    </a:lnTo>
                    <a:lnTo>
                      <a:pt x="17220" y="8244"/>
                    </a:lnTo>
                    <a:lnTo>
                      <a:pt x="17178" y="8182"/>
                    </a:lnTo>
                    <a:lnTo>
                      <a:pt x="17137" y="8223"/>
                    </a:lnTo>
                    <a:lnTo>
                      <a:pt x="17053" y="8182"/>
                    </a:lnTo>
                    <a:lnTo>
                      <a:pt x="17011" y="8077"/>
                    </a:lnTo>
                    <a:lnTo>
                      <a:pt x="16906" y="7993"/>
                    </a:lnTo>
                    <a:lnTo>
                      <a:pt x="16739" y="7993"/>
                    </a:lnTo>
                    <a:lnTo>
                      <a:pt x="16551" y="7805"/>
                    </a:lnTo>
                    <a:lnTo>
                      <a:pt x="16404" y="7721"/>
                    </a:lnTo>
                    <a:lnTo>
                      <a:pt x="16383" y="7617"/>
                    </a:lnTo>
                    <a:lnTo>
                      <a:pt x="15902" y="7345"/>
                    </a:lnTo>
                    <a:lnTo>
                      <a:pt x="15776" y="7135"/>
                    </a:lnTo>
                    <a:lnTo>
                      <a:pt x="15776" y="6968"/>
                    </a:lnTo>
                    <a:lnTo>
                      <a:pt x="15672" y="6717"/>
                    </a:lnTo>
                    <a:lnTo>
                      <a:pt x="15672" y="6612"/>
                    </a:lnTo>
                    <a:lnTo>
                      <a:pt x="15567" y="6612"/>
                    </a:lnTo>
                    <a:lnTo>
                      <a:pt x="15442" y="6508"/>
                    </a:lnTo>
                    <a:lnTo>
                      <a:pt x="15337" y="6508"/>
                    </a:lnTo>
                    <a:lnTo>
                      <a:pt x="15253" y="6424"/>
                    </a:lnTo>
                    <a:lnTo>
                      <a:pt x="15149" y="6403"/>
                    </a:lnTo>
                    <a:lnTo>
                      <a:pt x="15065" y="6319"/>
                    </a:lnTo>
                    <a:lnTo>
                      <a:pt x="14940" y="6361"/>
                    </a:lnTo>
                    <a:lnTo>
                      <a:pt x="14793" y="6487"/>
                    </a:lnTo>
                    <a:lnTo>
                      <a:pt x="14688" y="6696"/>
                    </a:lnTo>
                    <a:lnTo>
                      <a:pt x="14584" y="6738"/>
                    </a:lnTo>
                    <a:lnTo>
                      <a:pt x="14479" y="6801"/>
                    </a:lnTo>
                    <a:lnTo>
                      <a:pt x="14375" y="6801"/>
                    </a:lnTo>
                    <a:lnTo>
                      <a:pt x="14312" y="6738"/>
                    </a:lnTo>
                    <a:lnTo>
                      <a:pt x="14144" y="6696"/>
                    </a:lnTo>
                    <a:lnTo>
                      <a:pt x="14061" y="6633"/>
                    </a:lnTo>
                    <a:lnTo>
                      <a:pt x="14144" y="6529"/>
                    </a:lnTo>
                    <a:lnTo>
                      <a:pt x="14207" y="6466"/>
                    </a:lnTo>
                    <a:lnTo>
                      <a:pt x="14270" y="6466"/>
                    </a:lnTo>
                    <a:lnTo>
                      <a:pt x="14375" y="6361"/>
                    </a:lnTo>
                    <a:lnTo>
                      <a:pt x="14458" y="6319"/>
                    </a:lnTo>
                    <a:lnTo>
                      <a:pt x="14479" y="6257"/>
                    </a:lnTo>
                    <a:lnTo>
                      <a:pt x="14458" y="6215"/>
                    </a:lnTo>
                    <a:lnTo>
                      <a:pt x="14375" y="6236"/>
                    </a:lnTo>
                    <a:lnTo>
                      <a:pt x="14333" y="6194"/>
                    </a:lnTo>
                    <a:lnTo>
                      <a:pt x="14354" y="6110"/>
                    </a:lnTo>
                    <a:lnTo>
                      <a:pt x="14458" y="6006"/>
                    </a:lnTo>
                    <a:lnTo>
                      <a:pt x="14437" y="5943"/>
                    </a:lnTo>
                    <a:lnTo>
                      <a:pt x="14542" y="5838"/>
                    </a:lnTo>
                    <a:lnTo>
                      <a:pt x="14542" y="5754"/>
                    </a:lnTo>
                    <a:lnTo>
                      <a:pt x="14521" y="5629"/>
                    </a:lnTo>
                    <a:lnTo>
                      <a:pt x="14375" y="5650"/>
                    </a:lnTo>
                    <a:lnTo>
                      <a:pt x="14375" y="5734"/>
                    </a:lnTo>
                    <a:lnTo>
                      <a:pt x="14165" y="5880"/>
                    </a:lnTo>
                    <a:lnTo>
                      <a:pt x="14061" y="5838"/>
                    </a:lnTo>
                    <a:lnTo>
                      <a:pt x="14165" y="6047"/>
                    </a:lnTo>
                    <a:lnTo>
                      <a:pt x="14103" y="6131"/>
                    </a:lnTo>
                    <a:lnTo>
                      <a:pt x="14061" y="6026"/>
                    </a:lnTo>
                    <a:lnTo>
                      <a:pt x="13914" y="6026"/>
                    </a:lnTo>
                    <a:lnTo>
                      <a:pt x="13810" y="6131"/>
                    </a:lnTo>
                    <a:lnTo>
                      <a:pt x="13893" y="6152"/>
                    </a:lnTo>
                    <a:lnTo>
                      <a:pt x="13851" y="6298"/>
                    </a:lnTo>
                    <a:lnTo>
                      <a:pt x="13747" y="6236"/>
                    </a:lnTo>
                    <a:lnTo>
                      <a:pt x="13642" y="6319"/>
                    </a:lnTo>
                    <a:lnTo>
                      <a:pt x="13684" y="6403"/>
                    </a:lnTo>
                    <a:lnTo>
                      <a:pt x="13789" y="6403"/>
                    </a:lnTo>
                    <a:lnTo>
                      <a:pt x="13831" y="6466"/>
                    </a:lnTo>
                    <a:lnTo>
                      <a:pt x="13642" y="6570"/>
                    </a:lnTo>
                    <a:lnTo>
                      <a:pt x="13579" y="6424"/>
                    </a:lnTo>
                    <a:lnTo>
                      <a:pt x="13433" y="6361"/>
                    </a:lnTo>
                    <a:lnTo>
                      <a:pt x="13391" y="6236"/>
                    </a:lnTo>
                    <a:lnTo>
                      <a:pt x="13391" y="5713"/>
                    </a:lnTo>
                    <a:lnTo>
                      <a:pt x="13496" y="5503"/>
                    </a:lnTo>
                    <a:lnTo>
                      <a:pt x="13475" y="5148"/>
                    </a:lnTo>
                    <a:lnTo>
                      <a:pt x="13538" y="5001"/>
                    </a:lnTo>
                    <a:lnTo>
                      <a:pt x="13517" y="4562"/>
                    </a:lnTo>
                    <a:lnTo>
                      <a:pt x="13517" y="4625"/>
                    </a:lnTo>
                    <a:lnTo>
                      <a:pt x="13370" y="4687"/>
                    </a:lnTo>
                    <a:lnTo>
                      <a:pt x="13266" y="4855"/>
                    </a:lnTo>
                    <a:lnTo>
                      <a:pt x="13349" y="4938"/>
                    </a:lnTo>
                    <a:lnTo>
                      <a:pt x="13287" y="5001"/>
                    </a:lnTo>
                    <a:lnTo>
                      <a:pt x="13349" y="5148"/>
                    </a:lnTo>
                    <a:lnTo>
                      <a:pt x="13307" y="5315"/>
                    </a:lnTo>
                    <a:lnTo>
                      <a:pt x="13245" y="5294"/>
                    </a:lnTo>
                    <a:lnTo>
                      <a:pt x="13161" y="5210"/>
                    </a:lnTo>
                    <a:lnTo>
                      <a:pt x="13119" y="5294"/>
                    </a:lnTo>
                    <a:lnTo>
                      <a:pt x="13119" y="5378"/>
                    </a:lnTo>
                    <a:lnTo>
                      <a:pt x="13056" y="5315"/>
                    </a:lnTo>
                    <a:lnTo>
                      <a:pt x="12952" y="5399"/>
                    </a:lnTo>
                    <a:lnTo>
                      <a:pt x="12952" y="5482"/>
                    </a:lnTo>
                    <a:lnTo>
                      <a:pt x="12889" y="5482"/>
                    </a:lnTo>
                    <a:lnTo>
                      <a:pt x="12638" y="5608"/>
                    </a:lnTo>
                    <a:lnTo>
                      <a:pt x="12491" y="5775"/>
                    </a:lnTo>
                    <a:lnTo>
                      <a:pt x="12429" y="5692"/>
                    </a:lnTo>
                    <a:lnTo>
                      <a:pt x="12429" y="5587"/>
                    </a:lnTo>
                    <a:lnTo>
                      <a:pt x="12575" y="5524"/>
                    </a:lnTo>
                    <a:lnTo>
                      <a:pt x="12596" y="5420"/>
                    </a:lnTo>
                    <a:lnTo>
                      <a:pt x="12491" y="5420"/>
                    </a:lnTo>
                    <a:lnTo>
                      <a:pt x="12387" y="5482"/>
                    </a:lnTo>
                    <a:lnTo>
                      <a:pt x="12178" y="5482"/>
                    </a:lnTo>
                    <a:lnTo>
                      <a:pt x="12052" y="5566"/>
                    </a:lnTo>
                    <a:lnTo>
                      <a:pt x="11780" y="5566"/>
                    </a:lnTo>
                    <a:lnTo>
                      <a:pt x="11424" y="5817"/>
                    </a:lnTo>
                    <a:lnTo>
                      <a:pt x="11257" y="5880"/>
                    </a:lnTo>
                    <a:lnTo>
                      <a:pt x="11111" y="6089"/>
                    </a:lnTo>
                    <a:lnTo>
                      <a:pt x="11090" y="5985"/>
                    </a:lnTo>
                    <a:lnTo>
                      <a:pt x="11215" y="5796"/>
                    </a:lnTo>
                    <a:lnTo>
                      <a:pt x="11173" y="5713"/>
                    </a:lnTo>
                    <a:lnTo>
                      <a:pt x="10985" y="5817"/>
                    </a:lnTo>
                    <a:lnTo>
                      <a:pt x="10964" y="5775"/>
                    </a:lnTo>
                    <a:lnTo>
                      <a:pt x="10880" y="5796"/>
                    </a:lnTo>
                    <a:lnTo>
                      <a:pt x="10797" y="5838"/>
                    </a:lnTo>
                    <a:lnTo>
                      <a:pt x="10734" y="5775"/>
                    </a:lnTo>
                    <a:lnTo>
                      <a:pt x="10629" y="5796"/>
                    </a:lnTo>
                    <a:lnTo>
                      <a:pt x="10587" y="5880"/>
                    </a:lnTo>
                    <a:lnTo>
                      <a:pt x="10315" y="6047"/>
                    </a:lnTo>
                    <a:lnTo>
                      <a:pt x="10211" y="6047"/>
                    </a:lnTo>
                    <a:lnTo>
                      <a:pt x="10022" y="6110"/>
                    </a:lnTo>
                    <a:lnTo>
                      <a:pt x="9897" y="6257"/>
                    </a:lnTo>
                    <a:lnTo>
                      <a:pt x="9939" y="6361"/>
                    </a:lnTo>
                    <a:lnTo>
                      <a:pt x="9834" y="6340"/>
                    </a:lnTo>
                    <a:lnTo>
                      <a:pt x="9792" y="6403"/>
                    </a:lnTo>
                    <a:lnTo>
                      <a:pt x="9688" y="6361"/>
                    </a:lnTo>
                    <a:lnTo>
                      <a:pt x="9657" y="6408"/>
                    </a:lnTo>
                    <a:lnTo>
                      <a:pt x="9657" y="6408"/>
                    </a:lnTo>
                    <a:lnTo>
                      <a:pt x="9583" y="6319"/>
                    </a:lnTo>
                    <a:lnTo>
                      <a:pt x="9625" y="6215"/>
                    </a:lnTo>
                    <a:lnTo>
                      <a:pt x="9709" y="6215"/>
                    </a:lnTo>
                    <a:lnTo>
                      <a:pt x="9792" y="6110"/>
                    </a:lnTo>
                    <a:lnTo>
                      <a:pt x="9897" y="6026"/>
                    </a:lnTo>
                    <a:lnTo>
                      <a:pt x="9939" y="6068"/>
                    </a:lnTo>
                    <a:lnTo>
                      <a:pt x="10022" y="6026"/>
                    </a:lnTo>
                    <a:lnTo>
                      <a:pt x="10043" y="5943"/>
                    </a:lnTo>
                    <a:lnTo>
                      <a:pt x="10169" y="5838"/>
                    </a:lnTo>
                    <a:lnTo>
                      <a:pt x="10211" y="5901"/>
                    </a:lnTo>
                    <a:lnTo>
                      <a:pt x="10462" y="5796"/>
                    </a:lnTo>
                    <a:lnTo>
                      <a:pt x="10546" y="5650"/>
                    </a:lnTo>
                    <a:lnTo>
                      <a:pt x="10671" y="5608"/>
                    </a:lnTo>
                    <a:lnTo>
                      <a:pt x="10880" y="5629"/>
                    </a:lnTo>
                    <a:lnTo>
                      <a:pt x="10901" y="5587"/>
                    </a:lnTo>
                    <a:lnTo>
                      <a:pt x="11090" y="5587"/>
                    </a:lnTo>
                    <a:lnTo>
                      <a:pt x="11278" y="5503"/>
                    </a:lnTo>
                    <a:lnTo>
                      <a:pt x="11320" y="5587"/>
                    </a:lnTo>
                    <a:lnTo>
                      <a:pt x="11383" y="5587"/>
                    </a:lnTo>
                    <a:lnTo>
                      <a:pt x="11445" y="5524"/>
                    </a:lnTo>
                    <a:lnTo>
                      <a:pt x="11529" y="5524"/>
                    </a:lnTo>
                    <a:lnTo>
                      <a:pt x="11675" y="5503"/>
                    </a:lnTo>
                    <a:lnTo>
                      <a:pt x="11738" y="5399"/>
                    </a:lnTo>
                    <a:lnTo>
                      <a:pt x="11989" y="5315"/>
                    </a:lnTo>
                    <a:lnTo>
                      <a:pt x="12240" y="5231"/>
                    </a:lnTo>
                    <a:lnTo>
                      <a:pt x="12261" y="5127"/>
                    </a:lnTo>
                    <a:lnTo>
                      <a:pt x="12324" y="5127"/>
                    </a:lnTo>
                    <a:lnTo>
                      <a:pt x="12366" y="5085"/>
                    </a:lnTo>
                    <a:lnTo>
                      <a:pt x="12324" y="5022"/>
                    </a:lnTo>
                    <a:lnTo>
                      <a:pt x="12324" y="4918"/>
                    </a:lnTo>
                    <a:lnTo>
                      <a:pt x="12240" y="4876"/>
                    </a:lnTo>
                    <a:lnTo>
                      <a:pt x="12219" y="4918"/>
                    </a:lnTo>
                    <a:lnTo>
                      <a:pt x="12219" y="5001"/>
                    </a:lnTo>
                    <a:lnTo>
                      <a:pt x="12115" y="5022"/>
                    </a:lnTo>
                    <a:lnTo>
                      <a:pt x="12073" y="4980"/>
                    </a:lnTo>
                    <a:lnTo>
                      <a:pt x="12031" y="4980"/>
                    </a:lnTo>
                    <a:lnTo>
                      <a:pt x="12010" y="4938"/>
                    </a:lnTo>
                    <a:lnTo>
                      <a:pt x="11885" y="4938"/>
                    </a:lnTo>
                    <a:lnTo>
                      <a:pt x="11696" y="5001"/>
                    </a:lnTo>
                    <a:lnTo>
                      <a:pt x="11634" y="5106"/>
                    </a:lnTo>
                    <a:lnTo>
                      <a:pt x="11571" y="5169"/>
                    </a:lnTo>
                    <a:lnTo>
                      <a:pt x="11508" y="5085"/>
                    </a:lnTo>
                    <a:lnTo>
                      <a:pt x="11466" y="5085"/>
                    </a:lnTo>
                    <a:lnTo>
                      <a:pt x="11362" y="5169"/>
                    </a:lnTo>
                    <a:lnTo>
                      <a:pt x="11090" y="5252"/>
                    </a:lnTo>
                    <a:lnTo>
                      <a:pt x="10755" y="5273"/>
                    </a:lnTo>
                    <a:lnTo>
                      <a:pt x="10692" y="5210"/>
                    </a:lnTo>
                    <a:lnTo>
                      <a:pt x="10629" y="5210"/>
                    </a:lnTo>
                    <a:lnTo>
                      <a:pt x="10650" y="5273"/>
                    </a:lnTo>
                    <a:lnTo>
                      <a:pt x="10587" y="5315"/>
                    </a:lnTo>
                    <a:lnTo>
                      <a:pt x="10483" y="5294"/>
                    </a:lnTo>
                    <a:lnTo>
                      <a:pt x="10420" y="5294"/>
                    </a:lnTo>
                    <a:lnTo>
                      <a:pt x="10357" y="5420"/>
                    </a:lnTo>
                    <a:lnTo>
                      <a:pt x="10211" y="5587"/>
                    </a:lnTo>
                    <a:lnTo>
                      <a:pt x="10148" y="5524"/>
                    </a:lnTo>
                    <a:lnTo>
                      <a:pt x="10043" y="5524"/>
                    </a:lnTo>
                    <a:lnTo>
                      <a:pt x="10022" y="5503"/>
                    </a:lnTo>
                    <a:lnTo>
                      <a:pt x="9897" y="5503"/>
                    </a:lnTo>
                    <a:lnTo>
                      <a:pt x="9813" y="5566"/>
                    </a:lnTo>
                    <a:lnTo>
                      <a:pt x="9730" y="5566"/>
                    </a:lnTo>
                    <a:lnTo>
                      <a:pt x="9688" y="5629"/>
                    </a:lnTo>
                    <a:lnTo>
                      <a:pt x="9583" y="5671"/>
                    </a:lnTo>
                    <a:lnTo>
                      <a:pt x="9478" y="5734"/>
                    </a:lnTo>
                    <a:lnTo>
                      <a:pt x="9311" y="5817"/>
                    </a:lnTo>
                    <a:lnTo>
                      <a:pt x="9123" y="5880"/>
                    </a:lnTo>
                    <a:lnTo>
                      <a:pt x="9081" y="5985"/>
                    </a:lnTo>
                    <a:lnTo>
                      <a:pt x="9081" y="6152"/>
                    </a:lnTo>
                    <a:lnTo>
                      <a:pt x="9102" y="6466"/>
                    </a:lnTo>
                    <a:lnTo>
                      <a:pt x="9081" y="6633"/>
                    </a:lnTo>
                    <a:lnTo>
                      <a:pt x="9018" y="6612"/>
                    </a:lnTo>
                    <a:lnTo>
                      <a:pt x="8955" y="6654"/>
                    </a:lnTo>
                    <a:lnTo>
                      <a:pt x="8704" y="6863"/>
                    </a:lnTo>
                    <a:lnTo>
                      <a:pt x="8788" y="6759"/>
                    </a:lnTo>
                    <a:lnTo>
                      <a:pt x="8893" y="6633"/>
                    </a:lnTo>
                    <a:lnTo>
                      <a:pt x="8914" y="6550"/>
                    </a:lnTo>
                    <a:lnTo>
                      <a:pt x="8872" y="6529"/>
                    </a:lnTo>
                    <a:lnTo>
                      <a:pt x="8872" y="6445"/>
                    </a:lnTo>
                    <a:lnTo>
                      <a:pt x="8746" y="6257"/>
                    </a:lnTo>
                    <a:lnTo>
                      <a:pt x="8662" y="6257"/>
                    </a:lnTo>
                    <a:lnTo>
                      <a:pt x="8600" y="6173"/>
                    </a:lnTo>
                    <a:lnTo>
                      <a:pt x="8537" y="6152"/>
                    </a:lnTo>
                    <a:lnTo>
                      <a:pt x="8537" y="6006"/>
                    </a:lnTo>
                    <a:lnTo>
                      <a:pt x="8390" y="5817"/>
                    </a:lnTo>
                    <a:lnTo>
                      <a:pt x="8370" y="5817"/>
                    </a:lnTo>
                    <a:lnTo>
                      <a:pt x="8286" y="5796"/>
                    </a:lnTo>
                    <a:lnTo>
                      <a:pt x="8265" y="5692"/>
                    </a:lnTo>
                    <a:lnTo>
                      <a:pt x="8181" y="5629"/>
                    </a:lnTo>
                    <a:lnTo>
                      <a:pt x="8139" y="5671"/>
                    </a:lnTo>
                    <a:lnTo>
                      <a:pt x="8035" y="5587"/>
                    </a:lnTo>
                    <a:lnTo>
                      <a:pt x="7846" y="5378"/>
                    </a:lnTo>
                    <a:lnTo>
                      <a:pt x="7805" y="5190"/>
                    </a:lnTo>
                    <a:lnTo>
                      <a:pt x="7805" y="5001"/>
                    </a:lnTo>
                    <a:lnTo>
                      <a:pt x="7763" y="4980"/>
                    </a:lnTo>
                    <a:lnTo>
                      <a:pt x="7721" y="5043"/>
                    </a:lnTo>
                    <a:lnTo>
                      <a:pt x="7658" y="5001"/>
                    </a:lnTo>
                    <a:lnTo>
                      <a:pt x="7616" y="4876"/>
                    </a:lnTo>
                    <a:lnTo>
                      <a:pt x="7658" y="4750"/>
                    </a:lnTo>
                    <a:lnTo>
                      <a:pt x="7637" y="4729"/>
                    </a:lnTo>
                    <a:lnTo>
                      <a:pt x="7658" y="4646"/>
                    </a:lnTo>
                    <a:lnTo>
                      <a:pt x="7533" y="4520"/>
                    </a:lnTo>
                    <a:lnTo>
                      <a:pt x="7533" y="4415"/>
                    </a:lnTo>
                    <a:lnTo>
                      <a:pt x="7428" y="4332"/>
                    </a:lnTo>
                    <a:lnTo>
                      <a:pt x="7386" y="4332"/>
                    </a:lnTo>
                    <a:lnTo>
                      <a:pt x="7323" y="4248"/>
                    </a:lnTo>
                    <a:lnTo>
                      <a:pt x="7219" y="4164"/>
                    </a:lnTo>
                    <a:lnTo>
                      <a:pt x="7114" y="4164"/>
                    </a:lnTo>
                    <a:lnTo>
                      <a:pt x="6800" y="3934"/>
                    </a:lnTo>
                    <a:lnTo>
                      <a:pt x="6717" y="3934"/>
                    </a:lnTo>
                    <a:lnTo>
                      <a:pt x="6696" y="3850"/>
                    </a:lnTo>
                    <a:lnTo>
                      <a:pt x="0" y="16091"/>
                    </a:lnTo>
                    <a:lnTo>
                      <a:pt x="377" y="16091"/>
                    </a:lnTo>
                    <a:lnTo>
                      <a:pt x="502" y="16153"/>
                    </a:lnTo>
                    <a:lnTo>
                      <a:pt x="711" y="16007"/>
                    </a:lnTo>
                    <a:lnTo>
                      <a:pt x="1004" y="16049"/>
                    </a:lnTo>
                    <a:lnTo>
                      <a:pt x="858" y="16300"/>
                    </a:lnTo>
                    <a:lnTo>
                      <a:pt x="921" y="16446"/>
                    </a:lnTo>
                    <a:lnTo>
                      <a:pt x="1025" y="16718"/>
                    </a:lnTo>
                    <a:lnTo>
                      <a:pt x="1172" y="17388"/>
                    </a:lnTo>
                    <a:lnTo>
                      <a:pt x="1235" y="17534"/>
                    </a:lnTo>
                    <a:lnTo>
                      <a:pt x="1130" y="17702"/>
                    </a:lnTo>
                    <a:lnTo>
                      <a:pt x="1130" y="17765"/>
                    </a:lnTo>
                    <a:lnTo>
                      <a:pt x="1172" y="17765"/>
                    </a:lnTo>
                    <a:lnTo>
                      <a:pt x="1381" y="17744"/>
                    </a:lnTo>
                    <a:lnTo>
                      <a:pt x="1569" y="17723"/>
                    </a:lnTo>
                    <a:lnTo>
                      <a:pt x="1695" y="17639"/>
                    </a:lnTo>
                    <a:lnTo>
                      <a:pt x="1862" y="17409"/>
                    </a:lnTo>
                    <a:lnTo>
                      <a:pt x="1988" y="17283"/>
                    </a:lnTo>
                    <a:lnTo>
                      <a:pt x="2197" y="17200"/>
                    </a:lnTo>
                    <a:lnTo>
                      <a:pt x="2260" y="17179"/>
                    </a:lnTo>
                    <a:lnTo>
                      <a:pt x="2469" y="17116"/>
                    </a:lnTo>
                    <a:lnTo>
                      <a:pt x="2636" y="17116"/>
                    </a:lnTo>
                    <a:lnTo>
                      <a:pt x="2783" y="17221"/>
                    </a:lnTo>
                    <a:lnTo>
                      <a:pt x="2783" y="17325"/>
                    </a:lnTo>
                    <a:lnTo>
                      <a:pt x="2804" y="17409"/>
                    </a:lnTo>
                    <a:lnTo>
                      <a:pt x="2720" y="17555"/>
                    </a:lnTo>
                    <a:lnTo>
                      <a:pt x="2699" y="17639"/>
                    </a:lnTo>
                    <a:lnTo>
                      <a:pt x="2825" y="17974"/>
                    </a:lnTo>
                    <a:lnTo>
                      <a:pt x="2804" y="18078"/>
                    </a:lnTo>
                    <a:lnTo>
                      <a:pt x="2846" y="18288"/>
                    </a:lnTo>
                    <a:lnTo>
                      <a:pt x="2992" y="18455"/>
                    </a:lnTo>
                    <a:lnTo>
                      <a:pt x="3013" y="18664"/>
                    </a:lnTo>
                    <a:lnTo>
                      <a:pt x="3055" y="18748"/>
                    </a:lnTo>
                    <a:lnTo>
                      <a:pt x="3097" y="18853"/>
                    </a:lnTo>
                    <a:lnTo>
                      <a:pt x="3034" y="18957"/>
                    </a:lnTo>
                    <a:lnTo>
                      <a:pt x="3034" y="19062"/>
                    </a:lnTo>
                    <a:lnTo>
                      <a:pt x="3055" y="19146"/>
                    </a:lnTo>
                    <a:lnTo>
                      <a:pt x="3013" y="19501"/>
                    </a:lnTo>
                    <a:lnTo>
                      <a:pt x="3013" y="19920"/>
                    </a:lnTo>
                    <a:lnTo>
                      <a:pt x="3034" y="20338"/>
                    </a:lnTo>
                    <a:lnTo>
                      <a:pt x="2929" y="20380"/>
                    </a:lnTo>
                    <a:lnTo>
                      <a:pt x="2929" y="20464"/>
                    </a:lnTo>
                    <a:lnTo>
                      <a:pt x="2971" y="20464"/>
                    </a:lnTo>
                    <a:lnTo>
                      <a:pt x="3055" y="20527"/>
                    </a:lnTo>
                    <a:lnTo>
                      <a:pt x="3076" y="20568"/>
                    </a:lnTo>
                    <a:lnTo>
                      <a:pt x="3034" y="20589"/>
                    </a:lnTo>
                    <a:lnTo>
                      <a:pt x="2971" y="20652"/>
                    </a:lnTo>
                    <a:lnTo>
                      <a:pt x="3013" y="20736"/>
                    </a:lnTo>
                    <a:lnTo>
                      <a:pt x="3055" y="20778"/>
                    </a:lnTo>
                    <a:lnTo>
                      <a:pt x="3076" y="20861"/>
                    </a:lnTo>
                    <a:lnTo>
                      <a:pt x="3055" y="20903"/>
                    </a:lnTo>
                    <a:lnTo>
                      <a:pt x="3055" y="20966"/>
                    </a:lnTo>
                    <a:lnTo>
                      <a:pt x="3160" y="20966"/>
                    </a:lnTo>
                    <a:lnTo>
                      <a:pt x="3243" y="20987"/>
                    </a:lnTo>
                    <a:lnTo>
                      <a:pt x="3348" y="21154"/>
                    </a:lnTo>
                    <a:lnTo>
                      <a:pt x="3369" y="21217"/>
                    </a:lnTo>
                    <a:lnTo>
                      <a:pt x="3452" y="21280"/>
                    </a:lnTo>
                    <a:lnTo>
                      <a:pt x="3578" y="21363"/>
                    </a:lnTo>
                    <a:lnTo>
                      <a:pt x="3641" y="21468"/>
                    </a:lnTo>
                    <a:lnTo>
                      <a:pt x="3641" y="21573"/>
                    </a:lnTo>
                    <a:lnTo>
                      <a:pt x="3683" y="21594"/>
                    </a:lnTo>
                    <a:lnTo>
                      <a:pt x="3704" y="21635"/>
                    </a:lnTo>
                    <a:lnTo>
                      <a:pt x="3683" y="21698"/>
                    </a:lnTo>
                    <a:lnTo>
                      <a:pt x="3683" y="21740"/>
                    </a:lnTo>
                    <a:lnTo>
                      <a:pt x="3641" y="21782"/>
                    </a:lnTo>
                    <a:lnTo>
                      <a:pt x="3641" y="21845"/>
                    </a:lnTo>
                    <a:lnTo>
                      <a:pt x="3641" y="21887"/>
                    </a:lnTo>
                    <a:lnTo>
                      <a:pt x="3662" y="21907"/>
                    </a:lnTo>
                    <a:lnTo>
                      <a:pt x="3599" y="22033"/>
                    </a:lnTo>
                    <a:lnTo>
                      <a:pt x="3452" y="22326"/>
                    </a:lnTo>
                    <a:lnTo>
                      <a:pt x="3432" y="22514"/>
                    </a:lnTo>
                    <a:lnTo>
                      <a:pt x="3285" y="22661"/>
                    </a:lnTo>
                    <a:lnTo>
                      <a:pt x="3285" y="22744"/>
                    </a:lnTo>
                    <a:lnTo>
                      <a:pt x="3327" y="22744"/>
                    </a:lnTo>
                    <a:lnTo>
                      <a:pt x="3494" y="22535"/>
                    </a:lnTo>
                    <a:lnTo>
                      <a:pt x="3536" y="22410"/>
                    </a:lnTo>
                    <a:lnTo>
                      <a:pt x="3662" y="22305"/>
                    </a:lnTo>
                    <a:lnTo>
                      <a:pt x="3683" y="22347"/>
                    </a:lnTo>
                    <a:lnTo>
                      <a:pt x="3766" y="22368"/>
                    </a:lnTo>
                    <a:lnTo>
                      <a:pt x="3766" y="22431"/>
                    </a:lnTo>
                    <a:lnTo>
                      <a:pt x="3599" y="22514"/>
                    </a:lnTo>
                    <a:lnTo>
                      <a:pt x="3557" y="22619"/>
                    </a:lnTo>
                    <a:lnTo>
                      <a:pt x="3390" y="22786"/>
                    </a:lnTo>
                    <a:lnTo>
                      <a:pt x="3390" y="22828"/>
                    </a:lnTo>
                    <a:lnTo>
                      <a:pt x="3473" y="22828"/>
                    </a:lnTo>
                    <a:lnTo>
                      <a:pt x="3432" y="22870"/>
                    </a:lnTo>
                    <a:lnTo>
                      <a:pt x="3285" y="22849"/>
                    </a:lnTo>
                    <a:lnTo>
                      <a:pt x="3222" y="22870"/>
                    </a:lnTo>
                    <a:lnTo>
                      <a:pt x="3160" y="23037"/>
                    </a:lnTo>
                    <a:lnTo>
                      <a:pt x="3055" y="23142"/>
                    </a:lnTo>
                    <a:lnTo>
                      <a:pt x="3076" y="23268"/>
                    </a:lnTo>
                    <a:lnTo>
                      <a:pt x="3034" y="23247"/>
                    </a:lnTo>
                    <a:lnTo>
                      <a:pt x="2971" y="23184"/>
                    </a:lnTo>
                    <a:lnTo>
                      <a:pt x="2908" y="23247"/>
                    </a:lnTo>
                    <a:lnTo>
                      <a:pt x="2908" y="23393"/>
                    </a:lnTo>
                    <a:lnTo>
                      <a:pt x="3013" y="23393"/>
                    </a:lnTo>
                    <a:lnTo>
                      <a:pt x="3034" y="23477"/>
                    </a:lnTo>
                    <a:lnTo>
                      <a:pt x="2971" y="23665"/>
                    </a:lnTo>
                    <a:lnTo>
                      <a:pt x="2950" y="23937"/>
                    </a:lnTo>
                    <a:lnTo>
                      <a:pt x="3013" y="24125"/>
                    </a:lnTo>
                    <a:lnTo>
                      <a:pt x="3076" y="24293"/>
                    </a:lnTo>
                    <a:lnTo>
                      <a:pt x="3160" y="24314"/>
                    </a:lnTo>
                    <a:lnTo>
                      <a:pt x="3180" y="24230"/>
                    </a:lnTo>
                    <a:lnTo>
                      <a:pt x="3264" y="24146"/>
                    </a:lnTo>
                    <a:lnTo>
                      <a:pt x="3452" y="24104"/>
                    </a:lnTo>
                    <a:lnTo>
                      <a:pt x="3557" y="24021"/>
                    </a:lnTo>
                    <a:lnTo>
                      <a:pt x="3662" y="23895"/>
                    </a:lnTo>
                    <a:lnTo>
                      <a:pt x="3704" y="23895"/>
                    </a:lnTo>
                    <a:lnTo>
                      <a:pt x="3704" y="24021"/>
                    </a:lnTo>
                    <a:lnTo>
                      <a:pt x="3662" y="24125"/>
                    </a:lnTo>
                    <a:lnTo>
                      <a:pt x="3599" y="24146"/>
                    </a:lnTo>
                    <a:lnTo>
                      <a:pt x="3536" y="24251"/>
                    </a:lnTo>
                    <a:lnTo>
                      <a:pt x="3536" y="24314"/>
                    </a:lnTo>
                    <a:lnTo>
                      <a:pt x="3641" y="24397"/>
                    </a:lnTo>
                    <a:lnTo>
                      <a:pt x="3704" y="24460"/>
                    </a:lnTo>
                    <a:lnTo>
                      <a:pt x="3808" y="24460"/>
                    </a:lnTo>
                    <a:lnTo>
                      <a:pt x="3892" y="24502"/>
                    </a:lnTo>
                    <a:lnTo>
                      <a:pt x="3955" y="24544"/>
                    </a:lnTo>
                    <a:lnTo>
                      <a:pt x="3808" y="24502"/>
                    </a:lnTo>
                    <a:lnTo>
                      <a:pt x="3683" y="24502"/>
                    </a:lnTo>
                    <a:lnTo>
                      <a:pt x="3578" y="24439"/>
                    </a:lnTo>
                    <a:lnTo>
                      <a:pt x="3432" y="24439"/>
                    </a:lnTo>
                    <a:lnTo>
                      <a:pt x="3369" y="24523"/>
                    </a:lnTo>
                    <a:lnTo>
                      <a:pt x="3369" y="24607"/>
                    </a:lnTo>
                    <a:lnTo>
                      <a:pt x="3432" y="24669"/>
                    </a:lnTo>
                    <a:lnTo>
                      <a:pt x="3452" y="24920"/>
                    </a:lnTo>
                    <a:lnTo>
                      <a:pt x="3494" y="24983"/>
                    </a:lnTo>
                    <a:lnTo>
                      <a:pt x="3557" y="24983"/>
                    </a:lnTo>
                    <a:lnTo>
                      <a:pt x="3641" y="24941"/>
                    </a:lnTo>
                    <a:lnTo>
                      <a:pt x="3683" y="24983"/>
                    </a:lnTo>
                    <a:lnTo>
                      <a:pt x="3641" y="25046"/>
                    </a:lnTo>
                    <a:lnTo>
                      <a:pt x="3599" y="25088"/>
                    </a:lnTo>
                    <a:lnTo>
                      <a:pt x="3683" y="25151"/>
                    </a:lnTo>
                    <a:lnTo>
                      <a:pt x="3683" y="25192"/>
                    </a:lnTo>
                    <a:lnTo>
                      <a:pt x="3662" y="25255"/>
                    </a:lnTo>
                    <a:lnTo>
                      <a:pt x="3557" y="25234"/>
                    </a:lnTo>
                    <a:lnTo>
                      <a:pt x="3411" y="25276"/>
                    </a:lnTo>
                    <a:lnTo>
                      <a:pt x="3264" y="25381"/>
                    </a:lnTo>
                    <a:lnTo>
                      <a:pt x="3243" y="25423"/>
                    </a:lnTo>
                    <a:lnTo>
                      <a:pt x="3306" y="25485"/>
                    </a:lnTo>
                    <a:lnTo>
                      <a:pt x="3452" y="25423"/>
                    </a:lnTo>
                    <a:lnTo>
                      <a:pt x="3536" y="25465"/>
                    </a:lnTo>
                    <a:lnTo>
                      <a:pt x="3452" y="25485"/>
                    </a:lnTo>
                    <a:lnTo>
                      <a:pt x="3432" y="25548"/>
                    </a:lnTo>
                    <a:lnTo>
                      <a:pt x="3515" y="25632"/>
                    </a:lnTo>
                    <a:lnTo>
                      <a:pt x="3662" y="25590"/>
                    </a:lnTo>
                    <a:lnTo>
                      <a:pt x="3829" y="25465"/>
                    </a:lnTo>
                    <a:lnTo>
                      <a:pt x="3934" y="25297"/>
                    </a:lnTo>
                    <a:lnTo>
                      <a:pt x="4038" y="25297"/>
                    </a:lnTo>
                    <a:lnTo>
                      <a:pt x="4143" y="25213"/>
                    </a:lnTo>
                    <a:lnTo>
                      <a:pt x="4164" y="25109"/>
                    </a:lnTo>
                    <a:lnTo>
                      <a:pt x="4185" y="25088"/>
                    </a:lnTo>
                    <a:lnTo>
                      <a:pt x="4206" y="25172"/>
                    </a:lnTo>
                    <a:lnTo>
                      <a:pt x="4143" y="25339"/>
                    </a:lnTo>
                    <a:lnTo>
                      <a:pt x="4038" y="25402"/>
                    </a:lnTo>
                    <a:lnTo>
                      <a:pt x="3913" y="25465"/>
                    </a:lnTo>
                    <a:lnTo>
                      <a:pt x="3892" y="25548"/>
                    </a:lnTo>
                    <a:lnTo>
                      <a:pt x="3955" y="25611"/>
                    </a:lnTo>
                    <a:lnTo>
                      <a:pt x="4038" y="25590"/>
                    </a:lnTo>
                    <a:lnTo>
                      <a:pt x="4164" y="25590"/>
                    </a:lnTo>
                    <a:lnTo>
                      <a:pt x="4268" y="25611"/>
                    </a:lnTo>
                    <a:lnTo>
                      <a:pt x="4122" y="25611"/>
                    </a:lnTo>
                    <a:lnTo>
                      <a:pt x="4017" y="25674"/>
                    </a:lnTo>
                    <a:lnTo>
                      <a:pt x="4017" y="25820"/>
                    </a:lnTo>
                    <a:lnTo>
                      <a:pt x="4059" y="25967"/>
                    </a:lnTo>
                    <a:lnTo>
                      <a:pt x="4017" y="25988"/>
                    </a:lnTo>
                    <a:lnTo>
                      <a:pt x="3976" y="25904"/>
                    </a:lnTo>
                    <a:lnTo>
                      <a:pt x="3976" y="25757"/>
                    </a:lnTo>
                    <a:lnTo>
                      <a:pt x="3913" y="25674"/>
                    </a:lnTo>
                    <a:lnTo>
                      <a:pt x="3850" y="25716"/>
                    </a:lnTo>
                    <a:lnTo>
                      <a:pt x="3578" y="25904"/>
                    </a:lnTo>
                    <a:lnTo>
                      <a:pt x="3536" y="25988"/>
                    </a:lnTo>
                    <a:lnTo>
                      <a:pt x="3369" y="26071"/>
                    </a:lnTo>
                    <a:lnTo>
                      <a:pt x="3327" y="26134"/>
                    </a:lnTo>
                    <a:lnTo>
                      <a:pt x="3348" y="26218"/>
                    </a:lnTo>
                    <a:lnTo>
                      <a:pt x="3348" y="26301"/>
                    </a:lnTo>
                    <a:lnTo>
                      <a:pt x="3369" y="26322"/>
                    </a:lnTo>
                    <a:lnTo>
                      <a:pt x="3452" y="26281"/>
                    </a:lnTo>
                    <a:lnTo>
                      <a:pt x="3557" y="26218"/>
                    </a:lnTo>
                    <a:lnTo>
                      <a:pt x="3599" y="26113"/>
                    </a:lnTo>
                    <a:lnTo>
                      <a:pt x="3662" y="26134"/>
                    </a:lnTo>
                    <a:lnTo>
                      <a:pt x="3704" y="26197"/>
                    </a:lnTo>
                    <a:lnTo>
                      <a:pt x="3892" y="26218"/>
                    </a:lnTo>
                    <a:lnTo>
                      <a:pt x="3871" y="26239"/>
                    </a:lnTo>
                    <a:lnTo>
                      <a:pt x="3766" y="26218"/>
                    </a:lnTo>
                    <a:lnTo>
                      <a:pt x="3599" y="26218"/>
                    </a:lnTo>
                    <a:lnTo>
                      <a:pt x="3536" y="26281"/>
                    </a:lnTo>
                    <a:lnTo>
                      <a:pt x="3536" y="26322"/>
                    </a:lnTo>
                    <a:lnTo>
                      <a:pt x="3557" y="26385"/>
                    </a:lnTo>
                    <a:lnTo>
                      <a:pt x="3473" y="26406"/>
                    </a:lnTo>
                    <a:lnTo>
                      <a:pt x="3432" y="26385"/>
                    </a:lnTo>
                    <a:lnTo>
                      <a:pt x="3264" y="26427"/>
                    </a:lnTo>
                    <a:lnTo>
                      <a:pt x="3264" y="26490"/>
                    </a:lnTo>
                    <a:lnTo>
                      <a:pt x="3390" y="26490"/>
                    </a:lnTo>
                    <a:lnTo>
                      <a:pt x="3473" y="26532"/>
                    </a:lnTo>
                    <a:lnTo>
                      <a:pt x="3578" y="26532"/>
                    </a:lnTo>
                    <a:lnTo>
                      <a:pt x="3515" y="26594"/>
                    </a:lnTo>
                    <a:lnTo>
                      <a:pt x="3390" y="26594"/>
                    </a:lnTo>
                    <a:lnTo>
                      <a:pt x="3327" y="26532"/>
                    </a:lnTo>
                    <a:lnTo>
                      <a:pt x="3222" y="26553"/>
                    </a:lnTo>
                    <a:lnTo>
                      <a:pt x="3180" y="26657"/>
                    </a:lnTo>
                    <a:lnTo>
                      <a:pt x="3243" y="26720"/>
                    </a:lnTo>
                    <a:lnTo>
                      <a:pt x="3327" y="26720"/>
                    </a:lnTo>
                    <a:lnTo>
                      <a:pt x="3452" y="26699"/>
                    </a:lnTo>
                    <a:lnTo>
                      <a:pt x="3536" y="26741"/>
                    </a:lnTo>
                    <a:lnTo>
                      <a:pt x="3683" y="26741"/>
                    </a:lnTo>
                    <a:lnTo>
                      <a:pt x="3662" y="26804"/>
                    </a:lnTo>
                    <a:lnTo>
                      <a:pt x="3557" y="26825"/>
                    </a:lnTo>
                    <a:lnTo>
                      <a:pt x="3452" y="26804"/>
                    </a:lnTo>
                    <a:lnTo>
                      <a:pt x="3432" y="26825"/>
                    </a:lnTo>
                    <a:lnTo>
                      <a:pt x="3452" y="26845"/>
                    </a:lnTo>
                    <a:lnTo>
                      <a:pt x="3662" y="26845"/>
                    </a:lnTo>
                    <a:lnTo>
                      <a:pt x="3662" y="26908"/>
                    </a:lnTo>
                    <a:lnTo>
                      <a:pt x="3536" y="26929"/>
                    </a:lnTo>
                    <a:lnTo>
                      <a:pt x="3390" y="26908"/>
                    </a:lnTo>
                    <a:lnTo>
                      <a:pt x="3327" y="26845"/>
                    </a:lnTo>
                    <a:lnTo>
                      <a:pt x="3264" y="26908"/>
                    </a:lnTo>
                    <a:lnTo>
                      <a:pt x="3327" y="27013"/>
                    </a:lnTo>
                    <a:lnTo>
                      <a:pt x="3452" y="27076"/>
                    </a:lnTo>
                    <a:lnTo>
                      <a:pt x="3473" y="27013"/>
                    </a:lnTo>
                    <a:lnTo>
                      <a:pt x="3557" y="27013"/>
                    </a:lnTo>
                    <a:lnTo>
                      <a:pt x="3641" y="27055"/>
                    </a:lnTo>
                    <a:lnTo>
                      <a:pt x="3787" y="27034"/>
                    </a:lnTo>
                    <a:lnTo>
                      <a:pt x="3850" y="27076"/>
                    </a:lnTo>
                    <a:lnTo>
                      <a:pt x="3766" y="27117"/>
                    </a:lnTo>
                    <a:lnTo>
                      <a:pt x="3766" y="27159"/>
                    </a:lnTo>
                    <a:lnTo>
                      <a:pt x="3871" y="27159"/>
                    </a:lnTo>
                    <a:lnTo>
                      <a:pt x="3892" y="27243"/>
                    </a:lnTo>
                    <a:lnTo>
                      <a:pt x="4026" y="27276"/>
                    </a:lnTo>
                    <a:lnTo>
                      <a:pt x="3976" y="27285"/>
                    </a:lnTo>
                    <a:lnTo>
                      <a:pt x="3871" y="27285"/>
                    </a:lnTo>
                    <a:lnTo>
                      <a:pt x="3787" y="27369"/>
                    </a:lnTo>
                    <a:lnTo>
                      <a:pt x="3787" y="27431"/>
                    </a:lnTo>
                    <a:lnTo>
                      <a:pt x="3871" y="27473"/>
                    </a:lnTo>
                    <a:lnTo>
                      <a:pt x="3913" y="27431"/>
                    </a:lnTo>
                    <a:lnTo>
                      <a:pt x="3976" y="27389"/>
                    </a:lnTo>
                    <a:lnTo>
                      <a:pt x="3996" y="27452"/>
                    </a:lnTo>
                    <a:lnTo>
                      <a:pt x="4017" y="27452"/>
                    </a:lnTo>
                    <a:lnTo>
                      <a:pt x="4080" y="27369"/>
                    </a:lnTo>
                    <a:lnTo>
                      <a:pt x="4185" y="27306"/>
                    </a:lnTo>
                    <a:lnTo>
                      <a:pt x="4185" y="27369"/>
                    </a:lnTo>
                    <a:lnTo>
                      <a:pt x="4164" y="27410"/>
                    </a:lnTo>
                    <a:lnTo>
                      <a:pt x="4164" y="27473"/>
                    </a:lnTo>
                    <a:lnTo>
                      <a:pt x="4206" y="27494"/>
                    </a:lnTo>
                    <a:lnTo>
                      <a:pt x="4289" y="27557"/>
                    </a:lnTo>
                    <a:lnTo>
                      <a:pt x="4373" y="27557"/>
                    </a:lnTo>
                    <a:lnTo>
                      <a:pt x="4499" y="27369"/>
                    </a:lnTo>
                    <a:lnTo>
                      <a:pt x="4520" y="27159"/>
                    </a:lnTo>
                    <a:lnTo>
                      <a:pt x="4582" y="27055"/>
                    </a:lnTo>
                    <a:lnTo>
                      <a:pt x="4645" y="27034"/>
                    </a:lnTo>
                    <a:lnTo>
                      <a:pt x="4645" y="27097"/>
                    </a:lnTo>
                    <a:lnTo>
                      <a:pt x="4603" y="27159"/>
                    </a:lnTo>
                    <a:lnTo>
                      <a:pt x="4603" y="27306"/>
                    </a:lnTo>
                    <a:lnTo>
                      <a:pt x="4499" y="27473"/>
                    </a:lnTo>
                    <a:lnTo>
                      <a:pt x="4415" y="27557"/>
                    </a:lnTo>
                    <a:lnTo>
                      <a:pt x="4436" y="27599"/>
                    </a:lnTo>
                    <a:lnTo>
                      <a:pt x="4582" y="27599"/>
                    </a:lnTo>
                    <a:lnTo>
                      <a:pt x="4687" y="27578"/>
                    </a:lnTo>
                    <a:lnTo>
                      <a:pt x="4708" y="27599"/>
                    </a:lnTo>
                    <a:lnTo>
                      <a:pt x="4624" y="27682"/>
                    </a:lnTo>
                    <a:lnTo>
                      <a:pt x="4582" y="27808"/>
                    </a:lnTo>
                    <a:lnTo>
                      <a:pt x="4415" y="27913"/>
                    </a:lnTo>
                    <a:lnTo>
                      <a:pt x="4415" y="27975"/>
                    </a:lnTo>
                    <a:lnTo>
                      <a:pt x="4499" y="28122"/>
                    </a:lnTo>
                    <a:lnTo>
                      <a:pt x="4624" y="28185"/>
                    </a:lnTo>
                    <a:lnTo>
                      <a:pt x="4708" y="28122"/>
                    </a:lnTo>
                    <a:lnTo>
                      <a:pt x="4792" y="28122"/>
                    </a:lnTo>
                    <a:lnTo>
                      <a:pt x="4812" y="28226"/>
                    </a:lnTo>
                    <a:lnTo>
                      <a:pt x="4875" y="28331"/>
                    </a:lnTo>
                    <a:lnTo>
                      <a:pt x="4875" y="28415"/>
                    </a:lnTo>
                    <a:lnTo>
                      <a:pt x="4812" y="28415"/>
                    </a:lnTo>
                    <a:lnTo>
                      <a:pt x="4771" y="28310"/>
                    </a:lnTo>
                    <a:lnTo>
                      <a:pt x="4708" y="28310"/>
                    </a:lnTo>
                    <a:lnTo>
                      <a:pt x="4708" y="28415"/>
                    </a:lnTo>
                    <a:lnTo>
                      <a:pt x="4812" y="28561"/>
                    </a:lnTo>
                    <a:lnTo>
                      <a:pt x="4938" y="28498"/>
                    </a:lnTo>
                    <a:lnTo>
                      <a:pt x="5085" y="28436"/>
                    </a:lnTo>
                    <a:lnTo>
                      <a:pt x="5147" y="28352"/>
                    </a:lnTo>
                    <a:lnTo>
                      <a:pt x="5147" y="28352"/>
                    </a:lnTo>
                    <a:lnTo>
                      <a:pt x="5126" y="28519"/>
                    </a:lnTo>
                    <a:lnTo>
                      <a:pt x="5022" y="28750"/>
                    </a:lnTo>
                    <a:lnTo>
                      <a:pt x="5043" y="28938"/>
                    </a:lnTo>
                    <a:lnTo>
                      <a:pt x="5126" y="28959"/>
                    </a:lnTo>
                    <a:lnTo>
                      <a:pt x="20087" y="30444"/>
                    </a:lnTo>
                    <a:lnTo>
                      <a:pt x="20212" y="30507"/>
                    </a:lnTo>
                    <a:lnTo>
                      <a:pt x="20359" y="30507"/>
                    </a:lnTo>
                    <a:lnTo>
                      <a:pt x="20484" y="30612"/>
                    </a:lnTo>
                    <a:lnTo>
                      <a:pt x="20484" y="30674"/>
                    </a:lnTo>
                    <a:lnTo>
                      <a:pt x="20568" y="30737"/>
                    </a:lnTo>
                    <a:lnTo>
                      <a:pt x="20589" y="30779"/>
                    </a:lnTo>
                    <a:lnTo>
                      <a:pt x="20694" y="30821"/>
                    </a:lnTo>
                    <a:lnTo>
                      <a:pt x="20714" y="30842"/>
                    </a:lnTo>
                    <a:lnTo>
                      <a:pt x="20840" y="30884"/>
                    </a:lnTo>
                    <a:lnTo>
                      <a:pt x="20903" y="30946"/>
                    </a:lnTo>
                    <a:lnTo>
                      <a:pt x="20945" y="30946"/>
                    </a:lnTo>
                    <a:lnTo>
                      <a:pt x="21049" y="30926"/>
                    </a:lnTo>
                    <a:lnTo>
                      <a:pt x="21133" y="30946"/>
                    </a:lnTo>
                    <a:lnTo>
                      <a:pt x="21238" y="30946"/>
                    </a:lnTo>
                    <a:lnTo>
                      <a:pt x="21363" y="31051"/>
                    </a:lnTo>
                    <a:lnTo>
                      <a:pt x="21447" y="31051"/>
                    </a:lnTo>
                    <a:lnTo>
                      <a:pt x="21510" y="31198"/>
                    </a:lnTo>
                    <a:lnTo>
                      <a:pt x="21719" y="31239"/>
                    </a:lnTo>
                    <a:lnTo>
                      <a:pt x="21823" y="31260"/>
                    </a:lnTo>
                    <a:lnTo>
                      <a:pt x="21886" y="31344"/>
                    </a:lnTo>
                    <a:lnTo>
                      <a:pt x="21970" y="31407"/>
                    </a:lnTo>
                    <a:lnTo>
                      <a:pt x="22158" y="31407"/>
                    </a:lnTo>
                    <a:lnTo>
                      <a:pt x="22263" y="31344"/>
                    </a:lnTo>
                    <a:lnTo>
                      <a:pt x="22305" y="31407"/>
                    </a:lnTo>
                    <a:lnTo>
                      <a:pt x="22367" y="31511"/>
                    </a:lnTo>
                    <a:lnTo>
                      <a:pt x="22618" y="31532"/>
                    </a:lnTo>
                    <a:lnTo>
                      <a:pt x="22681" y="31574"/>
                    </a:lnTo>
                    <a:lnTo>
                      <a:pt x="22807" y="31616"/>
                    </a:lnTo>
                    <a:lnTo>
                      <a:pt x="22890" y="31658"/>
                    </a:lnTo>
                    <a:lnTo>
                      <a:pt x="25192" y="32725"/>
                    </a:lnTo>
                    <a:lnTo>
                      <a:pt x="25339" y="32913"/>
                    </a:lnTo>
                    <a:lnTo>
                      <a:pt x="25694" y="33206"/>
                    </a:lnTo>
                    <a:lnTo>
                      <a:pt x="26050" y="34985"/>
                    </a:lnTo>
                    <a:lnTo>
                      <a:pt x="26008" y="35738"/>
                    </a:lnTo>
                    <a:lnTo>
                      <a:pt x="25945" y="35864"/>
                    </a:lnTo>
                    <a:lnTo>
                      <a:pt x="25903" y="36010"/>
                    </a:lnTo>
                    <a:lnTo>
                      <a:pt x="25820" y="36136"/>
                    </a:lnTo>
                    <a:lnTo>
                      <a:pt x="25611" y="36240"/>
                    </a:lnTo>
                    <a:lnTo>
                      <a:pt x="25506" y="36366"/>
                    </a:lnTo>
                    <a:lnTo>
                      <a:pt x="25611" y="36554"/>
                    </a:lnTo>
                    <a:lnTo>
                      <a:pt x="27598" y="36031"/>
                    </a:lnTo>
                    <a:lnTo>
                      <a:pt x="27849" y="35947"/>
                    </a:lnTo>
                    <a:lnTo>
                      <a:pt x="27912" y="35654"/>
                    </a:lnTo>
                    <a:lnTo>
                      <a:pt x="28979" y="35340"/>
                    </a:lnTo>
                    <a:lnTo>
                      <a:pt x="29461" y="34985"/>
                    </a:lnTo>
                    <a:lnTo>
                      <a:pt x="29565" y="34901"/>
                    </a:lnTo>
                    <a:lnTo>
                      <a:pt x="29712" y="34880"/>
                    </a:lnTo>
                    <a:lnTo>
                      <a:pt x="29984" y="34650"/>
                    </a:lnTo>
                    <a:lnTo>
                      <a:pt x="30088" y="34545"/>
                    </a:lnTo>
                    <a:lnTo>
                      <a:pt x="30214" y="34483"/>
                    </a:lnTo>
                    <a:lnTo>
                      <a:pt x="30318" y="34378"/>
                    </a:lnTo>
                    <a:lnTo>
                      <a:pt x="30528" y="34357"/>
                    </a:lnTo>
                    <a:lnTo>
                      <a:pt x="32202" y="34378"/>
                    </a:lnTo>
                    <a:lnTo>
                      <a:pt x="32327" y="34252"/>
                    </a:lnTo>
                    <a:lnTo>
                      <a:pt x="32390" y="34252"/>
                    </a:lnTo>
                    <a:lnTo>
                      <a:pt x="32432" y="34190"/>
                    </a:lnTo>
                    <a:lnTo>
                      <a:pt x="32515" y="34190"/>
                    </a:lnTo>
                    <a:lnTo>
                      <a:pt x="32620" y="34231"/>
                    </a:lnTo>
                    <a:lnTo>
                      <a:pt x="32704" y="34169"/>
                    </a:lnTo>
                    <a:lnTo>
                      <a:pt x="32725" y="34085"/>
                    </a:lnTo>
                    <a:lnTo>
                      <a:pt x="32913" y="33876"/>
                    </a:lnTo>
                    <a:lnTo>
                      <a:pt x="32976" y="33855"/>
                    </a:lnTo>
                    <a:lnTo>
                      <a:pt x="33143" y="33667"/>
                    </a:lnTo>
                    <a:lnTo>
                      <a:pt x="33185" y="33541"/>
                    </a:lnTo>
                    <a:lnTo>
                      <a:pt x="33227" y="33415"/>
                    </a:lnTo>
                    <a:lnTo>
                      <a:pt x="33373" y="33332"/>
                    </a:lnTo>
                    <a:lnTo>
                      <a:pt x="33373" y="33227"/>
                    </a:lnTo>
                    <a:lnTo>
                      <a:pt x="33478" y="33102"/>
                    </a:lnTo>
                    <a:lnTo>
                      <a:pt x="33687" y="32871"/>
                    </a:lnTo>
                    <a:lnTo>
                      <a:pt x="33750" y="32767"/>
                    </a:lnTo>
                    <a:lnTo>
                      <a:pt x="33854" y="32662"/>
                    </a:lnTo>
                    <a:lnTo>
                      <a:pt x="33875" y="32662"/>
                    </a:lnTo>
                    <a:lnTo>
                      <a:pt x="33959" y="32704"/>
                    </a:lnTo>
                    <a:lnTo>
                      <a:pt x="34022" y="32788"/>
                    </a:lnTo>
                    <a:lnTo>
                      <a:pt x="34168" y="32767"/>
                    </a:lnTo>
                    <a:lnTo>
                      <a:pt x="34315" y="32809"/>
                    </a:lnTo>
                    <a:lnTo>
                      <a:pt x="34378" y="32767"/>
                    </a:lnTo>
                    <a:lnTo>
                      <a:pt x="34608" y="32976"/>
                    </a:lnTo>
                    <a:lnTo>
                      <a:pt x="34608" y="33143"/>
                    </a:lnTo>
                    <a:lnTo>
                      <a:pt x="34482" y="33876"/>
                    </a:lnTo>
                    <a:lnTo>
                      <a:pt x="34440" y="33959"/>
                    </a:lnTo>
                    <a:lnTo>
                      <a:pt x="34503" y="33959"/>
                    </a:lnTo>
                    <a:lnTo>
                      <a:pt x="34524" y="34043"/>
                    </a:lnTo>
                    <a:lnTo>
                      <a:pt x="34587" y="34085"/>
                    </a:lnTo>
                    <a:lnTo>
                      <a:pt x="34587" y="34190"/>
                    </a:lnTo>
                    <a:lnTo>
                      <a:pt x="34587" y="34252"/>
                    </a:lnTo>
                    <a:lnTo>
                      <a:pt x="34587" y="34294"/>
                    </a:lnTo>
                    <a:lnTo>
                      <a:pt x="34545" y="34357"/>
                    </a:lnTo>
                    <a:lnTo>
                      <a:pt x="34587" y="34378"/>
                    </a:lnTo>
                    <a:lnTo>
                      <a:pt x="34733" y="34399"/>
                    </a:lnTo>
                    <a:lnTo>
                      <a:pt x="34859" y="34378"/>
                    </a:lnTo>
                    <a:lnTo>
                      <a:pt x="34901" y="34462"/>
                    </a:lnTo>
                    <a:lnTo>
                      <a:pt x="34963" y="34483"/>
                    </a:lnTo>
                    <a:lnTo>
                      <a:pt x="35026" y="34399"/>
                    </a:lnTo>
                    <a:lnTo>
                      <a:pt x="35110" y="34462"/>
                    </a:lnTo>
                    <a:lnTo>
                      <a:pt x="35235" y="34441"/>
                    </a:lnTo>
                    <a:lnTo>
                      <a:pt x="35277" y="34336"/>
                    </a:lnTo>
                    <a:lnTo>
                      <a:pt x="35382" y="34231"/>
                    </a:lnTo>
                    <a:lnTo>
                      <a:pt x="35382" y="34231"/>
                    </a:lnTo>
                    <a:lnTo>
                      <a:pt x="35319" y="34336"/>
                    </a:lnTo>
                    <a:lnTo>
                      <a:pt x="35340" y="34336"/>
                    </a:lnTo>
                    <a:lnTo>
                      <a:pt x="35319" y="34378"/>
                    </a:lnTo>
                    <a:lnTo>
                      <a:pt x="35361" y="34399"/>
                    </a:lnTo>
                    <a:lnTo>
                      <a:pt x="35633" y="34336"/>
                    </a:lnTo>
                    <a:lnTo>
                      <a:pt x="35675" y="34252"/>
                    </a:lnTo>
                    <a:lnTo>
                      <a:pt x="35842" y="34252"/>
                    </a:lnTo>
                    <a:lnTo>
                      <a:pt x="35968" y="34127"/>
                    </a:lnTo>
                    <a:lnTo>
                      <a:pt x="36072" y="34085"/>
                    </a:lnTo>
                    <a:lnTo>
                      <a:pt x="36198" y="33918"/>
                    </a:lnTo>
                    <a:lnTo>
                      <a:pt x="36198" y="33980"/>
                    </a:lnTo>
                    <a:lnTo>
                      <a:pt x="36282" y="33939"/>
                    </a:lnTo>
                    <a:lnTo>
                      <a:pt x="36282" y="33980"/>
                    </a:lnTo>
                    <a:lnTo>
                      <a:pt x="36156" y="34127"/>
                    </a:lnTo>
                    <a:lnTo>
                      <a:pt x="36051" y="34148"/>
                    </a:lnTo>
                    <a:lnTo>
                      <a:pt x="35947" y="34294"/>
                    </a:lnTo>
                    <a:lnTo>
                      <a:pt x="36072" y="34336"/>
                    </a:lnTo>
                    <a:lnTo>
                      <a:pt x="36156" y="34231"/>
                    </a:lnTo>
                    <a:lnTo>
                      <a:pt x="36261" y="34231"/>
                    </a:lnTo>
                    <a:lnTo>
                      <a:pt x="36323" y="34273"/>
                    </a:lnTo>
                    <a:lnTo>
                      <a:pt x="36575" y="34294"/>
                    </a:lnTo>
                    <a:lnTo>
                      <a:pt x="36742" y="34294"/>
                    </a:lnTo>
                    <a:lnTo>
                      <a:pt x="36616" y="34357"/>
                    </a:lnTo>
                    <a:lnTo>
                      <a:pt x="36470" y="34378"/>
                    </a:lnTo>
                    <a:lnTo>
                      <a:pt x="36365" y="34399"/>
                    </a:lnTo>
                    <a:lnTo>
                      <a:pt x="36323" y="34483"/>
                    </a:lnTo>
                    <a:lnTo>
                      <a:pt x="36323" y="34545"/>
                    </a:lnTo>
                    <a:lnTo>
                      <a:pt x="36261" y="34483"/>
                    </a:lnTo>
                    <a:lnTo>
                      <a:pt x="36219" y="34378"/>
                    </a:lnTo>
                    <a:lnTo>
                      <a:pt x="36156" y="34357"/>
                    </a:lnTo>
                    <a:lnTo>
                      <a:pt x="35968" y="34399"/>
                    </a:lnTo>
                    <a:lnTo>
                      <a:pt x="35779" y="34545"/>
                    </a:lnTo>
                    <a:lnTo>
                      <a:pt x="35549" y="34587"/>
                    </a:lnTo>
                    <a:lnTo>
                      <a:pt x="35340" y="34713"/>
                    </a:lnTo>
                    <a:lnTo>
                      <a:pt x="35319" y="34817"/>
                    </a:lnTo>
                    <a:lnTo>
                      <a:pt x="35173" y="34922"/>
                    </a:lnTo>
                    <a:lnTo>
                      <a:pt x="35110" y="35110"/>
                    </a:lnTo>
                    <a:lnTo>
                      <a:pt x="35110" y="35236"/>
                    </a:lnTo>
                    <a:lnTo>
                      <a:pt x="35131" y="35340"/>
                    </a:lnTo>
                    <a:lnTo>
                      <a:pt x="35152" y="35445"/>
                    </a:lnTo>
                    <a:lnTo>
                      <a:pt x="35215" y="35424"/>
                    </a:lnTo>
                    <a:lnTo>
                      <a:pt x="35256" y="35445"/>
                    </a:lnTo>
                    <a:lnTo>
                      <a:pt x="35256" y="35592"/>
                    </a:lnTo>
                    <a:lnTo>
                      <a:pt x="35361" y="35654"/>
                    </a:lnTo>
                    <a:lnTo>
                      <a:pt x="35403" y="35612"/>
                    </a:lnTo>
                    <a:lnTo>
                      <a:pt x="35466" y="35654"/>
                    </a:lnTo>
                    <a:lnTo>
                      <a:pt x="35507" y="35612"/>
                    </a:lnTo>
                    <a:lnTo>
                      <a:pt x="35507" y="35508"/>
                    </a:lnTo>
                    <a:lnTo>
                      <a:pt x="35570" y="35487"/>
                    </a:lnTo>
                    <a:lnTo>
                      <a:pt x="35654" y="35487"/>
                    </a:lnTo>
                    <a:lnTo>
                      <a:pt x="35779" y="35382"/>
                    </a:lnTo>
                    <a:lnTo>
                      <a:pt x="35884" y="35340"/>
                    </a:lnTo>
                    <a:lnTo>
                      <a:pt x="36031" y="35131"/>
                    </a:lnTo>
                    <a:lnTo>
                      <a:pt x="36219" y="35006"/>
                    </a:lnTo>
                    <a:lnTo>
                      <a:pt x="36177" y="34964"/>
                    </a:lnTo>
                    <a:lnTo>
                      <a:pt x="36240" y="34817"/>
                    </a:lnTo>
                    <a:lnTo>
                      <a:pt x="36323" y="34817"/>
                    </a:lnTo>
                    <a:lnTo>
                      <a:pt x="36386" y="34755"/>
                    </a:lnTo>
                    <a:lnTo>
                      <a:pt x="36428" y="34755"/>
                    </a:lnTo>
                    <a:lnTo>
                      <a:pt x="36491" y="34880"/>
                    </a:lnTo>
                    <a:lnTo>
                      <a:pt x="36637" y="34901"/>
                    </a:lnTo>
                    <a:lnTo>
                      <a:pt x="36637" y="34859"/>
                    </a:lnTo>
                    <a:lnTo>
                      <a:pt x="36721" y="34859"/>
                    </a:lnTo>
                    <a:lnTo>
                      <a:pt x="36909" y="34755"/>
                    </a:lnTo>
                    <a:lnTo>
                      <a:pt x="37077" y="34692"/>
                    </a:lnTo>
                    <a:lnTo>
                      <a:pt x="37286" y="34650"/>
                    </a:lnTo>
                    <a:lnTo>
                      <a:pt x="37391" y="34650"/>
                    </a:lnTo>
                    <a:lnTo>
                      <a:pt x="37663" y="34483"/>
                    </a:lnTo>
                    <a:lnTo>
                      <a:pt x="37809" y="34441"/>
                    </a:lnTo>
                    <a:lnTo>
                      <a:pt x="37914" y="34441"/>
                    </a:lnTo>
                    <a:lnTo>
                      <a:pt x="37997" y="34462"/>
                    </a:lnTo>
                    <a:lnTo>
                      <a:pt x="38081" y="34399"/>
                    </a:lnTo>
                    <a:lnTo>
                      <a:pt x="38018" y="34357"/>
                    </a:lnTo>
                    <a:lnTo>
                      <a:pt x="37935" y="34357"/>
                    </a:lnTo>
                    <a:lnTo>
                      <a:pt x="37830" y="34294"/>
                    </a:lnTo>
                    <a:lnTo>
                      <a:pt x="37872" y="34294"/>
                    </a:lnTo>
                    <a:lnTo>
                      <a:pt x="37956" y="34273"/>
                    </a:lnTo>
                    <a:lnTo>
                      <a:pt x="37956" y="34231"/>
                    </a:lnTo>
                    <a:lnTo>
                      <a:pt x="37663" y="34169"/>
                    </a:lnTo>
                    <a:lnTo>
                      <a:pt x="37537" y="34148"/>
                    </a:lnTo>
                    <a:lnTo>
                      <a:pt x="37558" y="34085"/>
                    </a:lnTo>
                    <a:lnTo>
                      <a:pt x="37537" y="33980"/>
                    </a:lnTo>
                    <a:lnTo>
                      <a:pt x="37370" y="34085"/>
                    </a:lnTo>
                    <a:lnTo>
                      <a:pt x="37349" y="34148"/>
                    </a:lnTo>
                    <a:lnTo>
                      <a:pt x="37160" y="34106"/>
                    </a:lnTo>
                    <a:lnTo>
                      <a:pt x="37139" y="34064"/>
                    </a:lnTo>
                    <a:lnTo>
                      <a:pt x="36993" y="34022"/>
                    </a:lnTo>
                    <a:lnTo>
                      <a:pt x="36930" y="34043"/>
                    </a:lnTo>
                    <a:lnTo>
                      <a:pt x="36826" y="33980"/>
                    </a:lnTo>
                    <a:lnTo>
                      <a:pt x="36637" y="33980"/>
                    </a:lnTo>
                    <a:lnTo>
                      <a:pt x="36491" y="33876"/>
                    </a:lnTo>
                    <a:lnTo>
                      <a:pt x="36616" y="33834"/>
                    </a:lnTo>
                    <a:lnTo>
                      <a:pt x="36637" y="33750"/>
                    </a:lnTo>
                    <a:lnTo>
                      <a:pt x="36491" y="33750"/>
                    </a:lnTo>
                    <a:lnTo>
                      <a:pt x="36428" y="33708"/>
                    </a:lnTo>
                    <a:lnTo>
                      <a:pt x="36323" y="33708"/>
                    </a:lnTo>
                    <a:lnTo>
                      <a:pt x="36282" y="33541"/>
                    </a:lnTo>
                    <a:lnTo>
                      <a:pt x="36219" y="33499"/>
                    </a:lnTo>
                    <a:lnTo>
                      <a:pt x="36219" y="33332"/>
                    </a:lnTo>
                    <a:lnTo>
                      <a:pt x="36261" y="33227"/>
                    </a:lnTo>
                    <a:lnTo>
                      <a:pt x="36177" y="33143"/>
                    </a:lnTo>
                    <a:lnTo>
                      <a:pt x="36261" y="33039"/>
                    </a:lnTo>
                    <a:lnTo>
                      <a:pt x="36261" y="32997"/>
                    </a:lnTo>
                    <a:lnTo>
                      <a:pt x="36051" y="32997"/>
                    </a:lnTo>
                    <a:lnTo>
                      <a:pt x="36114" y="32913"/>
                    </a:lnTo>
                    <a:lnTo>
                      <a:pt x="36198" y="32913"/>
                    </a:lnTo>
                    <a:lnTo>
                      <a:pt x="36365" y="32620"/>
                    </a:lnTo>
                    <a:lnTo>
                      <a:pt x="36470" y="32558"/>
                    </a:lnTo>
                    <a:lnTo>
                      <a:pt x="36428" y="32474"/>
                    </a:lnTo>
                    <a:lnTo>
                      <a:pt x="36365" y="32474"/>
                    </a:lnTo>
                    <a:lnTo>
                      <a:pt x="36323" y="32411"/>
                    </a:lnTo>
                    <a:lnTo>
                      <a:pt x="36219" y="32411"/>
                    </a:lnTo>
                    <a:lnTo>
                      <a:pt x="36114" y="32495"/>
                    </a:lnTo>
                    <a:lnTo>
                      <a:pt x="35989" y="32558"/>
                    </a:lnTo>
                    <a:lnTo>
                      <a:pt x="35947" y="32474"/>
                    </a:lnTo>
                    <a:lnTo>
                      <a:pt x="35905" y="32369"/>
                    </a:lnTo>
                    <a:lnTo>
                      <a:pt x="35675" y="32307"/>
                    </a:lnTo>
                    <a:lnTo>
                      <a:pt x="35528" y="32286"/>
                    </a:lnTo>
                    <a:lnTo>
                      <a:pt x="35361" y="32307"/>
                    </a:lnTo>
                    <a:lnTo>
                      <a:pt x="35528" y="32244"/>
                    </a:lnTo>
                    <a:lnTo>
                      <a:pt x="35654" y="32265"/>
                    </a:lnTo>
                    <a:lnTo>
                      <a:pt x="35779" y="32244"/>
                    </a:lnTo>
                    <a:lnTo>
                      <a:pt x="35863" y="32181"/>
                    </a:lnTo>
                    <a:lnTo>
                      <a:pt x="35989" y="32244"/>
                    </a:lnTo>
                    <a:lnTo>
                      <a:pt x="36093" y="32307"/>
                    </a:lnTo>
                    <a:lnTo>
                      <a:pt x="36219" y="32307"/>
                    </a:lnTo>
                    <a:lnTo>
                      <a:pt x="36386" y="32202"/>
                    </a:lnTo>
                    <a:lnTo>
                      <a:pt x="36470" y="32202"/>
                    </a:lnTo>
                    <a:lnTo>
                      <a:pt x="36575" y="32097"/>
                    </a:lnTo>
                    <a:lnTo>
                      <a:pt x="36700" y="32076"/>
                    </a:lnTo>
                    <a:lnTo>
                      <a:pt x="36784" y="31867"/>
                    </a:lnTo>
                    <a:lnTo>
                      <a:pt x="36721" y="31825"/>
                    </a:lnTo>
                    <a:lnTo>
                      <a:pt x="36805" y="31783"/>
                    </a:lnTo>
                    <a:lnTo>
                      <a:pt x="36742" y="31721"/>
                    </a:lnTo>
                    <a:lnTo>
                      <a:pt x="36616" y="31658"/>
                    </a:lnTo>
                    <a:lnTo>
                      <a:pt x="36533" y="31658"/>
                    </a:lnTo>
                    <a:lnTo>
                      <a:pt x="36575" y="31637"/>
                    </a:lnTo>
                    <a:lnTo>
                      <a:pt x="36575" y="31616"/>
                    </a:lnTo>
                    <a:lnTo>
                      <a:pt x="36742" y="31637"/>
                    </a:lnTo>
                    <a:lnTo>
                      <a:pt x="36742" y="31574"/>
                    </a:lnTo>
                    <a:lnTo>
                      <a:pt x="36512" y="31449"/>
                    </a:lnTo>
                    <a:lnTo>
                      <a:pt x="36303" y="31365"/>
                    </a:lnTo>
                    <a:lnTo>
                      <a:pt x="35905" y="31365"/>
                    </a:lnTo>
                    <a:lnTo>
                      <a:pt x="35800" y="31428"/>
                    </a:lnTo>
                    <a:lnTo>
                      <a:pt x="35675" y="31428"/>
                    </a:lnTo>
                    <a:lnTo>
                      <a:pt x="35319" y="31553"/>
                    </a:lnTo>
                    <a:lnTo>
                      <a:pt x="35026" y="31616"/>
                    </a:lnTo>
                    <a:lnTo>
                      <a:pt x="34859" y="31679"/>
                    </a:lnTo>
                    <a:lnTo>
                      <a:pt x="34712" y="31721"/>
                    </a:lnTo>
                    <a:lnTo>
                      <a:pt x="34440" y="31867"/>
                    </a:lnTo>
                    <a:lnTo>
                      <a:pt x="34064" y="32139"/>
                    </a:lnTo>
                    <a:lnTo>
                      <a:pt x="33771" y="32390"/>
                    </a:lnTo>
                    <a:lnTo>
                      <a:pt x="33666" y="32453"/>
                    </a:lnTo>
                    <a:lnTo>
                      <a:pt x="33541" y="32579"/>
                    </a:lnTo>
                    <a:lnTo>
                      <a:pt x="33373" y="32767"/>
                    </a:lnTo>
                    <a:lnTo>
                      <a:pt x="33185" y="32892"/>
                    </a:lnTo>
                    <a:lnTo>
                      <a:pt x="32934" y="33018"/>
                    </a:lnTo>
                    <a:lnTo>
                      <a:pt x="32641" y="33143"/>
                    </a:lnTo>
                    <a:lnTo>
                      <a:pt x="32515" y="33143"/>
                    </a:lnTo>
                    <a:lnTo>
                      <a:pt x="32704" y="33102"/>
                    </a:lnTo>
                    <a:lnTo>
                      <a:pt x="33018" y="32976"/>
                    </a:lnTo>
                    <a:lnTo>
                      <a:pt x="33038" y="32892"/>
                    </a:lnTo>
                    <a:lnTo>
                      <a:pt x="33290" y="32725"/>
                    </a:lnTo>
                    <a:lnTo>
                      <a:pt x="33373" y="32599"/>
                    </a:lnTo>
                    <a:lnTo>
                      <a:pt x="33436" y="32453"/>
                    </a:lnTo>
                    <a:lnTo>
                      <a:pt x="33541" y="32411"/>
                    </a:lnTo>
                    <a:lnTo>
                      <a:pt x="33666" y="32286"/>
                    </a:lnTo>
                    <a:lnTo>
                      <a:pt x="33813" y="32202"/>
                    </a:lnTo>
                    <a:lnTo>
                      <a:pt x="33875" y="31993"/>
                    </a:lnTo>
                    <a:lnTo>
                      <a:pt x="34106" y="31888"/>
                    </a:lnTo>
                    <a:lnTo>
                      <a:pt x="34231" y="31679"/>
                    </a:lnTo>
                    <a:lnTo>
                      <a:pt x="34294" y="31658"/>
                    </a:lnTo>
                    <a:lnTo>
                      <a:pt x="34315" y="31595"/>
                    </a:lnTo>
                    <a:lnTo>
                      <a:pt x="34440" y="31532"/>
                    </a:lnTo>
                    <a:lnTo>
                      <a:pt x="34545" y="31491"/>
                    </a:lnTo>
                    <a:lnTo>
                      <a:pt x="34608" y="31386"/>
                    </a:lnTo>
                    <a:lnTo>
                      <a:pt x="34712" y="31344"/>
                    </a:lnTo>
                    <a:lnTo>
                      <a:pt x="34754" y="31386"/>
                    </a:lnTo>
                    <a:lnTo>
                      <a:pt x="34838" y="31365"/>
                    </a:lnTo>
                    <a:lnTo>
                      <a:pt x="34922" y="31239"/>
                    </a:lnTo>
                    <a:lnTo>
                      <a:pt x="35131" y="31239"/>
                    </a:lnTo>
                    <a:lnTo>
                      <a:pt x="35235" y="31177"/>
                    </a:lnTo>
                    <a:lnTo>
                      <a:pt x="35424" y="31177"/>
                    </a:lnTo>
                    <a:lnTo>
                      <a:pt x="35487" y="31072"/>
                    </a:lnTo>
                    <a:lnTo>
                      <a:pt x="35528" y="30946"/>
                    </a:lnTo>
                    <a:lnTo>
                      <a:pt x="35570" y="30905"/>
                    </a:lnTo>
                    <a:lnTo>
                      <a:pt x="35570" y="30821"/>
                    </a:lnTo>
                    <a:lnTo>
                      <a:pt x="35696" y="30758"/>
                    </a:lnTo>
                    <a:lnTo>
                      <a:pt x="35905" y="30591"/>
                    </a:lnTo>
                    <a:lnTo>
                      <a:pt x="36010" y="30549"/>
                    </a:lnTo>
                    <a:lnTo>
                      <a:pt x="36072" y="30507"/>
                    </a:lnTo>
                    <a:lnTo>
                      <a:pt x="36010" y="30444"/>
                    </a:lnTo>
                    <a:lnTo>
                      <a:pt x="36072" y="30382"/>
                    </a:lnTo>
                    <a:lnTo>
                      <a:pt x="36156" y="30319"/>
                    </a:lnTo>
                    <a:lnTo>
                      <a:pt x="36261" y="30423"/>
                    </a:lnTo>
                    <a:lnTo>
                      <a:pt x="36386" y="30486"/>
                    </a:lnTo>
                    <a:lnTo>
                      <a:pt x="36616" y="30444"/>
                    </a:lnTo>
                    <a:lnTo>
                      <a:pt x="36805" y="30528"/>
                    </a:lnTo>
                    <a:lnTo>
                      <a:pt x="36888" y="30528"/>
                    </a:lnTo>
                    <a:lnTo>
                      <a:pt x="36951" y="30549"/>
                    </a:lnTo>
                    <a:lnTo>
                      <a:pt x="37098" y="30486"/>
                    </a:lnTo>
                    <a:lnTo>
                      <a:pt x="37160" y="30549"/>
                    </a:lnTo>
                    <a:lnTo>
                      <a:pt x="37265" y="30549"/>
                    </a:lnTo>
                    <a:lnTo>
                      <a:pt x="37349" y="30507"/>
                    </a:lnTo>
                    <a:lnTo>
                      <a:pt x="37474" y="30591"/>
                    </a:lnTo>
                    <a:lnTo>
                      <a:pt x="37663" y="30612"/>
                    </a:lnTo>
                    <a:lnTo>
                      <a:pt x="37746" y="30570"/>
                    </a:lnTo>
                    <a:lnTo>
                      <a:pt x="37788" y="30570"/>
                    </a:lnTo>
                    <a:lnTo>
                      <a:pt x="37893" y="30633"/>
                    </a:lnTo>
                    <a:lnTo>
                      <a:pt x="38039" y="30674"/>
                    </a:lnTo>
                    <a:lnTo>
                      <a:pt x="38081" y="30633"/>
                    </a:lnTo>
                    <a:lnTo>
                      <a:pt x="38248" y="30716"/>
                    </a:lnTo>
                    <a:lnTo>
                      <a:pt x="38311" y="30716"/>
                    </a:lnTo>
                    <a:lnTo>
                      <a:pt x="38416" y="30674"/>
                    </a:lnTo>
                    <a:lnTo>
                      <a:pt x="38500" y="30695"/>
                    </a:lnTo>
                    <a:lnTo>
                      <a:pt x="38479" y="30737"/>
                    </a:lnTo>
                    <a:lnTo>
                      <a:pt x="38583" y="30779"/>
                    </a:lnTo>
                    <a:lnTo>
                      <a:pt x="38834" y="30695"/>
                    </a:lnTo>
                    <a:lnTo>
                      <a:pt x="38897" y="30695"/>
                    </a:lnTo>
                    <a:lnTo>
                      <a:pt x="39023" y="30633"/>
                    </a:lnTo>
                    <a:lnTo>
                      <a:pt x="39085" y="30674"/>
                    </a:lnTo>
                    <a:lnTo>
                      <a:pt x="39253" y="30674"/>
                    </a:lnTo>
                    <a:lnTo>
                      <a:pt x="39336" y="30716"/>
                    </a:lnTo>
                    <a:lnTo>
                      <a:pt x="39441" y="30674"/>
                    </a:lnTo>
                    <a:lnTo>
                      <a:pt x="39462" y="30591"/>
                    </a:lnTo>
                    <a:lnTo>
                      <a:pt x="39608" y="30591"/>
                    </a:lnTo>
                    <a:lnTo>
                      <a:pt x="39671" y="30528"/>
                    </a:lnTo>
                    <a:lnTo>
                      <a:pt x="39734" y="30570"/>
                    </a:lnTo>
                    <a:lnTo>
                      <a:pt x="39818" y="30465"/>
                    </a:lnTo>
                    <a:lnTo>
                      <a:pt x="39922" y="30402"/>
                    </a:lnTo>
                    <a:lnTo>
                      <a:pt x="39943" y="30361"/>
                    </a:lnTo>
                    <a:lnTo>
                      <a:pt x="40048" y="30382"/>
                    </a:lnTo>
                    <a:lnTo>
                      <a:pt x="40132" y="30214"/>
                    </a:lnTo>
                    <a:lnTo>
                      <a:pt x="40132" y="30110"/>
                    </a:lnTo>
                    <a:lnTo>
                      <a:pt x="40194" y="30110"/>
                    </a:lnTo>
                    <a:lnTo>
                      <a:pt x="40278" y="30047"/>
                    </a:lnTo>
                    <a:lnTo>
                      <a:pt x="40299" y="29963"/>
                    </a:lnTo>
                    <a:lnTo>
                      <a:pt x="40257" y="29942"/>
                    </a:lnTo>
                    <a:lnTo>
                      <a:pt x="40278" y="29879"/>
                    </a:lnTo>
                    <a:lnTo>
                      <a:pt x="40383" y="29879"/>
                    </a:lnTo>
                    <a:lnTo>
                      <a:pt x="40487" y="29858"/>
                    </a:lnTo>
                    <a:lnTo>
                      <a:pt x="40487" y="29775"/>
                    </a:lnTo>
                    <a:lnTo>
                      <a:pt x="40508" y="29754"/>
                    </a:lnTo>
                    <a:lnTo>
                      <a:pt x="40571" y="29838"/>
                    </a:lnTo>
                    <a:lnTo>
                      <a:pt x="40696" y="29858"/>
                    </a:lnTo>
                    <a:lnTo>
                      <a:pt x="40801" y="29775"/>
                    </a:lnTo>
                    <a:lnTo>
                      <a:pt x="40822" y="29838"/>
                    </a:lnTo>
                    <a:lnTo>
                      <a:pt x="40906" y="29838"/>
                    </a:lnTo>
                    <a:lnTo>
                      <a:pt x="40989" y="29775"/>
                    </a:lnTo>
                    <a:lnTo>
                      <a:pt x="41031" y="29838"/>
                    </a:lnTo>
                    <a:lnTo>
                      <a:pt x="41136" y="29796"/>
                    </a:lnTo>
                    <a:lnTo>
                      <a:pt x="41178" y="29754"/>
                    </a:lnTo>
                    <a:lnTo>
                      <a:pt x="41241" y="29754"/>
                    </a:lnTo>
                    <a:lnTo>
                      <a:pt x="41324" y="29649"/>
                    </a:lnTo>
                    <a:lnTo>
                      <a:pt x="41387" y="29649"/>
                    </a:lnTo>
                    <a:lnTo>
                      <a:pt x="41492" y="29545"/>
                    </a:lnTo>
                    <a:lnTo>
                      <a:pt x="41617" y="29545"/>
                    </a:lnTo>
                    <a:lnTo>
                      <a:pt x="41764" y="29440"/>
                    </a:lnTo>
                    <a:lnTo>
                      <a:pt x="41826" y="29356"/>
                    </a:lnTo>
                    <a:lnTo>
                      <a:pt x="41910" y="29356"/>
                    </a:lnTo>
                    <a:lnTo>
                      <a:pt x="41931" y="29252"/>
                    </a:lnTo>
                    <a:lnTo>
                      <a:pt x="41973" y="29147"/>
                    </a:lnTo>
                    <a:lnTo>
                      <a:pt x="41910" y="29126"/>
                    </a:lnTo>
                    <a:lnTo>
                      <a:pt x="41805" y="29147"/>
                    </a:lnTo>
                    <a:lnTo>
                      <a:pt x="41722" y="29105"/>
                    </a:lnTo>
                    <a:lnTo>
                      <a:pt x="41764" y="29105"/>
                    </a:lnTo>
                    <a:lnTo>
                      <a:pt x="41868" y="29126"/>
                    </a:lnTo>
                    <a:lnTo>
                      <a:pt x="41952" y="29105"/>
                    </a:lnTo>
                    <a:lnTo>
                      <a:pt x="41868" y="29001"/>
                    </a:lnTo>
                    <a:lnTo>
                      <a:pt x="41764" y="29001"/>
                    </a:lnTo>
                    <a:lnTo>
                      <a:pt x="41617" y="28917"/>
                    </a:lnTo>
                    <a:lnTo>
                      <a:pt x="41554" y="28812"/>
                    </a:lnTo>
                    <a:lnTo>
                      <a:pt x="41554" y="28812"/>
                    </a:lnTo>
                    <a:lnTo>
                      <a:pt x="41701" y="28896"/>
                    </a:lnTo>
                    <a:lnTo>
                      <a:pt x="41805" y="28833"/>
                    </a:lnTo>
                    <a:lnTo>
                      <a:pt x="41826" y="28729"/>
                    </a:lnTo>
                    <a:lnTo>
                      <a:pt x="41910" y="28708"/>
                    </a:lnTo>
                    <a:lnTo>
                      <a:pt x="41952" y="28603"/>
                    </a:lnTo>
                    <a:lnTo>
                      <a:pt x="41764" y="28540"/>
                    </a:lnTo>
                    <a:lnTo>
                      <a:pt x="41847" y="28478"/>
                    </a:lnTo>
                    <a:lnTo>
                      <a:pt x="41931" y="28498"/>
                    </a:lnTo>
                    <a:lnTo>
                      <a:pt x="42015" y="28415"/>
                    </a:lnTo>
                    <a:lnTo>
                      <a:pt x="41973" y="28331"/>
                    </a:lnTo>
                    <a:lnTo>
                      <a:pt x="41826" y="28268"/>
                    </a:lnTo>
                    <a:lnTo>
                      <a:pt x="41805" y="28164"/>
                    </a:lnTo>
                    <a:lnTo>
                      <a:pt x="41847" y="28122"/>
                    </a:lnTo>
                    <a:lnTo>
                      <a:pt x="41952" y="28185"/>
                    </a:lnTo>
                    <a:lnTo>
                      <a:pt x="41931" y="28101"/>
                    </a:lnTo>
                    <a:lnTo>
                      <a:pt x="41764" y="28017"/>
                    </a:lnTo>
                    <a:lnTo>
                      <a:pt x="41617" y="28017"/>
                    </a:lnTo>
                    <a:lnTo>
                      <a:pt x="41638" y="27954"/>
                    </a:lnTo>
                    <a:lnTo>
                      <a:pt x="41701" y="27913"/>
                    </a:lnTo>
                    <a:lnTo>
                      <a:pt x="41659" y="27871"/>
                    </a:lnTo>
                    <a:lnTo>
                      <a:pt x="41533" y="27871"/>
                    </a:lnTo>
                    <a:lnTo>
                      <a:pt x="41387" y="27954"/>
                    </a:lnTo>
                    <a:lnTo>
                      <a:pt x="41345" y="28059"/>
                    </a:lnTo>
                    <a:lnTo>
                      <a:pt x="41303" y="28101"/>
                    </a:lnTo>
                    <a:lnTo>
                      <a:pt x="41241" y="27996"/>
                    </a:lnTo>
                    <a:lnTo>
                      <a:pt x="41094" y="27996"/>
                    </a:lnTo>
                    <a:lnTo>
                      <a:pt x="41157" y="27913"/>
                    </a:lnTo>
                    <a:lnTo>
                      <a:pt x="41220" y="27913"/>
                    </a:lnTo>
                    <a:lnTo>
                      <a:pt x="41345" y="27808"/>
                    </a:lnTo>
                    <a:lnTo>
                      <a:pt x="41387" y="27703"/>
                    </a:lnTo>
                    <a:lnTo>
                      <a:pt x="41303" y="27536"/>
                    </a:lnTo>
                    <a:lnTo>
                      <a:pt x="41115" y="27473"/>
                    </a:lnTo>
                    <a:lnTo>
                      <a:pt x="40885" y="27494"/>
                    </a:lnTo>
                    <a:lnTo>
                      <a:pt x="40801" y="27536"/>
                    </a:lnTo>
                    <a:lnTo>
                      <a:pt x="40822" y="27557"/>
                    </a:lnTo>
                    <a:lnTo>
                      <a:pt x="40969" y="27557"/>
                    </a:lnTo>
                    <a:lnTo>
                      <a:pt x="41010" y="27578"/>
                    </a:lnTo>
                    <a:lnTo>
                      <a:pt x="40885" y="27578"/>
                    </a:lnTo>
                    <a:lnTo>
                      <a:pt x="40717" y="27557"/>
                    </a:lnTo>
                    <a:lnTo>
                      <a:pt x="40550" y="27641"/>
                    </a:lnTo>
                    <a:lnTo>
                      <a:pt x="40404" y="27661"/>
                    </a:lnTo>
                    <a:lnTo>
                      <a:pt x="40299" y="27787"/>
                    </a:lnTo>
                    <a:lnTo>
                      <a:pt x="40257" y="27892"/>
                    </a:lnTo>
                    <a:lnTo>
                      <a:pt x="40173" y="27892"/>
                    </a:lnTo>
                    <a:lnTo>
                      <a:pt x="40048" y="27996"/>
                    </a:lnTo>
                    <a:lnTo>
                      <a:pt x="39860" y="27996"/>
                    </a:lnTo>
                    <a:lnTo>
                      <a:pt x="39755" y="28205"/>
                    </a:lnTo>
                    <a:lnTo>
                      <a:pt x="39671" y="28205"/>
                    </a:lnTo>
                    <a:lnTo>
                      <a:pt x="39629" y="28268"/>
                    </a:lnTo>
                    <a:lnTo>
                      <a:pt x="39567" y="28268"/>
                    </a:lnTo>
                    <a:lnTo>
                      <a:pt x="39525" y="28185"/>
                    </a:lnTo>
                    <a:lnTo>
                      <a:pt x="39608" y="28101"/>
                    </a:lnTo>
                    <a:lnTo>
                      <a:pt x="39671" y="28122"/>
                    </a:lnTo>
                    <a:lnTo>
                      <a:pt x="39713" y="28059"/>
                    </a:lnTo>
                    <a:lnTo>
                      <a:pt x="39462" y="27871"/>
                    </a:lnTo>
                    <a:lnTo>
                      <a:pt x="39441" y="27808"/>
                    </a:lnTo>
                    <a:lnTo>
                      <a:pt x="39357" y="27787"/>
                    </a:lnTo>
                    <a:lnTo>
                      <a:pt x="39399" y="27745"/>
                    </a:lnTo>
                    <a:lnTo>
                      <a:pt x="39399" y="27641"/>
                    </a:lnTo>
                    <a:lnTo>
                      <a:pt x="39525" y="27850"/>
                    </a:lnTo>
                    <a:lnTo>
                      <a:pt x="39734" y="27975"/>
                    </a:lnTo>
                    <a:lnTo>
                      <a:pt x="39776" y="27913"/>
                    </a:lnTo>
                    <a:lnTo>
                      <a:pt x="39818" y="27808"/>
                    </a:lnTo>
                    <a:lnTo>
                      <a:pt x="39943" y="27808"/>
                    </a:lnTo>
                    <a:lnTo>
                      <a:pt x="40027" y="27745"/>
                    </a:lnTo>
                    <a:lnTo>
                      <a:pt x="40194" y="27641"/>
                    </a:lnTo>
                    <a:lnTo>
                      <a:pt x="40404" y="27578"/>
                    </a:lnTo>
                    <a:lnTo>
                      <a:pt x="40613" y="27557"/>
                    </a:lnTo>
                    <a:lnTo>
                      <a:pt x="40592" y="27494"/>
                    </a:lnTo>
                    <a:lnTo>
                      <a:pt x="40508" y="27473"/>
                    </a:lnTo>
                    <a:lnTo>
                      <a:pt x="40613" y="27473"/>
                    </a:lnTo>
                    <a:lnTo>
                      <a:pt x="40717" y="27369"/>
                    </a:lnTo>
                    <a:lnTo>
                      <a:pt x="40906" y="27285"/>
                    </a:lnTo>
                    <a:lnTo>
                      <a:pt x="40969" y="27348"/>
                    </a:lnTo>
                    <a:lnTo>
                      <a:pt x="41199" y="27285"/>
                    </a:lnTo>
                    <a:lnTo>
                      <a:pt x="41199" y="27243"/>
                    </a:lnTo>
                    <a:lnTo>
                      <a:pt x="41387" y="27222"/>
                    </a:lnTo>
                    <a:lnTo>
                      <a:pt x="41282" y="27117"/>
                    </a:lnTo>
                    <a:lnTo>
                      <a:pt x="41010" y="27034"/>
                    </a:lnTo>
                    <a:lnTo>
                      <a:pt x="41073" y="26971"/>
                    </a:lnTo>
                    <a:lnTo>
                      <a:pt x="41136" y="26971"/>
                    </a:lnTo>
                    <a:lnTo>
                      <a:pt x="41199" y="26866"/>
                    </a:lnTo>
                    <a:lnTo>
                      <a:pt x="41115" y="26845"/>
                    </a:lnTo>
                    <a:lnTo>
                      <a:pt x="40969" y="26908"/>
                    </a:lnTo>
                    <a:lnTo>
                      <a:pt x="40885" y="27013"/>
                    </a:lnTo>
                    <a:lnTo>
                      <a:pt x="40759" y="26929"/>
                    </a:lnTo>
                    <a:lnTo>
                      <a:pt x="40613" y="26950"/>
                    </a:lnTo>
                    <a:lnTo>
                      <a:pt x="40592" y="26866"/>
                    </a:lnTo>
                    <a:lnTo>
                      <a:pt x="40676" y="26845"/>
                    </a:lnTo>
                    <a:lnTo>
                      <a:pt x="40676" y="26657"/>
                    </a:lnTo>
                    <a:lnTo>
                      <a:pt x="40696" y="26615"/>
                    </a:lnTo>
                    <a:lnTo>
                      <a:pt x="40550" y="26720"/>
                    </a:lnTo>
                    <a:lnTo>
                      <a:pt x="40550" y="26657"/>
                    </a:lnTo>
                    <a:lnTo>
                      <a:pt x="40592" y="26615"/>
                    </a:lnTo>
                    <a:lnTo>
                      <a:pt x="40550" y="26594"/>
                    </a:lnTo>
                    <a:lnTo>
                      <a:pt x="40341" y="26762"/>
                    </a:lnTo>
                    <a:lnTo>
                      <a:pt x="40257" y="26845"/>
                    </a:lnTo>
                    <a:lnTo>
                      <a:pt x="40194" y="26845"/>
                    </a:lnTo>
                    <a:lnTo>
                      <a:pt x="40278" y="26762"/>
                    </a:lnTo>
                    <a:lnTo>
                      <a:pt x="40445" y="26636"/>
                    </a:lnTo>
                    <a:lnTo>
                      <a:pt x="40383" y="26594"/>
                    </a:lnTo>
                    <a:lnTo>
                      <a:pt x="40236" y="26657"/>
                    </a:lnTo>
                    <a:lnTo>
                      <a:pt x="40194" y="26636"/>
                    </a:lnTo>
                    <a:lnTo>
                      <a:pt x="40257" y="26594"/>
                    </a:lnTo>
                    <a:lnTo>
                      <a:pt x="40341" y="26532"/>
                    </a:lnTo>
                    <a:lnTo>
                      <a:pt x="40341" y="26490"/>
                    </a:lnTo>
                    <a:lnTo>
                      <a:pt x="40194" y="26511"/>
                    </a:lnTo>
                    <a:lnTo>
                      <a:pt x="40090" y="26615"/>
                    </a:lnTo>
                    <a:lnTo>
                      <a:pt x="39985" y="26741"/>
                    </a:lnTo>
                    <a:lnTo>
                      <a:pt x="39943" y="26720"/>
                    </a:lnTo>
                    <a:lnTo>
                      <a:pt x="39985" y="26615"/>
                    </a:lnTo>
                    <a:lnTo>
                      <a:pt x="40090" y="26532"/>
                    </a:lnTo>
                    <a:lnTo>
                      <a:pt x="40090" y="26490"/>
                    </a:lnTo>
                    <a:lnTo>
                      <a:pt x="40027" y="26490"/>
                    </a:lnTo>
                    <a:lnTo>
                      <a:pt x="39818" y="26699"/>
                    </a:lnTo>
                    <a:lnTo>
                      <a:pt x="39713" y="26720"/>
                    </a:lnTo>
                    <a:lnTo>
                      <a:pt x="39608" y="26636"/>
                    </a:lnTo>
                    <a:lnTo>
                      <a:pt x="39734" y="26657"/>
                    </a:lnTo>
                    <a:lnTo>
                      <a:pt x="39839" y="26594"/>
                    </a:lnTo>
                    <a:lnTo>
                      <a:pt x="40027" y="26343"/>
                    </a:lnTo>
                    <a:lnTo>
                      <a:pt x="40152" y="26281"/>
                    </a:lnTo>
                    <a:lnTo>
                      <a:pt x="40069" y="26197"/>
                    </a:lnTo>
                    <a:lnTo>
                      <a:pt x="40090" y="26092"/>
                    </a:lnTo>
                    <a:lnTo>
                      <a:pt x="40069" y="26071"/>
                    </a:lnTo>
                    <a:lnTo>
                      <a:pt x="39964" y="26218"/>
                    </a:lnTo>
                    <a:lnTo>
                      <a:pt x="39922" y="26218"/>
                    </a:lnTo>
                    <a:lnTo>
                      <a:pt x="39922" y="26176"/>
                    </a:lnTo>
                    <a:lnTo>
                      <a:pt x="39964" y="26092"/>
                    </a:lnTo>
                    <a:lnTo>
                      <a:pt x="39964" y="25925"/>
                    </a:lnTo>
                    <a:lnTo>
                      <a:pt x="39880" y="25904"/>
                    </a:lnTo>
                    <a:lnTo>
                      <a:pt x="39860" y="25883"/>
                    </a:lnTo>
                    <a:lnTo>
                      <a:pt x="39755" y="25967"/>
                    </a:lnTo>
                    <a:lnTo>
                      <a:pt x="39734" y="25904"/>
                    </a:lnTo>
                    <a:lnTo>
                      <a:pt x="39755" y="25820"/>
                    </a:lnTo>
                    <a:lnTo>
                      <a:pt x="39734" y="25799"/>
                    </a:lnTo>
                    <a:lnTo>
                      <a:pt x="39650" y="25799"/>
                    </a:lnTo>
                    <a:lnTo>
                      <a:pt x="39713" y="25757"/>
                    </a:lnTo>
                    <a:lnTo>
                      <a:pt x="39650" y="25695"/>
                    </a:lnTo>
                    <a:lnTo>
                      <a:pt x="39650" y="25611"/>
                    </a:lnTo>
                    <a:lnTo>
                      <a:pt x="39608" y="25611"/>
                    </a:lnTo>
                    <a:lnTo>
                      <a:pt x="39441" y="25653"/>
                    </a:lnTo>
                    <a:lnTo>
                      <a:pt x="39441" y="25695"/>
                    </a:lnTo>
                    <a:lnTo>
                      <a:pt x="39357" y="25716"/>
                    </a:lnTo>
                    <a:lnTo>
                      <a:pt x="39148" y="25674"/>
                    </a:lnTo>
                    <a:lnTo>
                      <a:pt x="39316" y="25674"/>
                    </a:lnTo>
                    <a:lnTo>
                      <a:pt x="39357" y="25590"/>
                    </a:lnTo>
                    <a:lnTo>
                      <a:pt x="39504" y="25569"/>
                    </a:lnTo>
                    <a:lnTo>
                      <a:pt x="39525" y="25506"/>
                    </a:lnTo>
                    <a:lnTo>
                      <a:pt x="39462" y="25444"/>
                    </a:lnTo>
                    <a:lnTo>
                      <a:pt x="39357" y="25339"/>
                    </a:lnTo>
                    <a:lnTo>
                      <a:pt x="39357" y="25234"/>
                    </a:lnTo>
                    <a:lnTo>
                      <a:pt x="39211" y="25151"/>
                    </a:lnTo>
                    <a:lnTo>
                      <a:pt x="39357" y="25151"/>
                    </a:lnTo>
                    <a:lnTo>
                      <a:pt x="39525" y="25234"/>
                    </a:lnTo>
                    <a:lnTo>
                      <a:pt x="39650" y="25234"/>
                    </a:lnTo>
                    <a:lnTo>
                      <a:pt x="39650" y="25151"/>
                    </a:lnTo>
                    <a:lnTo>
                      <a:pt x="39546" y="25088"/>
                    </a:lnTo>
                    <a:lnTo>
                      <a:pt x="39567" y="25046"/>
                    </a:lnTo>
                    <a:lnTo>
                      <a:pt x="39650" y="25067"/>
                    </a:lnTo>
                    <a:lnTo>
                      <a:pt x="39776" y="24962"/>
                    </a:lnTo>
                    <a:lnTo>
                      <a:pt x="39860" y="24920"/>
                    </a:lnTo>
                    <a:lnTo>
                      <a:pt x="39880" y="24816"/>
                    </a:lnTo>
                    <a:lnTo>
                      <a:pt x="39776" y="24711"/>
                    </a:lnTo>
                    <a:lnTo>
                      <a:pt x="39713" y="24732"/>
                    </a:lnTo>
                    <a:lnTo>
                      <a:pt x="39608" y="24711"/>
                    </a:lnTo>
                    <a:lnTo>
                      <a:pt x="39671" y="24648"/>
                    </a:lnTo>
                    <a:lnTo>
                      <a:pt x="39713" y="24565"/>
                    </a:lnTo>
                    <a:lnTo>
                      <a:pt x="39650" y="24523"/>
                    </a:lnTo>
                    <a:lnTo>
                      <a:pt x="39525" y="24523"/>
                    </a:lnTo>
                    <a:lnTo>
                      <a:pt x="39462" y="24502"/>
                    </a:lnTo>
                    <a:lnTo>
                      <a:pt x="39399" y="24523"/>
                    </a:lnTo>
                    <a:lnTo>
                      <a:pt x="39316" y="24439"/>
                    </a:lnTo>
                    <a:lnTo>
                      <a:pt x="39420" y="24439"/>
                    </a:lnTo>
                    <a:lnTo>
                      <a:pt x="39462" y="24397"/>
                    </a:lnTo>
                    <a:lnTo>
                      <a:pt x="39546" y="24418"/>
                    </a:lnTo>
                    <a:lnTo>
                      <a:pt x="39650" y="24314"/>
                    </a:lnTo>
                    <a:lnTo>
                      <a:pt x="39608" y="24125"/>
                    </a:lnTo>
                    <a:lnTo>
                      <a:pt x="39504" y="24021"/>
                    </a:lnTo>
                    <a:lnTo>
                      <a:pt x="39441" y="24104"/>
                    </a:lnTo>
                    <a:lnTo>
                      <a:pt x="39336" y="24084"/>
                    </a:lnTo>
                    <a:lnTo>
                      <a:pt x="39253" y="24146"/>
                    </a:lnTo>
                    <a:lnTo>
                      <a:pt x="39295" y="24042"/>
                    </a:lnTo>
                    <a:lnTo>
                      <a:pt x="39420" y="23979"/>
                    </a:lnTo>
                    <a:lnTo>
                      <a:pt x="39504" y="23979"/>
                    </a:lnTo>
                    <a:lnTo>
                      <a:pt x="39504" y="23874"/>
                    </a:lnTo>
                    <a:lnTo>
                      <a:pt x="39399" y="23832"/>
                    </a:lnTo>
                    <a:lnTo>
                      <a:pt x="39316" y="23874"/>
                    </a:lnTo>
                    <a:lnTo>
                      <a:pt x="39190" y="23874"/>
                    </a:lnTo>
                    <a:lnTo>
                      <a:pt x="39002" y="23937"/>
                    </a:lnTo>
                    <a:lnTo>
                      <a:pt x="39002" y="23937"/>
                    </a:lnTo>
                    <a:lnTo>
                      <a:pt x="39148" y="23728"/>
                    </a:lnTo>
                    <a:lnTo>
                      <a:pt x="39253" y="23728"/>
                    </a:lnTo>
                    <a:lnTo>
                      <a:pt x="39357" y="23686"/>
                    </a:lnTo>
                    <a:lnTo>
                      <a:pt x="39357" y="23623"/>
                    </a:lnTo>
                    <a:lnTo>
                      <a:pt x="39441" y="23560"/>
                    </a:lnTo>
                    <a:lnTo>
                      <a:pt x="39420" y="23519"/>
                    </a:lnTo>
                    <a:lnTo>
                      <a:pt x="39295" y="23581"/>
                    </a:lnTo>
                    <a:lnTo>
                      <a:pt x="39106" y="23581"/>
                    </a:lnTo>
                    <a:lnTo>
                      <a:pt x="38939" y="23665"/>
                    </a:lnTo>
                    <a:lnTo>
                      <a:pt x="38939" y="23665"/>
                    </a:lnTo>
                    <a:lnTo>
                      <a:pt x="39002" y="23581"/>
                    </a:lnTo>
                    <a:lnTo>
                      <a:pt x="38981" y="23498"/>
                    </a:lnTo>
                    <a:lnTo>
                      <a:pt x="39023" y="23414"/>
                    </a:lnTo>
                    <a:lnTo>
                      <a:pt x="39106" y="23477"/>
                    </a:lnTo>
                    <a:lnTo>
                      <a:pt x="39295" y="23477"/>
                    </a:lnTo>
                    <a:lnTo>
                      <a:pt x="39399" y="23351"/>
                    </a:lnTo>
                    <a:lnTo>
                      <a:pt x="39399" y="23205"/>
                    </a:lnTo>
                    <a:lnTo>
                      <a:pt x="39295" y="23268"/>
                    </a:lnTo>
                    <a:lnTo>
                      <a:pt x="39211" y="23247"/>
                    </a:lnTo>
                    <a:lnTo>
                      <a:pt x="39316" y="23142"/>
                    </a:lnTo>
                    <a:lnTo>
                      <a:pt x="39336" y="23037"/>
                    </a:lnTo>
                    <a:lnTo>
                      <a:pt x="39253" y="22996"/>
                    </a:lnTo>
                    <a:lnTo>
                      <a:pt x="39002" y="23079"/>
                    </a:lnTo>
                    <a:lnTo>
                      <a:pt x="38918" y="23037"/>
                    </a:lnTo>
                    <a:lnTo>
                      <a:pt x="38981" y="22954"/>
                    </a:lnTo>
                    <a:lnTo>
                      <a:pt x="39106" y="22975"/>
                    </a:lnTo>
                    <a:lnTo>
                      <a:pt x="39211" y="22954"/>
                    </a:lnTo>
                    <a:lnTo>
                      <a:pt x="39295" y="22828"/>
                    </a:lnTo>
                    <a:lnTo>
                      <a:pt x="39211" y="22765"/>
                    </a:lnTo>
                    <a:lnTo>
                      <a:pt x="39211" y="22682"/>
                    </a:lnTo>
                    <a:lnTo>
                      <a:pt x="39127" y="22765"/>
                    </a:lnTo>
                    <a:lnTo>
                      <a:pt x="39085" y="22765"/>
                    </a:lnTo>
                    <a:lnTo>
                      <a:pt x="39044" y="22682"/>
                    </a:lnTo>
                    <a:lnTo>
                      <a:pt x="38981" y="22619"/>
                    </a:lnTo>
                    <a:lnTo>
                      <a:pt x="39044" y="22577"/>
                    </a:lnTo>
                    <a:lnTo>
                      <a:pt x="39106" y="22640"/>
                    </a:lnTo>
                    <a:lnTo>
                      <a:pt x="39148" y="22577"/>
                    </a:lnTo>
                    <a:lnTo>
                      <a:pt x="39148" y="22452"/>
                    </a:lnTo>
                    <a:lnTo>
                      <a:pt x="39044" y="22347"/>
                    </a:lnTo>
                    <a:lnTo>
                      <a:pt x="39023" y="22242"/>
                    </a:lnTo>
                    <a:lnTo>
                      <a:pt x="39106" y="22200"/>
                    </a:lnTo>
                    <a:lnTo>
                      <a:pt x="39106" y="22096"/>
                    </a:lnTo>
                    <a:lnTo>
                      <a:pt x="39023" y="22096"/>
                    </a:lnTo>
                    <a:lnTo>
                      <a:pt x="39044" y="22033"/>
                    </a:lnTo>
                    <a:lnTo>
                      <a:pt x="39085" y="21928"/>
                    </a:lnTo>
                    <a:lnTo>
                      <a:pt x="39002" y="21928"/>
                    </a:lnTo>
                    <a:lnTo>
                      <a:pt x="38918" y="21907"/>
                    </a:lnTo>
                    <a:lnTo>
                      <a:pt x="38918" y="21887"/>
                    </a:lnTo>
                    <a:lnTo>
                      <a:pt x="38981" y="21887"/>
                    </a:lnTo>
                    <a:lnTo>
                      <a:pt x="39044" y="21803"/>
                    </a:lnTo>
                    <a:lnTo>
                      <a:pt x="38981" y="21740"/>
                    </a:lnTo>
                    <a:lnTo>
                      <a:pt x="38981" y="21677"/>
                    </a:lnTo>
                    <a:lnTo>
                      <a:pt x="39044" y="21615"/>
                    </a:lnTo>
                    <a:lnTo>
                      <a:pt x="39023" y="21573"/>
                    </a:lnTo>
                    <a:lnTo>
                      <a:pt x="38918" y="21615"/>
                    </a:lnTo>
                    <a:lnTo>
                      <a:pt x="38918" y="21615"/>
                    </a:lnTo>
                    <a:lnTo>
                      <a:pt x="39023" y="21531"/>
                    </a:lnTo>
                    <a:lnTo>
                      <a:pt x="38981" y="21489"/>
                    </a:lnTo>
                    <a:lnTo>
                      <a:pt x="38876" y="21510"/>
                    </a:lnTo>
                    <a:lnTo>
                      <a:pt x="38772" y="21635"/>
                    </a:lnTo>
                    <a:lnTo>
                      <a:pt x="38792" y="21719"/>
                    </a:lnTo>
                    <a:lnTo>
                      <a:pt x="38730" y="21824"/>
                    </a:lnTo>
                    <a:lnTo>
                      <a:pt x="38604" y="21949"/>
                    </a:lnTo>
                    <a:lnTo>
                      <a:pt x="38604" y="22033"/>
                    </a:lnTo>
                    <a:lnTo>
                      <a:pt x="38520" y="22096"/>
                    </a:lnTo>
                    <a:lnTo>
                      <a:pt x="38520" y="22200"/>
                    </a:lnTo>
                    <a:lnTo>
                      <a:pt x="38458" y="22117"/>
                    </a:lnTo>
                    <a:lnTo>
                      <a:pt x="38395" y="22138"/>
                    </a:lnTo>
                    <a:lnTo>
                      <a:pt x="38311" y="22326"/>
                    </a:lnTo>
                    <a:lnTo>
                      <a:pt x="38311" y="22410"/>
                    </a:lnTo>
                    <a:lnTo>
                      <a:pt x="38416" y="22410"/>
                    </a:lnTo>
                    <a:lnTo>
                      <a:pt x="38479" y="22472"/>
                    </a:lnTo>
                    <a:lnTo>
                      <a:pt x="38479" y="22556"/>
                    </a:lnTo>
                    <a:lnTo>
                      <a:pt x="38374" y="22452"/>
                    </a:lnTo>
                    <a:lnTo>
                      <a:pt x="38311" y="22452"/>
                    </a:lnTo>
                    <a:lnTo>
                      <a:pt x="38290" y="22535"/>
                    </a:lnTo>
                    <a:lnTo>
                      <a:pt x="38207" y="22640"/>
                    </a:lnTo>
                    <a:lnTo>
                      <a:pt x="38144" y="22682"/>
                    </a:lnTo>
                    <a:lnTo>
                      <a:pt x="38102" y="22849"/>
                    </a:lnTo>
                    <a:lnTo>
                      <a:pt x="37997" y="22870"/>
                    </a:lnTo>
                    <a:lnTo>
                      <a:pt x="37935" y="22975"/>
                    </a:lnTo>
                    <a:lnTo>
                      <a:pt x="37935" y="23037"/>
                    </a:lnTo>
                    <a:lnTo>
                      <a:pt x="37872" y="23037"/>
                    </a:lnTo>
                    <a:lnTo>
                      <a:pt x="37872" y="23205"/>
                    </a:lnTo>
                    <a:lnTo>
                      <a:pt x="37788" y="23393"/>
                    </a:lnTo>
                    <a:lnTo>
                      <a:pt x="37788" y="23393"/>
                    </a:lnTo>
                    <a:lnTo>
                      <a:pt x="37830" y="23268"/>
                    </a:lnTo>
                    <a:lnTo>
                      <a:pt x="37788" y="23100"/>
                    </a:lnTo>
                    <a:lnTo>
                      <a:pt x="37725" y="23037"/>
                    </a:lnTo>
                    <a:lnTo>
                      <a:pt x="37558" y="23142"/>
                    </a:lnTo>
                    <a:lnTo>
                      <a:pt x="37474" y="23247"/>
                    </a:lnTo>
                    <a:lnTo>
                      <a:pt x="37453" y="23351"/>
                    </a:lnTo>
                    <a:lnTo>
                      <a:pt x="37349" y="23372"/>
                    </a:lnTo>
                    <a:lnTo>
                      <a:pt x="37307" y="23414"/>
                    </a:lnTo>
                    <a:lnTo>
                      <a:pt x="37265" y="23372"/>
                    </a:lnTo>
                    <a:lnTo>
                      <a:pt x="37202" y="23372"/>
                    </a:lnTo>
                    <a:lnTo>
                      <a:pt x="37098" y="23456"/>
                    </a:lnTo>
                    <a:lnTo>
                      <a:pt x="36993" y="23456"/>
                    </a:lnTo>
                    <a:lnTo>
                      <a:pt x="36847" y="23560"/>
                    </a:lnTo>
                    <a:lnTo>
                      <a:pt x="36826" y="23686"/>
                    </a:lnTo>
                    <a:lnTo>
                      <a:pt x="36700" y="23832"/>
                    </a:lnTo>
                    <a:lnTo>
                      <a:pt x="36742" y="23728"/>
                    </a:lnTo>
                    <a:lnTo>
                      <a:pt x="36742" y="23623"/>
                    </a:lnTo>
                    <a:lnTo>
                      <a:pt x="36784" y="23581"/>
                    </a:lnTo>
                    <a:lnTo>
                      <a:pt x="36784" y="23351"/>
                    </a:lnTo>
                    <a:lnTo>
                      <a:pt x="36805" y="23247"/>
                    </a:lnTo>
                    <a:lnTo>
                      <a:pt x="36784" y="23247"/>
                    </a:lnTo>
                    <a:lnTo>
                      <a:pt x="36365" y="23456"/>
                    </a:lnTo>
                    <a:lnTo>
                      <a:pt x="36198" y="23770"/>
                    </a:lnTo>
                    <a:lnTo>
                      <a:pt x="36072" y="23812"/>
                    </a:lnTo>
                    <a:lnTo>
                      <a:pt x="36156" y="23707"/>
                    </a:lnTo>
                    <a:lnTo>
                      <a:pt x="36177" y="23581"/>
                    </a:lnTo>
                    <a:lnTo>
                      <a:pt x="36303" y="23393"/>
                    </a:lnTo>
                    <a:lnTo>
                      <a:pt x="36303" y="23268"/>
                    </a:lnTo>
                    <a:lnTo>
                      <a:pt x="36323" y="23142"/>
                    </a:lnTo>
                    <a:lnTo>
                      <a:pt x="36282" y="23037"/>
                    </a:lnTo>
                    <a:lnTo>
                      <a:pt x="36177" y="22933"/>
                    </a:lnTo>
                    <a:lnTo>
                      <a:pt x="36072" y="22933"/>
                    </a:lnTo>
                    <a:lnTo>
                      <a:pt x="36093" y="23058"/>
                    </a:lnTo>
                    <a:lnTo>
                      <a:pt x="36072" y="23058"/>
                    </a:lnTo>
                    <a:lnTo>
                      <a:pt x="35968" y="22975"/>
                    </a:lnTo>
                    <a:lnTo>
                      <a:pt x="35842" y="22765"/>
                    </a:lnTo>
                    <a:lnTo>
                      <a:pt x="36051" y="22870"/>
                    </a:lnTo>
                    <a:lnTo>
                      <a:pt x="36093" y="22849"/>
                    </a:lnTo>
                    <a:lnTo>
                      <a:pt x="35989" y="22807"/>
                    </a:lnTo>
                    <a:lnTo>
                      <a:pt x="35863" y="22598"/>
                    </a:lnTo>
                    <a:lnTo>
                      <a:pt x="35842" y="22577"/>
                    </a:lnTo>
                    <a:lnTo>
                      <a:pt x="35968" y="22431"/>
                    </a:lnTo>
                    <a:lnTo>
                      <a:pt x="35989" y="22347"/>
                    </a:lnTo>
                    <a:lnTo>
                      <a:pt x="36093" y="22179"/>
                    </a:lnTo>
                    <a:lnTo>
                      <a:pt x="36093" y="21970"/>
                    </a:lnTo>
                    <a:lnTo>
                      <a:pt x="35947" y="21845"/>
                    </a:lnTo>
                    <a:lnTo>
                      <a:pt x="35738" y="21803"/>
                    </a:lnTo>
                    <a:lnTo>
                      <a:pt x="35466" y="21656"/>
                    </a:lnTo>
                    <a:lnTo>
                      <a:pt x="35466" y="21656"/>
                    </a:lnTo>
                    <a:lnTo>
                      <a:pt x="35759" y="21761"/>
                    </a:lnTo>
                    <a:lnTo>
                      <a:pt x="36010" y="21803"/>
                    </a:lnTo>
                    <a:lnTo>
                      <a:pt x="36051" y="21615"/>
                    </a:lnTo>
                    <a:lnTo>
                      <a:pt x="36093" y="21531"/>
                    </a:lnTo>
                    <a:lnTo>
                      <a:pt x="36114" y="21698"/>
                    </a:lnTo>
                    <a:lnTo>
                      <a:pt x="36177" y="21594"/>
                    </a:lnTo>
                    <a:lnTo>
                      <a:pt x="36093" y="21363"/>
                    </a:lnTo>
                    <a:lnTo>
                      <a:pt x="36198" y="21196"/>
                    </a:lnTo>
                    <a:lnTo>
                      <a:pt x="36365" y="21175"/>
                    </a:lnTo>
                    <a:lnTo>
                      <a:pt x="36386" y="20987"/>
                    </a:lnTo>
                    <a:lnTo>
                      <a:pt x="36386" y="20778"/>
                    </a:lnTo>
                    <a:lnTo>
                      <a:pt x="36303" y="20778"/>
                    </a:lnTo>
                    <a:lnTo>
                      <a:pt x="36282" y="20966"/>
                    </a:lnTo>
                    <a:lnTo>
                      <a:pt x="36156" y="21071"/>
                    </a:lnTo>
                    <a:lnTo>
                      <a:pt x="36093" y="20987"/>
                    </a:lnTo>
                    <a:lnTo>
                      <a:pt x="36114" y="20778"/>
                    </a:lnTo>
                    <a:lnTo>
                      <a:pt x="35968" y="20715"/>
                    </a:lnTo>
                    <a:lnTo>
                      <a:pt x="35842" y="20778"/>
                    </a:lnTo>
                    <a:lnTo>
                      <a:pt x="35779" y="20715"/>
                    </a:lnTo>
                    <a:lnTo>
                      <a:pt x="35696" y="20757"/>
                    </a:lnTo>
                    <a:lnTo>
                      <a:pt x="35528" y="20589"/>
                    </a:lnTo>
                    <a:lnTo>
                      <a:pt x="35424" y="20652"/>
                    </a:lnTo>
                    <a:lnTo>
                      <a:pt x="35424" y="20547"/>
                    </a:lnTo>
                    <a:lnTo>
                      <a:pt x="35319" y="20652"/>
                    </a:lnTo>
                    <a:lnTo>
                      <a:pt x="35319" y="20547"/>
                    </a:lnTo>
                    <a:lnTo>
                      <a:pt x="35173" y="20401"/>
                    </a:lnTo>
                    <a:lnTo>
                      <a:pt x="35277" y="20401"/>
                    </a:lnTo>
                    <a:lnTo>
                      <a:pt x="35340" y="20296"/>
                    </a:lnTo>
                    <a:lnTo>
                      <a:pt x="35445" y="20380"/>
                    </a:lnTo>
                    <a:lnTo>
                      <a:pt x="35466" y="20296"/>
                    </a:lnTo>
                    <a:lnTo>
                      <a:pt x="35361" y="20171"/>
                    </a:lnTo>
                    <a:lnTo>
                      <a:pt x="35277" y="20255"/>
                    </a:lnTo>
                    <a:lnTo>
                      <a:pt x="35173" y="20171"/>
                    </a:lnTo>
                    <a:lnTo>
                      <a:pt x="35277" y="20150"/>
                    </a:lnTo>
                    <a:lnTo>
                      <a:pt x="35235" y="20024"/>
                    </a:lnTo>
                    <a:lnTo>
                      <a:pt x="35110" y="19920"/>
                    </a:lnTo>
                    <a:lnTo>
                      <a:pt x="35026" y="19962"/>
                    </a:lnTo>
                    <a:lnTo>
                      <a:pt x="35026" y="19878"/>
                    </a:lnTo>
                    <a:lnTo>
                      <a:pt x="35110" y="19773"/>
                    </a:lnTo>
                    <a:lnTo>
                      <a:pt x="35110" y="19606"/>
                    </a:lnTo>
                    <a:lnTo>
                      <a:pt x="35005" y="19606"/>
                    </a:lnTo>
                    <a:lnTo>
                      <a:pt x="34859" y="19501"/>
                    </a:lnTo>
                    <a:lnTo>
                      <a:pt x="34859" y="19397"/>
                    </a:lnTo>
                    <a:lnTo>
                      <a:pt x="34650" y="19229"/>
                    </a:lnTo>
                    <a:lnTo>
                      <a:pt x="34503" y="19313"/>
                    </a:lnTo>
                    <a:lnTo>
                      <a:pt x="34398" y="19313"/>
                    </a:lnTo>
                    <a:lnTo>
                      <a:pt x="34336" y="19397"/>
                    </a:lnTo>
                    <a:lnTo>
                      <a:pt x="34210" y="19334"/>
                    </a:lnTo>
                    <a:lnTo>
                      <a:pt x="34210" y="19480"/>
                    </a:lnTo>
                    <a:lnTo>
                      <a:pt x="34126" y="19376"/>
                    </a:lnTo>
                    <a:lnTo>
                      <a:pt x="34043" y="19376"/>
                    </a:lnTo>
                    <a:lnTo>
                      <a:pt x="34001" y="19292"/>
                    </a:lnTo>
                    <a:lnTo>
                      <a:pt x="33896" y="19292"/>
                    </a:lnTo>
                    <a:lnTo>
                      <a:pt x="33729" y="19397"/>
                    </a:lnTo>
                    <a:lnTo>
                      <a:pt x="33562" y="19397"/>
                    </a:lnTo>
                    <a:lnTo>
                      <a:pt x="33708" y="19334"/>
                    </a:lnTo>
                    <a:lnTo>
                      <a:pt x="33729" y="19229"/>
                    </a:lnTo>
                    <a:lnTo>
                      <a:pt x="33603" y="19229"/>
                    </a:lnTo>
                    <a:lnTo>
                      <a:pt x="33352" y="19104"/>
                    </a:lnTo>
                    <a:lnTo>
                      <a:pt x="33164" y="18999"/>
                    </a:lnTo>
                    <a:lnTo>
                      <a:pt x="32976" y="18999"/>
                    </a:lnTo>
                    <a:lnTo>
                      <a:pt x="32913" y="18957"/>
                    </a:lnTo>
                    <a:lnTo>
                      <a:pt x="32829" y="18978"/>
                    </a:lnTo>
                    <a:lnTo>
                      <a:pt x="32746" y="18978"/>
                    </a:lnTo>
                    <a:lnTo>
                      <a:pt x="32662" y="19062"/>
                    </a:lnTo>
                    <a:lnTo>
                      <a:pt x="32662" y="19125"/>
                    </a:lnTo>
                    <a:lnTo>
                      <a:pt x="32578" y="19125"/>
                    </a:lnTo>
                    <a:lnTo>
                      <a:pt x="32536" y="19104"/>
                    </a:lnTo>
                    <a:lnTo>
                      <a:pt x="32453" y="19166"/>
                    </a:lnTo>
                    <a:lnTo>
                      <a:pt x="32453" y="19313"/>
                    </a:lnTo>
                    <a:lnTo>
                      <a:pt x="32369" y="19480"/>
                    </a:lnTo>
                    <a:lnTo>
                      <a:pt x="32369" y="19690"/>
                    </a:lnTo>
                    <a:lnTo>
                      <a:pt x="32453" y="19794"/>
                    </a:lnTo>
                    <a:lnTo>
                      <a:pt x="32515" y="19794"/>
                    </a:lnTo>
                    <a:lnTo>
                      <a:pt x="32515" y="19836"/>
                    </a:lnTo>
                    <a:lnTo>
                      <a:pt x="32557" y="19857"/>
                    </a:lnTo>
                    <a:lnTo>
                      <a:pt x="32557" y="20003"/>
                    </a:lnTo>
                    <a:lnTo>
                      <a:pt x="32515" y="20045"/>
                    </a:lnTo>
                    <a:lnTo>
                      <a:pt x="32432" y="20045"/>
                    </a:lnTo>
                    <a:lnTo>
                      <a:pt x="32411" y="20171"/>
                    </a:lnTo>
                    <a:lnTo>
                      <a:pt x="32243" y="20380"/>
                    </a:lnTo>
                    <a:lnTo>
                      <a:pt x="32013" y="20568"/>
                    </a:lnTo>
                    <a:lnTo>
                      <a:pt x="32013" y="20652"/>
                    </a:lnTo>
                    <a:lnTo>
                      <a:pt x="32055" y="20673"/>
                    </a:lnTo>
                    <a:lnTo>
                      <a:pt x="32243" y="20652"/>
                    </a:lnTo>
                    <a:lnTo>
                      <a:pt x="32327" y="20652"/>
                    </a:lnTo>
                    <a:lnTo>
                      <a:pt x="32243" y="20694"/>
                    </a:lnTo>
                    <a:lnTo>
                      <a:pt x="32202" y="20861"/>
                    </a:lnTo>
                    <a:lnTo>
                      <a:pt x="32202" y="20903"/>
                    </a:lnTo>
                    <a:lnTo>
                      <a:pt x="32327" y="20945"/>
                    </a:lnTo>
                    <a:lnTo>
                      <a:pt x="32222" y="20966"/>
                    </a:lnTo>
                    <a:lnTo>
                      <a:pt x="32139" y="21050"/>
                    </a:lnTo>
                    <a:lnTo>
                      <a:pt x="32160" y="21112"/>
                    </a:lnTo>
                    <a:lnTo>
                      <a:pt x="32222" y="21175"/>
                    </a:lnTo>
                    <a:lnTo>
                      <a:pt x="32118" y="21301"/>
                    </a:lnTo>
                    <a:lnTo>
                      <a:pt x="32118" y="21363"/>
                    </a:lnTo>
                    <a:lnTo>
                      <a:pt x="32264" y="21363"/>
                    </a:lnTo>
                    <a:lnTo>
                      <a:pt x="32306" y="21426"/>
                    </a:lnTo>
                    <a:lnTo>
                      <a:pt x="32160" y="21635"/>
                    </a:lnTo>
                    <a:lnTo>
                      <a:pt x="32034" y="21698"/>
                    </a:lnTo>
                    <a:lnTo>
                      <a:pt x="32034" y="21824"/>
                    </a:lnTo>
                    <a:lnTo>
                      <a:pt x="32097" y="21887"/>
                    </a:lnTo>
                    <a:lnTo>
                      <a:pt x="32013" y="21845"/>
                    </a:lnTo>
                    <a:lnTo>
                      <a:pt x="31930" y="21719"/>
                    </a:lnTo>
                    <a:lnTo>
                      <a:pt x="31888" y="21719"/>
                    </a:lnTo>
                    <a:lnTo>
                      <a:pt x="31741" y="21887"/>
                    </a:lnTo>
                    <a:lnTo>
                      <a:pt x="31741" y="21928"/>
                    </a:lnTo>
                    <a:lnTo>
                      <a:pt x="31804" y="21949"/>
                    </a:lnTo>
                    <a:lnTo>
                      <a:pt x="31804" y="22033"/>
                    </a:lnTo>
                    <a:lnTo>
                      <a:pt x="31720" y="22117"/>
                    </a:lnTo>
                    <a:lnTo>
                      <a:pt x="31616" y="22117"/>
                    </a:lnTo>
                    <a:lnTo>
                      <a:pt x="31302" y="22431"/>
                    </a:lnTo>
                    <a:lnTo>
                      <a:pt x="31197" y="22472"/>
                    </a:lnTo>
                    <a:lnTo>
                      <a:pt x="31113" y="22724"/>
                    </a:lnTo>
                    <a:lnTo>
                      <a:pt x="31155" y="22786"/>
                    </a:lnTo>
                    <a:lnTo>
                      <a:pt x="31260" y="22828"/>
                    </a:lnTo>
                    <a:lnTo>
                      <a:pt x="31281" y="22954"/>
                    </a:lnTo>
                    <a:lnTo>
                      <a:pt x="31406" y="23037"/>
                    </a:lnTo>
                    <a:lnTo>
                      <a:pt x="31595" y="23288"/>
                    </a:lnTo>
                    <a:lnTo>
                      <a:pt x="31616" y="23602"/>
                    </a:lnTo>
                    <a:lnTo>
                      <a:pt x="31595" y="23937"/>
                    </a:lnTo>
                    <a:lnTo>
                      <a:pt x="31678" y="24125"/>
                    </a:lnTo>
                    <a:lnTo>
                      <a:pt x="31637" y="24251"/>
                    </a:lnTo>
                    <a:lnTo>
                      <a:pt x="31637" y="24460"/>
                    </a:lnTo>
                    <a:lnTo>
                      <a:pt x="31595" y="24523"/>
                    </a:lnTo>
                    <a:lnTo>
                      <a:pt x="31490" y="24816"/>
                    </a:lnTo>
                    <a:lnTo>
                      <a:pt x="31427" y="24962"/>
                    </a:lnTo>
                    <a:lnTo>
                      <a:pt x="31490" y="24962"/>
                    </a:lnTo>
                    <a:lnTo>
                      <a:pt x="31511" y="24858"/>
                    </a:lnTo>
                    <a:lnTo>
                      <a:pt x="31595" y="24816"/>
                    </a:lnTo>
                    <a:lnTo>
                      <a:pt x="31595" y="24962"/>
                    </a:lnTo>
                    <a:lnTo>
                      <a:pt x="31699" y="25088"/>
                    </a:lnTo>
                    <a:lnTo>
                      <a:pt x="31616" y="25192"/>
                    </a:lnTo>
                    <a:lnTo>
                      <a:pt x="31511" y="25192"/>
                    </a:lnTo>
                    <a:lnTo>
                      <a:pt x="31469" y="25151"/>
                    </a:lnTo>
                    <a:lnTo>
                      <a:pt x="31385" y="25151"/>
                    </a:lnTo>
                    <a:lnTo>
                      <a:pt x="31218" y="25402"/>
                    </a:lnTo>
                    <a:lnTo>
                      <a:pt x="31093" y="25465"/>
                    </a:lnTo>
                    <a:lnTo>
                      <a:pt x="31072" y="25569"/>
                    </a:lnTo>
                    <a:lnTo>
                      <a:pt x="30800" y="25674"/>
                    </a:lnTo>
                    <a:lnTo>
                      <a:pt x="30737" y="25757"/>
                    </a:lnTo>
                    <a:lnTo>
                      <a:pt x="30737" y="25799"/>
                    </a:lnTo>
                    <a:lnTo>
                      <a:pt x="30360" y="25925"/>
                    </a:lnTo>
                    <a:lnTo>
                      <a:pt x="30130" y="26029"/>
                    </a:lnTo>
                    <a:lnTo>
                      <a:pt x="30067" y="26092"/>
                    </a:lnTo>
                    <a:lnTo>
                      <a:pt x="29942" y="26092"/>
                    </a:lnTo>
                    <a:lnTo>
                      <a:pt x="29837" y="26176"/>
                    </a:lnTo>
                    <a:lnTo>
                      <a:pt x="29607" y="26197"/>
                    </a:lnTo>
                    <a:lnTo>
                      <a:pt x="29440" y="26281"/>
                    </a:lnTo>
                    <a:lnTo>
                      <a:pt x="29481" y="26322"/>
                    </a:lnTo>
                    <a:lnTo>
                      <a:pt x="29481" y="26427"/>
                    </a:lnTo>
                    <a:lnTo>
                      <a:pt x="29523" y="26511"/>
                    </a:lnTo>
                    <a:lnTo>
                      <a:pt x="29523" y="26615"/>
                    </a:lnTo>
                    <a:lnTo>
                      <a:pt x="29586" y="26699"/>
                    </a:lnTo>
                    <a:lnTo>
                      <a:pt x="29523" y="26720"/>
                    </a:lnTo>
                    <a:lnTo>
                      <a:pt x="29544" y="26804"/>
                    </a:lnTo>
                    <a:lnTo>
                      <a:pt x="29607" y="26825"/>
                    </a:lnTo>
                    <a:lnTo>
                      <a:pt x="29523" y="26866"/>
                    </a:lnTo>
                    <a:lnTo>
                      <a:pt x="29586" y="26971"/>
                    </a:lnTo>
                    <a:lnTo>
                      <a:pt x="29523" y="27013"/>
                    </a:lnTo>
                    <a:lnTo>
                      <a:pt x="29544" y="27117"/>
                    </a:lnTo>
                    <a:lnTo>
                      <a:pt x="29502" y="27159"/>
                    </a:lnTo>
                    <a:lnTo>
                      <a:pt x="29481" y="27348"/>
                    </a:lnTo>
                    <a:lnTo>
                      <a:pt x="29502" y="27452"/>
                    </a:lnTo>
                    <a:lnTo>
                      <a:pt x="29419" y="27745"/>
                    </a:lnTo>
                    <a:lnTo>
                      <a:pt x="29440" y="27808"/>
                    </a:lnTo>
                    <a:lnTo>
                      <a:pt x="29502" y="27850"/>
                    </a:lnTo>
                    <a:lnTo>
                      <a:pt x="29502" y="27913"/>
                    </a:lnTo>
                    <a:lnTo>
                      <a:pt x="29544" y="27975"/>
                    </a:lnTo>
                    <a:lnTo>
                      <a:pt x="29440" y="28101"/>
                    </a:lnTo>
                    <a:lnTo>
                      <a:pt x="29440" y="28226"/>
                    </a:lnTo>
                    <a:lnTo>
                      <a:pt x="29523" y="28268"/>
                    </a:lnTo>
                    <a:lnTo>
                      <a:pt x="29544" y="28436"/>
                    </a:lnTo>
                    <a:lnTo>
                      <a:pt x="29607" y="28498"/>
                    </a:lnTo>
                    <a:lnTo>
                      <a:pt x="29481" y="28624"/>
                    </a:lnTo>
                    <a:lnTo>
                      <a:pt x="29419" y="28791"/>
                    </a:lnTo>
                    <a:lnTo>
                      <a:pt x="29377" y="28812"/>
                    </a:lnTo>
                    <a:lnTo>
                      <a:pt x="29314" y="28791"/>
                    </a:lnTo>
                    <a:lnTo>
                      <a:pt x="29314" y="28896"/>
                    </a:lnTo>
                    <a:lnTo>
                      <a:pt x="29377" y="28959"/>
                    </a:lnTo>
                    <a:lnTo>
                      <a:pt x="29314" y="29042"/>
                    </a:lnTo>
                    <a:lnTo>
                      <a:pt x="29293" y="29231"/>
                    </a:lnTo>
                    <a:lnTo>
                      <a:pt x="29314" y="29356"/>
                    </a:lnTo>
                    <a:lnTo>
                      <a:pt x="29419" y="29482"/>
                    </a:lnTo>
                    <a:lnTo>
                      <a:pt x="29523" y="29545"/>
                    </a:lnTo>
                    <a:lnTo>
                      <a:pt x="29335" y="29524"/>
                    </a:lnTo>
                    <a:lnTo>
                      <a:pt x="29209" y="29419"/>
                    </a:lnTo>
                    <a:lnTo>
                      <a:pt x="29230" y="29252"/>
                    </a:lnTo>
                    <a:lnTo>
                      <a:pt x="29189" y="29042"/>
                    </a:lnTo>
                    <a:lnTo>
                      <a:pt x="29105" y="29022"/>
                    </a:lnTo>
                    <a:lnTo>
                      <a:pt x="29084" y="28959"/>
                    </a:lnTo>
                    <a:lnTo>
                      <a:pt x="29105" y="28854"/>
                    </a:lnTo>
                    <a:lnTo>
                      <a:pt x="29063" y="28854"/>
                    </a:lnTo>
                    <a:lnTo>
                      <a:pt x="28875" y="29105"/>
                    </a:lnTo>
                    <a:lnTo>
                      <a:pt x="28875" y="29210"/>
                    </a:lnTo>
                    <a:lnTo>
                      <a:pt x="28854" y="29314"/>
                    </a:lnTo>
                    <a:lnTo>
                      <a:pt x="28749" y="29314"/>
                    </a:lnTo>
                    <a:lnTo>
                      <a:pt x="28644" y="29210"/>
                    </a:lnTo>
                    <a:lnTo>
                      <a:pt x="28477" y="29147"/>
                    </a:lnTo>
                    <a:lnTo>
                      <a:pt x="28352" y="29252"/>
                    </a:lnTo>
                    <a:lnTo>
                      <a:pt x="28184" y="29335"/>
                    </a:lnTo>
                    <a:lnTo>
                      <a:pt x="28184" y="29335"/>
                    </a:lnTo>
                    <a:lnTo>
                      <a:pt x="28393" y="29147"/>
                    </a:lnTo>
                    <a:lnTo>
                      <a:pt x="28456" y="29001"/>
                    </a:lnTo>
                    <a:lnTo>
                      <a:pt x="28435" y="28917"/>
                    </a:lnTo>
                    <a:lnTo>
                      <a:pt x="28393" y="28729"/>
                    </a:lnTo>
                    <a:lnTo>
                      <a:pt x="28331" y="28624"/>
                    </a:lnTo>
                    <a:lnTo>
                      <a:pt x="28289" y="28540"/>
                    </a:lnTo>
                    <a:lnTo>
                      <a:pt x="28268" y="28540"/>
                    </a:lnTo>
                    <a:lnTo>
                      <a:pt x="28142" y="28478"/>
                    </a:lnTo>
                    <a:lnTo>
                      <a:pt x="28038" y="28415"/>
                    </a:lnTo>
                    <a:lnTo>
                      <a:pt x="28038" y="28331"/>
                    </a:lnTo>
                    <a:lnTo>
                      <a:pt x="28017" y="28289"/>
                    </a:lnTo>
                    <a:lnTo>
                      <a:pt x="28038" y="28185"/>
                    </a:lnTo>
                    <a:lnTo>
                      <a:pt x="27954" y="28080"/>
                    </a:lnTo>
                    <a:lnTo>
                      <a:pt x="27870" y="28017"/>
                    </a:lnTo>
                    <a:lnTo>
                      <a:pt x="27870" y="27892"/>
                    </a:lnTo>
                    <a:lnTo>
                      <a:pt x="27766" y="27808"/>
                    </a:lnTo>
                    <a:lnTo>
                      <a:pt x="27724" y="27703"/>
                    </a:lnTo>
                    <a:lnTo>
                      <a:pt x="27766" y="27473"/>
                    </a:lnTo>
                    <a:lnTo>
                      <a:pt x="27870" y="27369"/>
                    </a:lnTo>
                    <a:lnTo>
                      <a:pt x="27933" y="27222"/>
                    </a:lnTo>
                    <a:lnTo>
                      <a:pt x="27933" y="27117"/>
                    </a:lnTo>
                    <a:lnTo>
                      <a:pt x="28080" y="26866"/>
                    </a:lnTo>
                    <a:lnTo>
                      <a:pt x="28080" y="26615"/>
                    </a:lnTo>
                    <a:lnTo>
                      <a:pt x="28059" y="26594"/>
                    </a:lnTo>
                    <a:lnTo>
                      <a:pt x="28038" y="26448"/>
                    </a:lnTo>
                    <a:lnTo>
                      <a:pt x="28121" y="26301"/>
                    </a:lnTo>
                    <a:lnTo>
                      <a:pt x="28184" y="26197"/>
                    </a:lnTo>
                    <a:lnTo>
                      <a:pt x="28184" y="26092"/>
                    </a:lnTo>
                    <a:lnTo>
                      <a:pt x="28352" y="25799"/>
                    </a:lnTo>
                    <a:lnTo>
                      <a:pt x="28331" y="25611"/>
                    </a:lnTo>
                    <a:lnTo>
                      <a:pt x="28268" y="25611"/>
                    </a:lnTo>
                    <a:lnTo>
                      <a:pt x="28247" y="25653"/>
                    </a:lnTo>
                    <a:lnTo>
                      <a:pt x="28247" y="25590"/>
                    </a:lnTo>
                    <a:lnTo>
                      <a:pt x="28163" y="25590"/>
                    </a:lnTo>
                    <a:lnTo>
                      <a:pt x="28038" y="25653"/>
                    </a:lnTo>
                    <a:lnTo>
                      <a:pt x="27849" y="25611"/>
                    </a:lnTo>
                    <a:lnTo>
                      <a:pt x="27661" y="25569"/>
                    </a:lnTo>
                    <a:lnTo>
                      <a:pt x="27619" y="25569"/>
                    </a:lnTo>
                    <a:lnTo>
                      <a:pt x="27556" y="25506"/>
                    </a:lnTo>
                    <a:lnTo>
                      <a:pt x="27326" y="25506"/>
                    </a:lnTo>
                    <a:lnTo>
                      <a:pt x="27201" y="25548"/>
                    </a:lnTo>
                    <a:lnTo>
                      <a:pt x="27138" y="25506"/>
                    </a:lnTo>
                    <a:lnTo>
                      <a:pt x="26971" y="25506"/>
                    </a:lnTo>
                    <a:lnTo>
                      <a:pt x="26929" y="25485"/>
                    </a:lnTo>
                    <a:lnTo>
                      <a:pt x="26971" y="25444"/>
                    </a:lnTo>
                    <a:lnTo>
                      <a:pt x="26803" y="25297"/>
                    </a:lnTo>
                    <a:lnTo>
                      <a:pt x="26782" y="25234"/>
                    </a:lnTo>
                    <a:lnTo>
                      <a:pt x="26594" y="25046"/>
                    </a:lnTo>
                    <a:lnTo>
                      <a:pt x="26510" y="25025"/>
                    </a:lnTo>
                    <a:lnTo>
                      <a:pt x="26343" y="24879"/>
                    </a:lnTo>
                    <a:lnTo>
                      <a:pt x="26259" y="24858"/>
                    </a:lnTo>
                    <a:lnTo>
                      <a:pt x="26029" y="24711"/>
                    </a:lnTo>
                    <a:lnTo>
                      <a:pt x="25966" y="24648"/>
                    </a:lnTo>
                    <a:lnTo>
                      <a:pt x="25903" y="24753"/>
                    </a:lnTo>
                    <a:lnTo>
                      <a:pt x="25903" y="24711"/>
                    </a:lnTo>
                    <a:lnTo>
                      <a:pt x="25820" y="24523"/>
                    </a:lnTo>
                    <a:lnTo>
                      <a:pt x="25736" y="24439"/>
                    </a:lnTo>
                    <a:lnTo>
                      <a:pt x="25736" y="24335"/>
                    </a:lnTo>
                    <a:lnTo>
                      <a:pt x="25631" y="24293"/>
                    </a:lnTo>
                    <a:lnTo>
                      <a:pt x="25527" y="24104"/>
                    </a:lnTo>
                    <a:lnTo>
                      <a:pt x="25443" y="24084"/>
                    </a:lnTo>
                    <a:lnTo>
                      <a:pt x="25255" y="23895"/>
                    </a:lnTo>
                    <a:lnTo>
                      <a:pt x="25150" y="23874"/>
                    </a:lnTo>
                    <a:lnTo>
                      <a:pt x="25087" y="23812"/>
                    </a:lnTo>
                    <a:lnTo>
                      <a:pt x="24815" y="23728"/>
                    </a:lnTo>
                    <a:lnTo>
                      <a:pt x="24627" y="23581"/>
                    </a:lnTo>
                    <a:lnTo>
                      <a:pt x="24376" y="23393"/>
                    </a:lnTo>
                    <a:lnTo>
                      <a:pt x="24167" y="23414"/>
                    </a:lnTo>
                    <a:lnTo>
                      <a:pt x="23748" y="23560"/>
                    </a:lnTo>
                    <a:lnTo>
                      <a:pt x="23330" y="23686"/>
                    </a:lnTo>
                    <a:lnTo>
                      <a:pt x="23142" y="23686"/>
                    </a:lnTo>
                    <a:lnTo>
                      <a:pt x="23016" y="23623"/>
                    </a:lnTo>
                    <a:lnTo>
                      <a:pt x="23016" y="23623"/>
                    </a:lnTo>
                    <a:lnTo>
                      <a:pt x="23142" y="23665"/>
                    </a:lnTo>
                    <a:lnTo>
                      <a:pt x="23330" y="23602"/>
                    </a:lnTo>
                    <a:lnTo>
                      <a:pt x="23665" y="23268"/>
                    </a:lnTo>
                    <a:lnTo>
                      <a:pt x="23727" y="23163"/>
                    </a:lnTo>
                    <a:lnTo>
                      <a:pt x="23665" y="22933"/>
                    </a:lnTo>
                    <a:lnTo>
                      <a:pt x="23581" y="22828"/>
                    </a:lnTo>
                    <a:lnTo>
                      <a:pt x="23665" y="22577"/>
                    </a:lnTo>
                    <a:lnTo>
                      <a:pt x="23665" y="22347"/>
                    </a:lnTo>
                    <a:lnTo>
                      <a:pt x="23581" y="22200"/>
                    </a:lnTo>
                    <a:lnTo>
                      <a:pt x="23581" y="22054"/>
                    </a:lnTo>
                    <a:lnTo>
                      <a:pt x="23644" y="21928"/>
                    </a:lnTo>
                    <a:lnTo>
                      <a:pt x="23644" y="21824"/>
                    </a:lnTo>
                    <a:lnTo>
                      <a:pt x="23539" y="21782"/>
                    </a:lnTo>
                    <a:lnTo>
                      <a:pt x="23204" y="21782"/>
                    </a:lnTo>
                    <a:lnTo>
                      <a:pt x="23037" y="22054"/>
                    </a:lnTo>
                    <a:lnTo>
                      <a:pt x="22828" y="22305"/>
                    </a:lnTo>
                    <a:lnTo>
                      <a:pt x="22577" y="22326"/>
                    </a:lnTo>
                    <a:lnTo>
                      <a:pt x="22409" y="22452"/>
                    </a:lnTo>
                    <a:lnTo>
                      <a:pt x="22472" y="22347"/>
                    </a:lnTo>
                    <a:lnTo>
                      <a:pt x="22786" y="22263"/>
                    </a:lnTo>
                    <a:lnTo>
                      <a:pt x="22932" y="22117"/>
                    </a:lnTo>
                    <a:lnTo>
                      <a:pt x="23037" y="21845"/>
                    </a:lnTo>
                    <a:lnTo>
                      <a:pt x="22995" y="21824"/>
                    </a:lnTo>
                    <a:lnTo>
                      <a:pt x="22995" y="21677"/>
                    </a:lnTo>
                    <a:lnTo>
                      <a:pt x="22932" y="21594"/>
                    </a:lnTo>
                    <a:lnTo>
                      <a:pt x="22953" y="21489"/>
                    </a:lnTo>
                    <a:lnTo>
                      <a:pt x="22932" y="21405"/>
                    </a:lnTo>
                    <a:lnTo>
                      <a:pt x="22807" y="21384"/>
                    </a:lnTo>
                    <a:lnTo>
                      <a:pt x="22849" y="21322"/>
                    </a:lnTo>
                    <a:lnTo>
                      <a:pt x="22953" y="21301"/>
                    </a:lnTo>
                    <a:lnTo>
                      <a:pt x="22995" y="21196"/>
                    </a:lnTo>
                    <a:lnTo>
                      <a:pt x="23100" y="21008"/>
                    </a:lnTo>
                    <a:lnTo>
                      <a:pt x="23100" y="20861"/>
                    </a:lnTo>
                    <a:lnTo>
                      <a:pt x="23037" y="20799"/>
                    </a:lnTo>
                    <a:lnTo>
                      <a:pt x="23121" y="20568"/>
                    </a:lnTo>
                    <a:lnTo>
                      <a:pt x="23204" y="20527"/>
                    </a:lnTo>
                    <a:lnTo>
                      <a:pt x="23246" y="20359"/>
                    </a:lnTo>
                    <a:lnTo>
                      <a:pt x="23330" y="20255"/>
                    </a:lnTo>
                    <a:lnTo>
                      <a:pt x="23372" y="20045"/>
                    </a:lnTo>
                    <a:lnTo>
                      <a:pt x="23476" y="19941"/>
                    </a:lnTo>
                    <a:lnTo>
                      <a:pt x="23435" y="19815"/>
                    </a:lnTo>
                    <a:lnTo>
                      <a:pt x="23435" y="19731"/>
                    </a:lnTo>
                    <a:lnTo>
                      <a:pt x="23560" y="19815"/>
                    </a:lnTo>
                    <a:lnTo>
                      <a:pt x="23665" y="19711"/>
                    </a:lnTo>
                    <a:lnTo>
                      <a:pt x="23665" y="19606"/>
                    </a:lnTo>
                    <a:lnTo>
                      <a:pt x="23790" y="19585"/>
                    </a:lnTo>
                    <a:lnTo>
                      <a:pt x="23958" y="19397"/>
                    </a:lnTo>
                    <a:lnTo>
                      <a:pt x="24062" y="19334"/>
                    </a:lnTo>
                    <a:lnTo>
                      <a:pt x="24041" y="19229"/>
                    </a:lnTo>
                    <a:lnTo>
                      <a:pt x="24125" y="19166"/>
                    </a:lnTo>
                    <a:lnTo>
                      <a:pt x="24188" y="19166"/>
                    </a:lnTo>
                    <a:lnTo>
                      <a:pt x="24230" y="19083"/>
                    </a:lnTo>
                    <a:lnTo>
                      <a:pt x="24167" y="18999"/>
                    </a:lnTo>
                    <a:lnTo>
                      <a:pt x="24292" y="18915"/>
                    </a:lnTo>
                    <a:lnTo>
                      <a:pt x="24376" y="18769"/>
                    </a:lnTo>
                    <a:lnTo>
                      <a:pt x="24481" y="18769"/>
                    </a:lnTo>
                    <a:lnTo>
                      <a:pt x="24481" y="18706"/>
                    </a:lnTo>
                    <a:lnTo>
                      <a:pt x="24543" y="18664"/>
                    </a:lnTo>
                    <a:lnTo>
                      <a:pt x="24397" y="18560"/>
                    </a:lnTo>
                    <a:lnTo>
                      <a:pt x="24460" y="18539"/>
                    </a:lnTo>
                    <a:lnTo>
                      <a:pt x="24460" y="18455"/>
                    </a:lnTo>
                    <a:lnTo>
                      <a:pt x="24543" y="18476"/>
                    </a:lnTo>
                    <a:lnTo>
                      <a:pt x="24669" y="18581"/>
                    </a:lnTo>
                    <a:lnTo>
                      <a:pt x="24690" y="18643"/>
                    </a:lnTo>
                    <a:lnTo>
                      <a:pt x="24753" y="18602"/>
                    </a:lnTo>
                    <a:lnTo>
                      <a:pt x="24711" y="18539"/>
                    </a:lnTo>
                    <a:lnTo>
                      <a:pt x="24606" y="18476"/>
                    </a:lnTo>
                    <a:lnTo>
                      <a:pt x="24795" y="18392"/>
                    </a:lnTo>
                    <a:lnTo>
                      <a:pt x="24836" y="18330"/>
                    </a:lnTo>
                    <a:lnTo>
                      <a:pt x="24983" y="18330"/>
                    </a:lnTo>
                    <a:lnTo>
                      <a:pt x="25004" y="18350"/>
                    </a:lnTo>
                    <a:lnTo>
                      <a:pt x="25025" y="18267"/>
                    </a:lnTo>
                    <a:lnTo>
                      <a:pt x="25004" y="18225"/>
                    </a:lnTo>
                    <a:lnTo>
                      <a:pt x="25087" y="18225"/>
                    </a:lnTo>
                    <a:lnTo>
                      <a:pt x="25108" y="18350"/>
                    </a:lnTo>
                    <a:lnTo>
                      <a:pt x="25192" y="18246"/>
                    </a:lnTo>
                    <a:lnTo>
                      <a:pt x="25192" y="18225"/>
                    </a:lnTo>
                    <a:lnTo>
                      <a:pt x="25108" y="18162"/>
                    </a:lnTo>
                    <a:lnTo>
                      <a:pt x="25108" y="18058"/>
                    </a:lnTo>
                    <a:lnTo>
                      <a:pt x="25150" y="18120"/>
                    </a:lnTo>
                    <a:lnTo>
                      <a:pt x="25359" y="18162"/>
                    </a:lnTo>
                    <a:lnTo>
                      <a:pt x="25339" y="18078"/>
                    </a:lnTo>
                    <a:lnTo>
                      <a:pt x="25234" y="18037"/>
                    </a:lnTo>
                    <a:lnTo>
                      <a:pt x="25213" y="17953"/>
                    </a:lnTo>
                    <a:lnTo>
                      <a:pt x="25255" y="17932"/>
                    </a:lnTo>
                    <a:lnTo>
                      <a:pt x="25297" y="17848"/>
                    </a:lnTo>
                    <a:lnTo>
                      <a:pt x="25318" y="18016"/>
                    </a:lnTo>
                    <a:lnTo>
                      <a:pt x="25422" y="17974"/>
                    </a:lnTo>
                    <a:lnTo>
                      <a:pt x="25506" y="18016"/>
                    </a:lnTo>
                    <a:lnTo>
                      <a:pt x="25590" y="17953"/>
                    </a:lnTo>
                    <a:lnTo>
                      <a:pt x="25464" y="17744"/>
                    </a:lnTo>
                    <a:lnTo>
                      <a:pt x="25401" y="17514"/>
                    </a:lnTo>
                    <a:lnTo>
                      <a:pt x="25297" y="17388"/>
                    </a:lnTo>
                    <a:lnTo>
                      <a:pt x="25297" y="17283"/>
                    </a:lnTo>
                    <a:lnTo>
                      <a:pt x="25255" y="17200"/>
                    </a:lnTo>
                    <a:lnTo>
                      <a:pt x="25297" y="17137"/>
                    </a:lnTo>
                    <a:lnTo>
                      <a:pt x="25359" y="17221"/>
                    </a:lnTo>
                    <a:lnTo>
                      <a:pt x="25422" y="17409"/>
                    </a:lnTo>
                    <a:lnTo>
                      <a:pt x="25569" y="17597"/>
                    </a:lnTo>
                    <a:lnTo>
                      <a:pt x="25841" y="17639"/>
                    </a:lnTo>
                    <a:lnTo>
                      <a:pt x="25945" y="17723"/>
                    </a:lnTo>
                    <a:lnTo>
                      <a:pt x="26071" y="17723"/>
                    </a:lnTo>
                    <a:lnTo>
                      <a:pt x="26155" y="17660"/>
                    </a:lnTo>
                    <a:lnTo>
                      <a:pt x="26259" y="17660"/>
                    </a:lnTo>
                    <a:lnTo>
                      <a:pt x="26406" y="17514"/>
                    </a:lnTo>
                    <a:lnTo>
                      <a:pt x="26448" y="17242"/>
                    </a:lnTo>
                    <a:lnTo>
                      <a:pt x="26238" y="16990"/>
                    </a:lnTo>
                    <a:lnTo>
                      <a:pt x="26196" y="16823"/>
                    </a:lnTo>
                    <a:lnTo>
                      <a:pt x="26134" y="16739"/>
                    </a:lnTo>
                    <a:lnTo>
                      <a:pt x="26071" y="16739"/>
                    </a:lnTo>
                    <a:lnTo>
                      <a:pt x="25945" y="16886"/>
                    </a:lnTo>
                    <a:lnTo>
                      <a:pt x="25715" y="16907"/>
                    </a:lnTo>
                    <a:lnTo>
                      <a:pt x="25652" y="16928"/>
                    </a:lnTo>
                    <a:lnTo>
                      <a:pt x="25652" y="16907"/>
                    </a:lnTo>
                    <a:lnTo>
                      <a:pt x="25631" y="16823"/>
                    </a:lnTo>
                    <a:lnTo>
                      <a:pt x="25715" y="16865"/>
                    </a:lnTo>
                    <a:lnTo>
                      <a:pt x="25841" y="16823"/>
                    </a:lnTo>
                    <a:lnTo>
                      <a:pt x="25966" y="16718"/>
                    </a:lnTo>
                    <a:lnTo>
                      <a:pt x="25945" y="16677"/>
                    </a:lnTo>
                    <a:lnTo>
                      <a:pt x="25736" y="16551"/>
                    </a:lnTo>
                    <a:lnTo>
                      <a:pt x="25506" y="16300"/>
                    </a:lnTo>
                    <a:lnTo>
                      <a:pt x="25443" y="16300"/>
                    </a:lnTo>
                    <a:lnTo>
                      <a:pt x="25422" y="16363"/>
                    </a:lnTo>
                    <a:lnTo>
                      <a:pt x="25464" y="16446"/>
                    </a:lnTo>
                    <a:lnTo>
                      <a:pt x="25443" y="16488"/>
                    </a:lnTo>
                    <a:lnTo>
                      <a:pt x="25339" y="16405"/>
                    </a:lnTo>
                    <a:lnTo>
                      <a:pt x="25297" y="16258"/>
                    </a:lnTo>
                    <a:lnTo>
                      <a:pt x="25401" y="16279"/>
                    </a:lnTo>
                    <a:lnTo>
                      <a:pt x="25401" y="16091"/>
                    </a:lnTo>
                    <a:lnTo>
                      <a:pt x="25443" y="16195"/>
                    </a:lnTo>
                    <a:lnTo>
                      <a:pt x="25611" y="16342"/>
                    </a:lnTo>
                    <a:lnTo>
                      <a:pt x="25694" y="16363"/>
                    </a:lnTo>
                    <a:lnTo>
                      <a:pt x="25757" y="16551"/>
                    </a:lnTo>
                    <a:lnTo>
                      <a:pt x="25966" y="16677"/>
                    </a:lnTo>
                    <a:lnTo>
                      <a:pt x="26217" y="16760"/>
                    </a:lnTo>
                    <a:lnTo>
                      <a:pt x="26322" y="16907"/>
                    </a:lnTo>
                    <a:lnTo>
                      <a:pt x="26427" y="16970"/>
                    </a:lnTo>
                    <a:lnTo>
                      <a:pt x="26448" y="17032"/>
                    </a:lnTo>
                    <a:lnTo>
                      <a:pt x="26573" y="17095"/>
                    </a:lnTo>
                    <a:lnTo>
                      <a:pt x="26636" y="17137"/>
                    </a:lnTo>
                    <a:lnTo>
                      <a:pt x="26636" y="17011"/>
                    </a:lnTo>
                    <a:lnTo>
                      <a:pt x="26740" y="16970"/>
                    </a:lnTo>
                    <a:lnTo>
                      <a:pt x="26657" y="16907"/>
                    </a:lnTo>
                    <a:lnTo>
                      <a:pt x="26678" y="16802"/>
                    </a:lnTo>
                    <a:lnTo>
                      <a:pt x="26761" y="16928"/>
                    </a:lnTo>
                    <a:lnTo>
                      <a:pt x="26782" y="17011"/>
                    </a:lnTo>
                    <a:lnTo>
                      <a:pt x="26866" y="17032"/>
                    </a:lnTo>
                    <a:lnTo>
                      <a:pt x="26992" y="16865"/>
                    </a:lnTo>
                    <a:lnTo>
                      <a:pt x="26992" y="16656"/>
                    </a:lnTo>
                    <a:lnTo>
                      <a:pt x="26950" y="16572"/>
                    </a:lnTo>
                    <a:lnTo>
                      <a:pt x="26992" y="16405"/>
                    </a:lnTo>
                    <a:lnTo>
                      <a:pt x="27054" y="16593"/>
                    </a:lnTo>
                    <a:lnTo>
                      <a:pt x="27054" y="16698"/>
                    </a:lnTo>
                    <a:lnTo>
                      <a:pt x="27117" y="16467"/>
                    </a:lnTo>
                    <a:lnTo>
                      <a:pt x="27222" y="16405"/>
                    </a:lnTo>
                    <a:lnTo>
                      <a:pt x="27264" y="16467"/>
                    </a:lnTo>
                    <a:lnTo>
                      <a:pt x="27284" y="16488"/>
                    </a:lnTo>
                    <a:lnTo>
                      <a:pt x="27201" y="16593"/>
                    </a:lnTo>
                    <a:lnTo>
                      <a:pt x="27264" y="16614"/>
                    </a:lnTo>
                    <a:lnTo>
                      <a:pt x="27284" y="16698"/>
                    </a:lnTo>
                    <a:lnTo>
                      <a:pt x="27368" y="16614"/>
                    </a:lnTo>
                    <a:lnTo>
                      <a:pt x="27431" y="16656"/>
                    </a:lnTo>
                    <a:lnTo>
                      <a:pt x="27577" y="16802"/>
                    </a:lnTo>
                    <a:lnTo>
                      <a:pt x="27598" y="16760"/>
                    </a:lnTo>
                    <a:lnTo>
                      <a:pt x="27682" y="16760"/>
                    </a:lnTo>
                    <a:lnTo>
                      <a:pt x="27724" y="16802"/>
                    </a:lnTo>
                    <a:lnTo>
                      <a:pt x="27828" y="16781"/>
                    </a:lnTo>
                    <a:lnTo>
                      <a:pt x="27933" y="16593"/>
                    </a:lnTo>
                    <a:lnTo>
                      <a:pt x="28100" y="16509"/>
                    </a:lnTo>
                    <a:lnTo>
                      <a:pt x="28456" y="16153"/>
                    </a:lnTo>
                    <a:lnTo>
                      <a:pt x="28477" y="16070"/>
                    </a:lnTo>
                    <a:lnTo>
                      <a:pt x="28540" y="16049"/>
                    </a:lnTo>
                    <a:lnTo>
                      <a:pt x="28561" y="16091"/>
                    </a:lnTo>
                    <a:lnTo>
                      <a:pt x="28728" y="15881"/>
                    </a:lnTo>
                    <a:lnTo>
                      <a:pt x="28833" y="15840"/>
                    </a:lnTo>
                    <a:lnTo>
                      <a:pt x="28958" y="15735"/>
                    </a:lnTo>
                    <a:lnTo>
                      <a:pt x="29000" y="15672"/>
                    </a:lnTo>
                    <a:lnTo>
                      <a:pt x="28979" y="15547"/>
                    </a:lnTo>
                    <a:lnTo>
                      <a:pt x="28561" y="15442"/>
                    </a:lnTo>
                    <a:lnTo>
                      <a:pt x="28331" y="15400"/>
                    </a:lnTo>
                    <a:lnTo>
                      <a:pt x="28121" y="15317"/>
                    </a:lnTo>
                    <a:lnTo>
                      <a:pt x="28038" y="15128"/>
                    </a:lnTo>
                    <a:lnTo>
                      <a:pt x="27912" y="14898"/>
                    </a:lnTo>
                    <a:lnTo>
                      <a:pt x="27849" y="14898"/>
                    </a:lnTo>
                    <a:lnTo>
                      <a:pt x="27828" y="14710"/>
                    </a:lnTo>
                    <a:lnTo>
                      <a:pt x="27808" y="14689"/>
                    </a:lnTo>
                    <a:lnTo>
                      <a:pt x="27828" y="14626"/>
                    </a:lnTo>
                    <a:lnTo>
                      <a:pt x="27870" y="14626"/>
                    </a:lnTo>
                    <a:lnTo>
                      <a:pt x="27912" y="14563"/>
                    </a:lnTo>
                    <a:lnTo>
                      <a:pt x="27828" y="14501"/>
                    </a:lnTo>
                    <a:lnTo>
                      <a:pt x="27598" y="14501"/>
                    </a:lnTo>
                    <a:lnTo>
                      <a:pt x="27326" y="14417"/>
                    </a:lnTo>
                    <a:lnTo>
                      <a:pt x="27243" y="14417"/>
                    </a:lnTo>
                    <a:lnTo>
                      <a:pt x="27201" y="14480"/>
                    </a:lnTo>
                    <a:lnTo>
                      <a:pt x="27117" y="14396"/>
                    </a:lnTo>
                    <a:lnTo>
                      <a:pt x="27117" y="14312"/>
                    </a:lnTo>
                    <a:lnTo>
                      <a:pt x="27222" y="14354"/>
                    </a:lnTo>
                    <a:lnTo>
                      <a:pt x="27494" y="14375"/>
                    </a:lnTo>
                    <a:lnTo>
                      <a:pt x="27640" y="14480"/>
                    </a:lnTo>
                    <a:lnTo>
                      <a:pt x="27870" y="14480"/>
                    </a:lnTo>
                    <a:lnTo>
                      <a:pt x="28017" y="14584"/>
                    </a:lnTo>
                    <a:lnTo>
                      <a:pt x="28142" y="14814"/>
                    </a:lnTo>
                    <a:lnTo>
                      <a:pt x="28247" y="14835"/>
                    </a:lnTo>
                    <a:lnTo>
                      <a:pt x="28289" y="14898"/>
                    </a:lnTo>
                    <a:lnTo>
                      <a:pt x="28247" y="14919"/>
                    </a:lnTo>
                    <a:lnTo>
                      <a:pt x="28184" y="14919"/>
                    </a:lnTo>
                    <a:lnTo>
                      <a:pt x="28184" y="14982"/>
                    </a:lnTo>
                    <a:lnTo>
                      <a:pt x="28372" y="15045"/>
                    </a:lnTo>
                    <a:lnTo>
                      <a:pt x="28435" y="15191"/>
                    </a:lnTo>
                    <a:lnTo>
                      <a:pt x="28498" y="15296"/>
                    </a:lnTo>
                    <a:lnTo>
                      <a:pt x="28875" y="15358"/>
                    </a:lnTo>
                    <a:lnTo>
                      <a:pt x="28979" y="15317"/>
                    </a:lnTo>
                    <a:lnTo>
                      <a:pt x="29021" y="15191"/>
                    </a:lnTo>
                    <a:lnTo>
                      <a:pt x="29105" y="15128"/>
                    </a:lnTo>
                    <a:lnTo>
                      <a:pt x="29189" y="15149"/>
                    </a:lnTo>
                    <a:lnTo>
                      <a:pt x="29314" y="15003"/>
                    </a:lnTo>
                    <a:lnTo>
                      <a:pt x="29335" y="14982"/>
                    </a:lnTo>
                    <a:lnTo>
                      <a:pt x="29502" y="15128"/>
                    </a:lnTo>
                    <a:lnTo>
                      <a:pt x="29481" y="15149"/>
                    </a:lnTo>
                    <a:lnTo>
                      <a:pt x="29377" y="15317"/>
                    </a:lnTo>
                    <a:lnTo>
                      <a:pt x="29377" y="15400"/>
                    </a:lnTo>
                    <a:lnTo>
                      <a:pt x="29293" y="15505"/>
                    </a:lnTo>
                    <a:lnTo>
                      <a:pt x="29293" y="15568"/>
                    </a:lnTo>
                    <a:lnTo>
                      <a:pt x="29189" y="15756"/>
                    </a:lnTo>
                    <a:lnTo>
                      <a:pt x="29230" y="15840"/>
                    </a:lnTo>
                    <a:lnTo>
                      <a:pt x="29189" y="15861"/>
                    </a:lnTo>
                    <a:lnTo>
                      <a:pt x="29168" y="15965"/>
                    </a:lnTo>
                    <a:lnTo>
                      <a:pt x="29168" y="16070"/>
                    </a:lnTo>
                    <a:lnTo>
                      <a:pt x="29000" y="16195"/>
                    </a:lnTo>
                    <a:lnTo>
                      <a:pt x="28958" y="16300"/>
                    </a:lnTo>
                    <a:lnTo>
                      <a:pt x="28958" y="16467"/>
                    </a:lnTo>
                    <a:lnTo>
                      <a:pt x="28916" y="16509"/>
                    </a:lnTo>
                    <a:lnTo>
                      <a:pt x="28916" y="16677"/>
                    </a:lnTo>
                    <a:lnTo>
                      <a:pt x="28854" y="16760"/>
                    </a:lnTo>
                    <a:lnTo>
                      <a:pt x="28707" y="16760"/>
                    </a:lnTo>
                    <a:lnTo>
                      <a:pt x="28540" y="16823"/>
                    </a:lnTo>
                    <a:lnTo>
                      <a:pt x="28540" y="16928"/>
                    </a:lnTo>
                    <a:lnTo>
                      <a:pt x="28477" y="17116"/>
                    </a:lnTo>
                    <a:lnTo>
                      <a:pt x="28498" y="17242"/>
                    </a:lnTo>
                    <a:lnTo>
                      <a:pt x="28561" y="17242"/>
                    </a:lnTo>
                    <a:lnTo>
                      <a:pt x="28582" y="17137"/>
                    </a:lnTo>
                    <a:lnTo>
                      <a:pt x="28644" y="17116"/>
                    </a:lnTo>
                    <a:lnTo>
                      <a:pt x="28686" y="17137"/>
                    </a:lnTo>
                    <a:lnTo>
                      <a:pt x="28770" y="17200"/>
                    </a:lnTo>
                    <a:lnTo>
                      <a:pt x="28854" y="17200"/>
                    </a:lnTo>
                    <a:lnTo>
                      <a:pt x="28896" y="17179"/>
                    </a:lnTo>
                    <a:lnTo>
                      <a:pt x="28958" y="17179"/>
                    </a:lnTo>
                    <a:lnTo>
                      <a:pt x="29000" y="17221"/>
                    </a:lnTo>
                    <a:lnTo>
                      <a:pt x="29021" y="17304"/>
                    </a:lnTo>
                    <a:lnTo>
                      <a:pt x="28958" y="17409"/>
                    </a:lnTo>
                    <a:lnTo>
                      <a:pt x="28979" y="17514"/>
                    </a:lnTo>
                    <a:lnTo>
                      <a:pt x="28896" y="17597"/>
                    </a:lnTo>
                    <a:lnTo>
                      <a:pt x="28896" y="17744"/>
                    </a:lnTo>
                    <a:lnTo>
                      <a:pt x="28916" y="17806"/>
                    </a:lnTo>
                    <a:lnTo>
                      <a:pt x="28979" y="17765"/>
                    </a:lnTo>
                    <a:lnTo>
                      <a:pt x="29021" y="17806"/>
                    </a:lnTo>
                    <a:lnTo>
                      <a:pt x="29105" y="17806"/>
                    </a:lnTo>
                    <a:lnTo>
                      <a:pt x="29168" y="17744"/>
                    </a:lnTo>
                    <a:lnTo>
                      <a:pt x="29272" y="17744"/>
                    </a:lnTo>
                    <a:lnTo>
                      <a:pt x="29293" y="17702"/>
                    </a:lnTo>
                    <a:lnTo>
                      <a:pt x="29377" y="17639"/>
                    </a:lnTo>
                    <a:lnTo>
                      <a:pt x="29440" y="17639"/>
                    </a:lnTo>
                    <a:lnTo>
                      <a:pt x="29544" y="17555"/>
                    </a:lnTo>
                    <a:lnTo>
                      <a:pt x="29586" y="17430"/>
                    </a:lnTo>
                    <a:lnTo>
                      <a:pt x="29649" y="17346"/>
                    </a:lnTo>
                    <a:lnTo>
                      <a:pt x="29712" y="17283"/>
                    </a:lnTo>
                    <a:lnTo>
                      <a:pt x="29753" y="17283"/>
                    </a:lnTo>
                    <a:lnTo>
                      <a:pt x="29816" y="17325"/>
                    </a:lnTo>
                    <a:lnTo>
                      <a:pt x="29900" y="17283"/>
                    </a:lnTo>
                    <a:lnTo>
                      <a:pt x="29942" y="17242"/>
                    </a:lnTo>
                    <a:lnTo>
                      <a:pt x="30025" y="17242"/>
                    </a:lnTo>
                    <a:lnTo>
                      <a:pt x="30067" y="17095"/>
                    </a:lnTo>
                    <a:lnTo>
                      <a:pt x="30067" y="16970"/>
                    </a:lnTo>
                    <a:lnTo>
                      <a:pt x="30172" y="16886"/>
                    </a:lnTo>
                    <a:lnTo>
                      <a:pt x="30214" y="16802"/>
                    </a:lnTo>
                    <a:lnTo>
                      <a:pt x="30277" y="16802"/>
                    </a:lnTo>
                    <a:lnTo>
                      <a:pt x="30339" y="16865"/>
                    </a:lnTo>
                    <a:lnTo>
                      <a:pt x="30381" y="16802"/>
                    </a:lnTo>
                    <a:lnTo>
                      <a:pt x="30444" y="16781"/>
                    </a:lnTo>
                    <a:lnTo>
                      <a:pt x="30486" y="16802"/>
                    </a:lnTo>
                    <a:lnTo>
                      <a:pt x="30528" y="16907"/>
                    </a:lnTo>
                    <a:lnTo>
                      <a:pt x="30444" y="16970"/>
                    </a:lnTo>
                    <a:lnTo>
                      <a:pt x="30381" y="17011"/>
                    </a:lnTo>
                    <a:lnTo>
                      <a:pt x="30465" y="17074"/>
                    </a:lnTo>
                    <a:lnTo>
                      <a:pt x="30632" y="17074"/>
                    </a:lnTo>
                    <a:lnTo>
                      <a:pt x="30695" y="17095"/>
                    </a:lnTo>
                    <a:lnTo>
                      <a:pt x="30737" y="17179"/>
                    </a:lnTo>
                    <a:lnTo>
                      <a:pt x="30653" y="17283"/>
                    </a:lnTo>
                    <a:lnTo>
                      <a:pt x="30569" y="17304"/>
                    </a:lnTo>
                    <a:lnTo>
                      <a:pt x="30569" y="17430"/>
                    </a:lnTo>
                    <a:lnTo>
                      <a:pt x="30653" y="17451"/>
                    </a:lnTo>
                    <a:lnTo>
                      <a:pt x="30695" y="17430"/>
                    </a:lnTo>
                    <a:lnTo>
                      <a:pt x="30779" y="17430"/>
                    </a:lnTo>
                    <a:lnTo>
                      <a:pt x="30800" y="17451"/>
                    </a:lnTo>
                    <a:lnTo>
                      <a:pt x="30883" y="17430"/>
                    </a:lnTo>
                    <a:lnTo>
                      <a:pt x="30904" y="17514"/>
                    </a:lnTo>
                    <a:lnTo>
                      <a:pt x="31009" y="17514"/>
                    </a:lnTo>
                    <a:lnTo>
                      <a:pt x="31072" y="17555"/>
                    </a:lnTo>
                    <a:lnTo>
                      <a:pt x="31113" y="17555"/>
                    </a:lnTo>
                    <a:lnTo>
                      <a:pt x="31260" y="17639"/>
                    </a:lnTo>
                    <a:lnTo>
                      <a:pt x="31302" y="17618"/>
                    </a:lnTo>
                    <a:lnTo>
                      <a:pt x="31365" y="17493"/>
                    </a:lnTo>
                    <a:lnTo>
                      <a:pt x="31406" y="17451"/>
                    </a:lnTo>
                    <a:lnTo>
                      <a:pt x="31490" y="17346"/>
                    </a:lnTo>
                    <a:lnTo>
                      <a:pt x="31595" y="17346"/>
                    </a:lnTo>
                    <a:lnTo>
                      <a:pt x="31616" y="17304"/>
                    </a:lnTo>
                    <a:lnTo>
                      <a:pt x="31532" y="17283"/>
                    </a:lnTo>
                    <a:lnTo>
                      <a:pt x="31490" y="17200"/>
                    </a:lnTo>
                    <a:lnTo>
                      <a:pt x="31574" y="17179"/>
                    </a:lnTo>
                    <a:lnTo>
                      <a:pt x="31595" y="17095"/>
                    </a:lnTo>
                    <a:lnTo>
                      <a:pt x="31511" y="17053"/>
                    </a:lnTo>
                    <a:lnTo>
                      <a:pt x="31469" y="16990"/>
                    </a:lnTo>
                    <a:lnTo>
                      <a:pt x="31406" y="17011"/>
                    </a:lnTo>
                    <a:lnTo>
                      <a:pt x="31406" y="17095"/>
                    </a:lnTo>
                    <a:lnTo>
                      <a:pt x="31365" y="17116"/>
                    </a:lnTo>
                    <a:lnTo>
                      <a:pt x="31302" y="17095"/>
                    </a:lnTo>
                    <a:lnTo>
                      <a:pt x="31197" y="17032"/>
                    </a:lnTo>
                    <a:lnTo>
                      <a:pt x="31197" y="16970"/>
                    </a:lnTo>
                    <a:lnTo>
                      <a:pt x="31155" y="16990"/>
                    </a:lnTo>
                    <a:lnTo>
                      <a:pt x="31072" y="17074"/>
                    </a:lnTo>
                    <a:lnTo>
                      <a:pt x="30883" y="17074"/>
                    </a:lnTo>
                    <a:lnTo>
                      <a:pt x="30800" y="17011"/>
                    </a:lnTo>
                    <a:lnTo>
                      <a:pt x="30904" y="16970"/>
                    </a:lnTo>
                    <a:lnTo>
                      <a:pt x="30988" y="16970"/>
                    </a:lnTo>
                    <a:lnTo>
                      <a:pt x="31072" y="16907"/>
                    </a:lnTo>
                    <a:lnTo>
                      <a:pt x="31072" y="16823"/>
                    </a:lnTo>
                    <a:lnTo>
                      <a:pt x="31051" y="16802"/>
                    </a:lnTo>
                    <a:lnTo>
                      <a:pt x="31051" y="16677"/>
                    </a:lnTo>
                    <a:lnTo>
                      <a:pt x="31072" y="16593"/>
                    </a:lnTo>
                    <a:lnTo>
                      <a:pt x="31072" y="16551"/>
                    </a:lnTo>
                    <a:lnTo>
                      <a:pt x="31009" y="16488"/>
                    </a:lnTo>
                    <a:lnTo>
                      <a:pt x="31009" y="16405"/>
                    </a:lnTo>
                    <a:lnTo>
                      <a:pt x="30862" y="16258"/>
                    </a:lnTo>
                    <a:lnTo>
                      <a:pt x="30737" y="16195"/>
                    </a:lnTo>
                    <a:lnTo>
                      <a:pt x="30737" y="16153"/>
                    </a:lnTo>
                    <a:lnTo>
                      <a:pt x="30695" y="16028"/>
                    </a:lnTo>
                    <a:lnTo>
                      <a:pt x="30632" y="16028"/>
                    </a:lnTo>
                    <a:lnTo>
                      <a:pt x="30590" y="15944"/>
                    </a:lnTo>
                    <a:lnTo>
                      <a:pt x="30632" y="15819"/>
                    </a:lnTo>
                    <a:lnTo>
                      <a:pt x="30590" y="15735"/>
                    </a:lnTo>
                    <a:lnTo>
                      <a:pt x="30465" y="15735"/>
                    </a:lnTo>
                    <a:lnTo>
                      <a:pt x="30277" y="15651"/>
                    </a:lnTo>
                    <a:lnTo>
                      <a:pt x="30235" y="15547"/>
                    </a:lnTo>
                    <a:lnTo>
                      <a:pt x="30277" y="15505"/>
                    </a:lnTo>
                    <a:lnTo>
                      <a:pt x="30277" y="15442"/>
                    </a:lnTo>
                    <a:lnTo>
                      <a:pt x="30214" y="15358"/>
                    </a:lnTo>
                    <a:lnTo>
                      <a:pt x="30172" y="15296"/>
                    </a:lnTo>
                    <a:lnTo>
                      <a:pt x="30151" y="15296"/>
                    </a:lnTo>
                    <a:lnTo>
                      <a:pt x="30046" y="15421"/>
                    </a:lnTo>
                    <a:lnTo>
                      <a:pt x="30025" y="15526"/>
                    </a:lnTo>
                    <a:lnTo>
                      <a:pt x="29963" y="15568"/>
                    </a:lnTo>
                    <a:lnTo>
                      <a:pt x="29921" y="15526"/>
                    </a:lnTo>
                    <a:lnTo>
                      <a:pt x="29921" y="15400"/>
                    </a:lnTo>
                    <a:lnTo>
                      <a:pt x="29858" y="15296"/>
                    </a:lnTo>
                    <a:lnTo>
                      <a:pt x="29900" y="15212"/>
                    </a:lnTo>
                    <a:lnTo>
                      <a:pt x="30025" y="15212"/>
                    </a:lnTo>
                    <a:lnTo>
                      <a:pt x="30005" y="15128"/>
                    </a:lnTo>
                    <a:lnTo>
                      <a:pt x="30025" y="15024"/>
                    </a:lnTo>
                    <a:lnTo>
                      <a:pt x="30005" y="14919"/>
                    </a:lnTo>
                    <a:lnTo>
                      <a:pt x="29900" y="14940"/>
                    </a:lnTo>
                    <a:lnTo>
                      <a:pt x="29900" y="14877"/>
                    </a:lnTo>
                    <a:lnTo>
                      <a:pt x="29963" y="14773"/>
                    </a:lnTo>
                    <a:lnTo>
                      <a:pt x="29921" y="14731"/>
                    </a:lnTo>
                    <a:lnTo>
                      <a:pt x="29712" y="14814"/>
                    </a:lnTo>
                    <a:cubicBezTo>
                      <a:pt x="29691" y="14773"/>
                      <a:pt x="29628" y="14731"/>
                      <a:pt x="29607" y="14689"/>
                    </a:cubicBezTo>
                    <a:lnTo>
                      <a:pt x="29712" y="14605"/>
                    </a:lnTo>
                    <a:lnTo>
                      <a:pt x="29795" y="14584"/>
                    </a:lnTo>
                    <a:lnTo>
                      <a:pt x="29858" y="14417"/>
                    </a:lnTo>
                    <a:lnTo>
                      <a:pt x="29816" y="14312"/>
                    </a:lnTo>
                    <a:lnTo>
                      <a:pt x="29691" y="14291"/>
                    </a:lnTo>
                    <a:lnTo>
                      <a:pt x="29628" y="14208"/>
                    </a:lnTo>
                    <a:lnTo>
                      <a:pt x="29628" y="14103"/>
                    </a:lnTo>
                    <a:lnTo>
                      <a:pt x="29691" y="14082"/>
                    </a:lnTo>
                    <a:lnTo>
                      <a:pt x="29649" y="13998"/>
                    </a:lnTo>
                    <a:lnTo>
                      <a:pt x="29691" y="13915"/>
                    </a:lnTo>
                    <a:lnTo>
                      <a:pt x="29816" y="13998"/>
                    </a:lnTo>
                    <a:lnTo>
                      <a:pt x="29921" y="13977"/>
                    </a:lnTo>
                    <a:lnTo>
                      <a:pt x="30025" y="14061"/>
                    </a:lnTo>
                    <a:lnTo>
                      <a:pt x="30151" y="14061"/>
                    </a:lnTo>
                    <a:lnTo>
                      <a:pt x="30318" y="13977"/>
                    </a:lnTo>
                    <a:lnTo>
                      <a:pt x="30318" y="14019"/>
                    </a:lnTo>
                    <a:lnTo>
                      <a:pt x="30360" y="14061"/>
                    </a:lnTo>
                    <a:lnTo>
                      <a:pt x="30339" y="14082"/>
                    </a:lnTo>
                    <a:lnTo>
                      <a:pt x="30277" y="14249"/>
                    </a:lnTo>
                    <a:lnTo>
                      <a:pt x="30277" y="14312"/>
                    </a:lnTo>
                    <a:lnTo>
                      <a:pt x="30360" y="14291"/>
                    </a:lnTo>
                    <a:lnTo>
                      <a:pt x="30381" y="14354"/>
                    </a:lnTo>
                    <a:lnTo>
                      <a:pt x="30465" y="14375"/>
                    </a:lnTo>
                    <a:lnTo>
                      <a:pt x="30590" y="14459"/>
                    </a:lnTo>
                    <a:lnTo>
                      <a:pt x="30632" y="14354"/>
                    </a:lnTo>
                    <a:lnTo>
                      <a:pt x="30528" y="14249"/>
                    </a:lnTo>
                    <a:lnTo>
                      <a:pt x="30590" y="14145"/>
                    </a:lnTo>
                    <a:lnTo>
                      <a:pt x="30632" y="14208"/>
                    </a:lnTo>
                    <a:lnTo>
                      <a:pt x="30695" y="14249"/>
                    </a:lnTo>
                    <a:lnTo>
                      <a:pt x="30737" y="14354"/>
                    </a:lnTo>
                    <a:lnTo>
                      <a:pt x="30904" y="14501"/>
                    </a:lnTo>
                    <a:lnTo>
                      <a:pt x="30967" y="14501"/>
                    </a:lnTo>
                    <a:lnTo>
                      <a:pt x="30967" y="14417"/>
                    </a:lnTo>
                    <a:lnTo>
                      <a:pt x="30946" y="14375"/>
                    </a:lnTo>
                    <a:lnTo>
                      <a:pt x="30988" y="14291"/>
                    </a:lnTo>
                    <a:lnTo>
                      <a:pt x="30967" y="14145"/>
                    </a:lnTo>
                    <a:lnTo>
                      <a:pt x="30904" y="14103"/>
                    </a:lnTo>
                    <a:lnTo>
                      <a:pt x="30946" y="13957"/>
                    </a:lnTo>
                    <a:lnTo>
                      <a:pt x="30862" y="13768"/>
                    </a:lnTo>
                    <a:lnTo>
                      <a:pt x="30758" y="13726"/>
                    </a:lnTo>
                    <a:lnTo>
                      <a:pt x="30758" y="13622"/>
                    </a:lnTo>
                    <a:lnTo>
                      <a:pt x="30695" y="13580"/>
                    </a:lnTo>
                    <a:lnTo>
                      <a:pt x="30549" y="13685"/>
                    </a:lnTo>
                    <a:lnTo>
                      <a:pt x="30486" y="13685"/>
                    </a:lnTo>
                    <a:lnTo>
                      <a:pt x="30590" y="13538"/>
                    </a:lnTo>
                    <a:lnTo>
                      <a:pt x="30695" y="13538"/>
                    </a:lnTo>
                    <a:lnTo>
                      <a:pt x="30737" y="13559"/>
                    </a:lnTo>
                    <a:lnTo>
                      <a:pt x="30841" y="13517"/>
                    </a:lnTo>
                    <a:lnTo>
                      <a:pt x="30925" y="13622"/>
                    </a:lnTo>
                    <a:lnTo>
                      <a:pt x="30967" y="13643"/>
                    </a:lnTo>
                    <a:lnTo>
                      <a:pt x="30967" y="13873"/>
                    </a:lnTo>
                    <a:lnTo>
                      <a:pt x="31009" y="13873"/>
                    </a:lnTo>
                    <a:lnTo>
                      <a:pt x="31155" y="13768"/>
                    </a:lnTo>
                    <a:lnTo>
                      <a:pt x="31051" y="13936"/>
                    </a:lnTo>
                    <a:lnTo>
                      <a:pt x="31051" y="13998"/>
                    </a:lnTo>
                    <a:lnTo>
                      <a:pt x="30967" y="14040"/>
                    </a:lnTo>
                    <a:lnTo>
                      <a:pt x="30967" y="14082"/>
                    </a:lnTo>
                    <a:lnTo>
                      <a:pt x="31051" y="14166"/>
                    </a:lnTo>
                    <a:lnTo>
                      <a:pt x="31072" y="14291"/>
                    </a:lnTo>
                    <a:lnTo>
                      <a:pt x="31009" y="14375"/>
                    </a:lnTo>
                    <a:lnTo>
                      <a:pt x="31072" y="14417"/>
                    </a:lnTo>
                    <a:lnTo>
                      <a:pt x="31365" y="14354"/>
                    </a:lnTo>
                    <a:lnTo>
                      <a:pt x="31406" y="14249"/>
                    </a:lnTo>
                    <a:lnTo>
                      <a:pt x="31511" y="14249"/>
                    </a:lnTo>
                    <a:lnTo>
                      <a:pt x="31574" y="14270"/>
                    </a:lnTo>
                    <a:lnTo>
                      <a:pt x="31720" y="14082"/>
                    </a:lnTo>
                    <a:lnTo>
                      <a:pt x="31804" y="14082"/>
                    </a:lnTo>
                    <a:lnTo>
                      <a:pt x="31846" y="13998"/>
                    </a:lnTo>
                    <a:lnTo>
                      <a:pt x="31950" y="13936"/>
                    </a:lnTo>
                    <a:lnTo>
                      <a:pt x="31992" y="13789"/>
                    </a:lnTo>
                    <a:lnTo>
                      <a:pt x="32055" y="13747"/>
                    </a:lnTo>
                    <a:lnTo>
                      <a:pt x="32243" y="13747"/>
                    </a:lnTo>
                    <a:lnTo>
                      <a:pt x="32348" y="13789"/>
                    </a:lnTo>
                    <a:lnTo>
                      <a:pt x="32411" y="13726"/>
                    </a:lnTo>
                    <a:lnTo>
                      <a:pt x="32369" y="13622"/>
                    </a:lnTo>
                    <a:lnTo>
                      <a:pt x="32536" y="13475"/>
                    </a:lnTo>
                    <a:lnTo>
                      <a:pt x="32557" y="13413"/>
                    </a:lnTo>
                    <a:lnTo>
                      <a:pt x="32620" y="13371"/>
                    </a:lnTo>
                    <a:lnTo>
                      <a:pt x="32641" y="13245"/>
                    </a:lnTo>
                    <a:lnTo>
                      <a:pt x="32515" y="13015"/>
                    </a:lnTo>
                    <a:lnTo>
                      <a:pt x="32536" y="12931"/>
                    </a:lnTo>
                    <a:lnTo>
                      <a:pt x="32411" y="12827"/>
                    </a:lnTo>
                    <a:lnTo>
                      <a:pt x="32369" y="12701"/>
                    </a:lnTo>
                    <a:lnTo>
                      <a:pt x="32432" y="12596"/>
                    </a:lnTo>
                    <a:lnTo>
                      <a:pt x="32557" y="12534"/>
                    </a:lnTo>
                    <a:lnTo>
                      <a:pt x="32578" y="12471"/>
                    </a:lnTo>
                    <a:lnTo>
                      <a:pt x="32557" y="12471"/>
                    </a:lnTo>
                    <a:lnTo>
                      <a:pt x="32474" y="12534"/>
                    </a:lnTo>
                    <a:lnTo>
                      <a:pt x="32453" y="12534"/>
                    </a:lnTo>
                    <a:lnTo>
                      <a:pt x="32453" y="12471"/>
                    </a:lnTo>
                    <a:lnTo>
                      <a:pt x="32536" y="12366"/>
                    </a:lnTo>
                    <a:lnTo>
                      <a:pt x="32432" y="12366"/>
                    </a:lnTo>
                    <a:lnTo>
                      <a:pt x="32515" y="12283"/>
                    </a:lnTo>
                    <a:lnTo>
                      <a:pt x="32536" y="12199"/>
                    </a:lnTo>
                    <a:lnTo>
                      <a:pt x="32453" y="12157"/>
                    </a:lnTo>
                    <a:lnTo>
                      <a:pt x="32348" y="12115"/>
                    </a:lnTo>
                    <a:lnTo>
                      <a:pt x="32411" y="12094"/>
                    </a:lnTo>
                    <a:lnTo>
                      <a:pt x="32411" y="11990"/>
                    </a:lnTo>
                    <a:lnTo>
                      <a:pt x="32474" y="11990"/>
                    </a:lnTo>
                    <a:lnTo>
                      <a:pt x="32515" y="12052"/>
                    </a:lnTo>
                    <a:lnTo>
                      <a:pt x="32620" y="12052"/>
                    </a:lnTo>
                    <a:lnTo>
                      <a:pt x="32683" y="12157"/>
                    </a:lnTo>
                    <a:lnTo>
                      <a:pt x="32766" y="12178"/>
                    </a:lnTo>
                    <a:lnTo>
                      <a:pt x="32829" y="12094"/>
                    </a:lnTo>
                    <a:lnTo>
                      <a:pt x="32892" y="12115"/>
                    </a:lnTo>
                    <a:lnTo>
                      <a:pt x="33059" y="12073"/>
                    </a:lnTo>
                    <a:lnTo>
                      <a:pt x="33185" y="11990"/>
                    </a:lnTo>
                    <a:lnTo>
                      <a:pt x="33143" y="11948"/>
                    </a:lnTo>
                    <a:lnTo>
                      <a:pt x="33206" y="11843"/>
                    </a:lnTo>
                    <a:lnTo>
                      <a:pt x="33185" y="11801"/>
                    </a:lnTo>
                    <a:lnTo>
                      <a:pt x="33143" y="11801"/>
                    </a:lnTo>
                    <a:lnTo>
                      <a:pt x="33143" y="11739"/>
                    </a:lnTo>
                    <a:lnTo>
                      <a:pt x="33080" y="11697"/>
                    </a:lnTo>
                    <a:lnTo>
                      <a:pt x="32934" y="11697"/>
                    </a:lnTo>
                    <a:lnTo>
                      <a:pt x="32997" y="11655"/>
                    </a:lnTo>
                    <a:lnTo>
                      <a:pt x="33101" y="11634"/>
                    </a:lnTo>
                    <a:lnTo>
                      <a:pt x="33290" y="11488"/>
                    </a:lnTo>
                    <a:lnTo>
                      <a:pt x="33373" y="11383"/>
                    </a:lnTo>
                    <a:lnTo>
                      <a:pt x="33352" y="11341"/>
                    </a:lnTo>
                    <a:lnTo>
                      <a:pt x="33290" y="11320"/>
                    </a:lnTo>
                    <a:lnTo>
                      <a:pt x="33269" y="11236"/>
                    </a:lnTo>
                    <a:lnTo>
                      <a:pt x="33080" y="11174"/>
                    </a:lnTo>
                    <a:lnTo>
                      <a:pt x="32976" y="11216"/>
                    </a:lnTo>
                    <a:lnTo>
                      <a:pt x="32934" y="11174"/>
                    </a:lnTo>
                    <a:lnTo>
                      <a:pt x="33038" y="11153"/>
                    </a:lnTo>
                    <a:lnTo>
                      <a:pt x="33038" y="11027"/>
                    </a:lnTo>
                    <a:lnTo>
                      <a:pt x="32808" y="10860"/>
                    </a:lnTo>
                    <a:lnTo>
                      <a:pt x="32808" y="10818"/>
                    </a:lnTo>
                    <a:lnTo>
                      <a:pt x="32871" y="10818"/>
                    </a:lnTo>
                    <a:lnTo>
                      <a:pt x="32955" y="10902"/>
                    </a:lnTo>
                    <a:lnTo>
                      <a:pt x="33038" y="10860"/>
                    </a:lnTo>
                    <a:lnTo>
                      <a:pt x="32955" y="10797"/>
                    </a:lnTo>
                    <a:lnTo>
                      <a:pt x="33018" y="10755"/>
                    </a:lnTo>
                    <a:lnTo>
                      <a:pt x="33018" y="10713"/>
                    </a:lnTo>
                    <a:lnTo>
                      <a:pt x="32871" y="10651"/>
                    </a:lnTo>
                    <a:lnTo>
                      <a:pt x="32766" y="10588"/>
                    </a:lnTo>
                    <a:lnTo>
                      <a:pt x="32662" y="10651"/>
                    </a:lnTo>
                    <a:lnTo>
                      <a:pt x="32515" y="10588"/>
                    </a:lnTo>
                    <a:cubicBezTo>
                      <a:pt x="32536" y="10546"/>
                      <a:pt x="32536" y="10525"/>
                      <a:pt x="32536" y="10504"/>
                    </a:cubicBezTo>
                    <a:lnTo>
                      <a:pt x="32599" y="10504"/>
                    </a:lnTo>
                    <a:lnTo>
                      <a:pt x="32620" y="10483"/>
                    </a:lnTo>
                    <a:lnTo>
                      <a:pt x="32599" y="10420"/>
                    </a:lnTo>
                    <a:lnTo>
                      <a:pt x="32536" y="10420"/>
                    </a:lnTo>
                    <a:cubicBezTo>
                      <a:pt x="32536" y="10400"/>
                      <a:pt x="32536" y="10339"/>
                      <a:pt x="32517" y="10317"/>
                    </a:cubicBezTo>
                    <a:lnTo>
                      <a:pt x="32517" y="10317"/>
                    </a:lnTo>
                    <a:cubicBezTo>
                      <a:pt x="32518" y="10308"/>
                      <a:pt x="32523" y="10287"/>
                      <a:pt x="32536" y="10274"/>
                    </a:cubicBezTo>
                    <a:cubicBezTo>
                      <a:pt x="32536" y="10274"/>
                      <a:pt x="32536" y="10232"/>
                      <a:pt x="32557" y="10232"/>
                    </a:cubicBezTo>
                    <a:lnTo>
                      <a:pt x="32641" y="10316"/>
                    </a:lnTo>
                    <a:lnTo>
                      <a:pt x="32746" y="10274"/>
                    </a:lnTo>
                    <a:lnTo>
                      <a:pt x="32934" y="10232"/>
                    </a:lnTo>
                    <a:lnTo>
                      <a:pt x="32976" y="10337"/>
                    </a:lnTo>
                    <a:lnTo>
                      <a:pt x="33080" y="10379"/>
                    </a:lnTo>
                    <a:lnTo>
                      <a:pt x="33143" y="10441"/>
                    </a:lnTo>
                    <a:lnTo>
                      <a:pt x="33185" y="10420"/>
                    </a:lnTo>
                    <a:lnTo>
                      <a:pt x="33352" y="10525"/>
                    </a:lnTo>
                    <a:lnTo>
                      <a:pt x="33394" y="10483"/>
                    </a:lnTo>
                    <a:lnTo>
                      <a:pt x="33457" y="10504"/>
                    </a:lnTo>
                    <a:lnTo>
                      <a:pt x="33499" y="10420"/>
                    </a:lnTo>
                    <a:lnTo>
                      <a:pt x="33478" y="10337"/>
                    </a:lnTo>
                    <a:lnTo>
                      <a:pt x="33394" y="10295"/>
                    </a:lnTo>
                    <a:lnTo>
                      <a:pt x="33310" y="10190"/>
                    </a:lnTo>
                    <a:lnTo>
                      <a:pt x="33269" y="10107"/>
                    </a:lnTo>
                    <a:lnTo>
                      <a:pt x="33059" y="9918"/>
                    </a:lnTo>
                    <a:lnTo>
                      <a:pt x="33038" y="9855"/>
                    </a:lnTo>
                    <a:lnTo>
                      <a:pt x="33038" y="9855"/>
                    </a:lnTo>
                    <a:lnTo>
                      <a:pt x="33101" y="9897"/>
                    </a:lnTo>
                    <a:lnTo>
                      <a:pt x="33143" y="9960"/>
                    </a:lnTo>
                    <a:lnTo>
                      <a:pt x="33206" y="9981"/>
                    </a:lnTo>
                    <a:lnTo>
                      <a:pt x="33310" y="10107"/>
                    </a:lnTo>
                    <a:lnTo>
                      <a:pt x="33394" y="10127"/>
                    </a:lnTo>
                    <a:lnTo>
                      <a:pt x="33415" y="10190"/>
                    </a:lnTo>
                    <a:lnTo>
                      <a:pt x="33499" y="10295"/>
                    </a:lnTo>
                    <a:lnTo>
                      <a:pt x="33603" y="10400"/>
                    </a:lnTo>
                    <a:lnTo>
                      <a:pt x="33624" y="10462"/>
                    </a:lnTo>
                    <a:lnTo>
                      <a:pt x="33687" y="10504"/>
                    </a:lnTo>
                    <a:lnTo>
                      <a:pt x="33792" y="10609"/>
                    </a:lnTo>
                    <a:lnTo>
                      <a:pt x="33834" y="10713"/>
                    </a:lnTo>
                    <a:lnTo>
                      <a:pt x="33938" y="10713"/>
                    </a:lnTo>
                    <a:lnTo>
                      <a:pt x="33980" y="10672"/>
                    </a:lnTo>
                    <a:lnTo>
                      <a:pt x="33917" y="10546"/>
                    </a:lnTo>
                    <a:lnTo>
                      <a:pt x="33834" y="10337"/>
                    </a:lnTo>
                    <a:lnTo>
                      <a:pt x="34001" y="10358"/>
                    </a:lnTo>
                    <a:lnTo>
                      <a:pt x="34189" y="10462"/>
                    </a:lnTo>
                    <a:lnTo>
                      <a:pt x="34357" y="10462"/>
                    </a:lnTo>
                    <a:lnTo>
                      <a:pt x="34357" y="10567"/>
                    </a:lnTo>
                    <a:lnTo>
                      <a:pt x="34336" y="10630"/>
                    </a:lnTo>
                    <a:lnTo>
                      <a:pt x="34440" y="10713"/>
                    </a:lnTo>
                    <a:lnTo>
                      <a:pt x="34545" y="10713"/>
                    </a:lnTo>
                    <a:lnTo>
                      <a:pt x="34566" y="10734"/>
                    </a:lnTo>
                    <a:lnTo>
                      <a:pt x="34838" y="10734"/>
                    </a:lnTo>
                    <a:lnTo>
                      <a:pt x="34922" y="10672"/>
                    </a:lnTo>
                    <a:lnTo>
                      <a:pt x="34984" y="10546"/>
                    </a:lnTo>
                    <a:lnTo>
                      <a:pt x="34984" y="10441"/>
                    </a:lnTo>
                    <a:lnTo>
                      <a:pt x="35026" y="10337"/>
                    </a:lnTo>
                    <a:lnTo>
                      <a:pt x="34963" y="10295"/>
                    </a:lnTo>
                    <a:lnTo>
                      <a:pt x="34880" y="10086"/>
                    </a:lnTo>
                    <a:lnTo>
                      <a:pt x="34838" y="10086"/>
                    </a:lnTo>
                    <a:lnTo>
                      <a:pt x="34754" y="9939"/>
                    </a:lnTo>
                    <a:lnTo>
                      <a:pt x="34775" y="9814"/>
                    </a:lnTo>
                    <a:lnTo>
                      <a:pt x="34838" y="9793"/>
                    </a:lnTo>
                    <a:lnTo>
                      <a:pt x="34838" y="9709"/>
                    </a:lnTo>
                    <a:lnTo>
                      <a:pt x="34859" y="9688"/>
                    </a:lnTo>
                    <a:lnTo>
                      <a:pt x="34922" y="9730"/>
                    </a:lnTo>
                    <a:lnTo>
                      <a:pt x="34943" y="9835"/>
                    </a:lnTo>
                    <a:lnTo>
                      <a:pt x="34984" y="9730"/>
                    </a:lnTo>
                    <a:lnTo>
                      <a:pt x="34984" y="9583"/>
                    </a:lnTo>
                    <a:lnTo>
                      <a:pt x="35047" y="9542"/>
                    </a:lnTo>
                    <a:lnTo>
                      <a:pt x="35089" y="9500"/>
                    </a:lnTo>
                    <a:lnTo>
                      <a:pt x="35089" y="9604"/>
                    </a:lnTo>
                    <a:lnTo>
                      <a:pt x="35131" y="9667"/>
                    </a:lnTo>
                    <a:lnTo>
                      <a:pt x="35089" y="9709"/>
                    </a:lnTo>
                    <a:lnTo>
                      <a:pt x="34984" y="9772"/>
                    </a:lnTo>
                    <a:lnTo>
                      <a:pt x="34963" y="9897"/>
                    </a:lnTo>
                    <a:lnTo>
                      <a:pt x="35026" y="9918"/>
                    </a:lnTo>
                    <a:lnTo>
                      <a:pt x="35068" y="10002"/>
                    </a:lnTo>
                    <a:lnTo>
                      <a:pt x="35068" y="10086"/>
                    </a:lnTo>
                    <a:lnTo>
                      <a:pt x="35194" y="10232"/>
                    </a:lnTo>
                    <a:lnTo>
                      <a:pt x="35256" y="10274"/>
                    </a:lnTo>
                    <a:lnTo>
                      <a:pt x="35256" y="10190"/>
                    </a:lnTo>
                    <a:lnTo>
                      <a:pt x="35298" y="10169"/>
                    </a:lnTo>
                    <a:lnTo>
                      <a:pt x="35361" y="10211"/>
                    </a:lnTo>
                    <a:lnTo>
                      <a:pt x="35466" y="10169"/>
                    </a:lnTo>
                    <a:lnTo>
                      <a:pt x="35487" y="10211"/>
                    </a:lnTo>
                    <a:lnTo>
                      <a:pt x="35466" y="10253"/>
                    </a:lnTo>
                    <a:lnTo>
                      <a:pt x="35466" y="10358"/>
                    </a:lnTo>
                    <a:lnTo>
                      <a:pt x="35403" y="10525"/>
                    </a:lnTo>
                    <a:lnTo>
                      <a:pt x="35403" y="10567"/>
                    </a:lnTo>
                    <a:lnTo>
                      <a:pt x="35298" y="10734"/>
                    </a:lnTo>
                    <a:lnTo>
                      <a:pt x="35235" y="10923"/>
                    </a:lnTo>
                    <a:lnTo>
                      <a:pt x="35235" y="10964"/>
                    </a:lnTo>
                    <a:lnTo>
                      <a:pt x="35256" y="10964"/>
                    </a:lnTo>
                    <a:lnTo>
                      <a:pt x="35298" y="10860"/>
                    </a:lnTo>
                    <a:lnTo>
                      <a:pt x="35403" y="10902"/>
                    </a:lnTo>
                    <a:lnTo>
                      <a:pt x="35403" y="10923"/>
                    </a:lnTo>
                    <a:lnTo>
                      <a:pt x="35487" y="10923"/>
                    </a:lnTo>
                    <a:lnTo>
                      <a:pt x="35549" y="11006"/>
                    </a:lnTo>
                    <a:lnTo>
                      <a:pt x="35696" y="11027"/>
                    </a:lnTo>
                    <a:lnTo>
                      <a:pt x="35591" y="11069"/>
                    </a:lnTo>
                    <a:lnTo>
                      <a:pt x="35570" y="11132"/>
                    </a:lnTo>
                    <a:lnTo>
                      <a:pt x="35507" y="11153"/>
                    </a:lnTo>
                    <a:lnTo>
                      <a:pt x="35466" y="11111"/>
                    </a:lnTo>
                    <a:lnTo>
                      <a:pt x="35382" y="11132"/>
                    </a:lnTo>
                    <a:lnTo>
                      <a:pt x="35403" y="11216"/>
                    </a:lnTo>
                    <a:lnTo>
                      <a:pt x="35466" y="11236"/>
                    </a:lnTo>
                    <a:lnTo>
                      <a:pt x="35487" y="11257"/>
                    </a:lnTo>
                    <a:lnTo>
                      <a:pt x="35591" y="11257"/>
                    </a:lnTo>
                    <a:lnTo>
                      <a:pt x="35591" y="11341"/>
                    </a:lnTo>
                    <a:lnTo>
                      <a:pt x="35612" y="11383"/>
                    </a:lnTo>
                    <a:lnTo>
                      <a:pt x="35612" y="11467"/>
                    </a:lnTo>
                    <a:lnTo>
                      <a:pt x="35675" y="11550"/>
                    </a:lnTo>
                    <a:lnTo>
                      <a:pt x="35779" y="11571"/>
                    </a:lnTo>
                    <a:lnTo>
                      <a:pt x="35821" y="11655"/>
                    </a:lnTo>
                    <a:lnTo>
                      <a:pt x="35863" y="11739"/>
                    </a:lnTo>
                    <a:lnTo>
                      <a:pt x="35821" y="11843"/>
                    </a:lnTo>
                    <a:lnTo>
                      <a:pt x="35759" y="11906"/>
                    </a:lnTo>
                    <a:lnTo>
                      <a:pt x="35675" y="11906"/>
                    </a:lnTo>
                    <a:lnTo>
                      <a:pt x="35612" y="11948"/>
                    </a:lnTo>
                    <a:lnTo>
                      <a:pt x="35570" y="11906"/>
                    </a:lnTo>
                    <a:lnTo>
                      <a:pt x="35487" y="11885"/>
                    </a:lnTo>
                    <a:lnTo>
                      <a:pt x="35445" y="11906"/>
                    </a:lnTo>
                    <a:lnTo>
                      <a:pt x="35361" y="12011"/>
                    </a:lnTo>
                    <a:lnTo>
                      <a:pt x="35403" y="12052"/>
                    </a:lnTo>
                    <a:lnTo>
                      <a:pt x="35403" y="12094"/>
                    </a:lnTo>
                    <a:lnTo>
                      <a:pt x="35361" y="12178"/>
                    </a:lnTo>
                    <a:lnTo>
                      <a:pt x="35382" y="12220"/>
                    </a:lnTo>
                    <a:lnTo>
                      <a:pt x="35445" y="12220"/>
                    </a:lnTo>
                    <a:lnTo>
                      <a:pt x="35466" y="12199"/>
                    </a:lnTo>
                    <a:lnTo>
                      <a:pt x="35549" y="12178"/>
                    </a:lnTo>
                    <a:lnTo>
                      <a:pt x="35654" y="12178"/>
                    </a:lnTo>
                    <a:lnTo>
                      <a:pt x="35717" y="12115"/>
                    </a:lnTo>
                    <a:lnTo>
                      <a:pt x="35800" y="12115"/>
                    </a:lnTo>
                    <a:lnTo>
                      <a:pt x="35863" y="12011"/>
                    </a:lnTo>
                    <a:lnTo>
                      <a:pt x="35905" y="11990"/>
                    </a:lnTo>
                    <a:lnTo>
                      <a:pt x="35926" y="12115"/>
                    </a:lnTo>
                    <a:lnTo>
                      <a:pt x="35989" y="12157"/>
                    </a:lnTo>
                    <a:lnTo>
                      <a:pt x="36072" y="12094"/>
                    </a:lnTo>
                    <a:lnTo>
                      <a:pt x="36135" y="11969"/>
                    </a:lnTo>
                    <a:lnTo>
                      <a:pt x="36240" y="11885"/>
                    </a:lnTo>
                    <a:lnTo>
                      <a:pt x="36303" y="11948"/>
                    </a:lnTo>
                    <a:lnTo>
                      <a:pt x="36303" y="11990"/>
                    </a:lnTo>
                    <a:lnTo>
                      <a:pt x="36219" y="12011"/>
                    </a:lnTo>
                    <a:lnTo>
                      <a:pt x="36177" y="12073"/>
                    </a:lnTo>
                    <a:lnTo>
                      <a:pt x="36219" y="12094"/>
                    </a:lnTo>
                    <a:lnTo>
                      <a:pt x="36219" y="12157"/>
                    </a:lnTo>
                    <a:lnTo>
                      <a:pt x="36093" y="12199"/>
                    </a:lnTo>
                    <a:lnTo>
                      <a:pt x="36072" y="12220"/>
                    </a:lnTo>
                    <a:lnTo>
                      <a:pt x="36219" y="12199"/>
                    </a:lnTo>
                    <a:lnTo>
                      <a:pt x="36240" y="12283"/>
                    </a:lnTo>
                    <a:lnTo>
                      <a:pt x="36135" y="12366"/>
                    </a:lnTo>
                    <a:lnTo>
                      <a:pt x="36177" y="12492"/>
                    </a:lnTo>
                    <a:lnTo>
                      <a:pt x="36219" y="12513"/>
                    </a:lnTo>
                    <a:lnTo>
                      <a:pt x="36282" y="12617"/>
                    </a:lnTo>
                    <a:lnTo>
                      <a:pt x="36407" y="12596"/>
                    </a:lnTo>
                    <a:lnTo>
                      <a:pt x="36428" y="12534"/>
                    </a:lnTo>
                    <a:lnTo>
                      <a:pt x="36407" y="12471"/>
                    </a:lnTo>
                    <a:lnTo>
                      <a:pt x="36407" y="12387"/>
                    </a:lnTo>
                    <a:lnTo>
                      <a:pt x="36449" y="12366"/>
                    </a:lnTo>
                    <a:lnTo>
                      <a:pt x="36595" y="12471"/>
                    </a:lnTo>
                    <a:lnTo>
                      <a:pt x="36595" y="12534"/>
                    </a:lnTo>
                    <a:lnTo>
                      <a:pt x="36533" y="12638"/>
                    </a:lnTo>
                    <a:lnTo>
                      <a:pt x="36616" y="12701"/>
                    </a:lnTo>
                    <a:lnTo>
                      <a:pt x="36637" y="12743"/>
                    </a:lnTo>
                    <a:lnTo>
                      <a:pt x="36491" y="12827"/>
                    </a:lnTo>
                    <a:lnTo>
                      <a:pt x="36449" y="12889"/>
                    </a:lnTo>
                    <a:lnTo>
                      <a:pt x="36533" y="12952"/>
                    </a:lnTo>
                    <a:lnTo>
                      <a:pt x="36763" y="12952"/>
                    </a:lnTo>
                    <a:lnTo>
                      <a:pt x="36826" y="12994"/>
                    </a:lnTo>
                    <a:lnTo>
                      <a:pt x="36826" y="13099"/>
                    </a:lnTo>
                    <a:lnTo>
                      <a:pt x="36826" y="13161"/>
                    </a:lnTo>
                    <a:lnTo>
                      <a:pt x="36867" y="13140"/>
                    </a:lnTo>
                    <a:lnTo>
                      <a:pt x="36867" y="13057"/>
                    </a:lnTo>
                    <a:lnTo>
                      <a:pt x="36930" y="12994"/>
                    </a:lnTo>
                    <a:lnTo>
                      <a:pt x="36972" y="12994"/>
                    </a:lnTo>
                    <a:lnTo>
                      <a:pt x="36972" y="13057"/>
                    </a:lnTo>
                    <a:lnTo>
                      <a:pt x="36930" y="13161"/>
                    </a:lnTo>
                    <a:lnTo>
                      <a:pt x="36930" y="13245"/>
                    </a:lnTo>
                    <a:lnTo>
                      <a:pt x="36847" y="13266"/>
                    </a:lnTo>
                    <a:lnTo>
                      <a:pt x="36805" y="13433"/>
                    </a:lnTo>
                    <a:lnTo>
                      <a:pt x="36805" y="13475"/>
                    </a:lnTo>
                    <a:lnTo>
                      <a:pt x="36867" y="13517"/>
                    </a:lnTo>
                    <a:lnTo>
                      <a:pt x="36867" y="13622"/>
                    </a:lnTo>
                    <a:lnTo>
                      <a:pt x="36826" y="13726"/>
                    </a:lnTo>
                    <a:lnTo>
                      <a:pt x="36826" y="13831"/>
                    </a:lnTo>
                    <a:lnTo>
                      <a:pt x="36847" y="13852"/>
                    </a:lnTo>
                    <a:lnTo>
                      <a:pt x="36847" y="13873"/>
                    </a:lnTo>
                    <a:lnTo>
                      <a:pt x="36826" y="14082"/>
                    </a:lnTo>
                    <a:lnTo>
                      <a:pt x="36763" y="14166"/>
                    </a:lnTo>
                    <a:lnTo>
                      <a:pt x="36826" y="14270"/>
                    </a:lnTo>
                    <a:lnTo>
                      <a:pt x="36805" y="14354"/>
                    </a:lnTo>
                    <a:lnTo>
                      <a:pt x="36637" y="14396"/>
                    </a:lnTo>
                    <a:lnTo>
                      <a:pt x="36491" y="14375"/>
                    </a:lnTo>
                    <a:lnTo>
                      <a:pt x="36428" y="14396"/>
                    </a:lnTo>
                    <a:lnTo>
                      <a:pt x="36407" y="14480"/>
                    </a:lnTo>
                    <a:lnTo>
                      <a:pt x="36198" y="14626"/>
                    </a:lnTo>
                    <a:lnTo>
                      <a:pt x="36198" y="14710"/>
                    </a:lnTo>
                    <a:lnTo>
                      <a:pt x="36344" y="14793"/>
                    </a:lnTo>
                    <a:lnTo>
                      <a:pt x="36303" y="14793"/>
                    </a:lnTo>
                    <a:lnTo>
                      <a:pt x="36219" y="14814"/>
                    </a:lnTo>
                    <a:lnTo>
                      <a:pt x="36303" y="14814"/>
                    </a:lnTo>
                    <a:lnTo>
                      <a:pt x="36177" y="14982"/>
                    </a:lnTo>
                    <a:lnTo>
                      <a:pt x="36093" y="15024"/>
                    </a:lnTo>
                    <a:lnTo>
                      <a:pt x="35884" y="15149"/>
                    </a:lnTo>
                    <a:lnTo>
                      <a:pt x="35738" y="15296"/>
                    </a:lnTo>
                    <a:lnTo>
                      <a:pt x="35675" y="15296"/>
                    </a:lnTo>
                    <a:lnTo>
                      <a:pt x="35633" y="15337"/>
                    </a:lnTo>
                    <a:lnTo>
                      <a:pt x="35591" y="15463"/>
                    </a:lnTo>
                    <a:lnTo>
                      <a:pt x="35675" y="15568"/>
                    </a:lnTo>
                    <a:lnTo>
                      <a:pt x="35696" y="15672"/>
                    </a:lnTo>
                    <a:lnTo>
                      <a:pt x="35800" y="15840"/>
                    </a:lnTo>
                    <a:lnTo>
                      <a:pt x="35842" y="16133"/>
                    </a:lnTo>
                    <a:lnTo>
                      <a:pt x="35779" y="16174"/>
                    </a:lnTo>
                    <a:lnTo>
                      <a:pt x="35738" y="16153"/>
                    </a:lnTo>
                    <a:lnTo>
                      <a:pt x="35675" y="16195"/>
                    </a:lnTo>
                    <a:lnTo>
                      <a:pt x="35654" y="16300"/>
                    </a:lnTo>
                    <a:lnTo>
                      <a:pt x="35633" y="16195"/>
                    </a:lnTo>
                    <a:lnTo>
                      <a:pt x="35633" y="16049"/>
                    </a:lnTo>
                    <a:lnTo>
                      <a:pt x="35570" y="15986"/>
                    </a:lnTo>
                    <a:lnTo>
                      <a:pt x="35466" y="16049"/>
                    </a:lnTo>
                    <a:lnTo>
                      <a:pt x="35424" y="16153"/>
                    </a:lnTo>
                    <a:lnTo>
                      <a:pt x="35319" y="16216"/>
                    </a:lnTo>
                    <a:lnTo>
                      <a:pt x="35235" y="16174"/>
                    </a:lnTo>
                    <a:lnTo>
                      <a:pt x="35256" y="16112"/>
                    </a:lnTo>
                    <a:lnTo>
                      <a:pt x="35256" y="16070"/>
                    </a:lnTo>
                    <a:lnTo>
                      <a:pt x="35047" y="16070"/>
                    </a:lnTo>
                    <a:lnTo>
                      <a:pt x="35005" y="16174"/>
                    </a:lnTo>
                    <a:lnTo>
                      <a:pt x="34922" y="16258"/>
                    </a:lnTo>
                    <a:lnTo>
                      <a:pt x="34796" y="16216"/>
                    </a:lnTo>
                    <a:lnTo>
                      <a:pt x="34712" y="16216"/>
                    </a:lnTo>
                    <a:lnTo>
                      <a:pt x="34650" y="16174"/>
                    </a:lnTo>
                    <a:lnTo>
                      <a:pt x="34587" y="16174"/>
                    </a:lnTo>
                    <a:lnTo>
                      <a:pt x="34503" y="16258"/>
                    </a:lnTo>
                    <a:lnTo>
                      <a:pt x="34357" y="16195"/>
                    </a:lnTo>
                    <a:lnTo>
                      <a:pt x="34315" y="16174"/>
                    </a:lnTo>
                    <a:lnTo>
                      <a:pt x="34231" y="16070"/>
                    </a:lnTo>
                    <a:lnTo>
                      <a:pt x="34106" y="15986"/>
                    </a:lnTo>
                    <a:lnTo>
                      <a:pt x="33980" y="15965"/>
                    </a:lnTo>
                    <a:lnTo>
                      <a:pt x="33834" y="15777"/>
                    </a:lnTo>
                    <a:lnTo>
                      <a:pt x="33813" y="15840"/>
                    </a:lnTo>
                    <a:lnTo>
                      <a:pt x="33813" y="15902"/>
                    </a:lnTo>
                    <a:lnTo>
                      <a:pt x="33792" y="15965"/>
                    </a:lnTo>
                    <a:lnTo>
                      <a:pt x="33750" y="15944"/>
                    </a:lnTo>
                    <a:lnTo>
                      <a:pt x="33708" y="15965"/>
                    </a:lnTo>
                    <a:lnTo>
                      <a:pt x="33708" y="16049"/>
                    </a:lnTo>
                    <a:lnTo>
                      <a:pt x="33771" y="16112"/>
                    </a:lnTo>
                    <a:lnTo>
                      <a:pt x="33750" y="16195"/>
                    </a:lnTo>
                    <a:lnTo>
                      <a:pt x="33687" y="16195"/>
                    </a:lnTo>
                    <a:lnTo>
                      <a:pt x="33582" y="16216"/>
                    </a:lnTo>
                    <a:lnTo>
                      <a:pt x="33499" y="16300"/>
                    </a:lnTo>
                    <a:lnTo>
                      <a:pt x="33373" y="16300"/>
                    </a:lnTo>
                    <a:lnTo>
                      <a:pt x="33290" y="16384"/>
                    </a:lnTo>
                    <a:lnTo>
                      <a:pt x="33290" y="16488"/>
                    </a:lnTo>
                    <a:lnTo>
                      <a:pt x="33206" y="16530"/>
                    </a:lnTo>
                    <a:lnTo>
                      <a:pt x="33164" y="16677"/>
                    </a:lnTo>
                    <a:lnTo>
                      <a:pt x="33248" y="16886"/>
                    </a:lnTo>
                    <a:lnTo>
                      <a:pt x="33352" y="16990"/>
                    </a:lnTo>
                    <a:lnTo>
                      <a:pt x="33394" y="16949"/>
                    </a:lnTo>
                    <a:lnTo>
                      <a:pt x="33499" y="17095"/>
                    </a:lnTo>
                    <a:lnTo>
                      <a:pt x="33478" y="17158"/>
                    </a:lnTo>
                    <a:lnTo>
                      <a:pt x="33666" y="17158"/>
                    </a:lnTo>
                    <a:lnTo>
                      <a:pt x="33771" y="17200"/>
                    </a:lnTo>
                    <a:lnTo>
                      <a:pt x="33813" y="17137"/>
                    </a:lnTo>
                    <a:lnTo>
                      <a:pt x="33917" y="17137"/>
                    </a:lnTo>
                    <a:lnTo>
                      <a:pt x="33980" y="17095"/>
                    </a:lnTo>
                    <a:lnTo>
                      <a:pt x="34106" y="17095"/>
                    </a:lnTo>
                    <a:lnTo>
                      <a:pt x="34189" y="17053"/>
                    </a:lnTo>
                    <a:lnTo>
                      <a:pt x="34273" y="17095"/>
                    </a:lnTo>
                    <a:lnTo>
                      <a:pt x="34315" y="17032"/>
                    </a:lnTo>
                    <a:lnTo>
                      <a:pt x="34315" y="16928"/>
                    </a:lnTo>
                    <a:lnTo>
                      <a:pt x="34336" y="16865"/>
                    </a:lnTo>
                    <a:lnTo>
                      <a:pt x="34398" y="16865"/>
                    </a:lnTo>
                    <a:lnTo>
                      <a:pt x="34503" y="17032"/>
                    </a:lnTo>
                    <a:lnTo>
                      <a:pt x="34587" y="17032"/>
                    </a:lnTo>
                    <a:lnTo>
                      <a:pt x="34650" y="17116"/>
                    </a:lnTo>
                    <a:lnTo>
                      <a:pt x="34796" y="17137"/>
                    </a:lnTo>
                    <a:lnTo>
                      <a:pt x="34817" y="17074"/>
                    </a:lnTo>
                    <a:lnTo>
                      <a:pt x="34901" y="16970"/>
                    </a:lnTo>
                    <a:lnTo>
                      <a:pt x="34943" y="16970"/>
                    </a:lnTo>
                    <a:lnTo>
                      <a:pt x="35026" y="16886"/>
                    </a:lnTo>
                    <a:lnTo>
                      <a:pt x="35131" y="16865"/>
                    </a:lnTo>
                    <a:lnTo>
                      <a:pt x="35110" y="16928"/>
                    </a:lnTo>
                    <a:lnTo>
                      <a:pt x="35110" y="17032"/>
                    </a:lnTo>
                    <a:lnTo>
                      <a:pt x="35026" y="17137"/>
                    </a:lnTo>
                    <a:lnTo>
                      <a:pt x="35026" y="17262"/>
                    </a:lnTo>
                    <a:lnTo>
                      <a:pt x="35131" y="17221"/>
                    </a:lnTo>
                    <a:lnTo>
                      <a:pt x="35173" y="17032"/>
                    </a:lnTo>
                    <a:lnTo>
                      <a:pt x="35215" y="17074"/>
                    </a:lnTo>
                    <a:lnTo>
                      <a:pt x="35256" y="17032"/>
                    </a:lnTo>
                    <a:lnTo>
                      <a:pt x="35340" y="17074"/>
                    </a:lnTo>
                    <a:lnTo>
                      <a:pt x="35256" y="17200"/>
                    </a:lnTo>
                    <a:lnTo>
                      <a:pt x="35277" y="17283"/>
                    </a:lnTo>
                    <a:lnTo>
                      <a:pt x="35277" y="17179"/>
                    </a:lnTo>
                    <a:lnTo>
                      <a:pt x="35466" y="17011"/>
                    </a:lnTo>
                    <a:lnTo>
                      <a:pt x="35487" y="17074"/>
                    </a:lnTo>
                    <a:lnTo>
                      <a:pt x="35361" y="17179"/>
                    </a:lnTo>
                    <a:lnTo>
                      <a:pt x="35361" y="17242"/>
                    </a:lnTo>
                    <a:lnTo>
                      <a:pt x="35445" y="17304"/>
                    </a:lnTo>
                    <a:lnTo>
                      <a:pt x="35487" y="17451"/>
                    </a:lnTo>
                    <a:lnTo>
                      <a:pt x="35487" y="17555"/>
                    </a:lnTo>
                    <a:lnTo>
                      <a:pt x="35507" y="17660"/>
                    </a:lnTo>
                    <a:lnTo>
                      <a:pt x="35612" y="17639"/>
                    </a:lnTo>
                    <a:lnTo>
                      <a:pt x="35612" y="17765"/>
                    </a:lnTo>
                    <a:lnTo>
                      <a:pt x="35675" y="17827"/>
                    </a:lnTo>
                    <a:lnTo>
                      <a:pt x="35759" y="17681"/>
                    </a:lnTo>
                    <a:lnTo>
                      <a:pt x="35717" y="17869"/>
                    </a:lnTo>
                    <a:lnTo>
                      <a:pt x="35654" y="17953"/>
                    </a:lnTo>
                    <a:lnTo>
                      <a:pt x="35759" y="18058"/>
                    </a:lnTo>
                    <a:lnTo>
                      <a:pt x="35759" y="17974"/>
                    </a:lnTo>
                    <a:lnTo>
                      <a:pt x="35800" y="17869"/>
                    </a:lnTo>
                    <a:lnTo>
                      <a:pt x="35863" y="17848"/>
                    </a:lnTo>
                    <a:lnTo>
                      <a:pt x="35863" y="17848"/>
                    </a:lnTo>
                    <a:lnTo>
                      <a:pt x="35821" y="17890"/>
                    </a:lnTo>
                    <a:lnTo>
                      <a:pt x="35863" y="18037"/>
                    </a:lnTo>
                    <a:lnTo>
                      <a:pt x="35926" y="18162"/>
                    </a:lnTo>
                    <a:lnTo>
                      <a:pt x="36093" y="18141"/>
                    </a:lnTo>
                    <a:lnTo>
                      <a:pt x="36031" y="18183"/>
                    </a:lnTo>
                    <a:lnTo>
                      <a:pt x="35821" y="18309"/>
                    </a:lnTo>
                    <a:lnTo>
                      <a:pt x="35675" y="18309"/>
                    </a:lnTo>
                    <a:lnTo>
                      <a:pt x="35654" y="18371"/>
                    </a:lnTo>
                    <a:lnTo>
                      <a:pt x="35759" y="18413"/>
                    </a:lnTo>
                    <a:lnTo>
                      <a:pt x="35759" y="18560"/>
                    </a:lnTo>
                    <a:lnTo>
                      <a:pt x="35821" y="18664"/>
                    </a:lnTo>
                    <a:lnTo>
                      <a:pt x="35905" y="18727"/>
                    </a:lnTo>
                    <a:lnTo>
                      <a:pt x="35989" y="18727"/>
                    </a:lnTo>
                    <a:lnTo>
                      <a:pt x="35989" y="18790"/>
                    </a:lnTo>
                    <a:lnTo>
                      <a:pt x="36093" y="18874"/>
                    </a:lnTo>
                    <a:lnTo>
                      <a:pt x="36156" y="18915"/>
                    </a:lnTo>
                    <a:lnTo>
                      <a:pt x="36219" y="18915"/>
                    </a:lnTo>
                    <a:lnTo>
                      <a:pt x="36407" y="19041"/>
                    </a:lnTo>
                    <a:lnTo>
                      <a:pt x="36512" y="19041"/>
                    </a:lnTo>
                    <a:lnTo>
                      <a:pt x="36512" y="19104"/>
                    </a:lnTo>
                    <a:lnTo>
                      <a:pt x="36575" y="19125"/>
                    </a:lnTo>
                    <a:lnTo>
                      <a:pt x="36595" y="19083"/>
                    </a:lnTo>
                    <a:lnTo>
                      <a:pt x="36616" y="19041"/>
                    </a:lnTo>
                    <a:lnTo>
                      <a:pt x="36721" y="19104"/>
                    </a:lnTo>
                    <a:lnTo>
                      <a:pt x="36679" y="19125"/>
                    </a:lnTo>
                    <a:lnTo>
                      <a:pt x="36616" y="19187"/>
                    </a:lnTo>
                    <a:lnTo>
                      <a:pt x="36679" y="19292"/>
                    </a:lnTo>
                    <a:lnTo>
                      <a:pt x="36742" y="19334"/>
                    </a:lnTo>
                    <a:lnTo>
                      <a:pt x="36805" y="19334"/>
                    </a:lnTo>
                    <a:lnTo>
                      <a:pt x="36805" y="19418"/>
                    </a:lnTo>
                    <a:lnTo>
                      <a:pt x="36930" y="19543"/>
                    </a:lnTo>
                    <a:lnTo>
                      <a:pt x="37014" y="19543"/>
                    </a:lnTo>
                    <a:lnTo>
                      <a:pt x="37056" y="19606"/>
                    </a:lnTo>
                    <a:lnTo>
                      <a:pt x="37098" y="19648"/>
                    </a:lnTo>
                    <a:lnTo>
                      <a:pt x="37265" y="19731"/>
                    </a:lnTo>
                    <a:lnTo>
                      <a:pt x="37328" y="19711"/>
                    </a:lnTo>
                    <a:lnTo>
                      <a:pt x="37370" y="19731"/>
                    </a:lnTo>
                    <a:lnTo>
                      <a:pt x="37453" y="19731"/>
                    </a:lnTo>
                    <a:lnTo>
                      <a:pt x="37537" y="19773"/>
                    </a:lnTo>
                    <a:lnTo>
                      <a:pt x="37558" y="19857"/>
                    </a:lnTo>
                    <a:lnTo>
                      <a:pt x="37725" y="19983"/>
                    </a:lnTo>
                    <a:lnTo>
                      <a:pt x="37788" y="19983"/>
                    </a:lnTo>
                    <a:lnTo>
                      <a:pt x="37872" y="20045"/>
                    </a:lnTo>
                    <a:lnTo>
                      <a:pt x="38060" y="20087"/>
                    </a:lnTo>
                    <a:lnTo>
                      <a:pt x="38165" y="20150"/>
                    </a:lnTo>
                    <a:lnTo>
                      <a:pt x="38269" y="20150"/>
                    </a:lnTo>
                    <a:lnTo>
                      <a:pt x="38290" y="20129"/>
                    </a:lnTo>
                    <a:lnTo>
                      <a:pt x="38290" y="20066"/>
                    </a:lnTo>
                    <a:lnTo>
                      <a:pt x="38207" y="19983"/>
                    </a:lnTo>
                    <a:lnTo>
                      <a:pt x="38165" y="19920"/>
                    </a:lnTo>
                    <a:lnTo>
                      <a:pt x="38207" y="19857"/>
                    </a:lnTo>
                    <a:lnTo>
                      <a:pt x="38290" y="19878"/>
                    </a:lnTo>
                    <a:lnTo>
                      <a:pt x="38311" y="19815"/>
                    </a:lnTo>
                    <a:lnTo>
                      <a:pt x="38290" y="19752"/>
                    </a:lnTo>
                    <a:lnTo>
                      <a:pt x="38248" y="19773"/>
                    </a:lnTo>
                    <a:lnTo>
                      <a:pt x="38207" y="19731"/>
                    </a:lnTo>
                    <a:lnTo>
                      <a:pt x="38248" y="19606"/>
                    </a:lnTo>
                    <a:lnTo>
                      <a:pt x="38207" y="19564"/>
                    </a:lnTo>
                    <a:lnTo>
                      <a:pt x="38102" y="19669"/>
                    </a:lnTo>
                    <a:lnTo>
                      <a:pt x="38102" y="19627"/>
                    </a:lnTo>
                    <a:lnTo>
                      <a:pt x="38081" y="19543"/>
                    </a:lnTo>
                    <a:lnTo>
                      <a:pt x="38018" y="19543"/>
                    </a:lnTo>
                    <a:lnTo>
                      <a:pt x="38123" y="19439"/>
                    </a:lnTo>
                    <a:lnTo>
                      <a:pt x="38102" y="19313"/>
                    </a:lnTo>
                    <a:lnTo>
                      <a:pt x="38060" y="19292"/>
                    </a:lnTo>
                    <a:lnTo>
                      <a:pt x="37956" y="19292"/>
                    </a:lnTo>
                    <a:lnTo>
                      <a:pt x="37976" y="19187"/>
                    </a:lnTo>
                    <a:lnTo>
                      <a:pt x="37935" y="19083"/>
                    </a:lnTo>
                    <a:lnTo>
                      <a:pt x="37893" y="18999"/>
                    </a:lnTo>
                    <a:lnTo>
                      <a:pt x="37788" y="18999"/>
                    </a:lnTo>
                    <a:lnTo>
                      <a:pt x="37851" y="18915"/>
                    </a:lnTo>
                    <a:lnTo>
                      <a:pt x="37767" y="18894"/>
                    </a:lnTo>
                    <a:lnTo>
                      <a:pt x="37725" y="18894"/>
                    </a:lnTo>
                    <a:lnTo>
                      <a:pt x="37746" y="18832"/>
                    </a:lnTo>
                    <a:lnTo>
                      <a:pt x="37663" y="18727"/>
                    </a:lnTo>
                    <a:lnTo>
                      <a:pt x="37663" y="18748"/>
                    </a:lnTo>
                    <a:lnTo>
                      <a:pt x="37621" y="18748"/>
                    </a:lnTo>
                    <a:lnTo>
                      <a:pt x="37621" y="18602"/>
                    </a:lnTo>
                    <a:lnTo>
                      <a:pt x="37621" y="18539"/>
                    </a:lnTo>
                    <a:lnTo>
                      <a:pt x="37621" y="18476"/>
                    </a:lnTo>
                    <a:lnTo>
                      <a:pt x="37453" y="18350"/>
                    </a:lnTo>
                    <a:lnTo>
                      <a:pt x="37432" y="18225"/>
                    </a:lnTo>
                    <a:lnTo>
                      <a:pt x="37432" y="18120"/>
                    </a:lnTo>
                    <a:lnTo>
                      <a:pt x="37516" y="18162"/>
                    </a:lnTo>
                    <a:lnTo>
                      <a:pt x="37558" y="18078"/>
                    </a:lnTo>
                    <a:lnTo>
                      <a:pt x="37663" y="18120"/>
                    </a:lnTo>
                    <a:lnTo>
                      <a:pt x="37663" y="18225"/>
                    </a:lnTo>
                    <a:lnTo>
                      <a:pt x="37746" y="18371"/>
                    </a:lnTo>
                    <a:lnTo>
                      <a:pt x="37872" y="18434"/>
                    </a:lnTo>
                    <a:lnTo>
                      <a:pt x="37935" y="18476"/>
                    </a:lnTo>
                    <a:lnTo>
                      <a:pt x="37935" y="18560"/>
                    </a:lnTo>
                    <a:lnTo>
                      <a:pt x="37976" y="18602"/>
                    </a:lnTo>
                    <a:lnTo>
                      <a:pt x="37976" y="18539"/>
                    </a:lnTo>
                    <a:lnTo>
                      <a:pt x="37935" y="18392"/>
                    </a:lnTo>
                    <a:lnTo>
                      <a:pt x="37935" y="18350"/>
                    </a:lnTo>
                    <a:lnTo>
                      <a:pt x="37976" y="18309"/>
                    </a:lnTo>
                    <a:lnTo>
                      <a:pt x="38018" y="18392"/>
                    </a:lnTo>
                    <a:lnTo>
                      <a:pt x="38018" y="18455"/>
                    </a:lnTo>
                    <a:lnTo>
                      <a:pt x="38081" y="18497"/>
                    </a:lnTo>
                    <a:lnTo>
                      <a:pt x="38123" y="18685"/>
                    </a:lnTo>
                    <a:lnTo>
                      <a:pt x="38207" y="18706"/>
                    </a:lnTo>
                    <a:lnTo>
                      <a:pt x="38207" y="18769"/>
                    </a:lnTo>
                    <a:lnTo>
                      <a:pt x="38290" y="18832"/>
                    </a:lnTo>
                    <a:lnTo>
                      <a:pt x="38374" y="19020"/>
                    </a:lnTo>
                    <a:lnTo>
                      <a:pt x="38416" y="18936"/>
                    </a:lnTo>
                    <a:lnTo>
                      <a:pt x="38395" y="18832"/>
                    </a:lnTo>
                    <a:lnTo>
                      <a:pt x="38395" y="18664"/>
                    </a:lnTo>
                    <a:lnTo>
                      <a:pt x="38416" y="18560"/>
                    </a:lnTo>
                    <a:lnTo>
                      <a:pt x="38416" y="18643"/>
                    </a:lnTo>
                    <a:lnTo>
                      <a:pt x="38479" y="18811"/>
                    </a:lnTo>
                    <a:lnTo>
                      <a:pt x="38479" y="18915"/>
                    </a:lnTo>
                    <a:lnTo>
                      <a:pt x="38479" y="18999"/>
                    </a:lnTo>
                    <a:lnTo>
                      <a:pt x="38520" y="19020"/>
                    </a:lnTo>
                    <a:lnTo>
                      <a:pt x="38604" y="19083"/>
                    </a:lnTo>
                    <a:lnTo>
                      <a:pt x="38625" y="18999"/>
                    </a:lnTo>
                    <a:lnTo>
                      <a:pt x="38583" y="18957"/>
                    </a:lnTo>
                    <a:lnTo>
                      <a:pt x="38583" y="18894"/>
                    </a:lnTo>
                    <a:lnTo>
                      <a:pt x="38667" y="18915"/>
                    </a:lnTo>
                    <a:lnTo>
                      <a:pt x="38688" y="19020"/>
                    </a:lnTo>
                    <a:lnTo>
                      <a:pt x="38688" y="19104"/>
                    </a:lnTo>
                    <a:lnTo>
                      <a:pt x="38709" y="19125"/>
                    </a:lnTo>
                    <a:lnTo>
                      <a:pt x="38709" y="19062"/>
                    </a:lnTo>
                    <a:lnTo>
                      <a:pt x="38772" y="19020"/>
                    </a:lnTo>
                    <a:lnTo>
                      <a:pt x="38772" y="19187"/>
                    </a:lnTo>
                    <a:lnTo>
                      <a:pt x="38813" y="19271"/>
                    </a:lnTo>
                    <a:lnTo>
                      <a:pt x="38897" y="19271"/>
                    </a:lnTo>
                    <a:lnTo>
                      <a:pt x="38939" y="19208"/>
                    </a:lnTo>
                    <a:lnTo>
                      <a:pt x="38939" y="19313"/>
                    </a:lnTo>
                    <a:lnTo>
                      <a:pt x="38918" y="19376"/>
                    </a:lnTo>
                    <a:lnTo>
                      <a:pt x="38981" y="19543"/>
                    </a:lnTo>
                    <a:lnTo>
                      <a:pt x="39023" y="19627"/>
                    </a:lnTo>
                    <a:lnTo>
                      <a:pt x="39127" y="19627"/>
                    </a:lnTo>
                    <a:lnTo>
                      <a:pt x="39127" y="19543"/>
                    </a:lnTo>
                    <a:lnTo>
                      <a:pt x="39106" y="19522"/>
                    </a:lnTo>
                    <a:lnTo>
                      <a:pt x="39106" y="19397"/>
                    </a:lnTo>
                    <a:lnTo>
                      <a:pt x="39044" y="19187"/>
                    </a:lnTo>
                    <a:lnTo>
                      <a:pt x="39127" y="19187"/>
                    </a:lnTo>
                    <a:lnTo>
                      <a:pt x="39169" y="19271"/>
                    </a:lnTo>
                    <a:lnTo>
                      <a:pt x="39274" y="19292"/>
                    </a:lnTo>
                    <a:lnTo>
                      <a:pt x="39316" y="19271"/>
                    </a:lnTo>
                    <a:lnTo>
                      <a:pt x="39253" y="19166"/>
                    </a:lnTo>
                    <a:lnTo>
                      <a:pt x="39295" y="19083"/>
                    </a:lnTo>
                    <a:lnTo>
                      <a:pt x="39295" y="18894"/>
                    </a:lnTo>
                    <a:lnTo>
                      <a:pt x="39211" y="18706"/>
                    </a:lnTo>
                    <a:lnTo>
                      <a:pt x="39232" y="18560"/>
                    </a:lnTo>
                    <a:lnTo>
                      <a:pt x="39232" y="18392"/>
                    </a:lnTo>
                    <a:lnTo>
                      <a:pt x="39253" y="18560"/>
                    </a:lnTo>
                    <a:lnTo>
                      <a:pt x="39232" y="18664"/>
                    </a:lnTo>
                    <a:lnTo>
                      <a:pt x="39253" y="18790"/>
                    </a:lnTo>
                    <a:lnTo>
                      <a:pt x="39420" y="18957"/>
                    </a:lnTo>
                    <a:lnTo>
                      <a:pt x="39441" y="18894"/>
                    </a:lnTo>
                    <a:lnTo>
                      <a:pt x="39420" y="18769"/>
                    </a:lnTo>
                    <a:lnTo>
                      <a:pt x="39462" y="18664"/>
                    </a:lnTo>
                    <a:lnTo>
                      <a:pt x="39462" y="18497"/>
                    </a:lnTo>
                    <a:lnTo>
                      <a:pt x="39546" y="18455"/>
                    </a:lnTo>
                    <a:lnTo>
                      <a:pt x="39525" y="18434"/>
                    </a:lnTo>
                    <a:lnTo>
                      <a:pt x="39399" y="18246"/>
                    </a:lnTo>
                    <a:lnTo>
                      <a:pt x="39357" y="18120"/>
                    </a:lnTo>
                    <a:lnTo>
                      <a:pt x="39316" y="18078"/>
                    </a:lnTo>
                    <a:lnTo>
                      <a:pt x="39336" y="18016"/>
                    </a:lnTo>
                    <a:lnTo>
                      <a:pt x="39253" y="17869"/>
                    </a:lnTo>
                    <a:lnTo>
                      <a:pt x="39190" y="17786"/>
                    </a:lnTo>
                    <a:lnTo>
                      <a:pt x="39316" y="17765"/>
                    </a:lnTo>
                    <a:lnTo>
                      <a:pt x="39336" y="17723"/>
                    </a:lnTo>
                    <a:lnTo>
                      <a:pt x="39420" y="17639"/>
                    </a:lnTo>
                    <a:lnTo>
                      <a:pt x="39357" y="17576"/>
                    </a:lnTo>
                    <a:lnTo>
                      <a:pt x="39295" y="17618"/>
                    </a:lnTo>
                    <a:lnTo>
                      <a:pt x="39148" y="17639"/>
                    </a:lnTo>
                    <a:lnTo>
                      <a:pt x="39106" y="17597"/>
                    </a:lnTo>
                    <a:lnTo>
                      <a:pt x="39127" y="17555"/>
                    </a:lnTo>
                    <a:lnTo>
                      <a:pt x="39148" y="17514"/>
                    </a:lnTo>
                    <a:lnTo>
                      <a:pt x="39232" y="17430"/>
                    </a:lnTo>
                    <a:lnTo>
                      <a:pt x="39253" y="17325"/>
                    </a:lnTo>
                    <a:lnTo>
                      <a:pt x="39211" y="17242"/>
                    </a:lnTo>
                    <a:lnTo>
                      <a:pt x="39148" y="17242"/>
                    </a:lnTo>
                    <a:lnTo>
                      <a:pt x="39148" y="17304"/>
                    </a:lnTo>
                    <a:lnTo>
                      <a:pt x="39106" y="17388"/>
                    </a:lnTo>
                    <a:lnTo>
                      <a:pt x="39106" y="17304"/>
                    </a:lnTo>
                    <a:lnTo>
                      <a:pt x="39085" y="17325"/>
                    </a:lnTo>
                    <a:lnTo>
                      <a:pt x="38939" y="17346"/>
                    </a:lnTo>
                    <a:lnTo>
                      <a:pt x="38918" y="17304"/>
                    </a:lnTo>
                    <a:lnTo>
                      <a:pt x="39002" y="17242"/>
                    </a:lnTo>
                    <a:lnTo>
                      <a:pt x="39023" y="17200"/>
                    </a:lnTo>
                    <a:lnTo>
                      <a:pt x="38981" y="17137"/>
                    </a:lnTo>
                    <a:lnTo>
                      <a:pt x="38939" y="17032"/>
                    </a:lnTo>
                    <a:lnTo>
                      <a:pt x="38876" y="16990"/>
                    </a:lnTo>
                    <a:lnTo>
                      <a:pt x="38813" y="17011"/>
                    </a:lnTo>
                    <a:lnTo>
                      <a:pt x="38813" y="17116"/>
                    </a:lnTo>
                    <a:lnTo>
                      <a:pt x="38792" y="17179"/>
                    </a:lnTo>
                    <a:lnTo>
                      <a:pt x="38772" y="17137"/>
                    </a:lnTo>
                    <a:lnTo>
                      <a:pt x="38772" y="17011"/>
                    </a:lnTo>
                    <a:lnTo>
                      <a:pt x="38730" y="16928"/>
                    </a:lnTo>
                    <a:lnTo>
                      <a:pt x="38688" y="16928"/>
                    </a:lnTo>
                    <a:lnTo>
                      <a:pt x="38709" y="16865"/>
                    </a:lnTo>
                    <a:lnTo>
                      <a:pt x="38667" y="16865"/>
                    </a:lnTo>
                    <a:lnTo>
                      <a:pt x="38667" y="16823"/>
                    </a:lnTo>
                    <a:lnTo>
                      <a:pt x="38688" y="16823"/>
                    </a:lnTo>
                    <a:lnTo>
                      <a:pt x="38667" y="16760"/>
                    </a:lnTo>
                    <a:lnTo>
                      <a:pt x="38604" y="16718"/>
                    </a:lnTo>
                    <a:lnTo>
                      <a:pt x="38625" y="16677"/>
                    </a:lnTo>
                    <a:lnTo>
                      <a:pt x="38730" y="16677"/>
                    </a:lnTo>
                    <a:lnTo>
                      <a:pt x="38792" y="16656"/>
                    </a:lnTo>
                    <a:lnTo>
                      <a:pt x="38730" y="16593"/>
                    </a:lnTo>
                    <a:lnTo>
                      <a:pt x="38625" y="16593"/>
                    </a:lnTo>
                    <a:lnTo>
                      <a:pt x="38583" y="16572"/>
                    </a:lnTo>
                    <a:lnTo>
                      <a:pt x="38625" y="16488"/>
                    </a:lnTo>
                    <a:lnTo>
                      <a:pt x="38730" y="16446"/>
                    </a:lnTo>
                    <a:lnTo>
                      <a:pt x="38730" y="16405"/>
                    </a:lnTo>
                    <a:lnTo>
                      <a:pt x="38688" y="16363"/>
                    </a:lnTo>
                    <a:lnTo>
                      <a:pt x="38520" y="16363"/>
                    </a:lnTo>
                    <a:lnTo>
                      <a:pt x="38500" y="16405"/>
                    </a:lnTo>
                    <a:lnTo>
                      <a:pt x="38458" y="16488"/>
                    </a:lnTo>
                    <a:lnTo>
                      <a:pt x="38248" y="16530"/>
                    </a:lnTo>
                    <a:lnTo>
                      <a:pt x="38353" y="16467"/>
                    </a:lnTo>
                    <a:lnTo>
                      <a:pt x="38500" y="16321"/>
                    </a:lnTo>
                    <a:lnTo>
                      <a:pt x="38562" y="16216"/>
                    </a:lnTo>
                    <a:lnTo>
                      <a:pt x="38562" y="16174"/>
                    </a:lnTo>
                    <a:lnTo>
                      <a:pt x="38458" y="16174"/>
                    </a:lnTo>
                    <a:lnTo>
                      <a:pt x="38395" y="16153"/>
                    </a:lnTo>
                    <a:lnTo>
                      <a:pt x="38458" y="16091"/>
                    </a:lnTo>
                    <a:lnTo>
                      <a:pt x="38416" y="16049"/>
                    </a:lnTo>
                    <a:lnTo>
                      <a:pt x="38374" y="16070"/>
                    </a:lnTo>
                    <a:lnTo>
                      <a:pt x="38374" y="15986"/>
                    </a:lnTo>
                    <a:lnTo>
                      <a:pt x="38416" y="15923"/>
                    </a:lnTo>
                    <a:lnTo>
                      <a:pt x="38416" y="15819"/>
                    </a:lnTo>
                    <a:lnTo>
                      <a:pt x="38290" y="15777"/>
                    </a:lnTo>
                    <a:lnTo>
                      <a:pt x="38207" y="15756"/>
                    </a:lnTo>
                    <a:lnTo>
                      <a:pt x="38081" y="15756"/>
                    </a:lnTo>
                    <a:lnTo>
                      <a:pt x="38039" y="15693"/>
                    </a:lnTo>
                    <a:lnTo>
                      <a:pt x="38165" y="15693"/>
                    </a:lnTo>
                    <a:lnTo>
                      <a:pt x="38269" y="15672"/>
                    </a:lnTo>
                    <a:lnTo>
                      <a:pt x="38311" y="15630"/>
                    </a:lnTo>
                    <a:lnTo>
                      <a:pt x="38374" y="15693"/>
                    </a:lnTo>
                    <a:lnTo>
                      <a:pt x="38395" y="15756"/>
                    </a:lnTo>
                    <a:lnTo>
                      <a:pt x="38500" y="15756"/>
                    </a:lnTo>
                    <a:lnTo>
                      <a:pt x="38604" y="15798"/>
                    </a:lnTo>
                    <a:lnTo>
                      <a:pt x="38625" y="15881"/>
                    </a:lnTo>
                    <a:lnTo>
                      <a:pt x="38604" y="15965"/>
                    </a:lnTo>
                    <a:lnTo>
                      <a:pt x="38625" y="16049"/>
                    </a:lnTo>
                    <a:lnTo>
                      <a:pt x="38730" y="16174"/>
                    </a:lnTo>
                    <a:lnTo>
                      <a:pt x="38772" y="16174"/>
                    </a:lnTo>
                    <a:lnTo>
                      <a:pt x="38792" y="16070"/>
                    </a:lnTo>
                    <a:lnTo>
                      <a:pt x="38834" y="16133"/>
                    </a:lnTo>
                    <a:lnTo>
                      <a:pt x="38981" y="16153"/>
                    </a:lnTo>
                    <a:lnTo>
                      <a:pt x="39023" y="16133"/>
                    </a:lnTo>
                    <a:lnTo>
                      <a:pt x="39023" y="16070"/>
                    </a:lnTo>
                    <a:lnTo>
                      <a:pt x="38981" y="16049"/>
                    </a:lnTo>
                    <a:lnTo>
                      <a:pt x="38981" y="15965"/>
                    </a:lnTo>
                    <a:lnTo>
                      <a:pt x="38939" y="15861"/>
                    </a:lnTo>
                    <a:lnTo>
                      <a:pt x="38876" y="15777"/>
                    </a:lnTo>
                    <a:lnTo>
                      <a:pt x="38792" y="15756"/>
                    </a:lnTo>
                    <a:lnTo>
                      <a:pt x="38813" y="15672"/>
                    </a:lnTo>
                    <a:lnTo>
                      <a:pt x="38813" y="15589"/>
                    </a:lnTo>
                    <a:lnTo>
                      <a:pt x="38772" y="15547"/>
                    </a:lnTo>
                    <a:lnTo>
                      <a:pt x="38792" y="15526"/>
                    </a:lnTo>
                    <a:lnTo>
                      <a:pt x="38834" y="15547"/>
                    </a:lnTo>
                    <a:lnTo>
                      <a:pt x="38876" y="15651"/>
                    </a:lnTo>
                    <a:lnTo>
                      <a:pt x="38918" y="15693"/>
                    </a:lnTo>
                    <a:lnTo>
                      <a:pt x="39002" y="15672"/>
                    </a:lnTo>
                    <a:lnTo>
                      <a:pt x="38981" y="15651"/>
                    </a:lnTo>
                    <a:lnTo>
                      <a:pt x="39002" y="15630"/>
                    </a:lnTo>
                    <a:lnTo>
                      <a:pt x="39085" y="15651"/>
                    </a:lnTo>
                    <a:lnTo>
                      <a:pt x="39044" y="15547"/>
                    </a:lnTo>
                    <a:lnTo>
                      <a:pt x="39002" y="15442"/>
                    </a:lnTo>
                    <a:lnTo>
                      <a:pt x="38897" y="15379"/>
                    </a:lnTo>
                    <a:lnTo>
                      <a:pt x="39002" y="15379"/>
                    </a:lnTo>
                    <a:lnTo>
                      <a:pt x="39044" y="15442"/>
                    </a:lnTo>
                    <a:lnTo>
                      <a:pt x="39106" y="15484"/>
                    </a:lnTo>
                    <a:lnTo>
                      <a:pt x="39190" y="15463"/>
                    </a:lnTo>
                    <a:lnTo>
                      <a:pt x="39148" y="15421"/>
                    </a:lnTo>
                    <a:lnTo>
                      <a:pt x="39148" y="15337"/>
                    </a:lnTo>
                    <a:lnTo>
                      <a:pt x="39190" y="15337"/>
                    </a:lnTo>
                    <a:lnTo>
                      <a:pt x="39232" y="15379"/>
                    </a:lnTo>
                    <a:lnTo>
                      <a:pt x="39295" y="15421"/>
                    </a:lnTo>
                    <a:lnTo>
                      <a:pt x="39295" y="15463"/>
                    </a:lnTo>
                    <a:lnTo>
                      <a:pt x="39232" y="15484"/>
                    </a:lnTo>
                    <a:lnTo>
                      <a:pt x="39232" y="15589"/>
                    </a:lnTo>
                    <a:lnTo>
                      <a:pt x="39232" y="15630"/>
                    </a:lnTo>
                    <a:lnTo>
                      <a:pt x="39295" y="15630"/>
                    </a:lnTo>
                    <a:lnTo>
                      <a:pt x="39336" y="15651"/>
                    </a:lnTo>
                    <a:lnTo>
                      <a:pt x="39336" y="15693"/>
                    </a:lnTo>
                    <a:lnTo>
                      <a:pt x="39295" y="15735"/>
                    </a:lnTo>
                    <a:lnTo>
                      <a:pt x="39253" y="15777"/>
                    </a:lnTo>
                    <a:lnTo>
                      <a:pt x="39316" y="15798"/>
                    </a:lnTo>
                    <a:lnTo>
                      <a:pt x="39357" y="15777"/>
                    </a:lnTo>
                    <a:lnTo>
                      <a:pt x="39399" y="15798"/>
                    </a:lnTo>
                    <a:lnTo>
                      <a:pt x="39357" y="15881"/>
                    </a:lnTo>
                    <a:lnTo>
                      <a:pt x="39399" y="15944"/>
                    </a:lnTo>
                    <a:lnTo>
                      <a:pt x="39441" y="15965"/>
                    </a:lnTo>
                    <a:lnTo>
                      <a:pt x="39525" y="15944"/>
                    </a:lnTo>
                    <a:lnTo>
                      <a:pt x="39734" y="15798"/>
                    </a:lnTo>
                    <a:lnTo>
                      <a:pt x="39818" y="15672"/>
                    </a:lnTo>
                    <a:lnTo>
                      <a:pt x="39818" y="15756"/>
                    </a:lnTo>
                    <a:lnTo>
                      <a:pt x="39755" y="15798"/>
                    </a:lnTo>
                    <a:lnTo>
                      <a:pt x="39734" y="15861"/>
                    </a:lnTo>
                    <a:lnTo>
                      <a:pt x="39629" y="15902"/>
                    </a:lnTo>
                    <a:lnTo>
                      <a:pt x="39462" y="16070"/>
                    </a:lnTo>
                    <a:lnTo>
                      <a:pt x="39462" y="16112"/>
                    </a:lnTo>
                    <a:lnTo>
                      <a:pt x="39546" y="16153"/>
                    </a:lnTo>
                    <a:lnTo>
                      <a:pt x="39650" y="16112"/>
                    </a:lnTo>
                    <a:lnTo>
                      <a:pt x="39818" y="16007"/>
                    </a:lnTo>
                    <a:lnTo>
                      <a:pt x="39880" y="16007"/>
                    </a:lnTo>
                    <a:lnTo>
                      <a:pt x="40027" y="15965"/>
                    </a:lnTo>
                    <a:lnTo>
                      <a:pt x="40069" y="15881"/>
                    </a:lnTo>
                    <a:lnTo>
                      <a:pt x="40132" y="15861"/>
                    </a:lnTo>
                    <a:lnTo>
                      <a:pt x="40236" y="15777"/>
                    </a:lnTo>
                    <a:lnTo>
                      <a:pt x="40278" y="15777"/>
                    </a:lnTo>
                    <a:lnTo>
                      <a:pt x="40278" y="15840"/>
                    </a:lnTo>
                    <a:lnTo>
                      <a:pt x="40236" y="15861"/>
                    </a:lnTo>
                    <a:lnTo>
                      <a:pt x="40152" y="15965"/>
                    </a:lnTo>
                    <a:lnTo>
                      <a:pt x="40090" y="16070"/>
                    </a:lnTo>
                    <a:lnTo>
                      <a:pt x="40027" y="16112"/>
                    </a:lnTo>
                    <a:lnTo>
                      <a:pt x="39943" y="16195"/>
                    </a:lnTo>
                    <a:lnTo>
                      <a:pt x="39839" y="16216"/>
                    </a:lnTo>
                    <a:lnTo>
                      <a:pt x="39776" y="16258"/>
                    </a:lnTo>
                    <a:lnTo>
                      <a:pt x="39713" y="16384"/>
                    </a:lnTo>
                    <a:lnTo>
                      <a:pt x="39713" y="16426"/>
                    </a:lnTo>
                    <a:lnTo>
                      <a:pt x="39734" y="16467"/>
                    </a:lnTo>
                    <a:lnTo>
                      <a:pt x="39776" y="16426"/>
                    </a:lnTo>
                    <a:lnTo>
                      <a:pt x="39860" y="16426"/>
                    </a:lnTo>
                    <a:lnTo>
                      <a:pt x="39943" y="16467"/>
                    </a:lnTo>
                    <a:lnTo>
                      <a:pt x="39860" y="16488"/>
                    </a:lnTo>
                    <a:lnTo>
                      <a:pt x="39776" y="16509"/>
                    </a:lnTo>
                    <a:lnTo>
                      <a:pt x="39734" y="16551"/>
                    </a:lnTo>
                    <a:lnTo>
                      <a:pt x="39734" y="16593"/>
                    </a:lnTo>
                    <a:lnTo>
                      <a:pt x="39776" y="16614"/>
                    </a:lnTo>
                    <a:lnTo>
                      <a:pt x="39860" y="16593"/>
                    </a:lnTo>
                    <a:lnTo>
                      <a:pt x="39922" y="16572"/>
                    </a:lnTo>
                    <a:lnTo>
                      <a:pt x="39839" y="16677"/>
                    </a:lnTo>
                    <a:lnTo>
                      <a:pt x="39755" y="16698"/>
                    </a:lnTo>
                    <a:lnTo>
                      <a:pt x="39734" y="16739"/>
                    </a:lnTo>
                    <a:lnTo>
                      <a:pt x="39755" y="16781"/>
                    </a:lnTo>
                    <a:lnTo>
                      <a:pt x="39839" y="16802"/>
                    </a:lnTo>
                    <a:lnTo>
                      <a:pt x="39922" y="16781"/>
                    </a:lnTo>
                    <a:lnTo>
                      <a:pt x="39985" y="16781"/>
                    </a:lnTo>
                    <a:lnTo>
                      <a:pt x="40027" y="16802"/>
                    </a:lnTo>
                    <a:lnTo>
                      <a:pt x="39964" y="16823"/>
                    </a:lnTo>
                    <a:lnTo>
                      <a:pt x="39964" y="16865"/>
                    </a:lnTo>
                    <a:lnTo>
                      <a:pt x="39860" y="16907"/>
                    </a:lnTo>
                    <a:lnTo>
                      <a:pt x="39839" y="16970"/>
                    </a:lnTo>
                    <a:lnTo>
                      <a:pt x="39860" y="17032"/>
                    </a:lnTo>
                    <a:lnTo>
                      <a:pt x="39922" y="17116"/>
                    </a:lnTo>
                    <a:lnTo>
                      <a:pt x="39922" y="17200"/>
                    </a:lnTo>
                    <a:lnTo>
                      <a:pt x="39943" y="17221"/>
                    </a:lnTo>
                    <a:lnTo>
                      <a:pt x="39985" y="17137"/>
                    </a:lnTo>
                    <a:lnTo>
                      <a:pt x="40048" y="17032"/>
                    </a:lnTo>
                    <a:lnTo>
                      <a:pt x="40090" y="16990"/>
                    </a:lnTo>
                    <a:lnTo>
                      <a:pt x="40132" y="16990"/>
                    </a:lnTo>
                    <a:lnTo>
                      <a:pt x="40090" y="17032"/>
                    </a:lnTo>
                    <a:lnTo>
                      <a:pt x="40090" y="17095"/>
                    </a:lnTo>
                    <a:lnTo>
                      <a:pt x="40048" y="17116"/>
                    </a:lnTo>
                    <a:lnTo>
                      <a:pt x="40048" y="17137"/>
                    </a:lnTo>
                    <a:lnTo>
                      <a:pt x="40090" y="17200"/>
                    </a:lnTo>
                    <a:lnTo>
                      <a:pt x="40069" y="17242"/>
                    </a:lnTo>
                    <a:lnTo>
                      <a:pt x="40132" y="17304"/>
                    </a:lnTo>
                    <a:lnTo>
                      <a:pt x="40152" y="17304"/>
                    </a:lnTo>
                    <a:lnTo>
                      <a:pt x="40173" y="17242"/>
                    </a:lnTo>
                    <a:lnTo>
                      <a:pt x="40257" y="17221"/>
                    </a:lnTo>
                    <a:lnTo>
                      <a:pt x="40278" y="17221"/>
                    </a:lnTo>
                    <a:lnTo>
                      <a:pt x="40278" y="17283"/>
                    </a:lnTo>
                    <a:lnTo>
                      <a:pt x="40236" y="17325"/>
                    </a:lnTo>
                    <a:lnTo>
                      <a:pt x="40236" y="17346"/>
                    </a:lnTo>
                    <a:lnTo>
                      <a:pt x="40278" y="17388"/>
                    </a:lnTo>
                    <a:lnTo>
                      <a:pt x="40278" y="17430"/>
                    </a:lnTo>
                    <a:lnTo>
                      <a:pt x="40299" y="17451"/>
                    </a:lnTo>
                    <a:lnTo>
                      <a:pt x="40299" y="17514"/>
                    </a:lnTo>
                    <a:lnTo>
                      <a:pt x="40362" y="17534"/>
                    </a:lnTo>
                    <a:lnTo>
                      <a:pt x="40383" y="17493"/>
                    </a:lnTo>
                    <a:lnTo>
                      <a:pt x="40487" y="17451"/>
                    </a:lnTo>
                    <a:lnTo>
                      <a:pt x="40508" y="17388"/>
                    </a:lnTo>
                    <a:lnTo>
                      <a:pt x="40508" y="17325"/>
                    </a:lnTo>
                    <a:lnTo>
                      <a:pt x="40445" y="17242"/>
                    </a:lnTo>
                    <a:lnTo>
                      <a:pt x="40466" y="17242"/>
                    </a:lnTo>
                    <a:lnTo>
                      <a:pt x="40508" y="17283"/>
                    </a:lnTo>
                    <a:lnTo>
                      <a:pt x="40550" y="17283"/>
                    </a:lnTo>
                    <a:lnTo>
                      <a:pt x="40550" y="17221"/>
                    </a:lnTo>
                    <a:lnTo>
                      <a:pt x="40508" y="17137"/>
                    </a:lnTo>
                    <a:lnTo>
                      <a:pt x="40508" y="17095"/>
                    </a:lnTo>
                    <a:lnTo>
                      <a:pt x="40571" y="17074"/>
                    </a:lnTo>
                    <a:lnTo>
                      <a:pt x="40571" y="16990"/>
                    </a:lnTo>
                    <a:lnTo>
                      <a:pt x="40571" y="16928"/>
                    </a:lnTo>
                    <a:lnTo>
                      <a:pt x="40508" y="16928"/>
                    </a:lnTo>
                    <a:lnTo>
                      <a:pt x="40466" y="16886"/>
                    </a:lnTo>
                    <a:lnTo>
                      <a:pt x="40466" y="16865"/>
                    </a:lnTo>
                    <a:lnTo>
                      <a:pt x="40487" y="16886"/>
                    </a:lnTo>
                    <a:lnTo>
                      <a:pt x="40571" y="16907"/>
                    </a:lnTo>
                    <a:lnTo>
                      <a:pt x="40613" y="16865"/>
                    </a:lnTo>
                    <a:lnTo>
                      <a:pt x="40592" y="16802"/>
                    </a:lnTo>
                    <a:lnTo>
                      <a:pt x="40550" y="16802"/>
                    </a:lnTo>
                    <a:lnTo>
                      <a:pt x="40508" y="16781"/>
                    </a:lnTo>
                    <a:lnTo>
                      <a:pt x="40592" y="16781"/>
                    </a:lnTo>
                    <a:lnTo>
                      <a:pt x="40655" y="16718"/>
                    </a:lnTo>
                    <a:lnTo>
                      <a:pt x="40655" y="16572"/>
                    </a:lnTo>
                    <a:lnTo>
                      <a:pt x="40676" y="16509"/>
                    </a:lnTo>
                    <a:lnTo>
                      <a:pt x="40696" y="16572"/>
                    </a:lnTo>
                    <a:lnTo>
                      <a:pt x="40696" y="16656"/>
                    </a:lnTo>
                    <a:lnTo>
                      <a:pt x="40717" y="16718"/>
                    </a:lnTo>
                    <a:lnTo>
                      <a:pt x="40696" y="16802"/>
                    </a:lnTo>
                    <a:lnTo>
                      <a:pt x="40759" y="16823"/>
                    </a:lnTo>
                    <a:lnTo>
                      <a:pt x="40822" y="16802"/>
                    </a:lnTo>
                    <a:lnTo>
                      <a:pt x="40864" y="16760"/>
                    </a:lnTo>
                    <a:lnTo>
                      <a:pt x="40906" y="16718"/>
                    </a:lnTo>
                    <a:lnTo>
                      <a:pt x="40906" y="16823"/>
                    </a:lnTo>
                    <a:lnTo>
                      <a:pt x="40927" y="16865"/>
                    </a:lnTo>
                    <a:lnTo>
                      <a:pt x="40989" y="16865"/>
                    </a:lnTo>
                    <a:lnTo>
                      <a:pt x="41010" y="16823"/>
                    </a:lnTo>
                    <a:lnTo>
                      <a:pt x="41010" y="16698"/>
                    </a:lnTo>
                    <a:lnTo>
                      <a:pt x="41010" y="16593"/>
                    </a:lnTo>
                    <a:lnTo>
                      <a:pt x="40969" y="16572"/>
                    </a:lnTo>
                    <a:lnTo>
                      <a:pt x="40927" y="16551"/>
                    </a:lnTo>
                    <a:lnTo>
                      <a:pt x="41010" y="16572"/>
                    </a:lnTo>
                    <a:lnTo>
                      <a:pt x="41094" y="16614"/>
                    </a:lnTo>
                    <a:lnTo>
                      <a:pt x="41115" y="16698"/>
                    </a:lnTo>
                    <a:lnTo>
                      <a:pt x="41178" y="16698"/>
                    </a:lnTo>
                    <a:lnTo>
                      <a:pt x="41199" y="16656"/>
                    </a:lnTo>
                    <a:lnTo>
                      <a:pt x="41199" y="16509"/>
                    </a:lnTo>
                    <a:lnTo>
                      <a:pt x="41136" y="16446"/>
                    </a:lnTo>
                    <a:lnTo>
                      <a:pt x="41031" y="16363"/>
                    </a:lnTo>
                    <a:lnTo>
                      <a:pt x="41010" y="16300"/>
                    </a:lnTo>
                    <a:lnTo>
                      <a:pt x="41031" y="16300"/>
                    </a:lnTo>
                    <a:lnTo>
                      <a:pt x="41094" y="16363"/>
                    </a:lnTo>
                    <a:lnTo>
                      <a:pt x="41199" y="16446"/>
                    </a:lnTo>
                    <a:lnTo>
                      <a:pt x="41220" y="16509"/>
                    </a:lnTo>
                    <a:lnTo>
                      <a:pt x="41387" y="16509"/>
                    </a:lnTo>
                    <a:lnTo>
                      <a:pt x="41408" y="16446"/>
                    </a:lnTo>
                    <a:lnTo>
                      <a:pt x="41387" y="16384"/>
                    </a:lnTo>
                    <a:lnTo>
                      <a:pt x="41324" y="16363"/>
                    </a:lnTo>
                    <a:lnTo>
                      <a:pt x="41282" y="16300"/>
                    </a:lnTo>
                    <a:lnTo>
                      <a:pt x="41178" y="16300"/>
                    </a:lnTo>
                    <a:lnTo>
                      <a:pt x="41115" y="16258"/>
                    </a:lnTo>
                    <a:lnTo>
                      <a:pt x="41136" y="16153"/>
                    </a:lnTo>
                    <a:lnTo>
                      <a:pt x="41178" y="16195"/>
                    </a:lnTo>
                    <a:lnTo>
                      <a:pt x="41241" y="16258"/>
                    </a:lnTo>
                    <a:lnTo>
                      <a:pt x="41324" y="16258"/>
                    </a:lnTo>
                    <a:lnTo>
                      <a:pt x="41345" y="16195"/>
                    </a:lnTo>
                    <a:lnTo>
                      <a:pt x="41324" y="16133"/>
                    </a:lnTo>
                    <a:lnTo>
                      <a:pt x="41282" y="16091"/>
                    </a:lnTo>
                    <a:lnTo>
                      <a:pt x="41282" y="16049"/>
                    </a:lnTo>
                    <a:lnTo>
                      <a:pt x="41324" y="16028"/>
                    </a:lnTo>
                    <a:lnTo>
                      <a:pt x="41345" y="16049"/>
                    </a:lnTo>
                    <a:lnTo>
                      <a:pt x="41429" y="16091"/>
                    </a:lnTo>
                    <a:lnTo>
                      <a:pt x="41429" y="16153"/>
                    </a:lnTo>
                    <a:lnTo>
                      <a:pt x="41408" y="16237"/>
                    </a:lnTo>
                    <a:lnTo>
                      <a:pt x="41513" y="16258"/>
                    </a:lnTo>
                    <a:lnTo>
                      <a:pt x="41617" y="16279"/>
                    </a:lnTo>
                    <a:lnTo>
                      <a:pt x="41701" y="16258"/>
                    </a:lnTo>
                    <a:lnTo>
                      <a:pt x="41764" y="16258"/>
                    </a:lnTo>
                    <a:lnTo>
                      <a:pt x="41826" y="16174"/>
                    </a:lnTo>
                    <a:lnTo>
                      <a:pt x="41826" y="16133"/>
                    </a:lnTo>
                    <a:lnTo>
                      <a:pt x="41638" y="16133"/>
                    </a:lnTo>
                    <a:lnTo>
                      <a:pt x="41617" y="16091"/>
                    </a:lnTo>
                    <a:lnTo>
                      <a:pt x="41659" y="16049"/>
                    </a:lnTo>
                    <a:lnTo>
                      <a:pt x="41743" y="16070"/>
                    </a:lnTo>
                    <a:lnTo>
                      <a:pt x="41805" y="16049"/>
                    </a:lnTo>
                    <a:lnTo>
                      <a:pt x="41764" y="15986"/>
                    </a:lnTo>
                    <a:lnTo>
                      <a:pt x="41722" y="15965"/>
                    </a:lnTo>
                    <a:lnTo>
                      <a:pt x="41743" y="15944"/>
                    </a:lnTo>
                    <a:lnTo>
                      <a:pt x="41722" y="15881"/>
                    </a:lnTo>
                    <a:lnTo>
                      <a:pt x="41659" y="15861"/>
                    </a:lnTo>
                    <a:lnTo>
                      <a:pt x="41596" y="15881"/>
                    </a:lnTo>
                    <a:lnTo>
                      <a:pt x="41638" y="15819"/>
                    </a:lnTo>
                    <a:lnTo>
                      <a:pt x="41701" y="15756"/>
                    </a:lnTo>
                    <a:lnTo>
                      <a:pt x="41722" y="15777"/>
                    </a:lnTo>
                    <a:lnTo>
                      <a:pt x="41764" y="15819"/>
                    </a:lnTo>
                    <a:lnTo>
                      <a:pt x="41826" y="15881"/>
                    </a:lnTo>
                    <a:lnTo>
                      <a:pt x="41826" y="15965"/>
                    </a:lnTo>
                    <a:lnTo>
                      <a:pt x="41952" y="15965"/>
                    </a:lnTo>
                    <a:lnTo>
                      <a:pt x="42015" y="15944"/>
                    </a:lnTo>
                    <a:lnTo>
                      <a:pt x="42036" y="15923"/>
                    </a:lnTo>
                    <a:lnTo>
                      <a:pt x="42015" y="15840"/>
                    </a:lnTo>
                    <a:lnTo>
                      <a:pt x="41931" y="15777"/>
                    </a:lnTo>
                    <a:lnTo>
                      <a:pt x="41931" y="15714"/>
                    </a:lnTo>
                    <a:lnTo>
                      <a:pt x="41910" y="15651"/>
                    </a:lnTo>
                    <a:lnTo>
                      <a:pt x="41805" y="15651"/>
                    </a:lnTo>
                    <a:lnTo>
                      <a:pt x="41847" y="15547"/>
                    </a:lnTo>
                    <a:lnTo>
                      <a:pt x="41805" y="15463"/>
                    </a:lnTo>
                    <a:lnTo>
                      <a:pt x="41701" y="15463"/>
                    </a:lnTo>
                    <a:lnTo>
                      <a:pt x="41743" y="15400"/>
                    </a:lnTo>
                    <a:lnTo>
                      <a:pt x="41722" y="15358"/>
                    </a:lnTo>
                    <a:lnTo>
                      <a:pt x="41596" y="15442"/>
                    </a:lnTo>
                    <a:lnTo>
                      <a:pt x="41533" y="15526"/>
                    </a:lnTo>
                    <a:lnTo>
                      <a:pt x="41554" y="15651"/>
                    </a:lnTo>
                    <a:lnTo>
                      <a:pt x="41533" y="15651"/>
                    </a:lnTo>
                    <a:lnTo>
                      <a:pt x="41492" y="15609"/>
                    </a:lnTo>
                    <a:lnTo>
                      <a:pt x="41492" y="15442"/>
                    </a:lnTo>
                    <a:lnTo>
                      <a:pt x="41450" y="15421"/>
                    </a:lnTo>
                    <a:lnTo>
                      <a:pt x="41408" y="15442"/>
                    </a:lnTo>
                    <a:lnTo>
                      <a:pt x="41408" y="15526"/>
                    </a:lnTo>
                    <a:lnTo>
                      <a:pt x="41324" y="15651"/>
                    </a:lnTo>
                    <a:lnTo>
                      <a:pt x="41282" y="15714"/>
                    </a:lnTo>
                    <a:lnTo>
                      <a:pt x="41282" y="15714"/>
                    </a:lnTo>
                    <a:lnTo>
                      <a:pt x="41303" y="15630"/>
                    </a:lnTo>
                    <a:lnTo>
                      <a:pt x="41303" y="15505"/>
                    </a:lnTo>
                    <a:lnTo>
                      <a:pt x="41387" y="15358"/>
                    </a:lnTo>
                    <a:lnTo>
                      <a:pt x="41387" y="15296"/>
                    </a:lnTo>
                    <a:lnTo>
                      <a:pt x="41282" y="15317"/>
                    </a:lnTo>
                    <a:lnTo>
                      <a:pt x="41178" y="15442"/>
                    </a:lnTo>
                    <a:lnTo>
                      <a:pt x="41178" y="15505"/>
                    </a:lnTo>
                    <a:lnTo>
                      <a:pt x="41094" y="15568"/>
                    </a:lnTo>
                    <a:lnTo>
                      <a:pt x="41010" y="15568"/>
                    </a:lnTo>
                    <a:lnTo>
                      <a:pt x="41010" y="15505"/>
                    </a:lnTo>
                    <a:lnTo>
                      <a:pt x="41073" y="15400"/>
                    </a:lnTo>
                    <a:lnTo>
                      <a:pt x="41199" y="15337"/>
                    </a:lnTo>
                    <a:lnTo>
                      <a:pt x="41241" y="15233"/>
                    </a:lnTo>
                    <a:lnTo>
                      <a:pt x="41303" y="15149"/>
                    </a:lnTo>
                    <a:lnTo>
                      <a:pt x="41345" y="15149"/>
                    </a:lnTo>
                    <a:lnTo>
                      <a:pt x="41429" y="15086"/>
                    </a:lnTo>
                    <a:lnTo>
                      <a:pt x="41450" y="15024"/>
                    </a:lnTo>
                    <a:lnTo>
                      <a:pt x="41387" y="15003"/>
                    </a:lnTo>
                    <a:lnTo>
                      <a:pt x="41282" y="15086"/>
                    </a:lnTo>
                    <a:lnTo>
                      <a:pt x="41199" y="15149"/>
                    </a:lnTo>
                    <a:lnTo>
                      <a:pt x="41115" y="15191"/>
                    </a:lnTo>
                    <a:lnTo>
                      <a:pt x="41010" y="15296"/>
                    </a:lnTo>
                    <a:lnTo>
                      <a:pt x="41073" y="15191"/>
                    </a:lnTo>
                    <a:lnTo>
                      <a:pt x="41136" y="15086"/>
                    </a:lnTo>
                    <a:lnTo>
                      <a:pt x="41115" y="15086"/>
                    </a:lnTo>
                    <a:lnTo>
                      <a:pt x="41010" y="15107"/>
                    </a:lnTo>
                    <a:lnTo>
                      <a:pt x="40969" y="15149"/>
                    </a:lnTo>
                    <a:lnTo>
                      <a:pt x="40801" y="15128"/>
                    </a:lnTo>
                    <a:lnTo>
                      <a:pt x="40696" y="15128"/>
                    </a:lnTo>
                    <a:lnTo>
                      <a:pt x="40655" y="15086"/>
                    </a:lnTo>
                    <a:lnTo>
                      <a:pt x="40759" y="15086"/>
                    </a:lnTo>
                    <a:lnTo>
                      <a:pt x="40969" y="15024"/>
                    </a:lnTo>
                    <a:lnTo>
                      <a:pt x="40864" y="14982"/>
                    </a:lnTo>
                    <a:lnTo>
                      <a:pt x="40780" y="14919"/>
                    </a:lnTo>
                    <a:lnTo>
                      <a:pt x="40864" y="14919"/>
                    </a:lnTo>
                    <a:lnTo>
                      <a:pt x="40927" y="14898"/>
                    </a:lnTo>
                    <a:lnTo>
                      <a:pt x="40885" y="14793"/>
                    </a:lnTo>
                    <a:lnTo>
                      <a:pt x="40801" y="14773"/>
                    </a:lnTo>
                    <a:lnTo>
                      <a:pt x="40801" y="14731"/>
                    </a:lnTo>
                    <a:lnTo>
                      <a:pt x="40885" y="14689"/>
                    </a:lnTo>
                    <a:lnTo>
                      <a:pt x="40885" y="14605"/>
                    </a:lnTo>
                    <a:lnTo>
                      <a:pt x="40864" y="14480"/>
                    </a:lnTo>
                    <a:lnTo>
                      <a:pt x="40822" y="14417"/>
                    </a:lnTo>
                    <a:lnTo>
                      <a:pt x="40696" y="14480"/>
                    </a:lnTo>
                    <a:lnTo>
                      <a:pt x="40655" y="14521"/>
                    </a:lnTo>
                    <a:lnTo>
                      <a:pt x="40592" y="14501"/>
                    </a:lnTo>
                    <a:lnTo>
                      <a:pt x="40571" y="14521"/>
                    </a:lnTo>
                    <a:lnTo>
                      <a:pt x="40550" y="14501"/>
                    </a:lnTo>
                    <a:lnTo>
                      <a:pt x="40592" y="14417"/>
                    </a:lnTo>
                    <a:lnTo>
                      <a:pt x="40613" y="14312"/>
                    </a:lnTo>
                    <a:lnTo>
                      <a:pt x="40759" y="14291"/>
                    </a:lnTo>
                    <a:lnTo>
                      <a:pt x="40801" y="14249"/>
                    </a:lnTo>
                    <a:lnTo>
                      <a:pt x="40801" y="14103"/>
                    </a:lnTo>
                    <a:lnTo>
                      <a:pt x="40780" y="14061"/>
                    </a:lnTo>
                    <a:lnTo>
                      <a:pt x="40696" y="14145"/>
                    </a:lnTo>
                    <a:lnTo>
                      <a:pt x="40571" y="14249"/>
                    </a:lnTo>
                    <a:lnTo>
                      <a:pt x="40508" y="14312"/>
                    </a:lnTo>
                    <a:lnTo>
                      <a:pt x="40445" y="14375"/>
                    </a:lnTo>
                    <a:lnTo>
                      <a:pt x="40445" y="14480"/>
                    </a:lnTo>
                    <a:lnTo>
                      <a:pt x="40445" y="14563"/>
                    </a:lnTo>
                    <a:lnTo>
                      <a:pt x="40278" y="14291"/>
                    </a:lnTo>
                    <a:lnTo>
                      <a:pt x="40278" y="14187"/>
                    </a:lnTo>
                    <a:lnTo>
                      <a:pt x="40278" y="14082"/>
                    </a:lnTo>
                    <a:lnTo>
                      <a:pt x="40341" y="13998"/>
                    </a:lnTo>
                    <a:lnTo>
                      <a:pt x="40424" y="13873"/>
                    </a:lnTo>
                    <a:lnTo>
                      <a:pt x="40466" y="13789"/>
                    </a:lnTo>
                    <a:lnTo>
                      <a:pt x="40424" y="13768"/>
                    </a:lnTo>
                    <a:lnTo>
                      <a:pt x="40362" y="13831"/>
                    </a:lnTo>
                    <a:lnTo>
                      <a:pt x="40299" y="13894"/>
                    </a:lnTo>
                    <a:lnTo>
                      <a:pt x="40299" y="13936"/>
                    </a:lnTo>
                    <a:lnTo>
                      <a:pt x="40194" y="13977"/>
                    </a:lnTo>
                    <a:lnTo>
                      <a:pt x="40152" y="14061"/>
                    </a:lnTo>
                    <a:lnTo>
                      <a:pt x="40152" y="14103"/>
                    </a:lnTo>
                    <a:lnTo>
                      <a:pt x="40069" y="14249"/>
                    </a:lnTo>
                    <a:lnTo>
                      <a:pt x="40027" y="14270"/>
                    </a:lnTo>
                    <a:lnTo>
                      <a:pt x="40027" y="14187"/>
                    </a:lnTo>
                    <a:lnTo>
                      <a:pt x="40069" y="14082"/>
                    </a:lnTo>
                    <a:lnTo>
                      <a:pt x="40173" y="13894"/>
                    </a:lnTo>
                    <a:lnTo>
                      <a:pt x="40215" y="13852"/>
                    </a:lnTo>
                    <a:lnTo>
                      <a:pt x="40194" y="13768"/>
                    </a:lnTo>
                    <a:lnTo>
                      <a:pt x="40111" y="13768"/>
                    </a:lnTo>
                    <a:lnTo>
                      <a:pt x="40048" y="13852"/>
                    </a:lnTo>
                    <a:lnTo>
                      <a:pt x="40048" y="13936"/>
                    </a:lnTo>
                    <a:lnTo>
                      <a:pt x="40006" y="13957"/>
                    </a:lnTo>
                    <a:lnTo>
                      <a:pt x="40006" y="13873"/>
                    </a:lnTo>
                    <a:lnTo>
                      <a:pt x="40069" y="13747"/>
                    </a:lnTo>
                    <a:lnTo>
                      <a:pt x="40090" y="13685"/>
                    </a:lnTo>
                    <a:lnTo>
                      <a:pt x="40048" y="13622"/>
                    </a:lnTo>
                    <a:lnTo>
                      <a:pt x="39943" y="13580"/>
                    </a:lnTo>
                    <a:lnTo>
                      <a:pt x="39964" y="13559"/>
                    </a:lnTo>
                    <a:lnTo>
                      <a:pt x="39901" y="13517"/>
                    </a:lnTo>
                    <a:lnTo>
                      <a:pt x="39776" y="13517"/>
                    </a:lnTo>
                    <a:lnTo>
                      <a:pt x="39692" y="13538"/>
                    </a:lnTo>
                    <a:lnTo>
                      <a:pt x="39734" y="13454"/>
                    </a:lnTo>
                    <a:lnTo>
                      <a:pt x="39818" y="13433"/>
                    </a:lnTo>
                    <a:lnTo>
                      <a:pt x="39713" y="13413"/>
                    </a:lnTo>
                    <a:lnTo>
                      <a:pt x="39567" y="13413"/>
                    </a:lnTo>
                    <a:lnTo>
                      <a:pt x="39504" y="13517"/>
                    </a:lnTo>
                    <a:lnTo>
                      <a:pt x="39504" y="13433"/>
                    </a:lnTo>
                    <a:lnTo>
                      <a:pt x="39671" y="13350"/>
                    </a:lnTo>
                    <a:lnTo>
                      <a:pt x="39818" y="13329"/>
                    </a:lnTo>
                    <a:lnTo>
                      <a:pt x="39860" y="13371"/>
                    </a:lnTo>
                    <a:lnTo>
                      <a:pt x="39964" y="13392"/>
                    </a:lnTo>
                    <a:lnTo>
                      <a:pt x="39985" y="13350"/>
                    </a:lnTo>
                    <a:lnTo>
                      <a:pt x="40027" y="13266"/>
                    </a:lnTo>
                    <a:lnTo>
                      <a:pt x="39943" y="13266"/>
                    </a:lnTo>
                    <a:lnTo>
                      <a:pt x="39839" y="13245"/>
                    </a:lnTo>
                    <a:lnTo>
                      <a:pt x="39734" y="13182"/>
                    </a:lnTo>
                    <a:lnTo>
                      <a:pt x="39650" y="13182"/>
                    </a:lnTo>
                    <a:lnTo>
                      <a:pt x="39650" y="13287"/>
                    </a:lnTo>
                    <a:lnTo>
                      <a:pt x="39608" y="13287"/>
                    </a:lnTo>
                    <a:lnTo>
                      <a:pt x="39608" y="13245"/>
                    </a:lnTo>
                    <a:lnTo>
                      <a:pt x="39629" y="13182"/>
                    </a:lnTo>
                    <a:lnTo>
                      <a:pt x="39629" y="13140"/>
                    </a:lnTo>
                    <a:lnTo>
                      <a:pt x="39525" y="13140"/>
                    </a:lnTo>
                    <a:lnTo>
                      <a:pt x="39525" y="13182"/>
                    </a:lnTo>
                    <a:lnTo>
                      <a:pt x="39462" y="13224"/>
                    </a:lnTo>
                    <a:lnTo>
                      <a:pt x="39441" y="13161"/>
                    </a:lnTo>
                    <a:lnTo>
                      <a:pt x="39441" y="13078"/>
                    </a:lnTo>
                    <a:lnTo>
                      <a:pt x="39399" y="13057"/>
                    </a:lnTo>
                    <a:lnTo>
                      <a:pt x="39357" y="13078"/>
                    </a:lnTo>
                    <a:lnTo>
                      <a:pt x="39316" y="13036"/>
                    </a:lnTo>
                    <a:lnTo>
                      <a:pt x="39232" y="12994"/>
                    </a:lnTo>
                    <a:lnTo>
                      <a:pt x="39148" y="12994"/>
                    </a:lnTo>
                    <a:lnTo>
                      <a:pt x="39232" y="12910"/>
                    </a:lnTo>
                    <a:lnTo>
                      <a:pt x="39295" y="12868"/>
                    </a:lnTo>
                    <a:lnTo>
                      <a:pt x="39441" y="12973"/>
                    </a:lnTo>
                    <a:lnTo>
                      <a:pt x="39504" y="12973"/>
                    </a:lnTo>
                    <a:lnTo>
                      <a:pt x="39462" y="12931"/>
                    </a:lnTo>
                    <a:lnTo>
                      <a:pt x="39169" y="12764"/>
                    </a:lnTo>
                    <a:lnTo>
                      <a:pt x="39044" y="12743"/>
                    </a:lnTo>
                    <a:lnTo>
                      <a:pt x="39023" y="12722"/>
                    </a:lnTo>
                    <a:lnTo>
                      <a:pt x="39106" y="12722"/>
                    </a:lnTo>
                    <a:lnTo>
                      <a:pt x="39316" y="12806"/>
                    </a:lnTo>
                    <a:lnTo>
                      <a:pt x="39441" y="12806"/>
                    </a:lnTo>
                    <a:lnTo>
                      <a:pt x="39650" y="12848"/>
                    </a:lnTo>
                    <a:lnTo>
                      <a:pt x="39692" y="12848"/>
                    </a:lnTo>
                    <a:lnTo>
                      <a:pt x="39671" y="12806"/>
                    </a:lnTo>
                    <a:lnTo>
                      <a:pt x="39671" y="12722"/>
                    </a:lnTo>
                    <a:lnTo>
                      <a:pt x="39629" y="12659"/>
                    </a:lnTo>
                    <a:lnTo>
                      <a:pt x="39546" y="12638"/>
                    </a:lnTo>
                    <a:lnTo>
                      <a:pt x="39462" y="12596"/>
                    </a:lnTo>
                    <a:lnTo>
                      <a:pt x="39483" y="12555"/>
                    </a:lnTo>
                    <a:lnTo>
                      <a:pt x="39546" y="12555"/>
                    </a:lnTo>
                    <a:lnTo>
                      <a:pt x="39567" y="12617"/>
                    </a:lnTo>
                    <a:lnTo>
                      <a:pt x="39629" y="12638"/>
                    </a:lnTo>
                    <a:lnTo>
                      <a:pt x="39671" y="12617"/>
                    </a:lnTo>
                    <a:lnTo>
                      <a:pt x="39776" y="12617"/>
                    </a:lnTo>
                    <a:lnTo>
                      <a:pt x="39797" y="12596"/>
                    </a:lnTo>
                    <a:lnTo>
                      <a:pt x="39797" y="12534"/>
                    </a:lnTo>
                    <a:lnTo>
                      <a:pt x="39734" y="12513"/>
                    </a:lnTo>
                    <a:lnTo>
                      <a:pt x="39734" y="12450"/>
                    </a:lnTo>
                    <a:lnTo>
                      <a:pt x="39671" y="12387"/>
                    </a:lnTo>
                    <a:lnTo>
                      <a:pt x="39588" y="12408"/>
                    </a:lnTo>
                    <a:lnTo>
                      <a:pt x="39525" y="12450"/>
                    </a:lnTo>
                    <a:lnTo>
                      <a:pt x="39378" y="12450"/>
                    </a:lnTo>
                    <a:lnTo>
                      <a:pt x="39357" y="12513"/>
                    </a:lnTo>
                    <a:lnTo>
                      <a:pt x="39316" y="12513"/>
                    </a:lnTo>
                    <a:lnTo>
                      <a:pt x="39274" y="12429"/>
                    </a:lnTo>
                    <a:lnTo>
                      <a:pt x="39378" y="12387"/>
                    </a:lnTo>
                    <a:lnTo>
                      <a:pt x="39525" y="12387"/>
                    </a:lnTo>
                    <a:lnTo>
                      <a:pt x="39567" y="12345"/>
                    </a:lnTo>
                    <a:lnTo>
                      <a:pt x="39692" y="12345"/>
                    </a:lnTo>
                    <a:lnTo>
                      <a:pt x="39734" y="12304"/>
                    </a:lnTo>
                    <a:lnTo>
                      <a:pt x="39650" y="12283"/>
                    </a:lnTo>
                    <a:lnTo>
                      <a:pt x="39546" y="12241"/>
                    </a:lnTo>
                    <a:lnTo>
                      <a:pt x="39525" y="12199"/>
                    </a:lnTo>
                    <a:lnTo>
                      <a:pt x="39588" y="12241"/>
                    </a:lnTo>
                    <a:lnTo>
                      <a:pt x="39776" y="12241"/>
                    </a:lnTo>
                    <a:lnTo>
                      <a:pt x="39839" y="12283"/>
                    </a:lnTo>
                    <a:lnTo>
                      <a:pt x="39964" y="12429"/>
                    </a:lnTo>
                    <a:lnTo>
                      <a:pt x="40048" y="12450"/>
                    </a:lnTo>
                    <a:lnTo>
                      <a:pt x="40090" y="12429"/>
                    </a:lnTo>
                    <a:lnTo>
                      <a:pt x="40111" y="12492"/>
                    </a:lnTo>
                    <a:lnTo>
                      <a:pt x="40173" y="12513"/>
                    </a:lnTo>
                    <a:lnTo>
                      <a:pt x="40215" y="12450"/>
                    </a:lnTo>
                    <a:lnTo>
                      <a:pt x="40278" y="12450"/>
                    </a:lnTo>
                    <a:lnTo>
                      <a:pt x="40320" y="12555"/>
                    </a:lnTo>
                    <a:lnTo>
                      <a:pt x="40404" y="12555"/>
                    </a:lnTo>
                    <a:lnTo>
                      <a:pt x="40466" y="12534"/>
                    </a:lnTo>
                    <a:lnTo>
                      <a:pt x="40466" y="12408"/>
                    </a:lnTo>
                    <a:lnTo>
                      <a:pt x="40404" y="12324"/>
                    </a:lnTo>
                    <a:lnTo>
                      <a:pt x="40383" y="12241"/>
                    </a:lnTo>
                    <a:lnTo>
                      <a:pt x="40278" y="12199"/>
                    </a:lnTo>
                    <a:lnTo>
                      <a:pt x="40194" y="12136"/>
                    </a:lnTo>
                    <a:lnTo>
                      <a:pt x="40152" y="12115"/>
                    </a:lnTo>
                    <a:lnTo>
                      <a:pt x="40090" y="12136"/>
                    </a:lnTo>
                    <a:lnTo>
                      <a:pt x="40048" y="12178"/>
                    </a:lnTo>
                    <a:lnTo>
                      <a:pt x="39964" y="12115"/>
                    </a:lnTo>
                    <a:lnTo>
                      <a:pt x="39797" y="11990"/>
                    </a:lnTo>
                    <a:lnTo>
                      <a:pt x="39692" y="11969"/>
                    </a:lnTo>
                    <a:lnTo>
                      <a:pt x="39483" y="11990"/>
                    </a:lnTo>
                    <a:lnTo>
                      <a:pt x="39420" y="11969"/>
                    </a:lnTo>
                    <a:lnTo>
                      <a:pt x="39588" y="11927"/>
                    </a:lnTo>
                    <a:lnTo>
                      <a:pt x="39671" y="11864"/>
                    </a:lnTo>
                    <a:lnTo>
                      <a:pt x="39755" y="11864"/>
                    </a:lnTo>
                    <a:lnTo>
                      <a:pt x="39776" y="11885"/>
                    </a:lnTo>
                    <a:lnTo>
                      <a:pt x="39860" y="11885"/>
                    </a:lnTo>
                    <a:lnTo>
                      <a:pt x="39943" y="11822"/>
                    </a:lnTo>
                    <a:lnTo>
                      <a:pt x="40006" y="11780"/>
                    </a:lnTo>
                    <a:lnTo>
                      <a:pt x="40173" y="11780"/>
                    </a:lnTo>
                    <a:lnTo>
                      <a:pt x="40257" y="11822"/>
                    </a:lnTo>
                    <a:lnTo>
                      <a:pt x="40383" y="11822"/>
                    </a:lnTo>
                    <a:lnTo>
                      <a:pt x="40424" y="11760"/>
                    </a:lnTo>
                    <a:lnTo>
                      <a:pt x="40466" y="11676"/>
                    </a:lnTo>
                    <a:lnTo>
                      <a:pt x="40404" y="11592"/>
                    </a:lnTo>
                    <a:lnTo>
                      <a:pt x="40383" y="11467"/>
                    </a:lnTo>
                    <a:lnTo>
                      <a:pt x="40278" y="11236"/>
                    </a:lnTo>
                    <a:lnTo>
                      <a:pt x="40257" y="11090"/>
                    </a:lnTo>
                    <a:lnTo>
                      <a:pt x="40194" y="11132"/>
                    </a:lnTo>
                    <a:lnTo>
                      <a:pt x="40173" y="11090"/>
                    </a:lnTo>
                    <a:lnTo>
                      <a:pt x="40090" y="11132"/>
                    </a:lnTo>
                    <a:lnTo>
                      <a:pt x="40090" y="11174"/>
                    </a:lnTo>
                    <a:lnTo>
                      <a:pt x="40048" y="11278"/>
                    </a:lnTo>
                    <a:lnTo>
                      <a:pt x="40069" y="11299"/>
                    </a:lnTo>
                    <a:lnTo>
                      <a:pt x="40069" y="11383"/>
                    </a:lnTo>
                    <a:lnTo>
                      <a:pt x="40006" y="11404"/>
                    </a:lnTo>
                    <a:lnTo>
                      <a:pt x="39901" y="11467"/>
                    </a:lnTo>
                    <a:lnTo>
                      <a:pt x="39839" y="11550"/>
                    </a:lnTo>
                    <a:lnTo>
                      <a:pt x="39734" y="11508"/>
                    </a:lnTo>
                    <a:lnTo>
                      <a:pt x="39650" y="11488"/>
                    </a:lnTo>
                    <a:lnTo>
                      <a:pt x="39546" y="11508"/>
                    </a:lnTo>
                    <a:lnTo>
                      <a:pt x="39462" y="11613"/>
                    </a:lnTo>
                    <a:lnTo>
                      <a:pt x="39357" y="11718"/>
                    </a:lnTo>
                    <a:lnTo>
                      <a:pt x="39316" y="11697"/>
                    </a:lnTo>
                    <a:lnTo>
                      <a:pt x="39232" y="11676"/>
                    </a:lnTo>
                    <a:lnTo>
                      <a:pt x="39127" y="11697"/>
                    </a:lnTo>
                    <a:lnTo>
                      <a:pt x="39085" y="11697"/>
                    </a:lnTo>
                    <a:lnTo>
                      <a:pt x="39190" y="11592"/>
                    </a:lnTo>
                    <a:lnTo>
                      <a:pt x="39232" y="11571"/>
                    </a:lnTo>
                    <a:lnTo>
                      <a:pt x="39316" y="11613"/>
                    </a:lnTo>
                    <a:lnTo>
                      <a:pt x="39420" y="11571"/>
                    </a:lnTo>
                    <a:lnTo>
                      <a:pt x="39462" y="11467"/>
                    </a:lnTo>
                    <a:lnTo>
                      <a:pt x="39546" y="11404"/>
                    </a:lnTo>
                    <a:lnTo>
                      <a:pt x="39588" y="11404"/>
                    </a:lnTo>
                    <a:lnTo>
                      <a:pt x="39692" y="11362"/>
                    </a:lnTo>
                    <a:lnTo>
                      <a:pt x="39776" y="11299"/>
                    </a:lnTo>
                    <a:lnTo>
                      <a:pt x="39776" y="11174"/>
                    </a:lnTo>
                    <a:lnTo>
                      <a:pt x="39776" y="11132"/>
                    </a:lnTo>
                    <a:lnTo>
                      <a:pt x="39692" y="11132"/>
                    </a:lnTo>
                    <a:lnTo>
                      <a:pt x="39629" y="11153"/>
                    </a:lnTo>
                    <a:lnTo>
                      <a:pt x="39546" y="11132"/>
                    </a:lnTo>
                    <a:lnTo>
                      <a:pt x="39420" y="11132"/>
                    </a:lnTo>
                    <a:lnTo>
                      <a:pt x="39253" y="11278"/>
                    </a:lnTo>
                    <a:lnTo>
                      <a:pt x="39148" y="11383"/>
                    </a:lnTo>
                    <a:lnTo>
                      <a:pt x="38960" y="11404"/>
                    </a:lnTo>
                    <a:lnTo>
                      <a:pt x="39023" y="11362"/>
                    </a:lnTo>
                    <a:lnTo>
                      <a:pt x="39148" y="11341"/>
                    </a:lnTo>
                    <a:lnTo>
                      <a:pt x="39169" y="11257"/>
                    </a:lnTo>
                    <a:lnTo>
                      <a:pt x="39127" y="11236"/>
                    </a:lnTo>
                    <a:lnTo>
                      <a:pt x="39023" y="11236"/>
                    </a:lnTo>
                    <a:lnTo>
                      <a:pt x="39190" y="11153"/>
                    </a:lnTo>
                    <a:lnTo>
                      <a:pt x="39295" y="11153"/>
                    </a:lnTo>
                    <a:lnTo>
                      <a:pt x="39441" y="11048"/>
                    </a:lnTo>
                    <a:lnTo>
                      <a:pt x="39567" y="11048"/>
                    </a:lnTo>
                    <a:lnTo>
                      <a:pt x="39650" y="11027"/>
                    </a:lnTo>
                    <a:lnTo>
                      <a:pt x="39839" y="11027"/>
                    </a:lnTo>
                    <a:lnTo>
                      <a:pt x="39922" y="10944"/>
                    </a:lnTo>
                    <a:lnTo>
                      <a:pt x="39964" y="10881"/>
                    </a:lnTo>
                    <a:lnTo>
                      <a:pt x="39985" y="10839"/>
                    </a:lnTo>
                    <a:lnTo>
                      <a:pt x="40069" y="10818"/>
                    </a:lnTo>
                    <a:lnTo>
                      <a:pt x="40069" y="10923"/>
                    </a:lnTo>
                    <a:lnTo>
                      <a:pt x="40132" y="10944"/>
                    </a:lnTo>
                    <a:lnTo>
                      <a:pt x="40236" y="10839"/>
                    </a:lnTo>
                    <a:lnTo>
                      <a:pt x="40257" y="10734"/>
                    </a:lnTo>
                    <a:lnTo>
                      <a:pt x="40236" y="10672"/>
                    </a:lnTo>
                    <a:lnTo>
                      <a:pt x="40152" y="10630"/>
                    </a:lnTo>
                    <a:lnTo>
                      <a:pt x="40090" y="10525"/>
                    </a:lnTo>
                    <a:lnTo>
                      <a:pt x="39964" y="10400"/>
                    </a:lnTo>
                    <a:lnTo>
                      <a:pt x="39922" y="10295"/>
                    </a:lnTo>
                    <a:lnTo>
                      <a:pt x="39839" y="10295"/>
                    </a:lnTo>
                    <a:lnTo>
                      <a:pt x="39755" y="10337"/>
                    </a:lnTo>
                    <a:lnTo>
                      <a:pt x="39713" y="10400"/>
                    </a:lnTo>
                    <a:lnTo>
                      <a:pt x="39629" y="10420"/>
                    </a:lnTo>
                    <a:lnTo>
                      <a:pt x="39525" y="10504"/>
                    </a:lnTo>
                    <a:lnTo>
                      <a:pt x="39420" y="10504"/>
                    </a:lnTo>
                    <a:lnTo>
                      <a:pt x="39336" y="10567"/>
                    </a:lnTo>
                    <a:lnTo>
                      <a:pt x="39316" y="10546"/>
                    </a:lnTo>
                    <a:lnTo>
                      <a:pt x="39336" y="10441"/>
                    </a:lnTo>
                    <a:lnTo>
                      <a:pt x="39420" y="10400"/>
                    </a:lnTo>
                    <a:lnTo>
                      <a:pt x="39525" y="10400"/>
                    </a:lnTo>
                    <a:lnTo>
                      <a:pt x="39650" y="10253"/>
                    </a:lnTo>
                    <a:lnTo>
                      <a:pt x="39713" y="10190"/>
                    </a:lnTo>
                    <a:lnTo>
                      <a:pt x="39713" y="10127"/>
                    </a:lnTo>
                    <a:lnTo>
                      <a:pt x="39629" y="10148"/>
                    </a:lnTo>
                    <a:lnTo>
                      <a:pt x="39462" y="10211"/>
                    </a:lnTo>
                    <a:lnTo>
                      <a:pt x="39316" y="10316"/>
                    </a:lnTo>
                    <a:lnTo>
                      <a:pt x="39253" y="10316"/>
                    </a:lnTo>
                    <a:lnTo>
                      <a:pt x="39211" y="10358"/>
                    </a:lnTo>
                    <a:lnTo>
                      <a:pt x="39169" y="10441"/>
                    </a:lnTo>
                    <a:lnTo>
                      <a:pt x="39106" y="10630"/>
                    </a:lnTo>
                    <a:lnTo>
                      <a:pt x="38918" y="10839"/>
                    </a:lnTo>
                    <a:lnTo>
                      <a:pt x="38730" y="10944"/>
                    </a:lnTo>
                    <a:lnTo>
                      <a:pt x="38730" y="10923"/>
                    </a:lnTo>
                    <a:lnTo>
                      <a:pt x="38813" y="10839"/>
                    </a:lnTo>
                    <a:lnTo>
                      <a:pt x="38939" y="10713"/>
                    </a:lnTo>
                    <a:lnTo>
                      <a:pt x="39023" y="10567"/>
                    </a:lnTo>
                    <a:lnTo>
                      <a:pt x="39064" y="10525"/>
                    </a:lnTo>
                    <a:lnTo>
                      <a:pt x="39064" y="10462"/>
                    </a:lnTo>
                    <a:lnTo>
                      <a:pt x="39023" y="10462"/>
                    </a:lnTo>
                    <a:lnTo>
                      <a:pt x="39002" y="10441"/>
                    </a:lnTo>
                    <a:lnTo>
                      <a:pt x="38939" y="10462"/>
                    </a:lnTo>
                    <a:lnTo>
                      <a:pt x="38855" y="10609"/>
                    </a:lnTo>
                    <a:lnTo>
                      <a:pt x="38730" y="10734"/>
                    </a:lnTo>
                    <a:lnTo>
                      <a:pt x="38688" y="10734"/>
                    </a:lnTo>
                    <a:lnTo>
                      <a:pt x="38709" y="10651"/>
                    </a:lnTo>
                    <a:lnTo>
                      <a:pt x="38730" y="10567"/>
                    </a:lnTo>
                    <a:lnTo>
                      <a:pt x="38834" y="10462"/>
                    </a:lnTo>
                    <a:lnTo>
                      <a:pt x="38876" y="10400"/>
                    </a:lnTo>
                    <a:lnTo>
                      <a:pt x="38918" y="10316"/>
                    </a:lnTo>
                    <a:lnTo>
                      <a:pt x="39002" y="10316"/>
                    </a:lnTo>
                    <a:lnTo>
                      <a:pt x="39044" y="10337"/>
                    </a:lnTo>
                    <a:lnTo>
                      <a:pt x="39148" y="10337"/>
                    </a:lnTo>
                    <a:lnTo>
                      <a:pt x="39190" y="10295"/>
                    </a:lnTo>
                    <a:lnTo>
                      <a:pt x="39253" y="10211"/>
                    </a:lnTo>
                    <a:lnTo>
                      <a:pt x="39357" y="10148"/>
                    </a:lnTo>
                    <a:lnTo>
                      <a:pt x="39462" y="10023"/>
                    </a:lnTo>
                    <a:lnTo>
                      <a:pt x="39525" y="9918"/>
                    </a:lnTo>
                    <a:lnTo>
                      <a:pt x="39483" y="9814"/>
                    </a:lnTo>
                    <a:lnTo>
                      <a:pt x="39525" y="9730"/>
                    </a:lnTo>
                    <a:lnTo>
                      <a:pt x="39483" y="9709"/>
                    </a:lnTo>
                    <a:lnTo>
                      <a:pt x="39336" y="9793"/>
                    </a:lnTo>
                    <a:lnTo>
                      <a:pt x="39274" y="9876"/>
                    </a:lnTo>
                    <a:lnTo>
                      <a:pt x="39274" y="9981"/>
                    </a:lnTo>
                    <a:lnTo>
                      <a:pt x="39253" y="10107"/>
                    </a:lnTo>
                    <a:lnTo>
                      <a:pt x="39211" y="10127"/>
                    </a:lnTo>
                    <a:lnTo>
                      <a:pt x="39232" y="10086"/>
                    </a:lnTo>
                    <a:lnTo>
                      <a:pt x="39232" y="10023"/>
                    </a:lnTo>
                    <a:lnTo>
                      <a:pt x="39148" y="9981"/>
                    </a:lnTo>
                    <a:lnTo>
                      <a:pt x="39044" y="9981"/>
                    </a:lnTo>
                    <a:lnTo>
                      <a:pt x="38939" y="10044"/>
                    </a:lnTo>
                    <a:lnTo>
                      <a:pt x="38855" y="10023"/>
                    </a:lnTo>
                    <a:lnTo>
                      <a:pt x="38730" y="10044"/>
                    </a:lnTo>
                    <a:lnTo>
                      <a:pt x="38625" y="10107"/>
                    </a:lnTo>
                    <a:lnTo>
                      <a:pt x="38500" y="10107"/>
                    </a:lnTo>
                    <a:lnTo>
                      <a:pt x="38583" y="10044"/>
                    </a:lnTo>
                    <a:lnTo>
                      <a:pt x="38688" y="10002"/>
                    </a:lnTo>
                    <a:lnTo>
                      <a:pt x="38772" y="9897"/>
                    </a:lnTo>
                    <a:lnTo>
                      <a:pt x="38730" y="9814"/>
                    </a:lnTo>
                    <a:lnTo>
                      <a:pt x="38688" y="9814"/>
                    </a:lnTo>
                    <a:lnTo>
                      <a:pt x="38541" y="9835"/>
                    </a:lnTo>
                    <a:lnTo>
                      <a:pt x="38604" y="9772"/>
                    </a:lnTo>
                    <a:lnTo>
                      <a:pt x="38688" y="9772"/>
                    </a:lnTo>
                    <a:lnTo>
                      <a:pt x="38772" y="9709"/>
                    </a:lnTo>
                    <a:lnTo>
                      <a:pt x="38813" y="9604"/>
                    </a:lnTo>
                    <a:lnTo>
                      <a:pt x="38897" y="9583"/>
                    </a:lnTo>
                    <a:lnTo>
                      <a:pt x="38939" y="9521"/>
                    </a:lnTo>
                    <a:lnTo>
                      <a:pt x="39002" y="9521"/>
                    </a:lnTo>
                    <a:lnTo>
                      <a:pt x="39106" y="9604"/>
                    </a:lnTo>
                    <a:lnTo>
                      <a:pt x="39169" y="9667"/>
                    </a:lnTo>
                    <a:lnTo>
                      <a:pt x="39253" y="9667"/>
                    </a:lnTo>
                    <a:lnTo>
                      <a:pt x="39357" y="9521"/>
                    </a:lnTo>
                    <a:lnTo>
                      <a:pt x="39441" y="9458"/>
                    </a:lnTo>
                    <a:lnTo>
                      <a:pt x="39441" y="9395"/>
                    </a:lnTo>
                    <a:lnTo>
                      <a:pt x="39336" y="9270"/>
                    </a:lnTo>
                    <a:lnTo>
                      <a:pt x="39316" y="9165"/>
                    </a:lnTo>
                    <a:lnTo>
                      <a:pt x="39274" y="9060"/>
                    </a:lnTo>
                    <a:lnTo>
                      <a:pt x="39169" y="8956"/>
                    </a:lnTo>
                    <a:lnTo>
                      <a:pt x="39106" y="8893"/>
                    </a:lnTo>
                    <a:lnTo>
                      <a:pt x="39023" y="8726"/>
                    </a:lnTo>
                    <a:lnTo>
                      <a:pt x="38960" y="8747"/>
                    </a:lnTo>
                    <a:lnTo>
                      <a:pt x="38960" y="8830"/>
                    </a:lnTo>
                    <a:lnTo>
                      <a:pt x="38918" y="8893"/>
                    </a:lnTo>
                    <a:lnTo>
                      <a:pt x="38855" y="8935"/>
                    </a:lnTo>
                    <a:lnTo>
                      <a:pt x="38834" y="8977"/>
                    </a:lnTo>
                    <a:lnTo>
                      <a:pt x="38834" y="9060"/>
                    </a:lnTo>
                    <a:lnTo>
                      <a:pt x="38751" y="9102"/>
                    </a:lnTo>
                    <a:lnTo>
                      <a:pt x="38709" y="9186"/>
                    </a:lnTo>
                    <a:lnTo>
                      <a:pt x="38709" y="9291"/>
                    </a:lnTo>
                    <a:lnTo>
                      <a:pt x="38583" y="9353"/>
                    </a:lnTo>
                    <a:lnTo>
                      <a:pt x="38500" y="9458"/>
                    </a:lnTo>
                    <a:lnTo>
                      <a:pt x="38479" y="9542"/>
                    </a:lnTo>
                    <a:lnTo>
                      <a:pt x="38416" y="9604"/>
                    </a:lnTo>
                    <a:lnTo>
                      <a:pt x="38374" y="9583"/>
                    </a:lnTo>
                    <a:lnTo>
                      <a:pt x="38395" y="9458"/>
                    </a:lnTo>
                    <a:lnTo>
                      <a:pt x="38500" y="9291"/>
                    </a:lnTo>
                    <a:lnTo>
                      <a:pt x="38583" y="9270"/>
                    </a:lnTo>
                    <a:lnTo>
                      <a:pt x="38583" y="9228"/>
                    </a:lnTo>
                    <a:lnTo>
                      <a:pt x="38541" y="9186"/>
                    </a:lnTo>
                    <a:lnTo>
                      <a:pt x="38500" y="9123"/>
                    </a:lnTo>
                    <a:lnTo>
                      <a:pt x="38186" y="9332"/>
                    </a:lnTo>
                    <a:lnTo>
                      <a:pt x="38060" y="9500"/>
                    </a:lnTo>
                    <a:lnTo>
                      <a:pt x="37997" y="9583"/>
                    </a:lnTo>
                    <a:lnTo>
                      <a:pt x="37893" y="9604"/>
                    </a:lnTo>
                    <a:lnTo>
                      <a:pt x="37893" y="9583"/>
                    </a:lnTo>
                    <a:lnTo>
                      <a:pt x="37956" y="9542"/>
                    </a:lnTo>
                    <a:lnTo>
                      <a:pt x="38039" y="9374"/>
                    </a:lnTo>
                    <a:lnTo>
                      <a:pt x="38060" y="9291"/>
                    </a:lnTo>
                    <a:lnTo>
                      <a:pt x="38186" y="9165"/>
                    </a:lnTo>
                    <a:lnTo>
                      <a:pt x="38248" y="9081"/>
                    </a:lnTo>
                    <a:lnTo>
                      <a:pt x="38207" y="9019"/>
                    </a:lnTo>
                    <a:lnTo>
                      <a:pt x="38207" y="8935"/>
                    </a:lnTo>
                    <a:lnTo>
                      <a:pt x="38081" y="9019"/>
                    </a:lnTo>
                    <a:lnTo>
                      <a:pt x="37935" y="9144"/>
                    </a:lnTo>
                    <a:lnTo>
                      <a:pt x="37893" y="9249"/>
                    </a:lnTo>
                    <a:lnTo>
                      <a:pt x="37809" y="9353"/>
                    </a:lnTo>
                    <a:lnTo>
                      <a:pt x="37788" y="9332"/>
                    </a:lnTo>
                    <a:lnTo>
                      <a:pt x="37809" y="9228"/>
                    </a:lnTo>
                    <a:lnTo>
                      <a:pt x="37872" y="9123"/>
                    </a:lnTo>
                    <a:lnTo>
                      <a:pt x="37809" y="9081"/>
                    </a:lnTo>
                    <a:lnTo>
                      <a:pt x="37809" y="9039"/>
                    </a:lnTo>
                    <a:lnTo>
                      <a:pt x="37893" y="9019"/>
                    </a:lnTo>
                    <a:lnTo>
                      <a:pt x="38081" y="8872"/>
                    </a:lnTo>
                    <a:lnTo>
                      <a:pt x="38269" y="8726"/>
                    </a:lnTo>
                    <a:lnTo>
                      <a:pt x="38269" y="8642"/>
                    </a:lnTo>
                    <a:lnTo>
                      <a:pt x="38186" y="8642"/>
                    </a:lnTo>
                    <a:lnTo>
                      <a:pt x="38060" y="8726"/>
                    </a:lnTo>
                    <a:lnTo>
                      <a:pt x="38018" y="8809"/>
                    </a:lnTo>
                    <a:lnTo>
                      <a:pt x="37914" y="8851"/>
                    </a:lnTo>
                    <a:lnTo>
                      <a:pt x="37914" y="8809"/>
                    </a:lnTo>
                    <a:lnTo>
                      <a:pt x="37893" y="8747"/>
                    </a:lnTo>
                    <a:lnTo>
                      <a:pt x="37704" y="8872"/>
                    </a:lnTo>
                    <a:lnTo>
                      <a:pt x="37642" y="8977"/>
                    </a:lnTo>
                    <a:lnTo>
                      <a:pt x="37558" y="9165"/>
                    </a:lnTo>
                    <a:lnTo>
                      <a:pt x="37432" y="9249"/>
                    </a:lnTo>
                    <a:lnTo>
                      <a:pt x="37349" y="9249"/>
                    </a:lnTo>
                    <a:lnTo>
                      <a:pt x="37432" y="9165"/>
                    </a:lnTo>
                    <a:lnTo>
                      <a:pt x="37558" y="9060"/>
                    </a:lnTo>
                    <a:lnTo>
                      <a:pt x="37600" y="8956"/>
                    </a:lnTo>
                    <a:lnTo>
                      <a:pt x="37579" y="8935"/>
                    </a:lnTo>
                    <a:lnTo>
                      <a:pt x="37495" y="8935"/>
                    </a:lnTo>
                    <a:lnTo>
                      <a:pt x="37600" y="8851"/>
                    </a:lnTo>
                    <a:lnTo>
                      <a:pt x="37746" y="8830"/>
                    </a:lnTo>
                    <a:lnTo>
                      <a:pt x="37788" y="8767"/>
                    </a:lnTo>
                    <a:lnTo>
                      <a:pt x="37767" y="8726"/>
                    </a:lnTo>
                    <a:lnTo>
                      <a:pt x="37683" y="8747"/>
                    </a:lnTo>
                    <a:lnTo>
                      <a:pt x="37558" y="8767"/>
                    </a:lnTo>
                    <a:lnTo>
                      <a:pt x="37474" y="8851"/>
                    </a:lnTo>
                    <a:lnTo>
                      <a:pt x="37391" y="8830"/>
                    </a:lnTo>
                    <a:lnTo>
                      <a:pt x="37600" y="8726"/>
                    </a:lnTo>
                    <a:lnTo>
                      <a:pt x="37579" y="8663"/>
                    </a:lnTo>
                    <a:lnTo>
                      <a:pt x="37474" y="8663"/>
                    </a:lnTo>
                    <a:lnTo>
                      <a:pt x="37537" y="8600"/>
                    </a:lnTo>
                    <a:lnTo>
                      <a:pt x="37642" y="8600"/>
                    </a:lnTo>
                    <a:lnTo>
                      <a:pt x="37683" y="8642"/>
                    </a:lnTo>
                    <a:lnTo>
                      <a:pt x="37809" y="8642"/>
                    </a:lnTo>
                    <a:lnTo>
                      <a:pt x="37872" y="8537"/>
                    </a:lnTo>
                    <a:lnTo>
                      <a:pt x="37997" y="8495"/>
                    </a:lnTo>
                    <a:lnTo>
                      <a:pt x="37997" y="8412"/>
                    </a:lnTo>
                    <a:lnTo>
                      <a:pt x="38060" y="8328"/>
                    </a:lnTo>
                    <a:lnTo>
                      <a:pt x="38060" y="8286"/>
                    </a:lnTo>
                    <a:lnTo>
                      <a:pt x="37976" y="8286"/>
                    </a:lnTo>
                    <a:lnTo>
                      <a:pt x="37914" y="8223"/>
                    </a:lnTo>
                    <a:lnTo>
                      <a:pt x="37809" y="8203"/>
                    </a:lnTo>
                    <a:lnTo>
                      <a:pt x="37683" y="8307"/>
                    </a:lnTo>
                    <a:lnTo>
                      <a:pt x="37537" y="8349"/>
                    </a:lnTo>
                    <a:lnTo>
                      <a:pt x="37453" y="8495"/>
                    </a:lnTo>
                    <a:lnTo>
                      <a:pt x="37244" y="8705"/>
                    </a:lnTo>
                    <a:lnTo>
                      <a:pt x="37181" y="8705"/>
                    </a:lnTo>
                    <a:lnTo>
                      <a:pt x="37223" y="8621"/>
                    </a:lnTo>
                    <a:lnTo>
                      <a:pt x="37265" y="8621"/>
                    </a:lnTo>
                    <a:lnTo>
                      <a:pt x="37370" y="8537"/>
                    </a:lnTo>
                    <a:lnTo>
                      <a:pt x="37495" y="8349"/>
                    </a:lnTo>
                    <a:lnTo>
                      <a:pt x="37642" y="8286"/>
                    </a:lnTo>
                    <a:lnTo>
                      <a:pt x="37704" y="8203"/>
                    </a:lnTo>
                    <a:lnTo>
                      <a:pt x="37683" y="8140"/>
                    </a:lnTo>
                    <a:lnTo>
                      <a:pt x="37495" y="8140"/>
                    </a:lnTo>
                    <a:lnTo>
                      <a:pt x="37328" y="8286"/>
                    </a:lnTo>
                    <a:lnTo>
                      <a:pt x="37495" y="8119"/>
                    </a:lnTo>
                    <a:lnTo>
                      <a:pt x="37663" y="8077"/>
                    </a:lnTo>
                    <a:lnTo>
                      <a:pt x="37767" y="8098"/>
                    </a:lnTo>
                    <a:lnTo>
                      <a:pt x="37851" y="8119"/>
                    </a:lnTo>
                    <a:lnTo>
                      <a:pt x="37956" y="8014"/>
                    </a:lnTo>
                    <a:lnTo>
                      <a:pt x="37956" y="7931"/>
                    </a:lnTo>
                    <a:lnTo>
                      <a:pt x="37914" y="7889"/>
                    </a:lnTo>
                    <a:lnTo>
                      <a:pt x="37914" y="7805"/>
                    </a:lnTo>
                    <a:lnTo>
                      <a:pt x="37914" y="7721"/>
                    </a:lnTo>
                    <a:lnTo>
                      <a:pt x="37788" y="7679"/>
                    </a:lnTo>
                    <a:lnTo>
                      <a:pt x="37746" y="7596"/>
                    </a:lnTo>
                    <a:lnTo>
                      <a:pt x="37642" y="7575"/>
                    </a:lnTo>
                    <a:lnTo>
                      <a:pt x="37600" y="7617"/>
                    </a:lnTo>
                    <a:lnTo>
                      <a:pt x="37558" y="7617"/>
                    </a:lnTo>
                    <a:lnTo>
                      <a:pt x="37558" y="7533"/>
                    </a:lnTo>
                    <a:lnTo>
                      <a:pt x="37474" y="7512"/>
                    </a:lnTo>
                    <a:lnTo>
                      <a:pt x="37391" y="7428"/>
                    </a:lnTo>
                    <a:lnTo>
                      <a:pt x="37391" y="7366"/>
                    </a:lnTo>
                    <a:lnTo>
                      <a:pt x="37244" y="7282"/>
                    </a:lnTo>
                    <a:lnTo>
                      <a:pt x="37181" y="7282"/>
                    </a:lnTo>
                    <a:lnTo>
                      <a:pt x="37139" y="7219"/>
                    </a:lnTo>
                    <a:lnTo>
                      <a:pt x="37014" y="7219"/>
                    </a:lnTo>
                    <a:lnTo>
                      <a:pt x="36826" y="7261"/>
                    </a:lnTo>
                    <a:lnTo>
                      <a:pt x="36721" y="7366"/>
                    </a:lnTo>
                    <a:lnTo>
                      <a:pt x="36595" y="7366"/>
                    </a:lnTo>
                    <a:lnTo>
                      <a:pt x="36491" y="7533"/>
                    </a:lnTo>
                    <a:lnTo>
                      <a:pt x="36512" y="7596"/>
                    </a:lnTo>
                    <a:lnTo>
                      <a:pt x="36595" y="7617"/>
                    </a:lnTo>
                    <a:lnTo>
                      <a:pt x="36805" y="7805"/>
                    </a:lnTo>
                    <a:lnTo>
                      <a:pt x="36826" y="7847"/>
                    </a:lnTo>
                    <a:lnTo>
                      <a:pt x="36909" y="7889"/>
                    </a:lnTo>
                    <a:lnTo>
                      <a:pt x="36951" y="7993"/>
                    </a:lnTo>
                    <a:lnTo>
                      <a:pt x="36909" y="7993"/>
                    </a:lnTo>
                    <a:lnTo>
                      <a:pt x="36826" y="7931"/>
                    </a:lnTo>
                    <a:lnTo>
                      <a:pt x="36700" y="7931"/>
                    </a:lnTo>
                    <a:lnTo>
                      <a:pt x="36700" y="7847"/>
                    </a:lnTo>
                    <a:lnTo>
                      <a:pt x="36512" y="7679"/>
                    </a:lnTo>
                    <a:lnTo>
                      <a:pt x="36428" y="7700"/>
                    </a:lnTo>
                    <a:lnTo>
                      <a:pt x="36386" y="7721"/>
                    </a:lnTo>
                    <a:lnTo>
                      <a:pt x="36386" y="7721"/>
                    </a:lnTo>
                    <a:lnTo>
                      <a:pt x="36407" y="7638"/>
                    </a:lnTo>
                    <a:lnTo>
                      <a:pt x="36428" y="7533"/>
                    </a:lnTo>
                    <a:lnTo>
                      <a:pt x="36303" y="7491"/>
                    </a:lnTo>
                    <a:lnTo>
                      <a:pt x="36240" y="7512"/>
                    </a:lnTo>
                    <a:lnTo>
                      <a:pt x="36240" y="7721"/>
                    </a:lnTo>
                    <a:lnTo>
                      <a:pt x="36303" y="7826"/>
                    </a:lnTo>
                    <a:lnTo>
                      <a:pt x="36323" y="7951"/>
                    </a:lnTo>
                    <a:lnTo>
                      <a:pt x="36303" y="8035"/>
                    </a:lnTo>
                    <a:lnTo>
                      <a:pt x="36303" y="7931"/>
                    </a:lnTo>
                    <a:lnTo>
                      <a:pt x="36219" y="7784"/>
                    </a:lnTo>
                    <a:lnTo>
                      <a:pt x="36135" y="7889"/>
                    </a:lnTo>
                    <a:lnTo>
                      <a:pt x="36093" y="7993"/>
                    </a:lnTo>
                    <a:lnTo>
                      <a:pt x="36135" y="8056"/>
                    </a:lnTo>
                    <a:lnTo>
                      <a:pt x="36072" y="8119"/>
                    </a:lnTo>
                    <a:lnTo>
                      <a:pt x="35968" y="8056"/>
                    </a:lnTo>
                    <a:lnTo>
                      <a:pt x="35863" y="8035"/>
                    </a:lnTo>
                    <a:lnTo>
                      <a:pt x="35905" y="7951"/>
                    </a:lnTo>
                    <a:lnTo>
                      <a:pt x="36010" y="7889"/>
                    </a:lnTo>
                    <a:lnTo>
                      <a:pt x="36135" y="7700"/>
                    </a:lnTo>
                    <a:lnTo>
                      <a:pt x="36177" y="7596"/>
                    </a:lnTo>
                    <a:lnTo>
                      <a:pt x="36093" y="7512"/>
                    </a:lnTo>
                    <a:lnTo>
                      <a:pt x="36072" y="7407"/>
                    </a:lnTo>
                    <a:lnTo>
                      <a:pt x="35926" y="7533"/>
                    </a:lnTo>
                    <a:lnTo>
                      <a:pt x="35884" y="7596"/>
                    </a:lnTo>
                    <a:lnTo>
                      <a:pt x="35863" y="7533"/>
                    </a:lnTo>
                    <a:lnTo>
                      <a:pt x="35884" y="7407"/>
                    </a:lnTo>
                    <a:lnTo>
                      <a:pt x="35779" y="7387"/>
                    </a:lnTo>
                    <a:lnTo>
                      <a:pt x="35717" y="7407"/>
                    </a:lnTo>
                    <a:lnTo>
                      <a:pt x="35696" y="7491"/>
                    </a:lnTo>
                    <a:lnTo>
                      <a:pt x="35717" y="7617"/>
                    </a:lnTo>
                    <a:lnTo>
                      <a:pt x="35717" y="7742"/>
                    </a:lnTo>
                    <a:lnTo>
                      <a:pt x="35675" y="7700"/>
                    </a:lnTo>
                    <a:lnTo>
                      <a:pt x="35675" y="7533"/>
                    </a:lnTo>
                    <a:lnTo>
                      <a:pt x="35654" y="7512"/>
                    </a:lnTo>
                    <a:lnTo>
                      <a:pt x="35591" y="7617"/>
                    </a:lnTo>
                    <a:lnTo>
                      <a:pt x="35487" y="7638"/>
                    </a:lnTo>
                    <a:lnTo>
                      <a:pt x="35487" y="7721"/>
                    </a:lnTo>
                    <a:lnTo>
                      <a:pt x="35403" y="7826"/>
                    </a:lnTo>
                    <a:lnTo>
                      <a:pt x="35340" y="7847"/>
                    </a:lnTo>
                    <a:lnTo>
                      <a:pt x="35277" y="7931"/>
                    </a:lnTo>
                    <a:lnTo>
                      <a:pt x="35173" y="7931"/>
                    </a:lnTo>
                    <a:lnTo>
                      <a:pt x="35256" y="7847"/>
                    </a:lnTo>
                    <a:lnTo>
                      <a:pt x="35256" y="7784"/>
                    </a:lnTo>
                    <a:lnTo>
                      <a:pt x="35194" y="7721"/>
                    </a:lnTo>
                    <a:lnTo>
                      <a:pt x="35152" y="7721"/>
                    </a:lnTo>
                    <a:lnTo>
                      <a:pt x="35152" y="7679"/>
                    </a:lnTo>
                    <a:lnTo>
                      <a:pt x="35235" y="7679"/>
                    </a:lnTo>
                    <a:lnTo>
                      <a:pt x="35277" y="7700"/>
                    </a:lnTo>
                    <a:lnTo>
                      <a:pt x="35298" y="7638"/>
                    </a:lnTo>
                    <a:lnTo>
                      <a:pt x="35298" y="7596"/>
                    </a:lnTo>
                    <a:lnTo>
                      <a:pt x="35298" y="7554"/>
                    </a:lnTo>
                    <a:lnTo>
                      <a:pt x="35403" y="7491"/>
                    </a:lnTo>
                    <a:lnTo>
                      <a:pt x="35570" y="7345"/>
                    </a:lnTo>
                    <a:lnTo>
                      <a:pt x="35591" y="7261"/>
                    </a:lnTo>
                    <a:lnTo>
                      <a:pt x="35675" y="7177"/>
                    </a:lnTo>
                    <a:lnTo>
                      <a:pt x="35570" y="7177"/>
                    </a:lnTo>
                    <a:lnTo>
                      <a:pt x="35403" y="7282"/>
                    </a:lnTo>
                    <a:lnTo>
                      <a:pt x="35277" y="7407"/>
                    </a:lnTo>
                    <a:lnTo>
                      <a:pt x="35194" y="7407"/>
                    </a:lnTo>
                    <a:lnTo>
                      <a:pt x="35277" y="7324"/>
                    </a:lnTo>
                    <a:lnTo>
                      <a:pt x="35361" y="7219"/>
                    </a:lnTo>
                    <a:lnTo>
                      <a:pt x="35445" y="7156"/>
                    </a:lnTo>
                    <a:lnTo>
                      <a:pt x="35549" y="7114"/>
                    </a:lnTo>
                    <a:lnTo>
                      <a:pt x="35612" y="7052"/>
                    </a:lnTo>
                    <a:lnTo>
                      <a:pt x="35696" y="7052"/>
                    </a:lnTo>
                    <a:lnTo>
                      <a:pt x="35779" y="6905"/>
                    </a:lnTo>
                    <a:lnTo>
                      <a:pt x="35779" y="6863"/>
                    </a:lnTo>
                    <a:lnTo>
                      <a:pt x="35696" y="6780"/>
                    </a:lnTo>
                    <a:lnTo>
                      <a:pt x="35696" y="6675"/>
                    </a:lnTo>
                    <a:lnTo>
                      <a:pt x="35717" y="6591"/>
                    </a:lnTo>
                    <a:lnTo>
                      <a:pt x="35884" y="6424"/>
                    </a:lnTo>
                    <a:lnTo>
                      <a:pt x="35905" y="6361"/>
                    </a:lnTo>
                    <a:lnTo>
                      <a:pt x="35863" y="6257"/>
                    </a:lnTo>
                    <a:lnTo>
                      <a:pt x="35842" y="6194"/>
                    </a:lnTo>
                    <a:lnTo>
                      <a:pt x="35800" y="6131"/>
                    </a:lnTo>
                    <a:lnTo>
                      <a:pt x="35884" y="6006"/>
                    </a:lnTo>
                    <a:lnTo>
                      <a:pt x="35968" y="5922"/>
                    </a:lnTo>
                    <a:lnTo>
                      <a:pt x="35989" y="5838"/>
                    </a:lnTo>
                    <a:lnTo>
                      <a:pt x="36010" y="5587"/>
                    </a:lnTo>
                    <a:lnTo>
                      <a:pt x="36051" y="5524"/>
                    </a:lnTo>
                    <a:lnTo>
                      <a:pt x="36010" y="5462"/>
                    </a:lnTo>
                    <a:lnTo>
                      <a:pt x="35842" y="5399"/>
                    </a:lnTo>
                    <a:lnTo>
                      <a:pt x="35654" y="5399"/>
                    </a:lnTo>
                    <a:lnTo>
                      <a:pt x="35487" y="5357"/>
                    </a:lnTo>
                    <a:lnTo>
                      <a:pt x="35361" y="5420"/>
                    </a:lnTo>
                    <a:lnTo>
                      <a:pt x="35235" y="5420"/>
                    </a:lnTo>
                    <a:lnTo>
                      <a:pt x="35068" y="5503"/>
                    </a:lnTo>
                    <a:lnTo>
                      <a:pt x="34796" y="5587"/>
                    </a:lnTo>
                    <a:lnTo>
                      <a:pt x="34754" y="5671"/>
                    </a:lnTo>
                    <a:lnTo>
                      <a:pt x="34859" y="5796"/>
                    </a:lnTo>
                    <a:lnTo>
                      <a:pt x="34859" y="5880"/>
                    </a:lnTo>
                    <a:lnTo>
                      <a:pt x="34817" y="5922"/>
                    </a:lnTo>
                    <a:lnTo>
                      <a:pt x="34754" y="5775"/>
                    </a:lnTo>
                    <a:lnTo>
                      <a:pt x="34712" y="5713"/>
                    </a:lnTo>
                    <a:lnTo>
                      <a:pt x="34650" y="5587"/>
                    </a:lnTo>
                    <a:lnTo>
                      <a:pt x="34524" y="5587"/>
                    </a:lnTo>
                    <a:lnTo>
                      <a:pt x="34440" y="5671"/>
                    </a:lnTo>
                    <a:lnTo>
                      <a:pt x="34440" y="5734"/>
                    </a:lnTo>
                    <a:lnTo>
                      <a:pt x="34398" y="5796"/>
                    </a:lnTo>
                    <a:lnTo>
                      <a:pt x="34378" y="5713"/>
                    </a:lnTo>
                    <a:lnTo>
                      <a:pt x="34398" y="5608"/>
                    </a:lnTo>
                    <a:lnTo>
                      <a:pt x="34336" y="5587"/>
                    </a:lnTo>
                    <a:lnTo>
                      <a:pt x="34189" y="5608"/>
                    </a:lnTo>
                    <a:lnTo>
                      <a:pt x="34126" y="5713"/>
                    </a:lnTo>
                    <a:lnTo>
                      <a:pt x="34126" y="5796"/>
                    </a:lnTo>
                    <a:lnTo>
                      <a:pt x="34273" y="5901"/>
                    </a:lnTo>
                    <a:lnTo>
                      <a:pt x="34378" y="6047"/>
                    </a:lnTo>
                    <a:lnTo>
                      <a:pt x="34503" y="6131"/>
                    </a:lnTo>
                    <a:lnTo>
                      <a:pt x="34440" y="6131"/>
                    </a:lnTo>
                    <a:lnTo>
                      <a:pt x="34294" y="6047"/>
                    </a:lnTo>
                    <a:lnTo>
                      <a:pt x="34106" y="5880"/>
                    </a:lnTo>
                    <a:lnTo>
                      <a:pt x="34064" y="5880"/>
                    </a:lnTo>
                    <a:lnTo>
                      <a:pt x="34022" y="5922"/>
                    </a:lnTo>
                    <a:lnTo>
                      <a:pt x="33854" y="5922"/>
                    </a:lnTo>
                    <a:lnTo>
                      <a:pt x="33813" y="5943"/>
                    </a:lnTo>
                    <a:lnTo>
                      <a:pt x="33875" y="6006"/>
                    </a:lnTo>
                    <a:lnTo>
                      <a:pt x="34001" y="6006"/>
                    </a:lnTo>
                    <a:lnTo>
                      <a:pt x="34022" y="6047"/>
                    </a:lnTo>
                    <a:lnTo>
                      <a:pt x="34064" y="6152"/>
                    </a:lnTo>
                    <a:lnTo>
                      <a:pt x="34210" y="6257"/>
                    </a:lnTo>
                    <a:lnTo>
                      <a:pt x="34231" y="6340"/>
                    </a:lnTo>
                    <a:lnTo>
                      <a:pt x="34315" y="6424"/>
                    </a:lnTo>
                    <a:lnTo>
                      <a:pt x="34210" y="6424"/>
                    </a:lnTo>
                    <a:lnTo>
                      <a:pt x="34126" y="6319"/>
                    </a:lnTo>
                    <a:lnTo>
                      <a:pt x="33980" y="6236"/>
                    </a:lnTo>
                    <a:lnTo>
                      <a:pt x="33980" y="6152"/>
                    </a:lnTo>
                    <a:lnTo>
                      <a:pt x="33875" y="6047"/>
                    </a:lnTo>
                    <a:lnTo>
                      <a:pt x="33750" y="6047"/>
                    </a:lnTo>
                    <a:lnTo>
                      <a:pt x="33666" y="6131"/>
                    </a:lnTo>
                    <a:lnTo>
                      <a:pt x="33666" y="6215"/>
                    </a:lnTo>
                    <a:lnTo>
                      <a:pt x="33582" y="6361"/>
                    </a:lnTo>
                    <a:lnTo>
                      <a:pt x="33541" y="6529"/>
                    </a:lnTo>
                    <a:lnTo>
                      <a:pt x="33603" y="6633"/>
                    </a:lnTo>
                    <a:lnTo>
                      <a:pt x="33478" y="6675"/>
                    </a:lnTo>
                    <a:lnTo>
                      <a:pt x="33478" y="6759"/>
                    </a:lnTo>
                    <a:lnTo>
                      <a:pt x="33541" y="6822"/>
                    </a:lnTo>
                    <a:lnTo>
                      <a:pt x="33562" y="6926"/>
                    </a:lnTo>
                    <a:lnTo>
                      <a:pt x="33645" y="6926"/>
                    </a:lnTo>
                    <a:lnTo>
                      <a:pt x="33813" y="6780"/>
                    </a:lnTo>
                    <a:lnTo>
                      <a:pt x="33896" y="6780"/>
                    </a:lnTo>
                    <a:lnTo>
                      <a:pt x="33917" y="6842"/>
                    </a:lnTo>
                    <a:lnTo>
                      <a:pt x="33813" y="6863"/>
                    </a:lnTo>
                    <a:lnTo>
                      <a:pt x="33771" y="6884"/>
                    </a:lnTo>
                    <a:lnTo>
                      <a:pt x="33771" y="6947"/>
                    </a:lnTo>
                    <a:lnTo>
                      <a:pt x="33687" y="6947"/>
                    </a:lnTo>
                    <a:lnTo>
                      <a:pt x="33603" y="7052"/>
                    </a:lnTo>
                    <a:lnTo>
                      <a:pt x="33603" y="7156"/>
                    </a:lnTo>
                    <a:lnTo>
                      <a:pt x="33541" y="7240"/>
                    </a:lnTo>
                    <a:lnTo>
                      <a:pt x="33478" y="7177"/>
                    </a:lnTo>
                    <a:lnTo>
                      <a:pt x="33499" y="7094"/>
                    </a:lnTo>
                    <a:lnTo>
                      <a:pt x="33436" y="6947"/>
                    </a:lnTo>
                    <a:lnTo>
                      <a:pt x="33352" y="6926"/>
                    </a:lnTo>
                    <a:lnTo>
                      <a:pt x="33290" y="7031"/>
                    </a:lnTo>
                    <a:lnTo>
                      <a:pt x="33331" y="7094"/>
                    </a:lnTo>
                    <a:lnTo>
                      <a:pt x="33269" y="7177"/>
                    </a:lnTo>
                    <a:lnTo>
                      <a:pt x="33164" y="7198"/>
                    </a:lnTo>
                    <a:lnTo>
                      <a:pt x="33122" y="7261"/>
                    </a:lnTo>
                    <a:lnTo>
                      <a:pt x="33080" y="7177"/>
                    </a:lnTo>
                    <a:lnTo>
                      <a:pt x="33038" y="7198"/>
                    </a:lnTo>
                    <a:lnTo>
                      <a:pt x="33059" y="7303"/>
                    </a:lnTo>
                    <a:lnTo>
                      <a:pt x="33122" y="7407"/>
                    </a:lnTo>
                    <a:lnTo>
                      <a:pt x="33122" y="7554"/>
                    </a:lnTo>
                    <a:lnTo>
                      <a:pt x="33143" y="7575"/>
                    </a:lnTo>
                    <a:lnTo>
                      <a:pt x="33143" y="7700"/>
                    </a:lnTo>
                    <a:lnTo>
                      <a:pt x="33227" y="7721"/>
                    </a:lnTo>
                    <a:lnTo>
                      <a:pt x="33290" y="7784"/>
                    </a:lnTo>
                    <a:lnTo>
                      <a:pt x="33269" y="7868"/>
                    </a:lnTo>
                    <a:lnTo>
                      <a:pt x="33290" y="7931"/>
                    </a:lnTo>
                    <a:lnTo>
                      <a:pt x="33290" y="8035"/>
                    </a:lnTo>
                    <a:lnTo>
                      <a:pt x="33185" y="8119"/>
                    </a:lnTo>
                    <a:lnTo>
                      <a:pt x="33143" y="8203"/>
                    </a:lnTo>
                    <a:lnTo>
                      <a:pt x="33122" y="8412"/>
                    </a:lnTo>
                    <a:lnTo>
                      <a:pt x="33059" y="8454"/>
                    </a:lnTo>
                    <a:lnTo>
                      <a:pt x="32934" y="8663"/>
                    </a:lnTo>
                    <a:lnTo>
                      <a:pt x="32934" y="8747"/>
                    </a:lnTo>
                    <a:lnTo>
                      <a:pt x="32808" y="8872"/>
                    </a:lnTo>
                    <a:lnTo>
                      <a:pt x="32829" y="8830"/>
                    </a:lnTo>
                    <a:lnTo>
                      <a:pt x="32829" y="8726"/>
                    </a:lnTo>
                    <a:lnTo>
                      <a:pt x="32871" y="8558"/>
                    </a:lnTo>
                    <a:lnTo>
                      <a:pt x="32955" y="8495"/>
                    </a:lnTo>
                    <a:lnTo>
                      <a:pt x="32934" y="8433"/>
                    </a:lnTo>
                    <a:lnTo>
                      <a:pt x="32913" y="8454"/>
                    </a:lnTo>
                    <a:lnTo>
                      <a:pt x="32829" y="8454"/>
                    </a:lnTo>
                    <a:lnTo>
                      <a:pt x="32746" y="8391"/>
                    </a:lnTo>
                    <a:lnTo>
                      <a:pt x="32704" y="8349"/>
                    </a:lnTo>
                    <a:lnTo>
                      <a:pt x="32746" y="8328"/>
                    </a:lnTo>
                    <a:lnTo>
                      <a:pt x="32829" y="8307"/>
                    </a:lnTo>
                    <a:lnTo>
                      <a:pt x="32913" y="8307"/>
                    </a:lnTo>
                    <a:lnTo>
                      <a:pt x="32913" y="8244"/>
                    </a:lnTo>
                    <a:lnTo>
                      <a:pt x="32955" y="8244"/>
                    </a:lnTo>
                    <a:lnTo>
                      <a:pt x="32976" y="8349"/>
                    </a:lnTo>
                    <a:lnTo>
                      <a:pt x="33038" y="8244"/>
                    </a:lnTo>
                    <a:lnTo>
                      <a:pt x="33038" y="8140"/>
                    </a:lnTo>
                    <a:lnTo>
                      <a:pt x="32934" y="8098"/>
                    </a:lnTo>
                    <a:lnTo>
                      <a:pt x="32913" y="8035"/>
                    </a:lnTo>
                    <a:lnTo>
                      <a:pt x="32808" y="7910"/>
                    </a:lnTo>
                    <a:lnTo>
                      <a:pt x="32808" y="7763"/>
                    </a:lnTo>
                    <a:lnTo>
                      <a:pt x="32746" y="7679"/>
                    </a:lnTo>
                    <a:lnTo>
                      <a:pt x="32725" y="7512"/>
                    </a:lnTo>
                    <a:lnTo>
                      <a:pt x="32704" y="7491"/>
                    </a:lnTo>
                    <a:lnTo>
                      <a:pt x="32704" y="7407"/>
                    </a:lnTo>
                    <a:lnTo>
                      <a:pt x="32746" y="7366"/>
                    </a:lnTo>
                    <a:lnTo>
                      <a:pt x="32829" y="7198"/>
                    </a:lnTo>
                    <a:lnTo>
                      <a:pt x="32829" y="7094"/>
                    </a:lnTo>
                    <a:lnTo>
                      <a:pt x="32934" y="6989"/>
                    </a:lnTo>
                    <a:lnTo>
                      <a:pt x="33018" y="6884"/>
                    </a:lnTo>
                    <a:lnTo>
                      <a:pt x="33122" y="6842"/>
                    </a:lnTo>
                    <a:lnTo>
                      <a:pt x="33122" y="6738"/>
                    </a:lnTo>
                    <a:lnTo>
                      <a:pt x="33059" y="6654"/>
                    </a:lnTo>
                    <a:lnTo>
                      <a:pt x="33018" y="6550"/>
                    </a:lnTo>
                    <a:lnTo>
                      <a:pt x="33038" y="6424"/>
                    </a:lnTo>
                    <a:lnTo>
                      <a:pt x="33143" y="6215"/>
                    </a:lnTo>
                    <a:lnTo>
                      <a:pt x="33227" y="6173"/>
                    </a:lnTo>
                    <a:lnTo>
                      <a:pt x="33394" y="6068"/>
                    </a:lnTo>
                    <a:lnTo>
                      <a:pt x="33603" y="5817"/>
                    </a:lnTo>
                    <a:lnTo>
                      <a:pt x="33813" y="5608"/>
                    </a:lnTo>
                    <a:lnTo>
                      <a:pt x="33959" y="5587"/>
                    </a:lnTo>
                    <a:lnTo>
                      <a:pt x="34064" y="5441"/>
                    </a:lnTo>
                    <a:lnTo>
                      <a:pt x="34106" y="5378"/>
                    </a:lnTo>
                    <a:lnTo>
                      <a:pt x="34210" y="5378"/>
                    </a:lnTo>
                    <a:lnTo>
                      <a:pt x="34398" y="5294"/>
                    </a:lnTo>
                    <a:lnTo>
                      <a:pt x="34545" y="5231"/>
                    </a:lnTo>
                    <a:lnTo>
                      <a:pt x="34587" y="5169"/>
                    </a:lnTo>
                    <a:lnTo>
                      <a:pt x="34545" y="5085"/>
                    </a:lnTo>
                    <a:lnTo>
                      <a:pt x="34315" y="4980"/>
                    </a:lnTo>
                    <a:lnTo>
                      <a:pt x="34189" y="4897"/>
                    </a:lnTo>
                    <a:lnTo>
                      <a:pt x="34001" y="4897"/>
                    </a:lnTo>
                    <a:lnTo>
                      <a:pt x="33959" y="4876"/>
                    </a:lnTo>
                    <a:lnTo>
                      <a:pt x="33875" y="4897"/>
                    </a:lnTo>
                    <a:lnTo>
                      <a:pt x="33708" y="4876"/>
                    </a:lnTo>
                    <a:lnTo>
                      <a:pt x="33645" y="4897"/>
                    </a:lnTo>
                    <a:lnTo>
                      <a:pt x="33436" y="4897"/>
                    </a:lnTo>
                    <a:lnTo>
                      <a:pt x="33122" y="5001"/>
                    </a:lnTo>
                    <a:lnTo>
                      <a:pt x="32934" y="5190"/>
                    </a:lnTo>
                    <a:lnTo>
                      <a:pt x="32725" y="5273"/>
                    </a:lnTo>
                    <a:lnTo>
                      <a:pt x="32704" y="5378"/>
                    </a:lnTo>
                    <a:lnTo>
                      <a:pt x="32725" y="5482"/>
                    </a:lnTo>
                    <a:lnTo>
                      <a:pt x="32641" y="5441"/>
                    </a:lnTo>
                    <a:lnTo>
                      <a:pt x="32557" y="5441"/>
                    </a:lnTo>
                    <a:lnTo>
                      <a:pt x="32494" y="5545"/>
                    </a:lnTo>
                    <a:lnTo>
                      <a:pt x="32348" y="5545"/>
                    </a:lnTo>
                    <a:lnTo>
                      <a:pt x="32243" y="5692"/>
                    </a:lnTo>
                    <a:lnTo>
                      <a:pt x="32243" y="5796"/>
                    </a:lnTo>
                    <a:lnTo>
                      <a:pt x="32181" y="5796"/>
                    </a:lnTo>
                    <a:lnTo>
                      <a:pt x="32034" y="6006"/>
                    </a:lnTo>
                    <a:lnTo>
                      <a:pt x="32097" y="6068"/>
                    </a:lnTo>
                    <a:lnTo>
                      <a:pt x="32034" y="6152"/>
                    </a:lnTo>
                    <a:lnTo>
                      <a:pt x="31992" y="6068"/>
                    </a:lnTo>
                    <a:lnTo>
                      <a:pt x="31930" y="6068"/>
                    </a:lnTo>
                    <a:lnTo>
                      <a:pt x="31888" y="6257"/>
                    </a:lnTo>
                    <a:lnTo>
                      <a:pt x="31762" y="6257"/>
                    </a:lnTo>
                    <a:lnTo>
                      <a:pt x="31678" y="6361"/>
                    </a:lnTo>
                    <a:lnTo>
                      <a:pt x="31616" y="6424"/>
                    </a:lnTo>
                    <a:lnTo>
                      <a:pt x="31553" y="6570"/>
                    </a:lnTo>
                    <a:lnTo>
                      <a:pt x="31448" y="6759"/>
                    </a:lnTo>
                    <a:lnTo>
                      <a:pt x="31448" y="6863"/>
                    </a:lnTo>
                    <a:lnTo>
                      <a:pt x="31490" y="6842"/>
                    </a:lnTo>
                    <a:lnTo>
                      <a:pt x="31511" y="6842"/>
                    </a:lnTo>
                    <a:lnTo>
                      <a:pt x="31490" y="6905"/>
                    </a:lnTo>
                    <a:lnTo>
                      <a:pt x="31406" y="6905"/>
                    </a:lnTo>
                    <a:lnTo>
                      <a:pt x="31260" y="6989"/>
                    </a:lnTo>
                    <a:lnTo>
                      <a:pt x="31239" y="7094"/>
                    </a:lnTo>
                    <a:lnTo>
                      <a:pt x="31155" y="7114"/>
                    </a:lnTo>
                    <a:lnTo>
                      <a:pt x="31134" y="7198"/>
                    </a:lnTo>
                    <a:lnTo>
                      <a:pt x="31134" y="7407"/>
                    </a:lnTo>
                    <a:lnTo>
                      <a:pt x="31072" y="7512"/>
                    </a:lnTo>
                    <a:lnTo>
                      <a:pt x="30988" y="7512"/>
                    </a:lnTo>
                    <a:lnTo>
                      <a:pt x="30967" y="7659"/>
                    </a:lnTo>
                    <a:lnTo>
                      <a:pt x="30967" y="7721"/>
                    </a:lnTo>
                    <a:lnTo>
                      <a:pt x="30862" y="7784"/>
                    </a:lnTo>
                    <a:lnTo>
                      <a:pt x="30821" y="7972"/>
                    </a:lnTo>
                    <a:lnTo>
                      <a:pt x="30862" y="8077"/>
                    </a:lnTo>
                    <a:lnTo>
                      <a:pt x="31072" y="8182"/>
                    </a:lnTo>
                    <a:lnTo>
                      <a:pt x="31176" y="8182"/>
                    </a:lnTo>
                    <a:lnTo>
                      <a:pt x="31302" y="8244"/>
                    </a:lnTo>
                    <a:lnTo>
                      <a:pt x="31385" y="8244"/>
                    </a:lnTo>
                    <a:lnTo>
                      <a:pt x="31511" y="8328"/>
                    </a:lnTo>
                    <a:lnTo>
                      <a:pt x="31678" y="8328"/>
                    </a:lnTo>
                    <a:lnTo>
                      <a:pt x="31699" y="8495"/>
                    </a:lnTo>
                    <a:lnTo>
                      <a:pt x="31867" y="8558"/>
                    </a:lnTo>
                    <a:lnTo>
                      <a:pt x="31888" y="8642"/>
                    </a:lnTo>
                    <a:lnTo>
                      <a:pt x="31971" y="8705"/>
                    </a:lnTo>
                    <a:lnTo>
                      <a:pt x="31804" y="8705"/>
                    </a:lnTo>
                    <a:lnTo>
                      <a:pt x="31762" y="8726"/>
                    </a:lnTo>
                    <a:lnTo>
                      <a:pt x="31574" y="8726"/>
                    </a:lnTo>
                    <a:lnTo>
                      <a:pt x="31365" y="8642"/>
                    </a:lnTo>
                    <a:lnTo>
                      <a:pt x="31344" y="8537"/>
                    </a:lnTo>
                    <a:lnTo>
                      <a:pt x="31239" y="8454"/>
                    </a:lnTo>
                    <a:lnTo>
                      <a:pt x="31051" y="8454"/>
                    </a:lnTo>
                    <a:lnTo>
                      <a:pt x="30988" y="8412"/>
                    </a:lnTo>
                    <a:lnTo>
                      <a:pt x="30883" y="8391"/>
                    </a:lnTo>
                    <a:lnTo>
                      <a:pt x="30862" y="8433"/>
                    </a:lnTo>
                    <a:lnTo>
                      <a:pt x="30925" y="8558"/>
                    </a:lnTo>
                    <a:lnTo>
                      <a:pt x="30925" y="8642"/>
                    </a:lnTo>
                    <a:lnTo>
                      <a:pt x="30841" y="8642"/>
                    </a:lnTo>
                    <a:lnTo>
                      <a:pt x="30821" y="8726"/>
                    </a:lnTo>
                    <a:lnTo>
                      <a:pt x="30862" y="8914"/>
                    </a:lnTo>
                    <a:lnTo>
                      <a:pt x="30883" y="9039"/>
                    </a:lnTo>
                    <a:lnTo>
                      <a:pt x="30862" y="9165"/>
                    </a:lnTo>
                    <a:lnTo>
                      <a:pt x="30883" y="9270"/>
                    </a:lnTo>
                    <a:lnTo>
                      <a:pt x="31030" y="9353"/>
                    </a:lnTo>
                    <a:lnTo>
                      <a:pt x="31134" y="9458"/>
                    </a:lnTo>
                    <a:lnTo>
                      <a:pt x="31134" y="9500"/>
                    </a:lnTo>
                    <a:lnTo>
                      <a:pt x="31072" y="9458"/>
                    </a:lnTo>
                    <a:lnTo>
                      <a:pt x="31051" y="9458"/>
                    </a:lnTo>
                    <a:lnTo>
                      <a:pt x="31072" y="9563"/>
                    </a:lnTo>
                    <a:lnTo>
                      <a:pt x="31155" y="9667"/>
                    </a:lnTo>
                    <a:lnTo>
                      <a:pt x="31197" y="9667"/>
                    </a:lnTo>
                    <a:lnTo>
                      <a:pt x="31197" y="9583"/>
                    </a:lnTo>
                    <a:lnTo>
                      <a:pt x="31281" y="9563"/>
                    </a:lnTo>
                    <a:lnTo>
                      <a:pt x="31385" y="9583"/>
                    </a:lnTo>
                    <a:lnTo>
                      <a:pt x="31469" y="9667"/>
                    </a:lnTo>
                    <a:lnTo>
                      <a:pt x="31553" y="9688"/>
                    </a:lnTo>
                    <a:lnTo>
                      <a:pt x="31574" y="9646"/>
                    </a:lnTo>
                    <a:lnTo>
                      <a:pt x="31553" y="9583"/>
                    </a:lnTo>
                    <a:lnTo>
                      <a:pt x="31574" y="9500"/>
                    </a:lnTo>
                    <a:lnTo>
                      <a:pt x="31616" y="9479"/>
                    </a:lnTo>
                    <a:lnTo>
                      <a:pt x="31678" y="9542"/>
                    </a:lnTo>
                    <a:lnTo>
                      <a:pt x="31657" y="9646"/>
                    </a:lnTo>
                    <a:lnTo>
                      <a:pt x="31678" y="9709"/>
                    </a:lnTo>
                    <a:lnTo>
                      <a:pt x="31720" y="9709"/>
                    </a:lnTo>
                    <a:lnTo>
                      <a:pt x="31783" y="9583"/>
                    </a:lnTo>
                    <a:lnTo>
                      <a:pt x="31909" y="9563"/>
                    </a:lnTo>
                    <a:lnTo>
                      <a:pt x="31992" y="9479"/>
                    </a:lnTo>
                    <a:lnTo>
                      <a:pt x="32013" y="9500"/>
                    </a:lnTo>
                    <a:lnTo>
                      <a:pt x="31971" y="9583"/>
                    </a:lnTo>
                    <a:lnTo>
                      <a:pt x="31783" y="9688"/>
                    </a:lnTo>
                    <a:lnTo>
                      <a:pt x="31762" y="9793"/>
                    </a:lnTo>
                    <a:lnTo>
                      <a:pt x="31867" y="9876"/>
                    </a:lnTo>
                    <a:lnTo>
                      <a:pt x="31888" y="10023"/>
                    </a:lnTo>
                    <a:lnTo>
                      <a:pt x="32013" y="10169"/>
                    </a:lnTo>
                    <a:lnTo>
                      <a:pt x="32181" y="10169"/>
                    </a:lnTo>
                    <a:lnTo>
                      <a:pt x="32222" y="10107"/>
                    </a:lnTo>
                    <a:lnTo>
                      <a:pt x="32118" y="10023"/>
                    </a:lnTo>
                    <a:lnTo>
                      <a:pt x="32181" y="10002"/>
                    </a:lnTo>
                    <a:lnTo>
                      <a:pt x="32285" y="10023"/>
                    </a:lnTo>
                    <a:lnTo>
                      <a:pt x="32348" y="10107"/>
                    </a:lnTo>
                    <a:lnTo>
                      <a:pt x="32411" y="10086"/>
                    </a:lnTo>
                    <a:lnTo>
                      <a:pt x="32494" y="10002"/>
                    </a:lnTo>
                    <a:lnTo>
                      <a:pt x="32599" y="9897"/>
                    </a:lnTo>
                    <a:lnTo>
                      <a:pt x="32662" y="9897"/>
                    </a:lnTo>
                    <a:lnTo>
                      <a:pt x="32662" y="9960"/>
                    </a:lnTo>
                    <a:lnTo>
                      <a:pt x="32599" y="9981"/>
                    </a:lnTo>
                    <a:lnTo>
                      <a:pt x="32432" y="10127"/>
                    </a:lnTo>
                    <a:lnTo>
                      <a:pt x="32432" y="10211"/>
                    </a:lnTo>
                    <a:lnTo>
                      <a:pt x="32453" y="10232"/>
                    </a:lnTo>
                    <a:cubicBezTo>
                      <a:pt x="32411" y="10295"/>
                      <a:pt x="32390" y="10379"/>
                      <a:pt x="32348" y="10441"/>
                    </a:cubicBezTo>
                    <a:lnTo>
                      <a:pt x="32306" y="10441"/>
                    </a:lnTo>
                    <a:lnTo>
                      <a:pt x="32222" y="10504"/>
                    </a:lnTo>
                    <a:lnTo>
                      <a:pt x="32139" y="10504"/>
                    </a:lnTo>
                    <a:lnTo>
                      <a:pt x="32097" y="10420"/>
                    </a:lnTo>
                    <a:lnTo>
                      <a:pt x="31992" y="10400"/>
                    </a:lnTo>
                    <a:lnTo>
                      <a:pt x="32013" y="10441"/>
                    </a:lnTo>
                    <a:lnTo>
                      <a:pt x="32097" y="10504"/>
                    </a:lnTo>
                    <a:lnTo>
                      <a:pt x="32076" y="10609"/>
                    </a:lnTo>
                    <a:lnTo>
                      <a:pt x="31971" y="10609"/>
                    </a:lnTo>
                    <a:lnTo>
                      <a:pt x="31971" y="10630"/>
                    </a:lnTo>
                    <a:lnTo>
                      <a:pt x="31992" y="10692"/>
                    </a:lnTo>
                    <a:lnTo>
                      <a:pt x="31909" y="10755"/>
                    </a:lnTo>
                    <a:lnTo>
                      <a:pt x="31909" y="10839"/>
                    </a:lnTo>
                    <a:lnTo>
                      <a:pt x="31971" y="10923"/>
                    </a:lnTo>
                    <a:lnTo>
                      <a:pt x="31888" y="10923"/>
                    </a:lnTo>
                    <a:lnTo>
                      <a:pt x="31888" y="11027"/>
                    </a:lnTo>
                    <a:lnTo>
                      <a:pt x="31804" y="11111"/>
                    </a:lnTo>
                    <a:lnTo>
                      <a:pt x="31804" y="11278"/>
                    </a:lnTo>
                    <a:lnTo>
                      <a:pt x="31867" y="11278"/>
                    </a:lnTo>
                    <a:lnTo>
                      <a:pt x="31909" y="11383"/>
                    </a:lnTo>
                    <a:lnTo>
                      <a:pt x="31950" y="11383"/>
                    </a:lnTo>
                    <a:lnTo>
                      <a:pt x="32013" y="11488"/>
                    </a:lnTo>
                    <a:lnTo>
                      <a:pt x="31950" y="11508"/>
                    </a:lnTo>
                    <a:lnTo>
                      <a:pt x="31888" y="11508"/>
                    </a:lnTo>
                    <a:lnTo>
                      <a:pt x="31825" y="11571"/>
                    </a:lnTo>
                    <a:lnTo>
                      <a:pt x="31783" y="11508"/>
                    </a:lnTo>
                    <a:lnTo>
                      <a:pt x="31637" y="11550"/>
                    </a:lnTo>
                    <a:lnTo>
                      <a:pt x="31595" y="11634"/>
                    </a:lnTo>
                    <a:lnTo>
                      <a:pt x="31699" y="11739"/>
                    </a:lnTo>
                    <a:lnTo>
                      <a:pt x="31741" y="11739"/>
                    </a:lnTo>
                    <a:lnTo>
                      <a:pt x="31741" y="11801"/>
                    </a:lnTo>
                    <a:lnTo>
                      <a:pt x="31637" y="11843"/>
                    </a:lnTo>
                    <a:lnTo>
                      <a:pt x="31595" y="11780"/>
                    </a:lnTo>
                    <a:lnTo>
                      <a:pt x="31511" y="11864"/>
                    </a:lnTo>
                    <a:lnTo>
                      <a:pt x="31427" y="11739"/>
                    </a:lnTo>
                    <a:lnTo>
                      <a:pt x="31323" y="11801"/>
                    </a:lnTo>
                    <a:lnTo>
                      <a:pt x="31218" y="12011"/>
                    </a:lnTo>
                    <a:lnTo>
                      <a:pt x="31113" y="12262"/>
                    </a:lnTo>
                    <a:lnTo>
                      <a:pt x="30988" y="12492"/>
                    </a:lnTo>
                    <a:lnTo>
                      <a:pt x="30779" y="12638"/>
                    </a:lnTo>
                    <a:lnTo>
                      <a:pt x="30737" y="12743"/>
                    </a:lnTo>
                    <a:lnTo>
                      <a:pt x="30674" y="12743"/>
                    </a:lnTo>
                    <a:lnTo>
                      <a:pt x="30569" y="12910"/>
                    </a:lnTo>
                    <a:lnTo>
                      <a:pt x="30465" y="12952"/>
                    </a:lnTo>
                    <a:lnTo>
                      <a:pt x="30444" y="13140"/>
                    </a:lnTo>
                    <a:lnTo>
                      <a:pt x="30360" y="13224"/>
                    </a:lnTo>
                    <a:lnTo>
                      <a:pt x="30339" y="13350"/>
                    </a:lnTo>
                    <a:lnTo>
                      <a:pt x="30277" y="13350"/>
                    </a:lnTo>
                    <a:lnTo>
                      <a:pt x="30235" y="13224"/>
                    </a:lnTo>
                    <a:lnTo>
                      <a:pt x="30151" y="13224"/>
                    </a:lnTo>
                    <a:lnTo>
                      <a:pt x="30067" y="13308"/>
                    </a:lnTo>
                    <a:lnTo>
                      <a:pt x="30109" y="13350"/>
                    </a:lnTo>
                    <a:lnTo>
                      <a:pt x="30130" y="13475"/>
                    </a:lnTo>
                    <a:lnTo>
                      <a:pt x="30046" y="13475"/>
                    </a:lnTo>
                    <a:lnTo>
                      <a:pt x="29963" y="13413"/>
                    </a:lnTo>
                    <a:lnTo>
                      <a:pt x="30005" y="13308"/>
                    </a:lnTo>
                    <a:lnTo>
                      <a:pt x="29921" y="13140"/>
                    </a:lnTo>
                    <a:lnTo>
                      <a:pt x="29837" y="12743"/>
                    </a:lnTo>
                    <a:lnTo>
                      <a:pt x="29837" y="12576"/>
                    </a:lnTo>
                    <a:lnTo>
                      <a:pt x="29816" y="12492"/>
                    </a:lnTo>
                    <a:lnTo>
                      <a:pt x="29858" y="12366"/>
                    </a:lnTo>
                    <a:lnTo>
                      <a:pt x="29942" y="12262"/>
                    </a:lnTo>
                    <a:lnTo>
                      <a:pt x="29921" y="12115"/>
                    </a:lnTo>
                    <a:lnTo>
                      <a:pt x="29963" y="12011"/>
                    </a:lnTo>
                    <a:lnTo>
                      <a:pt x="30046" y="11969"/>
                    </a:lnTo>
                    <a:lnTo>
                      <a:pt x="30130" y="12011"/>
                    </a:lnTo>
                    <a:lnTo>
                      <a:pt x="30214" y="11990"/>
                    </a:lnTo>
                    <a:lnTo>
                      <a:pt x="30277" y="11885"/>
                    </a:lnTo>
                    <a:lnTo>
                      <a:pt x="30256" y="11655"/>
                    </a:lnTo>
                    <a:lnTo>
                      <a:pt x="30318" y="11550"/>
                    </a:lnTo>
                    <a:lnTo>
                      <a:pt x="30318" y="11153"/>
                    </a:lnTo>
                    <a:lnTo>
                      <a:pt x="30214" y="11027"/>
                    </a:lnTo>
                    <a:lnTo>
                      <a:pt x="30172" y="10860"/>
                    </a:lnTo>
                    <a:lnTo>
                      <a:pt x="30109" y="10692"/>
                    </a:lnTo>
                    <a:lnTo>
                      <a:pt x="30067" y="10588"/>
                    </a:lnTo>
                    <a:lnTo>
                      <a:pt x="30025" y="10525"/>
                    </a:lnTo>
                    <a:lnTo>
                      <a:pt x="29963" y="10525"/>
                    </a:lnTo>
                    <a:lnTo>
                      <a:pt x="29921" y="10630"/>
                    </a:lnTo>
                    <a:lnTo>
                      <a:pt x="29795" y="10839"/>
                    </a:lnTo>
                    <a:lnTo>
                      <a:pt x="29628" y="10964"/>
                    </a:lnTo>
                    <a:lnTo>
                      <a:pt x="29607" y="11069"/>
                    </a:lnTo>
                    <a:lnTo>
                      <a:pt x="29607" y="11278"/>
                    </a:lnTo>
                    <a:lnTo>
                      <a:pt x="29544" y="11341"/>
                    </a:lnTo>
                    <a:lnTo>
                      <a:pt x="29481" y="11278"/>
                    </a:lnTo>
                    <a:lnTo>
                      <a:pt x="29398" y="11362"/>
                    </a:lnTo>
                    <a:lnTo>
                      <a:pt x="29419" y="11383"/>
                    </a:lnTo>
                    <a:lnTo>
                      <a:pt x="29398" y="11446"/>
                    </a:lnTo>
                    <a:lnTo>
                      <a:pt x="29230" y="11529"/>
                    </a:lnTo>
                    <a:lnTo>
                      <a:pt x="29189" y="11592"/>
                    </a:lnTo>
                    <a:lnTo>
                      <a:pt x="29084" y="11697"/>
                    </a:lnTo>
                    <a:lnTo>
                      <a:pt x="29000" y="11697"/>
                    </a:lnTo>
                    <a:lnTo>
                      <a:pt x="29000" y="11634"/>
                    </a:lnTo>
                    <a:lnTo>
                      <a:pt x="29084" y="11592"/>
                    </a:lnTo>
                    <a:lnTo>
                      <a:pt x="29084" y="11467"/>
                    </a:lnTo>
                    <a:lnTo>
                      <a:pt x="29042" y="11425"/>
                    </a:lnTo>
                    <a:lnTo>
                      <a:pt x="29147" y="11278"/>
                    </a:lnTo>
                    <a:lnTo>
                      <a:pt x="29168" y="11174"/>
                    </a:lnTo>
                    <a:lnTo>
                      <a:pt x="29168" y="11069"/>
                    </a:lnTo>
                    <a:lnTo>
                      <a:pt x="29251" y="11027"/>
                    </a:lnTo>
                    <a:lnTo>
                      <a:pt x="29251" y="10923"/>
                    </a:lnTo>
                    <a:lnTo>
                      <a:pt x="29209" y="10902"/>
                    </a:lnTo>
                    <a:lnTo>
                      <a:pt x="29251" y="10755"/>
                    </a:lnTo>
                    <a:lnTo>
                      <a:pt x="29147" y="10609"/>
                    </a:lnTo>
                    <a:lnTo>
                      <a:pt x="29147" y="10525"/>
                    </a:lnTo>
                    <a:lnTo>
                      <a:pt x="29084" y="10420"/>
                    </a:lnTo>
                    <a:lnTo>
                      <a:pt x="29084" y="10379"/>
                    </a:lnTo>
                    <a:lnTo>
                      <a:pt x="29147" y="10400"/>
                    </a:lnTo>
                    <a:lnTo>
                      <a:pt x="29189" y="10400"/>
                    </a:lnTo>
                    <a:lnTo>
                      <a:pt x="29209" y="10525"/>
                    </a:lnTo>
                    <a:lnTo>
                      <a:pt x="29272" y="10504"/>
                    </a:lnTo>
                    <a:lnTo>
                      <a:pt x="29377" y="10379"/>
                    </a:lnTo>
                    <a:lnTo>
                      <a:pt x="29481" y="10379"/>
                    </a:lnTo>
                    <a:lnTo>
                      <a:pt x="29565" y="10295"/>
                    </a:lnTo>
                    <a:lnTo>
                      <a:pt x="29481" y="10232"/>
                    </a:lnTo>
                    <a:lnTo>
                      <a:pt x="29377" y="10316"/>
                    </a:lnTo>
                    <a:lnTo>
                      <a:pt x="29293" y="10232"/>
                    </a:lnTo>
                    <a:lnTo>
                      <a:pt x="29189" y="10211"/>
                    </a:lnTo>
                    <a:lnTo>
                      <a:pt x="29189" y="10107"/>
                    </a:lnTo>
                    <a:lnTo>
                      <a:pt x="29230" y="10065"/>
                    </a:lnTo>
                    <a:lnTo>
                      <a:pt x="29209" y="10002"/>
                    </a:lnTo>
                    <a:lnTo>
                      <a:pt x="29126" y="10023"/>
                    </a:lnTo>
                    <a:lnTo>
                      <a:pt x="29105" y="10107"/>
                    </a:lnTo>
                    <a:lnTo>
                      <a:pt x="28958" y="10169"/>
                    </a:lnTo>
                    <a:lnTo>
                      <a:pt x="28854" y="10065"/>
                    </a:lnTo>
                    <a:lnTo>
                      <a:pt x="28854" y="9939"/>
                    </a:lnTo>
                    <a:lnTo>
                      <a:pt x="28770" y="9918"/>
                    </a:lnTo>
                    <a:lnTo>
                      <a:pt x="28665" y="9939"/>
                    </a:lnTo>
                    <a:lnTo>
                      <a:pt x="28603" y="9897"/>
                    </a:lnTo>
                    <a:lnTo>
                      <a:pt x="28644" y="9793"/>
                    </a:lnTo>
                    <a:lnTo>
                      <a:pt x="28707" y="9772"/>
                    </a:lnTo>
                    <a:lnTo>
                      <a:pt x="28749" y="9709"/>
                    </a:lnTo>
                    <a:lnTo>
                      <a:pt x="28812" y="9709"/>
                    </a:lnTo>
                    <a:lnTo>
                      <a:pt x="29126" y="9500"/>
                    </a:lnTo>
                    <a:lnTo>
                      <a:pt x="29168" y="9458"/>
                    </a:lnTo>
                    <a:lnTo>
                      <a:pt x="29042" y="9332"/>
                    </a:lnTo>
                    <a:lnTo>
                      <a:pt x="28875" y="9353"/>
                    </a:lnTo>
                    <a:lnTo>
                      <a:pt x="28875" y="9332"/>
                    </a:lnTo>
                    <a:lnTo>
                      <a:pt x="28979" y="9270"/>
                    </a:lnTo>
                    <a:lnTo>
                      <a:pt x="29042" y="9144"/>
                    </a:lnTo>
                    <a:lnTo>
                      <a:pt x="29168" y="9081"/>
                    </a:lnTo>
                    <a:lnTo>
                      <a:pt x="29147" y="9228"/>
                    </a:lnTo>
                    <a:lnTo>
                      <a:pt x="29189" y="9332"/>
                    </a:lnTo>
                    <a:lnTo>
                      <a:pt x="29293" y="9291"/>
                    </a:lnTo>
                    <a:lnTo>
                      <a:pt x="29377" y="9332"/>
                    </a:lnTo>
                    <a:lnTo>
                      <a:pt x="29461" y="9249"/>
                    </a:lnTo>
                    <a:lnTo>
                      <a:pt x="29461" y="9144"/>
                    </a:lnTo>
                    <a:lnTo>
                      <a:pt x="29377" y="9039"/>
                    </a:lnTo>
                    <a:lnTo>
                      <a:pt x="29293" y="9019"/>
                    </a:lnTo>
                    <a:lnTo>
                      <a:pt x="29293" y="8935"/>
                    </a:lnTo>
                    <a:lnTo>
                      <a:pt x="29314" y="8830"/>
                    </a:lnTo>
                    <a:lnTo>
                      <a:pt x="29293" y="8726"/>
                    </a:lnTo>
                    <a:lnTo>
                      <a:pt x="29314" y="8663"/>
                    </a:lnTo>
                    <a:lnTo>
                      <a:pt x="29314" y="8600"/>
                    </a:lnTo>
                    <a:lnTo>
                      <a:pt x="29209" y="8454"/>
                    </a:lnTo>
                    <a:lnTo>
                      <a:pt x="29272" y="8349"/>
                    </a:lnTo>
                    <a:lnTo>
                      <a:pt x="29209" y="8244"/>
                    </a:lnTo>
                    <a:lnTo>
                      <a:pt x="29272" y="8223"/>
                    </a:lnTo>
                    <a:lnTo>
                      <a:pt x="29272" y="8077"/>
                    </a:lnTo>
                    <a:lnTo>
                      <a:pt x="29356" y="7931"/>
                    </a:lnTo>
                    <a:lnTo>
                      <a:pt x="29356" y="7847"/>
                    </a:lnTo>
                    <a:lnTo>
                      <a:pt x="29419" y="7742"/>
                    </a:lnTo>
                    <a:lnTo>
                      <a:pt x="29419" y="7700"/>
                    </a:lnTo>
                    <a:lnTo>
                      <a:pt x="29356" y="7659"/>
                    </a:lnTo>
                    <a:lnTo>
                      <a:pt x="29377" y="7449"/>
                    </a:lnTo>
                    <a:lnTo>
                      <a:pt x="29356" y="7324"/>
                    </a:lnTo>
                    <a:lnTo>
                      <a:pt x="29251" y="7261"/>
                    </a:lnTo>
                    <a:lnTo>
                      <a:pt x="29272" y="7177"/>
                    </a:lnTo>
                    <a:lnTo>
                      <a:pt x="29251" y="7073"/>
                    </a:lnTo>
                    <a:lnTo>
                      <a:pt x="29293" y="7052"/>
                    </a:lnTo>
                    <a:lnTo>
                      <a:pt x="29335" y="6947"/>
                    </a:lnTo>
                    <a:lnTo>
                      <a:pt x="29272" y="6884"/>
                    </a:lnTo>
                    <a:lnTo>
                      <a:pt x="29230" y="6863"/>
                    </a:lnTo>
                    <a:cubicBezTo>
                      <a:pt x="29272" y="6842"/>
                      <a:pt x="29293" y="6801"/>
                      <a:pt x="29293" y="6759"/>
                    </a:cubicBezTo>
                    <a:cubicBezTo>
                      <a:pt x="29314" y="6696"/>
                      <a:pt x="29335" y="6654"/>
                      <a:pt x="29335" y="6591"/>
                    </a:cubicBezTo>
                    <a:lnTo>
                      <a:pt x="29377" y="6550"/>
                    </a:lnTo>
                    <a:lnTo>
                      <a:pt x="29377" y="6445"/>
                    </a:lnTo>
                    <a:lnTo>
                      <a:pt x="29440" y="6445"/>
                    </a:lnTo>
                    <a:lnTo>
                      <a:pt x="29523" y="6361"/>
                    </a:lnTo>
                    <a:lnTo>
                      <a:pt x="29586" y="6257"/>
                    </a:lnTo>
                    <a:lnTo>
                      <a:pt x="29649" y="6215"/>
                    </a:lnTo>
                    <a:lnTo>
                      <a:pt x="29753" y="6215"/>
                    </a:lnTo>
                    <a:lnTo>
                      <a:pt x="29816" y="6131"/>
                    </a:lnTo>
                    <a:lnTo>
                      <a:pt x="29900" y="6068"/>
                    </a:lnTo>
                    <a:lnTo>
                      <a:pt x="29942" y="5964"/>
                    </a:lnTo>
                    <a:lnTo>
                      <a:pt x="29942" y="5838"/>
                    </a:lnTo>
                    <a:lnTo>
                      <a:pt x="29900" y="5796"/>
                    </a:lnTo>
                    <a:lnTo>
                      <a:pt x="29963" y="5713"/>
                    </a:lnTo>
                    <a:lnTo>
                      <a:pt x="30005" y="5629"/>
                    </a:lnTo>
                    <a:lnTo>
                      <a:pt x="29795" y="5629"/>
                    </a:lnTo>
                    <a:lnTo>
                      <a:pt x="29733" y="5587"/>
                    </a:lnTo>
                    <a:lnTo>
                      <a:pt x="29753" y="5503"/>
                    </a:lnTo>
                    <a:lnTo>
                      <a:pt x="29837" y="5503"/>
                    </a:lnTo>
                    <a:lnTo>
                      <a:pt x="29921" y="5545"/>
                    </a:lnTo>
                    <a:lnTo>
                      <a:pt x="30025" y="5545"/>
                    </a:lnTo>
                    <a:lnTo>
                      <a:pt x="30130" y="5587"/>
                    </a:lnTo>
                    <a:lnTo>
                      <a:pt x="30214" y="5524"/>
                    </a:lnTo>
                    <a:lnTo>
                      <a:pt x="30297" y="5545"/>
                    </a:lnTo>
                    <a:lnTo>
                      <a:pt x="30318" y="5650"/>
                    </a:lnTo>
                    <a:lnTo>
                      <a:pt x="30465" y="5796"/>
                    </a:lnTo>
                    <a:lnTo>
                      <a:pt x="30549" y="5796"/>
                    </a:lnTo>
                    <a:lnTo>
                      <a:pt x="30569" y="5838"/>
                    </a:lnTo>
                    <a:lnTo>
                      <a:pt x="30653" y="5859"/>
                    </a:lnTo>
                    <a:lnTo>
                      <a:pt x="30779" y="5817"/>
                    </a:lnTo>
                    <a:lnTo>
                      <a:pt x="30988" y="5692"/>
                    </a:lnTo>
                    <a:lnTo>
                      <a:pt x="31134" y="5524"/>
                    </a:lnTo>
                    <a:lnTo>
                      <a:pt x="31302" y="5399"/>
                    </a:lnTo>
                    <a:lnTo>
                      <a:pt x="31365" y="5315"/>
                    </a:lnTo>
                    <a:lnTo>
                      <a:pt x="31302" y="5294"/>
                    </a:lnTo>
                    <a:lnTo>
                      <a:pt x="31344" y="5231"/>
                    </a:lnTo>
                    <a:lnTo>
                      <a:pt x="31469" y="5231"/>
                    </a:lnTo>
                    <a:lnTo>
                      <a:pt x="31595" y="5085"/>
                    </a:lnTo>
                    <a:lnTo>
                      <a:pt x="31825" y="4897"/>
                    </a:lnTo>
                    <a:lnTo>
                      <a:pt x="31825" y="4855"/>
                    </a:lnTo>
                    <a:lnTo>
                      <a:pt x="31930" y="4834"/>
                    </a:lnTo>
                    <a:lnTo>
                      <a:pt x="32013" y="4687"/>
                    </a:lnTo>
                    <a:lnTo>
                      <a:pt x="32181" y="4541"/>
                    </a:lnTo>
                    <a:lnTo>
                      <a:pt x="32222" y="4415"/>
                    </a:lnTo>
                    <a:lnTo>
                      <a:pt x="32285" y="4415"/>
                    </a:lnTo>
                    <a:lnTo>
                      <a:pt x="32327" y="4436"/>
                    </a:lnTo>
                    <a:lnTo>
                      <a:pt x="32327" y="4436"/>
                    </a:lnTo>
                    <a:lnTo>
                      <a:pt x="32306" y="4353"/>
                    </a:lnTo>
                    <a:lnTo>
                      <a:pt x="32222" y="4311"/>
                    </a:lnTo>
                    <a:lnTo>
                      <a:pt x="32222" y="4227"/>
                    </a:lnTo>
                    <a:lnTo>
                      <a:pt x="32076" y="4122"/>
                    </a:lnTo>
                    <a:lnTo>
                      <a:pt x="31804" y="4081"/>
                    </a:lnTo>
                    <a:lnTo>
                      <a:pt x="31657" y="4060"/>
                    </a:lnTo>
                    <a:lnTo>
                      <a:pt x="31574" y="4081"/>
                    </a:lnTo>
                    <a:lnTo>
                      <a:pt x="31511" y="4060"/>
                    </a:lnTo>
                    <a:lnTo>
                      <a:pt x="31511" y="3976"/>
                    </a:lnTo>
                    <a:lnTo>
                      <a:pt x="31469" y="3871"/>
                    </a:lnTo>
                    <a:lnTo>
                      <a:pt x="31406" y="3871"/>
                    </a:lnTo>
                    <a:lnTo>
                      <a:pt x="31385" y="3850"/>
                    </a:lnTo>
                    <a:lnTo>
                      <a:pt x="31281" y="3829"/>
                    </a:lnTo>
                    <a:lnTo>
                      <a:pt x="31197" y="3704"/>
                    </a:lnTo>
                    <a:lnTo>
                      <a:pt x="31051" y="3704"/>
                    </a:lnTo>
                    <a:lnTo>
                      <a:pt x="30967" y="3788"/>
                    </a:lnTo>
                    <a:lnTo>
                      <a:pt x="30946" y="3704"/>
                    </a:lnTo>
                    <a:lnTo>
                      <a:pt x="30841" y="3704"/>
                    </a:lnTo>
                    <a:lnTo>
                      <a:pt x="30779" y="3641"/>
                    </a:lnTo>
                    <a:lnTo>
                      <a:pt x="30674" y="3662"/>
                    </a:lnTo>
                    <a:lnTo>
                      <a:pt x="30507" y="3662"/>
                    </a:lnTo>
                    <a:lnTo>
                      <a:pt x="30235" y="3725"/>
                    </a:lnTo>
                    <a:lnTo>
                      <a:pt x="30130" y="3871"/>
                    </a:lnTo>
                    <a:lnTo>
                      <a:pt x="30214" y="3976"/>
                    </a:lnTo>
                    <a:lnTo>
                      <a:pt x="30130" y="4018"/>
                    </a:lnTo>
                    <a:lnTo>
                      <a:pt x="30109" y="4060"/>
                    </a:lnTo>
                    <a:lnTo>
                      <a:pt x="30193" y="4164"/>
                    </a:lnTo>
                    <a:lnTo>
                      <a:pt x="30214" y="4290"/>
                    </a:lnTo>
                    <a:lnTo>
                      <a:pt x="30088" y="4290"/>
                    </a:lnTo>
                    <a:lnTo>
                      <a:pt x="30046" y="4185"/>
                    </a:lnTo>
                    <a:lnTo>
                      <a:pt x="29984" y="4060"/>
                    </a:lnTo>
                    <a:lnTo>
                      <a:pt x="29900" y="4039"/>
                    </a:lnTo>
                    <a:lnTo>
                      <a:pt x="29816" y="4164"/>
                    </a:lnTo>
                    <a:lnTo>
                      <a:pt x="29837" y="4227"/>
                    </a:lnTo>
                    <a:lnTo>
                      <a:pt x="29837" y="4290"/>
                    </a:lnTo>
                    <a:lnTo>
                      <a:pt x="29733" y="4332"/>
                    </a:lnTo>
                    <a:lnTo>
                      <a:pt x="29712" y="4478"/>
                    </a:lnTo>
                    <a:lnTo>
                      <a:pt x="29565" y="4646"/>
                    </a:lnTo>
                    <a:lnTo>
                      <a:pt x="29523" y="4771"/>
                    </a:lnTo>
                    <a:lnTo>
                      <a:pt x="29502" y="4855"/>
                    </a:lnTo>
                    <a:lnTo>
                      <a:pt x="29565" y="4876"/>
                    </a:lnTo>
                    <a:lnTo>
                      <a:pt x="29461" y="4959"/>
                    </a:lnTo>
                    <a:lnTo>
                      <a:pt x="29461" y="5064"/>
                    </a:lnTo>
                    <a:lnTo>
                      <a:pt x="29377" y="5106"/>
                    </a:lnTo>
                    <a:lnTo>
                      <a:pt x="29272" y="5357"/>
                    </a:lnTo>
                    <a:lnTo>
                      <a:pt x="29272" y="5482"/>
                    </a:lnTo>
                    <a:lnTo>
                      <a:pt x="29209" y="5566"/>
                    </a:lnTo>
                    <a:lnTo>
                      <a:pt x="29293" y="5629"/>
                    </a:lnTo>
                    <a:lnTo>
                      <a:pt x="29293" y="5713"/>
                    </a:lnTo>
                    <a:lnTo>
                      <a:pt x="29251" y="5734"/>
                    </a:lnTo>
                    <a:lnTo>
                      <a:pt x="29251" y="5838"/>
                    </a:lnTo>
                    <a:lnTo>
                      <a:pt x="29189" y="6026"/>
                    </a:lnTo>
                    <a:lnTo>
                      <a:pt x="29063" y="6215"/>
                    </a:lnTo>
                    <a:lnTo>
                      <a:pt x="29084" y="6257"/>
                    </a:lnTo>
                    <a:lnTo>
                      <a:pt x="29189" y="6257"/>
                    </a:lnTo>
                    <a:lnTo>
                      <a:pt x="29209" y="6319"/>
                    </a:lnTo>
                    <a:cubicBezTo>
                      <a:pt x="29189" y="6319"/>
                      <a:pt x="29168" y="6340"/>
                      <a:pt x="29168" y="6340"/>
                    </a:cubicBezTo>
                    <a:lnTo>
                      <a:pt x="29105" y="6319"/>
                    </a:lnTo>
                    <a:lnTo>
                      <a:pt x="29042" y="6361"/>
                    </a:lnTo>
                    <a:lnTo>
                      <a:pt x="28958" y="6508"/>
                    </a:lnTo>
                    <a:lnTo>
                      <a:pt x="29042" y="6508"/>
                    </a:lnTo>
                    <a:cubicBezTo>
                      <a:pt x="29000" y="6529"/>
                      <a:pt x="28979" y="6550"/>
                      <a:pt x="28979" y="6612"/>
                    </a:cubicBezTo>
                    <a:lnTo>
                      <a:pt x="28875" y="6570"/>
                    </a:lnTo>
                    <a:lnTo>
                      <a:pt x="28791" y="6633"/>
                    </a:lnTo>
                    <a:lnTo>
                      <a:pt x="28791" y="6738"/>
                    </a:lnTo>
                    <a:lnTo>
                      <a:pt x="28644" y="6842"/>
                    </a:lnTo>
                    <a:lnTo>
                      <a:pt x="28582" y="6884"/>
                    </a:lnTo>
                    <a:cubicBezTo>
                      <a:pt x="28665" y="6612"/>
                      <a:pt x="28728" y="6257"/>
                      <a:pt x="28749" y="5943"/>
                    </a:cubicBezTo>
                    <a:lnTo>
                      <a:pt x="28937" y="5838"/>
                    </a:lnTo>
                    <a:lnTo>
                      <a:pt x="28937" y="5734"/>
                    </a:lnTo>
                    <a:lnTo>
                      <a:pt x="29000" y="5566"/>
                    </a:lnTo>
                    <a:lnTo>
                      <a:pt x="29000" y="5399"/>
                    </a:lnTo>
                    <a:lnTo>
                      <a:pt x="29063" y="5315"/>
                    </a:lnTo>
                    <a:lnTo>
                      <a:pt x="28979" y="5315"/>
                    </a:lnTo>
                    <a:lnTo>
                      <a:pt x="28937" y="5378"/>
                    </a:lnTo>
                    <a:lnTo>
                      <a:pt x="28791" y="5420"/>
                    </a:lnTo>
                    <a:lnTo>
                      <a:pt x="28728" y="5545"/>
                    </a:lnTo>
                    <a:lnTo>
                      <a:pt x="28686" y="5503"/>
                    </a:lnTo>
                    <a:lnTo>
                      <a:pt x="28686" y="5399"/>
                    </a:lnTo>
                    <a:lnTo>
                      <a:pt x="28770" y="5357"/>
                    </a:lnTo>
                    <a:lnTo>
                      <a:pt x="28770" y="5231"/>
                    </a:lnTo>
                    <a:lnTo>
                      <a:pt x="28749" y="5169"/>
                    </a:lnTo>
                    <a:lnTo>
                      <a:pt x="28665" y="5127"/>
                    </a:lnTo>
                    <a:lnTo>
                      <a:pt x="28749" y="5127"/>
                    </a:lnTo>
                    <a:lnTo>
                      <a:pt x="28791" y="5106"/>
                    </a:lnTo>
                    <a:lnTo>
                      <a:pt x="28770" y="4980"/>
                    </a:lnTo>
                    <a:lnTo>
                      <a:pt x="28582" y="4876"/>
                    </a:lnTo>
                    <a:lnTo>
                      <a:pt x="28540" y="4897"/>
                    </a:lnTo>
                    <a:lnTo>
                      <a:pt x="28352" y="4918"/>
                    </a:lnTo>
                    <a:lnTo>
                      <a:pt x="28331" y="4980"/>
                    </a:lnTo>
                    <a:lnTo>
                      <a:pt x="28247" y="4980"/>
                    </a:lnTo>
                    <a:lnTo>
                      <a:pt x="28247" y="4897"/>
                    </a:lnTo>
                    <a:lnTo>
                      <a:pt x="28331" y="4771"/>
                    </a:lnTo>
                    <a:lnTo>
                      <a:pt x="28414" y="4771"/>
                    </a:lnTo>
                    <a:lnTo>
                      <a:pt x="28540" y="4666"/>
                    </a:lnTo>
                    <a:lnTo>
                      <a:pt x="28749" y="4604"/>
                    </a:lnTo>
                    <a:lnTo>
                      <a:pt x="28791" y="4562"/>
                    </a:lnTo>
                    <a:lnTo>
                      <a:pt x="28937" y="4541"/>
                    </a:lnTo>
                    <a:lnTo>
                      <a:pt x="29000" y="4541"/>
                    </a:lnTo>
                    <a:lnTo>
                      <a:pt x="29063" y="4583"/>
                    </a:lnTo>
                    <a:lnTo>
                      <a:pt x="29105" y="4562"/>
                    </a:lnTo>
                    <a:lnTo>
                      <a:pt x="29147" y="4394"/>
                    </a:lnTo>
                    <a:lnTo>
                      <a:pt x="29189" y="4332"/>
                    </a:lnTo>
                    <a:lnTo>
                      <a:pt x="29063" y="4248"/>
                    </a:lnTo>
                    <a:lnTo>
                      <a:pt x="29042" y="4185"/>
                    </a:lnTo>
                    <a:lnTo>
                      <a:pt x="29105" y="4164"/>
                    </a:lnTo>
                    <a:lnTo>
                      <a:pt x="29168" y="4122"/>
                    </a:lnTo>
                    <a:lnTo>
                      <a:pt x="29189" y="4164"/>
                    </a:lnTo>
                    <a:lnTo>
                      <a:pt x="29272" y="4185"/>
                    </a:lnTo>
                    <a:lnTo>
                      <a:pt x="29419" y="4122"/>
                    </a:lnTo>
                    <a:lnTo>
                      <a:pt x="29481" y="4039"/>
                    </a:lnTo>
                    <a:lnTo>
                      <a:pt x="29461" y="3955"/>
                    </a:lnTo>
                    <a:lnTo>
                      <a:pt x="29481" y="3913"/>
                    </a:lnTo>
                    <a:lnTo>
                      <a:pt x="29461" y="3829"/>
                    </a:lnTo>
                    <a:lnTo>
                      <a:pt x="29377" y="3850"/>
                    </a:lnTo>
                    <a:lnTo>
                      <a:pt x="29293" y="3746"/>
                    </a:lnTo>
                    <a:lnTo>
                      <a:pt x="29042" y="3746"/>
                    </a:lnTo>
                    <a:lnTo>
                      <a:pt x="28958" y="3725"/>
                    </a:lnTo>
                    <a:lnTo>
                      <a:pt x="28896" y="3767"/>
                    </a:lnTo>
                    <a:lnTo>
                      <a:pt x="28770" y="3767"/>
                    </a:lnTo>
                    <a:lnTo>
                      <a:pt x="28665" y="3725"/>
                    </a:lnTo>
                    <a:lnTo>
                      <a:pt x="28582" y="3746"/>
                    </a:lnTo>
                    <a:lnTo>
                      <a:pt x="28519" y="3641"/>
                    </a:lnTo>
                    <a:lnTo>
                      <a:pt x="28435" y="3599"/>
                    </a:lnTo>
                    <a:lnTo>
                      <a:pt x="28435" y="3516"/>
                    </a:lnTo>
                    <a:lnTo>
                      <a:pt x="28477" y="3453"/>
                    </a:lnTo>
                    <a:lnTo>
                      <a:pt x="28456" y="3411"/>
                    </a:lnTo>
                    <a:lnTo>
                      <a:pt x="28310" y="3390"/>
                    </a:lnTo>
                    <a:lnTo>
                      <a:pt x="28226" y="3432"/>
                    </a:lnTo>
                    <a:lnTo>
                      <a:pt x="28163" y="3495"/>
                    </a:lnTo>
                    <a:lnTo>
                      <a:pt x="28226" y="3537"/>
                    </a:lnTo>
                    <a:lnTo>
                      <a:pt x="28331" y="3537"/>
                    </a:lnTo>
                    <a:lnTo>
                      <a:pt x="28268" y="3641"/>
                    </a:lnTo>
                    <a:lnTo>
                      <a:pt x="28142" y="3620"/>
                    </a:lnTo>
                    <a:lnTo>
                      <a:pt x="28059" y="3495"/>
                    </a:lnTo>
                    <a:lnTo>
                      <a:pt x="28017" y="3516"/>
                    </a:lnTo>
                    <a:lnTo>
                      <a:pt x="27954" y="3495"/>
                    </a:lnTo>
                    <a:lnTo>
                      <a:pt x="27849" y="3537"/>
                    </a:lnTo>
                    <a:lnTo>
                      <a:pt x="27828" y="3641"/>
                    </a:lnTo>
                    <a:lnTo>
                      <a:pt x="27787" y="3662"/>
                    </a:lnTo>
                    <a:lnTo>
                      <a:pt x="27808" y="3767"/>
                    </a:lnTo>
                    <a:lnTo>
                      <a:pt x="27808" y="3871"/>
                    </a:lnTo>
                    <a:lnTo>
                      <a:pt x="27891" y="3934"/>
                    </a:lnTo>
                    <a:lnTo>
                      <a:pt x="27891" y="4060"/>
                    </a:lnTo>
                    <a:lnTo>
                      <a:pt x="27828" y="4122"/>
                    </a:lnTo>
                    <a:lnTo>
                      <a:pt x="27808" y="4248"/>
                    </a:lnTo>
                    <a:lnTo>
                      <a:pt x="27787" y="4248"/>
                    </a:lnTo>
                    <a:lnTo>
                      <a:pt x="27745" y="4018"/>
                    </a:lnTo>
                    <a:lnTo>
                      <a:pt x="27703" y="3913"/>
                    </a:lnTo>
                    <a:lnTo>
                      <a:pt x="27619" y="3850"/>
                    </a:lnTo>
                    <a:lnTo>
                      <a:pt x="27598" y="3934"/>
                    </a:lnTo>
                    <a:lnTo>
                      <a:pt x="27515" y="3934"/>
                    </a:lnTo>
                    <a:lnTo>
                      <a:pt x="27431" y="4018"/>
                    </a:lnTo>
                    <a:lnTo>
                      <a:pt x="27431" y="4143"/>
                    </a:lnTo>
                    <a:lnTo>
                      <a:pt x="27515" y="4248"/>
                    </a:lnTo>
                    <a:lnTo>
                      <a:pt x="27515" y="4332"/>
                    </a:lnTo>
                    <a:lnTo>
                      <a:pt x="27619" y="4457"/>
                    </a:lnTo>
                    <a:lnTo>
                      <a:pt x="27745" y="4457"/>
                    </a:lnTo>
                    <a:lnTo>
                      <a:pt x="27808" y="4353"/>
                    </a:lnTo>
                    <a:lnTo>
                      <a:pt x="27828" y="4353"/>
                    </a:lnTo>
                    <a:lnTo>
                      <a:pt x="27849" y="4457"/>
                    </a:lnTo>
                    <a:lnTo>
                      <a:pt x="27933" y="4583"/>
                    </a:lnTo>
                    <a:lnTo>
                      <a:pt x="27933" y="4666"/>
                    </a:lnTo>
                    <a:lnTo>
                      <a:pt x="27849" y="4666"/>
                    </a:lnTo>
                    <a:lnTo>
                      <a:pt x="27808" y="4562"/>
                    </a:lnTo>
                    <a:lnTo>
                      <a:pt x="27724" y="4541"/>
                    </a:lnTo>
                    <a:lnTo>
                      <a:pt x="27619" y="4562"/>
                    </a:lnTo>
                    <a:lnTo>
                      <a:pt x="27577" y="4604"/>
                    </a:lnTo>
                    <a:lnTo>
                      <a:pt x="27619" y="4708"/>
                    </a:lnTo>
                    <a:lnTo>
                      <a:pt x="27598" y="4792"/>
                    </a:lnTo>
                    <a:lnTo>
                      <a:pt x="27515" y="4876"/>
                    </a:lnTo>
                    <a:lnTo>
                      <a:pt x="27536" y="4959"/>
                    </a:lnTo>
                    <a:lnTo>
                      <a:pt x="27473" y="5085"/>
                    </a:lnTo>
                    <a:lnTo>
                      <a:pt x="27410" y="5127"/>
                    </a:lnTo>
                    <a:lnTo>
                      <a:pt x="27431" y="5231"/>
                    </a:lnTo>
                    <a:lnTo>
                      <a:pt x="27389" y="5294"/>
                    </a:lnTo>
                    <a:lnTo>
                      <a:pt x="27284" y="5273"/>
                    </a:lnTo>
                    <a:lnTo>
                      <a:pt x="27201" y="5169"/>
                    </a:lnTo>
                    <a:lnTo>
                      <a:pt x="27201" y="5064"/>
                    </a:lnTo>
                    <a:lnTo>
                      <a:pt x="27075" y="4897"/>
                    </a:lnTo>
                    <a:lnTo>
                      <a:pt x="27075" y="4792"/>
                    </a:lnTo>
                    <a:lnTo>
                      <a:pt x="27054" y="4708"/>
                    </a:lnTo>
                    <a:lnTo>
                      <a:pt x="26950" y="4687"/>
                    </a:lnTo>
                    <a:lnTo>
                      <a:pt x="26950" y="4646"/>
                    </a:lnTo>
                    <a:lnTo>
                      <a:pt x="26992" y="4604"/>
                    </a:lnTo>
                    <a:lnTo>
                      <a:pt x="27033" y="4562"/>
                    </a:lnTo>
                    <a:lnTo>
                      <a:pt x="26992" y="4478"/>
                    </a:lnTo>
                    <a:lnTo>
                      <a:pt x="26887" y="4457"/>
                    </a:lnTo>
                    <a:lnTo>
                      <a:pt x="26740" y="4499"/>
                    </a:lnTo>
                    <a:lnTo>
                      <a:pt x="26699" y="4457"/>
                    </a:lnTo>
                    <a:lnTo>
                      <a:pt x="26657" y="4478"/>
                    </a:lnTo>
                    <a:lnTo>
                      <a:pt x="26594" y="4562"/>
                    </a:lnTo>
                    <a:lnTo>
                      <a:pt x="26489" y="4604"/>
                    </a:lnTo>
                    <a:lnTo>
                      <a:pt x="26364" y="4792"/>
                    </a:lnTo>
                    <a:lnTo>
                      <a:pt x="26427" y="4876"/>
                    </a:lnTo>
                    <a:lnTo>
                      <a:pt x="26427" y="5064"/>
                    </a:lnTo>
                    <a:lnTo>
                      <a:pt x="26385" y="5127"/>
                    </a:lnTo>
                    <a:lnTo>
                      <a:pt x="26448" y="5210"/>
                    </a:lnTo>
                    <a:lnTo>
                      <a:pt x="26427" y="5378"/>
                    </a:lnTo>
                    <a:lnTo>
                      <a:pt x="26322" y="5420"/>
                    </a:lnTo>
                    <a:lnTo>
                      <a:pt x="26322" y="5545"/>
                    </a:lnTo>
                    <a:lnTo>
                      <a:pt x="26364" y="5608"/>
                    </a:lnTo>
                    <a:lnTo>
                      <a:pt x="26448" y="5587"/>
                    </a:lnTo>
                    <a:lnTo>
                      <a:pt x="26489" y="5629"/>
                    </a:lnTo>
                    <a:lnTo>
                      <a:pt x="26573" y="5587"/>
                    </a:lnTo>
                    <a:lnTo>
                      <a:pt x="26636" y="5608"/>
                    </a:lnTo>
                    <a:lnTo>
                      <a:pt x="26636" y="5734"/>
                    </a:lnTo>
                    <a:lnTo>
                      <a:pt x="26657" y="5796"/>
                    </a:lnTo>
                    <a:lnTo>
                      <a:pt x="26699" y="5796"/>
                    </a:lnTo>
                    <a:lnTo>
                      <a:pt x="26782" y="5922"/>
                    </a:lnTo>
                    <a:lnTo>
                      <a:pt x="26782" y="6110"/>
                    </a:lnTo>
                    <a:lnTo>
                      <a:pt x="26887" y="6236"/>
                    </a:lnTo>
                    <a:lnTo>
                      <a:pt x="26887" y="6319"/>
                    </a:lnTo>
                    <a:lnTo>
                      <a:pt x="26929" y="6424"/>
                    </a:lnTo>
                    <a:lnTo>
                      <a:pt x="27012" y="6466"/>
                    </a:lnTo>
                    <a:lnTo>
                      <a:pt x="26992" y="6550"/>
                    </a:lnTo>
                    <a:lnTo>
                      <a:pt x="27012" y="6696"/>
                    </a:lnTo>
                    <a:lnTo>
                      <a:pt x="26929" y="6842"/>
                    </a:lnTo>
                    <a:lnTo>
                      <a:pt x="27012" y="6905"/>
                    </a:lnTo>
                    <a:lnTo>
                      <a:pt x="27033" y="7052"/>
                    </a:lnTo>
                    <a:lnTo>
                      <a:pt x="27012" y="7156"/>
                    </a:lnTo>
                    <a:lnTo>
                      <a:pt x="27033" y="7198"/>
                    </a:lnTo>
                    <a:lnTo>
                      <a:pt x="27117" y="7156"/>
                    </a:lnTo>
                    <a:lnTo>
                      <a:pt x="27180" y="7198"/>
                    </a:lnTo>
                    <a:lnTo>
                      <a:pt x="27180" y="7324"/>
                    </a:lnTo>
                    <a:lnTo>
                      <a:pt x="27264" y="7387"/>
                    </a:lnTo>
                    <a:lnTo>
                      <a:pt x="27410" y="7324"/>
                    </a:lnTo>
                    <a:lnTo>
                      <a:pt x="27452" y="7198"/>
                    </a:lnTo>
                    <a:lnTo>
                      <a:pt x="27598" y="7114"/>
                    </a:lnTo>
                    <a:lnTo>
                      <a:pt x="27619" y="7010"/>
                    </a:lnTo>
                    <a:lnTo>
                      <a:pt x="27556" y="6968"/>
                    </a:lnTo>
                    <a:lnTo>
                      <a:pt x="27494" y="6759"/>
                    </a:lnTo>
                    <a:lnTo>
                      <a:pt x="27515" y="6654"/>
                    </a:lnTo>
                    <a:lnTo>
                      <a:pt x="27703" y="6466"/>
                    </a:lnTo>
                    <a:lnTo>
                      <a:pt x="27703" y="6550"/>
                    </a:lnTo>
                    <a:lnTo>
                      <a:pt x="27598" y="6675"/>
                    </a:lnTo>
                    <a:lnTo>
                      <a:pt x="27640" y="6905"/>
                    </a:lnTo>
                    <a:lnTo>
                      <a:pt x="27724" y="6947"/>
                    </a:lnTo>
                    <a:lnTo>
                      <a:pt x="27828" y="6884"/>
                    </a:lnTo>
                    <a:lnTo>
                      <a:pt x="27954" y="6968"/>
                    </a:lnTo>
                    <a:lnTo>
                      <a:pt x="28121" y="6905"/>
                    </a:lnTo>
                    <a:lnTo>
                      <a:pt x="28121" y="6842"/>
                    </a:lnTo>
                    <a:lnTo>
                      <a:pt x="28247" y="6780"/>
                    </a:lnTo>
                    <a:lnTo>
                      <a:pt x="28352" y="6780"/>
                    </a:lnTo>
                    <a:lnTo>
                      <a:pt x="28435" y="6738"/>
                    </a:lnTo>
                    <a:lnTo>
                      <a:pt x="28477" y="6780"/>
                    </a:lnTo>
                    <a:lnTo>
                      <a:pt x="28498" y="6759"/>
                    </a:lnTo>
                    <a:lnTo>
                      <a:pt x="28498" y="6759"/>
                    </a:lnTo>
                    <a:cubicBezTo>
                      <a:pt x="28477" y="6863"/>
                      <a:pt x="28456" y="6989"/>
                      <a:pt x="28456" y="7094"/>
                    </a:cubicBezTo>
                    <a:lnTo>
                      <a:pt x="28435" y="7114"/>
                    </a:lnTo>
                    <a:lnTo>
                      <a:pt x="28456" y="7156"/>
                    </a:lnTo>
                    <a:lnTo>
                      <a:pt x="28456" y="7219"/>
                    </a:lnTo>
                    <a:cubicBezTo>
                      <a:pt x="28456" y="7283"/>
                      <a:pt x="28503" y="7308"/>
                      <a:pt x="28554" y="7308"/>
                    </a:cubicBezTo>
                    <a:cubicBezTo>
                      <a:pt x="28586" y="7308"/>
                      <a:pt x="28620" y="7298"/>
                      <a:pt x="28644" y="7282"/>
                    </a:cubicBezTo>
                    <a:lnTo>
                      <a:pt x="28707" y="7282"/>
                    </a:lnTo>
                    <a:lnTo>
                      <a:pt x="28707" y="7324"/>
                    </a:lnTo>
                    <a:lnTo>
                      <a:pt x="28582" y="7533"/>
                    </a:lnTo>
                    <a:lnTo>
                      <a:pt x="28561" y="7617"/>
                    </a:lnTo>
                    <a:lnTo>
                      <a:pt x="28456" y="7679"/>
                    </a:lnTo>
                    <a:lnTo>
                      <a:pt x="28477" y="7596"/>
                    </a:lnTo>
                    <a:lnTo>
                      <a:pt x="28435" y="7533"/>
                    </a:lnTo>
                    <a:lnTo>
                      <a:pt x="28477" y="7407"/>
                    </a:lnTo>
                    <a:lnTo>
                      <a:pt x="28393" y="7324"/>
                    </a:lnTo>
                    <a:lnTo>
                      <a:pt x="28268" y="7387"/>
                    </a:lnTo>
                    <a:lnTo>
                      <a:pt x="28184" y="7512"/>
                    </a:lnTo>
                    <a:lnTo>
                      <a:pt x="28121" y="7512"/>
                    </a:lnTo>
                    <a:lnTo>
                      <a:pt x="28038" y="7679"/>
                    </a:lnTo>
                    <a:lnTo>
                      <a:pt x="27954" y="7700"/>
                    </a:lnTo>
                    <a:lnTo>
                      <a:pt x="27870" y="7910"/>
                    </a:lnTo>
                    <a:lnTo>
                      <a:pt x="27724" y="8056"/>
                    </a:lnTo>
                    <a:lnTo>
                      <a:pt x="27703" y="8203"/>
                    </a:lnTo>
                    <a:lnTo>
                      <a:pt x="27745" y="8328"/>
                    </a:lnTo>
                    <a:lnTo>
                      <a:pt x="27745" y="8412"/>
                    </a:lnTo>
                    <a:lnTo>
                      <a:pt x="27808" y="8433"/>
                    </a:lnTo>
                    <a:lnTo>
                      <a:pt x="27870" y="8370"/>
                    </a:lnTo>
                    <a:lnTo>
                      <a:pt x="27933" y="8370"/>
                    </a:lnTo>
                    <a:lnTo>
                      <a:pt x="27933" y="8454"/>
                    </a:lnTo>
                    <a:lnTo>
                      <a:pt x="27828" y="8537"/>
                    </a:lnTo>
                    <a:lnTo>
                      <a:pt x="27828" y="8579"/>
                    </a:lnTo>
                    <a:lnTo>
                      <a:pt x="27724" y="8579"/>
                    </a:lnTo>
                    <a:lnTo>
                      <a:pt x="27619" y="8642"/>
                    </a:lnTo>
                    <a:lnTo>
                      <a:pt x="27431" y="8830"/>
                    </a:lnTo>
                    <a:lnTo>
                      <a:pt x="27347" y="8935"/>
                    </a:lnTo>
                    <a:lnTo>
                      <a:pt x="27326" y="9207"/>
                    </a:lnTo>
                    <a:lnTo>
                      <a:pt x="27389" y="9311"/>
                    </a:lnTo>
                    <a:lnTo>
                      <a:pt x="27389" y="9395"/>
                    </a:lnTo>
                    <a:lnTo>
                      <a:pt x="27326" y="9500"/>
                    </a:lnTo>
                    <a:lnTo>
                      <a:pt x="27347" y="9563"/>
                    </a:lnTo>
                    <a:lnTo>
                      <a:pt x="27389" y="9625"/>
                    </a:lnTo>
                    <a:lnTo>
                      <a:pt x="27452" y="9625"/>
                    </a:lnTo>
                    <a:lnTo>
                      <a:pt x="27515" y="9667"/>
                    </a:lnTo>
                    <a:lnTo>
                      <a:pt x="27536" y="9793"/>
                    </a:lnTo>
                    <a:lnTo>
                      <a:pt x="27640" y="9835"/>
                    </a:lnTo>
                    <a:lnTo>
                      <a:pt x="27703" y="9939"/>
                    </a:lnTo>
                    <a:lnTo>
                      <a:pt x="27745" y="9939"/>
                    </a:lnTo>
                    <a:lnTo>
                      <a:pt x="27828" y="9814"/>
                    </a:lnTo>
                    <a:lnTo>
                      <a:pt x="27808" y="9939"/>
                    </a:lnTo>
                    <a:lnTo>
                      <a:pt x="27849" y="10107"/>
                    </a:lnTo>
                    <a:lnTo>
                      <a:pt x="28017" y="10127"/>
                    </a:lnTo>
                    <a:lnTo>
                      <a:pt x="28080" y="10190"/>
                    </a:lnTo>
                    <a:lnTo>
                      <a:pt x="28184" y="10190"/>
                    </a:lnTo>
                    <a:lnTo>
                      <a:pt x="28331" y="10211"/>
                    </a:lnTo>
                    <a:lnTo>
                      <a:pt x="28331" y="10295"/>
                    </a:lnTo>
                    <a:lnTo>
                      <a:pt x="28226" y="10504"/>
                    </a:lnTo>
                    <a:lnTo>
                      <a:pt x="28121" y="10546"/>
                    </a:lnTo>
                    <a:lnTo>
                      <a:pt x="28080" y="10525"/>
                    </a:lnTo>
                    <a:lnTo>
                      <a:pt x="28121" y="10420"/>
                    </a:lnTo>
                    <a:lnTo>
                      <a:pt x="28226" y="10379"/>
                    </a:lnTo>
                    <a:lnTo>
                      <a:pt x="28080" y="10337"/>
                    </a:lnTo>
                    <a:lnTo>
                      <a:pt x="27954" y="10379"/>
                    </a:lnTo>
                    <a:lnTo>
                      <a:pt x="27849" y="10504"/>
                    </a:lnTo>
                    <a:lnTo>
                      <a:pt x="27912" y="10546"/>
                    </a:lnTo>
                    <a:lnTo>
                      <a:pt x="27912" y="10630"/>
                    </a:lnTo>
                    <a:lnTo>
                      <a:pt x="27745" y="10713"/>
                    </a:lnTo>
                    <a:lnTo>
                      <a:pt x="27661" y="10797"/>
                    </a:lnTo>
                    <a:lnTo>
                      <a:pt x="27598" y="10797"/>
                    </a:lnTo>
                    <a:lnTo>
                      <a:pt x="27515" y="10944"/>
                    </a:lnTo>
                    <a:lnTo>
                      <a:pt x="27536" y="11006"/>
                    </a:lnTo>
                    <a:lnTo>
                      <a:pt x="27619" y="11006"/>
                    </a:lnTo>
                    <a:lnTo>
                      <a:pt x="27661" y="11048"/>
                    </a:lnTo>
                    <a:lnTo>
                      <a:pt x="27766" y="11027"/>
                    </a:lnTo>
                    <a:lnTo>
                      <a:pt x="27828" y="10923"/>
                    </a:lnTo>
                    <a:lnTo>
                      <a:pt x="27808" y="10860"/>
                    </a:lnTo>
                    <a:lnTo>
                      <a:pt x="27870" y="10839"/>
                    </a:lnTo>
                    <a:lnTo>
                      <a:pt x="27954" y="10797"/>
                    </a:lnTo>
                    <a:lnTo>
                      <a:pt x="28017" y="10839"/>
                    </a:lnTo>
                    <a:lnTo>
                      <a:pt x="27975" y="10944"/>
                    </a:lnTo>
                    <a:lnTo>
                      <a:pt x="27912" y="11069"/>
                    </a:lnTo>
                    <a:lnTo>
                      <a:pt x="27870" y="11236"/>
                    </a:lnTo>
                    <a:lnTo>
                      <a:pt x="27870" y="11320"/>
                    </a:lnTo>
                    <a:lnTo>
                      <a:pt x="27808" y="11383"/>
                    </a:lnTo>
                    <a:lnTo>
                      <a:pt x="27640" y="11425"/>
                    </a:lnTo>
                    <a:lnTo>
                      <a:pt x="27536" y="11529"/>
                    </a:lnTo>
                    <a:lnTo>
                      <a:pt x="27452" y="11550"/>
                    </a:lnTo>
                    <a:lnTo>
                      <a:pt x="27452" y="11592"/>
                    </a:lnTo>
                    <a:lnTo>
                      <a:pt x="27410" y="11697"/>
                    </a:lnTo>
                    <a:lnTo>
                      <a:pt x="27138" y="11801"/>
                    </a:lnTo>
                    <a:lnTo>
                      <a:pt x="27075" y="11906"/>
                    </a:lnTo>
                    <a:lnTo>
                      <a:pt x="26971" y="11948"/>
                    </a:lnTo>
                    <a:lnTo>
                      <a:pt x="26929" y="11885"/>
                    </a:lnTo>
                    <a:lnTo>
                      <a:pt x="26887" y="11885"/>
                    </a:lnTo>
                    <a:lnTo>
                      <a:pt x="26866" y="11843"/>
                    </a:lnTo>
                    <a:lnTo>
                      <a:pt x="26803" y="11906"/>
                    </a:lnTo>
                    <a:lnTo>
                      <a:pt x="26720" y="11948"/>
                    </a:lnTo>
                    <a:lnTo>
                      <a:pt x="26720" y="11948"/>
                    </a:lnTo>
                    <a:lnTo>
                      <a:pt x="26761" y="11885"/>
                    </a:lnTo>
                    <a:lnTo>
                      <a:pt x="26720" y="11843"/>
                    </a:lnTo>
                    <a:lnTo>
                      <a:pt x="26615" y="11948"/>
                    </a:lnTo>
                    <a:lnTo>
                      <a:pt x="26573" y="12094"/>
                    </a:lnTo>
                    <a:lnTo>
                      <a:pt x="26468" y="12262"/>
                    </a:lnTo>
                    <a:lnTo>
                      <a:pt x="26448" y="12304"/>
                    </a:lnTo>
                    <a:lnTo>
                      <a:pt x="26489" y="12387"/>
                    </a:lnTo>
                    <a:lnTo>
                      <a:pt x="26489" y="12471"/>
                    </a:lnTo>
                    <a:lnTo>
                      <a:pt x="26406" y="12617"/>
                    </a:lnTo>
                    <a:lnTo>
                      <a:pt x="26406" y="12701"/>
                    </a:lnTo>
                    <a:lnTo>
                      <a:pt x="26468" y="12785"/>
                    </a:lnTo>
                    <a:lnTo>
                      <a:pt x="26385" y="12827"/>
                    </a:lnTo>
                    <a:lnTo>
                      <a:pt x="26343" y="12952"/>
                    </a:lnTo>
                    <a:lnTo>
                      <a:pt x="26364" y="12952"/>
                    </a:lnTo>
                    <a:lnTo>
                      <a:pt x="26448" y="12931"/>
                    </a:lnTo>
                    <a:lnTo>
                      <a:pt x="26489" y="12848"/>
                    </a:lnTo>
                    <a:lnTo>
                      <a:pt x="26594" y="12889"/>
                    </a:lnTo>
                    <a:lnTo>
                      <a:pt x="26699" y="12806"/>
                    </a:lnTo>
                    <a:lnTo>
                      <a:pt x="26615" y="12910"/>
                    </a:lnTo>
                    <a:lnTo>
                      <a:pt x="26510" y="12910"/>
                    </a:lnTo>
                    <a:lnTo>
                      <a:pt x="26406" y="13015"/>
                    </a:lnTo>
                    <a:lnTo>
                      <a:pt x="26259" y="13057"/>
                    </a:lnTo>
                    <a:lnTo>
                      <a:pt x="26259" y="13203"/>
                    </a:lnTo>
                    <a:lnTo>
                      <a:pt x="26176" y="13266"/>
                    </a:lnTo>
                    <a:lnTo>
                      <a:pt x="26071" y="13203"/>
                    </a:lnTo>
                    <a:lnTo>
                      <a:pt x="25945" y="13203"/>
                    </a:lnTo>
                    <a:lnTo>
                      <a:pt x="25862" y="13120"/>
                    </a:lnTo>
                    <a:lnTo>
                      <a:pt x="25778" y="13161"/>
                    </a:lnTo>
                    <a:lnTo>
                      <a:pt x="25820" y="13350"/>
                    </a:lnTo>
                    <a:lnTo>
                      <a:pt x="25631" y="13245"/>
                    </a:lnTo>
                    <a:lnTo>
                      <a:pt x="25694" y="12994"/>
                    </a:lnTo>
                    <a:lnTo>
                      <a:pt x="25631" y="12827"/>
                    </a:lnTo>
                    <a:lnTo>
                      <a:pt x="25548" y="12722"/>
                    </a:lnTo>
                    <a:lnTo>
                      <a:pt x="25590" y="12555"/>
                    </a:lnTo>
                    <a:lnTo>
                      <a:pt x="25631" y="12555"/>
                    </a:lnTo>
                    <a:lnTo>
                      <a:pt x="25673" y="12722"/>
                    </a:lnTo>
                    <a:lnTo>
                      <a:pt x="25820" y="12638"/>
                    </a:lnTo>
                    <a:lnTo>
                      <a:pt x="25862" y="12743"/>
                    </a:lnTo>
                    <a:lnTo>
                      <a:pt x="25987" y="12806"/>
                    </a:lnTo>
                    <a:lnTo>
                      <a:pt x="26071" y="12722"/>
                    </a:lnTo>
                    <a:lnTo>
                      <a:pt x="26071" y="12638"/>
                    </a:lnTo>
                    <a:lnTo>
                      <a:pt x="26134" y="12492"/>
                    </a:lnTo>
                    <a:lnTo>
                      <a:pt x="26029" y="12513"/>
                    </a:lnTo>
                    <a:lnTo>
                      <a:pt x="25945" y="12492"/>
                    </a:lnTo>
                    <a:lnTo>
                      <a:pt x="26029" y="12429"/>
                    </a:lnTo>
                    <a:lnTo>
                      <a:pt x="26092" y="12304"/>
                    </a:lnTo>
                    <a:lnTo>
                      <a:pt x="26029" y="12304"/>
                    </a:lnTo>
                    <a:lnTo>
                      <a:pt x="25945" y="12387"/>
                    </a:lnTo>
                    <a:lnTo>
                      <a:pt x="25778" y="12429"/>
                    </a:lnTo>
                    <a:lnTo>
                      <a:pt x="25778" y="12345"/>
                    </a:lnTo>
                    <a:lnTo>
                      <a:pt x="25924" y="12283"/>
                    </a:lnTo>
                    <a:lnTo>
                      <a:pt x="25924" y="12178"/>
                    </a:lnTo>
                    <a:lnTo>
                      <a:pt x="25841" y="12178"/>
                    </a:lnTo>
                    <a:lnTo>
                      <a:pt x="25736" y="12220"/>
                    </a:lnTo>
                    <a:lnTo>
                      <a:pt x="25736" y="12136"/>
                    </a:lnTo>
                    <a:lnTo>
                      <a:pt x="25778" y="11969"/>
                    </a:lnTo>
                    <a:lnTo>
                      <a:pt x="25862" y="11864"/>
                    </a:lnTo>
                    <a:lnTo>
                      <a:pt x="25883" y="11969"/>
                    </a:lnTo>
                    <a:lnTo>
                      <a:pt x="25945" y="11906"/>
                    </a:lnTo>
                    <a:lnTo>
                      <a:pt x="25945" y="11822"/>
                    </a:lnTo>
                    <a:lnTo>
                      <a:pt x="26092" y="11676"/>
                    </a:lnTo>
                    <a:lnTo>
                      <a:pt x="26092" y="11592"/>
                    </a:lnTo>
                    <a:lnTo>
                      <a:pt x="26280" y="11488"/>
                    </a:lnTo>
                    <a:lnTo>
                      <a:pt x="26280" y="11362"/>
                    </a:lnTo>
                    <a:lnTo>
                      <a:pt x="26364" y="11299"/>
                    </a:lnTo>
                    <a:lnTo>
                      <a:pt x="26448" y="11278"/>
                    </a:lnTo>
                    <a:lnTo>
                      <a:pt x="26448" y="11236"/>
                    </a:lnTo>
                    <a:lnTo>
                      <a:pt x="26343" y="11236"/>
                    </a:lnTo>
                    <a:lnTo>
                      <a:pt x="26196" y="11257"/>
                    </a:lnTo>
                    <a:lnTo>
                      <a:pt x="26155" y="11425"/>
                    </a:lnTo>
                    <a:lnTo>
                      <a:pt x="26029" y="11488"/>
                    </a:lnTo>
                    <a:lnTo>
                      <a:pt x="25945" y="11467"/>
                    </a:lnTo>
                    <a:lnTo>
                      <a:pt x="25966" y="11425"/>
                    </a:lnTo>
                    <a:lnTo>
                      <a:pt x="26113" y="11362"/>
                    </a:lnTo>
                    <a:lnTo>
                      <a:pt x="26134" y="11257"/>
                    </a:lnTo>
                    <a:lnTo>
                      <a:pt x="26050" y="11216"/>
                    </a:lnTo>
                    <a:lnTo>
                      <a:pt x="25966" y="11236"/>
                    </a:lnTo>
                    <a:lnTo>
                      <a:pt x="25883" y="11153"/>
                    </a:lnTo>
                    <a:lnTo>
                      <a:pt x="25924" y="11069"/>
                    </a:lnTo>
                    <a:lnTo>
                      <a:pt x="25945" y="10944"/>
                    </a:lnTo>
                    <a:lnTo>
                      <a:pt x="25862" y="10860"/>
                    </a:lnTo>
                    <a:lnTo>
                      <a:pt x="25820" y="10902"/>
                    </a:lnTo>
                    <a:lnTo>
                      <a:pt x="25778" y="10964"/>
                    </a:lnTo>
                    <a:lnTo>
                      <a:pt x="25778" y="10902"/>
                    </a:lnTo>
                    <a:lnTo>
                      <a:pt x="25820" y="10818"/>
                    </a:lnTo>
                    <a:lnTo>
                      <a:pt x="25757" y="10713"/>
                    </a:lnTo>
                    <a:lnTo>
                      <a:pt x="25652" y="10713"/>
                    </a:lnTo>
                    <a:lnTo>
                      <a:pt x="25631" y="10902"/>
                    </a:lnTo>
                    <a:lnTo>
                      <a:pt x="25527" y="10964"/>
                    </a:lnTo>
                    <a:lnTo>
                      <a:pt x="25506" y="11027"/>
                    </a:lnTo>
                    <a:lnTo>
                      <a:pt x="25443" y="10985"/>
                    </a:lnTo>
                    <a:lnTo>
                      <a:pt x="25443" y="10923"/>
                    </a:lnTo>
                    <a:lnTo>
                      <a:pt x="25401" y="10839"/>
                    </a:lnTo>
                    <a:lnTo>
                      <a:pt x="25318" y="10839"/>
                    </a:lnTo>
                    <a:lnTo>
                      <a:pt x="25297" y="10923"/>
                    </a:lnTo>
                    <a:lnTo>
                      <a:pt x="25318" y="10964"/>
                    </a:lnTo>
                    <a:lnTo>
                      <a:pt x="25297" y="11027"/>
                    </a:lnTo>
                    <a:lnTo>
                      <a:pt x="25339" y="11132"/>
                    </a:lnTo>
                    <a:lnTo>
                      <a:pt x="25339" y="11195"/>
                    </a:lnTo>
                    <a:lnTo>
                      <a:pt x="25297" y="11257"/>
                    </a:lnTo>
                    <a:lnTo>
                      <a:pt x="25234" y="11195"/>
                    </a:lnTo>
                    <a:lnTo>
                      <a:pt x="25234" y="11132"/>
                    </a:lnTo>
                    <a:lnTo>
                      <a:pt x="25192" y="11132"/>
                    </a:lnTo>
                    <a:lnTo>
                      <a:pt x="25171" y="11195"/>
                    </a:lnTo>
                    <a:lnTo>
                      <a:pt x="25213" y="11446"/>
                    </a:lnTo>
                    <a:lnTo>
                      <a:pt x="25234" y="11592"/>
                    </a:lnTo>
                    <a:lnTo>
                      <a:pt x="25401" y="11676"/>
                    </a:lnTo>
                    <a:lnTo>
                      <a:pt x="25443" y="11760"/>
                    </a:lnTo>
                    <a:lnTo>
                      <a:pt x="25443" y="11990"/>
                    </a:lnTo>
                    <a:lnTo>
                      <a:pt x="25422" y="11864"/>
                    </a:lnTo>
                    <a:lnTo>
                      <a:pt x="25339" y="11801"/>
                    </a:lnTo>
                    <a:lnTo>
                      <a:pt x="25192" y="11613"/>
                    </a:lnTo>
                    <a:lnTo>
                      <a:pt x="25171" y="11467"/>
                    </a:lnTo>
                    <a:lnTo>
                      <a:pt x="25108" y="11278"/>
                    </a:lnTo>
                    <a:lnTo>
                      <a:pt x="25025" y="11278"/>
                    </a:lnTo>
                    <a:lnTo>
                      <a:pt x="24983" y="11341"/>
                    </a:lnTo>
                    <a:lnTo>
                      <a:pt x="25004" y="11488"/>
                    </a:lnTo>
                    <a:lnTo>
                      <a:pt x="25087" y="11592"/>
                    </a:lnTo>
                    <a:lnTo>
                      <a:pt x="25108" y="11718"/>
                    </a:lnTo>
                    <a:lnTo>
                      <a:pt x="25067" y="11760"/>
                    </a:lnTo>
                    <a:lnTo>
                      <a:pt x="24983" y="11655"/>
                    </a:lnTo>
                    <a:lnTo>
                      <a:pt x="24774" y="11697"/>
                    </a:lnTo>
                    <a:lnTo>
                      <a:pt x="24711" y="11760"/>
                    </a:lnTo>
                    <a:lnTo>
                      <a:pt x="24648" y="11676"/>
                    </a:lnTo>
                    <a:lnTo>
                      <a:pt x="24564" y="11655"/>
                    </a:lnTo>
                    <a:lnTo>
                      <a:pt x="24376" y="11488"/>
                    </a:lnTo>
                    <a:lnTo>
                      <a:pt x="24146" y="11488"/>
                    </a:lnTo>
                    <a:lnTo>
                      <a:pt x="24125" y="11404"/>
                    </a:lnTo>
                    <a:lnTo>
                      <a:pt x="24083" y="11404"/>
                    </a:lnTo>
                    <a:lnTo>
                      <a:pt x="23937" y="11488"/>
                    </a:lnTo>
                    <a:lnTo>
                      <a:pt x="23874" y="11571"/>
                    </a:lnTo>
                    <a:lnTo>
                      <a:pt x="23707" y="11571"/>
                    </a:lnTo>
                    <a:lnTo>
                      <a:pt x="23560" y="11655"/>
                    </a:lnTo>
                    <a:lnTo>
                      <a:pt x="23435" y="11550"/>
                    </a:lnTo>
                    <a:lnTo>
                      <a:pt x="23414" y="11550"/>
                    </a:lnTo>
                    <a:lnTo>
                      <a:pt x="23393" y="11446"/>
                    </a:lnTo>
                    <a:lnTo>
                      <a:pt x="23330" y="11404"/>
                    </a:lnTo>
                    <a:lnTo>
                      <a:pt x="23204" y="11488"/>
                    </a:lnTo>
                    <a:lnTo>
                      <a:pt x="23204" y="11404"/>
                    </a:lnTo>
                    <a:lnTo>
                      <a:pt x="23037" y="11257"/>
                    </a:lnTo>
                    <a:lnTo>
                      <a:pt x="23016" y="11174"/>
                    </a:lnTo>
                    <a:lnTo>
                      <a:pt x="22974" y="11153"/>
                    </a:lnTo>
                    <a:lnTo>
                      <a:pt x="22974" y="11069"/>
                    </a:lnTo>
                    <a:lnTo>
                      <a:pt x="22995" y="11027"/>
                    </a:lnTo>
                    <a:lnTo>
                      <a:pt x="22932" y="10944"/>
                    </a:lnTo>
                    <a:lnTo>
                      <a:pt x="22890" y="10964"/>
                    </a:lnTo>
                    <a:lnTo>
                      <a:pt x="22870" y="10944"/>
                    </a:lnTo>
                    <a:lnTo>
                      <a:pt x="22870" y="10860"/>
                    </a:lnTo>
                    <a:lnTo>
                      <a:pt x="22807" y="10839"/>
                    </a:lnTo>
                    <a:lnTo>
                      <a:pt x="22702" y="10881"/>
                    </a:lnTo>
                    <a:lnTo>
                      <a:pt x="22577" y="10881"/>
                    </a:lnTo>
                    <a:lnTo>
                      <a:pt x="22493" y="10818"/>
                    </a:lnTo>
                    <a:lnTo>
                      <a:pt x="22451" y="10818"/>
                    </a:lnTo>
                    <a:lnTo>
                      <a:pt x="22409" y="10755"/>
                    </a:lnTo>
                    <a:lnTo>
                      <a:pt x="22305" y="10713"/>
                    </a:lnTo>
                    <a:lnTo>
                      <a:pt x="22200" y="10713"/>
                    </a:lnTo>
                    <a:lnTo>
                      <a:pt x="22263" y="10630"/>
                    </a:lnTo>
                    <a:lnTo>
                      <a:pt x="22263" y="10546"/>
                    </a:lnTo>
                    <a:lnTo>
                      <a:pt x="22346" y="10462"/>
                    </a:lnTo>
                    <a:lnTo>
                      <a:pt x="22346" y="10420"/>
                    </a:lnTo>
                    <a:lnTo>
                      <a:pt x="22263" y="10400"/>
                    </a:lnTo>
                    <a:lnTo>
                      <a:pt x="22179" y="10400"/>
                    </a:lnTo>
                    <a:lnTo>
                      <a:pt x="22158" y="10148"/>
                    </a:lnTo>
                    <a:lnTo>
                      <a:pt x="22095" y="10127"/>
                    </a:lnTo>
                    <a:lnTo>
                      <a:pt x="22095" y="10086"/>
                    </a:lnTo>
                    <a:lnTo>
                      <a:pt x="22179" y="10023"/>
                    </a:lnTo>
                    <a:lnTo>
                      <a:pt x="22200" y="9981"/>
                    </a:lnTo>
                    <a:lnTo>
                      <a:pt x="22158" y="9939"/>
                    </a:lnTo>
                    <a:lnTo>
                      <a:pt x="22179" y="9876"/>
                    </a:lnTo>
                    <a:lnTo>
                      <a:pt x="22179" y="9772"/>
                    </a:lnTo>
                    <a:cubicBezTo>
                      <a:pt x="22284" y="9709"/>
                      <a:pt x="22388" y="9688"/>
                      <a:pt x="22493" y="9604"/>
                    </a:cubicBezTo>
                    <a:lnTo>
                      <a:pt x="22514" y="9625"/>
                    </a:lnTo>
                    <a:lnTo>
                      <a:pt x="22598" y="9604"/>
                    </a:lnTo>
                    <a:lnTo>
                      <a:pt x="22681" y="9500"/>
                    </a:lnTo>
                    <a:lnTo>
                      <a:pt x="22702" y="9500"/>
                    </a:lnTo>
                    <a:lnTo>
                      <a:pt x="22702" y="9604"/>
                    </a:lnTo>
                    <a:lnTo>
                      <a:pt x="22765" y="9709"/>
                    </a:lnTo>
                    <a:lnTo>
                      <a:pt x="22828" y="9730"/>
                    </a:lnTo>
                    <a:lnTo>
                      <a:pt x="22911" y="9688"/>
                    </a:lnTo>
                    <a:lnTo>
                      <a:pt x="22995" y="9709"/>
                    </a:lnTo>
                    <a:lnTo>
                      <a:pt x="23037" y="9793"/>
                    </a:lnTo>
                    <a:lnTo>
                      <a:pt x="23121" y="9793"/>
                    </a:lnTo>
                    <a:lnTo>
                      <a:pt x="23183" y="9835"/>
                    </a:lnTo>
                    <a:lnTo>
                      <a:pt x="23225" y="9835"/>
                    </a:lnTo>
                    <a:lnTo>
                      <a:pt x="23225" y="9730"/>
                    </a:lnTo>
                    <a:lnTo>
                      <a:pt x="23288" y="9730"/>
                    </a:lnTo>
                    <a:lnTo>
                      <a:pt x="23351" y="9709"/>
                    </a:lnTo>
                    <a:lnTo>
                      <a:pt x="23414" y="9730"/>
                    </a:lnTo>
                    <a:lnTo>
                      <a:pt x="23414" y="9814"/>
                    </a:lnTo>
                    <a:lnTo>
                      <a:pt x="23455" y="9835"/>
                    </a:lnTo>
                    <a:lnTo>
                      <a:pt x="23539" y="9814"/>
                    </a:lnTo>
                    <a:lnTo>
                      <a:pt x="23602" y="9730"/>
                    </a:lnTo>
                    <a:lnTo>
                      <a:pt x="23644" y="9772"/>
                    </a:lnTo>
                    <a:lnTo>
                      <a:pt x="23665" y="9835"/>
                    </a:lnTo>
                    <a:lnTo>
                      <a:pt x="23727" y="9835"/>
                    </a:lnTo>
                    <a:lnTo>
                      <a:pt x="23748" y="9793"/>
                    </a:lnTo>
                    <a:lnTo>
                      <a:pt x="23769" y="9793"/>
                    </a:lnTo>
                    <a:lnTo>
                      <a:pt x="23832" y="9709"/>
                    </a:lnTo>
                    <a:lnTo>
                      <a:pt x="23916" y="9709"/>
                    </a:lnTo>
                    <a:lnTo>
                      <a:pt x="23937" y="9772"/>
                    </a:lnTo>
                    <a:lnTo>
                      <a:pt x="23979" y="9793"/>
                    </a:lnTo>
                    <a:lnTo>
                      <a:pt x="24041" y="9772"/>
                    </a:lnTo>
                    <a:lnTo>
                      <a:pt x="24041" y="9709"/>
                    </a:lnTo>
                    <a:lnTo>
                      <a:pt x="24020" y="9667"/>
                    </a:lnTo>
                    <a:lnTo>
                      <a:pt x="24083" y="9583"/>
                    </a:lnTo>
                    <a:lnTo>
                      <a:pt x="24083" y="9521"/>
                    </a:lnTo>
                    <a:lnTo>
                      <a:pt x="24146" y="9458"/>
                    </a:lnTo>
                    <a:lnTo>
                      <a:pt x="24146" y="9374"/>
                    </a:lnTo>
                    <a:lnTo>
                      <a:pt x="24062" y="9374"/>
                    </a:lnTo>
                    <a:lnTo>
                      <a:pt x="24041" y="9291"/>
                    </a:lnTo>
                    <a:lnTo>
                      <a:pt x="24062" y="9186"/>
                    </a:lnTo>
                    <a:lnTo>
                      <a:pt x="24146" y="9165"/>
                    </a:lnTo>
                    <a:lnTo>
                      <a:pt x="24146" y="9060"/>
                    </a:lnTo>
                    <a:lnTo>
                      <a:pt x="24041" y="8998"/>
                    </a:lnTo>
                    <a:lnTo>
                      <a:pt x="23958" y="9039"/>
                    </a:lnTo>
                    <a:lnTo>
                      <a:pt x="23958" y="9102"/>
                    </a:lnTo>
                    <a:lnTo>
                      <a:pt x="23916" y="9165"/>
                    </a:lnTo>
                    <a:lnTo>
                      <a:pt x="23832" y="9102"/>
                    </a:lnTo>
                    <a:lnTo>
                      <a:pt x="23707" y="9102"/>
                    </a:lnTo>
                    <a:lnTo>
                      <a:pt x="23560" y="9249"/>
                    </a:lnTo>
                    <a:lnTo>
                      <a:pt x="23455" y="9311"/>
                    </a:lnTo>
                    <a:lnTo>
                      <a:pt x="23455" y="9270"/>
                    </a:lnTo>
                    <a:lnTo>
                      <a:pt x="23602" y="9186"/>
                    </a:lnTo>
                    <a:lnTo>
                      <a:pt x="23644" y="9102"/>
                    </a:lnTo>
                    <a:lnTo>
                      <a:pt x="23644" y="8977"/>
                    </a:lnTo>
                    <a:lnTo>
                      <a:pt x="23602" y="9060"/>
                    </a:lnTo>
                    <a:lnTo>
                      <a:pt x="23539" y="9039"/>
                    </a:lnTo>
                    <a:lnTo>
                      <a:pt x="23539" y="8935"/>
                    </a:lnTo>
                    <a:lnTo>
                      <a:pt x="23644" y="8851"/>
                    </a:lnTo>
                    <a:lnTo>
                      <a:pt x="23560" y="8726"/>
                    </a:lnTo>
                    <a:lnTo>
                      <a:pt x="23644" y="8642"/>
                    </a:lnTo>
                    <a:lnTo>
                      <a:pt x="23727" y="8642"/>
                    </a:lnTo>
                    <a:lnTo>
                      <a:pt x="23707" y="8684"/>
                    </a:lnTo>
                    <a:lnTo>
                      <a:pt x="23748" y="8851"/>
                    </a:lnTo>
                    <a:lnTo>
                      <a:pt x="23832" y="8935"/>
                    </a:lnTo>
                    <a:lnTo>
                      <a:pt x="23874" y="8893"/>
                    </a:lnTo>
                    <a:lnTo>
                      <a:pt x="23979" y="8893"/>
                    </a:lnTo>
                    <a:lnTo>
                      <a:pt x="24041" y="8767"/>
                    </a:lnTo>
                    <a:lnTo>
                      <a:pt x="23979" y="8726"/>
                    </a:lnTo>
                    <a:lnTo>
                      <a:pt x="23979" y="8663"/>
                    </a:lnTo>
                    <a:lnTo>
                      <a:pt x="24062" y="8663"/>
                    </a:lnTo>
                    <a:lnTo>
                      <a:pt x="24083" y="8726"/>
                    </a:lnTo>
                    <a:lnTo>
                      <a:pt x="24146" y="8684"/>
                    </a:lnTo>
                    <a:lnTo>
                      <a:pt x="24251" y="8621"/>
                    </a:lnTo>
                    <a:lnTo>
                      <a:pt x="24271" y="8475"/>
                    </a:lnTo>
                    <a:lnTo>
                      <a:pt x="24292" y="8579"/>
                    </a:lnTo>
                    <a:lnTo>
                      <a:pt x="24355" y="8579"/>
                    </a:lnTo>
                    <a:lnTo>
                      <a:pt x="24460" y="8516"/>
                    </a:lnTo>
                    <a:lnTo>
                      <a:pt x="24376" y="8684"/>
                    </a:lnTo>
                    <a:lnTo>
                      <a:pt x="24376" y="8851"/>
                    </a:lnTo>
                    <a:lnTo>
                      <a:pt x="24439" y="8830"/>
                    </a:lnTo>
                    <a:lnTo>
                      <a:pt x="24481" y="8851"/>
                    </a:lnTo>
                    <a:lnTo>
                      <a:pt x="24439" y="8935"/>
                    </a:lnTo>
                    <a:lnTo>
                      <a:pt x="24502" y="8935"/>
                    </a:lnTo>
                    <a:lnTo>
                      <a:pt x="24564" y="8788"/>
                    </a:lnTo>
                    <a:lnTo>
                      <a:pt x="24606" y="8747"/>
                    </a:lnTo>
                    <a:lnTo>
                      <a:pt x="24690" y="8579"/>
                    </a:lnTo>
                    <a:lnTo>
                      <a:pt x="24774" y="8558"/>
                    </a:lnTo>
                    <a:lnTo>
                      <a:pt x="24753" y="8684"/>
                    </a:lnTo>
                    <a:lnTo>
                      <a:pt x="24648" y="8788"/>
                    </a:lnTo>
                    <a:lnTo>
                      <a:pt x="24669" y="8977"/>
                    </a:lnTo>
                    <a:lnTo>
                      <a:pt x="24753" y="8977"/>
                    </a:lnTo>
                    <a:lnTo>
                      <a:pt x="24815" y="9039"/>
                    </a:lnTo>
                    <a:lnTo>
                      <a:pt x="24878" y="8956"/>
                    </a:lnTo>
                    <a:lnTo>
                      <a:pt x="25004" y="8851"/>
                    </a:lnTo>
                    <a:lnTo>
                      <a:pt x="25067" y="8684"/>
                    </a:lnTo>
                    <a:lnTo>
                      <a:pt x="25108" y="8558"/>
                    </a:lnTo>
                    <a:lnTo>
                      <a:pt x="25087" y="8433"/>
                    </a:lnTo>
                    <a:lnTo>
                      <a:pt x="25129" y="8370"/>
                    </a:lnTo>
                    <a:lnTo>
                      <a:pt x="25108" y="8328"/>
                    </a:lnTo>
                    <a:lnTo>
                      <a:pt x="25025" y="8328"/>
                    </a:lnTo>
                    <a:lnTo>
                      <a:pt x="24983" y="8307"/>
                    </a:lnTo>
                    <a:lnTo>
                      <a:pt x="24899" y="8349"/>
                    </a:lnTo>
                    <a:lnTo>
                      <a:pt x="24899" y="8223"/>
                    </a:lnTo>
                    <a:lnTo>
                      <a:pt x="24941" y="8203"/>
                    </a:lnTo>
                    <a:lnTo>
                      <a:pt x="24920" y="8140"/>
                    </a:lnTo>
                    <a:lnTo>
                      <a:pt x="24815" y="8140"/>
                    </a:lnTo>
                    <a:lnTo>
                      <a:pt x="24795" y="8098"/>
                    </a:lnTo>
                    <a:lnTo>
                      <a:pt x="24690" y="8014"/>
                    </a:lnTo>
                    <a:lnTo>
                      <a:pt x="24690" y="7931"/>
                    </a:lnTo>
                    <a:lnTo>
                      <a:pt x="24606" y="7742"/>
                    </a:lnTo>
                    <a:lnTo>
                      <a:pt x="24585" y="7617"/>
                    </a:lnTo>
                    <a:lnTo>
                      <a:pt x="24627" y="7491"/>
                    </a:lnTo>
                    <a:lnTo>
                      <a:pt x="24585" y="7324"/>
                    </a:lnTo>
                    <a:lnTo>
                      <a:pt x="24502" y="7470"/>
                    </a:lnTo>
                    <a:lnTo>
                      <a:pt x="24502" y="7575"/>
                    </a:lnTo>
                    <a:lnTo>
                      <a:pt x="24418" y="7428"/>
                    </a:lnTo>
                    <a:lnTo>
                      <a:pt x="24292" y="7366"/>
                    </a:lnTo>
                    <a:lnTo>
                      <a:pt x="24271" y="7114"/>
                    </a:lnTo>
                    <a:lnTo>
                      <a:pt x="24188" y="7073"/>
                    </a:lnTo>
                    <a:lnTo>
                      <a:pt x="24167" y="6884"/>
                    </a:lnTo>
                    <a:lnTo>
                      <a:pt x="24083" y="6780"/>
                    </a:lnTo>
                    <a:lnTo>
                      <a:pt x="24083" y="6675"/>
                    </a:lnTo>
                    <a:lnTo>
                      <a:pt x="24041" y="6591"/>
                    </a:lnTo>
                    <a:lnTo>
                      <a:pt x="24041" y="6529"/>
                    </a:lnTo>
                    <a:lnTo>
                      <a:pt x="24146" y="6529"/>
                    </a:lnTo>
                    <a:lnTo>
                      <a:pt x="24167" y="6382"/>
                    </a:lnTo>
                    <a:lnTo>
                      <a:pt x="24251" y="6382"/>
                    </a:lnTo>
                    <a:lnTo>
                      <a:pt x="24271" y="6424"/>
                    </a:lnTo>
                    <a:lnTo>
                      <a:pt x="24355" y="6361"/>
                    </a:lnTo>
                    <a:lnTo>
                      <a:pt x="24355" y="6257"/>
                    </a:lnTo>
                    <a:lnTo>
                      <a:pt x="24460" y="6026"/>
                    </a:lnTo>
                    <a:lnTo>
                      <a:pt x="24460" y="5922"/>
                    </a:lnTo>
                    <a:lnTo>
                      <a:pt x="24481" y="5880"/>
                    </a:lnTo>
                    <a:lnTo>
                      <a:pt x="24397" y="5692"/>
                    </a:lnTo>
                    <a:lnTo>
                      <a:pt x="24460" y="5566"/>
                    </a:lnTo>
                    <a:lnTo>
                      <a:pt x="24523" y="5566"/>
                    </a:lnTo>
                    <a:lnTo>
                      <a:pt x="24523" y="5399"/>
                    </a:lnTo>
                    <a:lnTo>
                      <a:pt x="24627" y="5252"/>
                    </a:lnTo>
                    <a:lnTo>
                      <a:pt x="24627" y="5148"/>
                    </a:lnTo>
                    <a:lnTo>
                      <a:pt x="24690" y="5064"/>
                    </a:lnTo>
                    <a:lnTo>
                      <a:pt x="24690" y="4855"/>
                    </a:lnTo>
                    <a:lnTo>
                      <a:pt x="24774" y="4834"/>
                    </a:lnTo>
                    <a:lnTo>
                      <a:pt x="24774" y="4729"/>
                    </a:lnTo>
                    <a:lnTo>
                      <a:pt x="24899" y="4583"/>
                    </a:lnTo>
                    <a:lnTo>
                      <a:pt x="24899" y="4478"/>
                    </a:lnTo>
                    <a:cubicBezTo>
                      <a:pt x="24918" y="4516"/>
                      <a:pt x="24966" y="4536"/>
                      <a:pt x="25020" y="4536"/>
                    </a:cubicBezTo>
                    <a:cubicBezTo>
                      <a:pt x="25085" y="4536"/>
                      <a:pt x="25158" y="4505"/>
                      <a:pt x="25192" y="4436"/>
                    </a:cubicBezTo>
                    <a:lnTo>
                      <a:pt x="25255" y="4122"/>
                    </a:lnTo>
                    <a:lnTo>
                      <a:pt x="25359" y="4122"/>
                    </a:lnTo>
                    <a:lnTo>
                      <a:pt x="25506" y="3955"/>
                    </a:lnTo>
                    <a:lnTo>
                      <a:pt x="25652" y="3892"/>
                    </a:lnTo>
                    <a:lnTo>
                      <a:pt x="25820" y="3725"/>
                    </a:lnTo>
                    <a:lnTo>
                      <a:pt x="25862" y="3725"/>
                    </a:lnTo>
                    <a:lnTo>
                      <a:pt x="25987" y="3599"/>
                    </a:lnTo>
                    <a:lnTo>
                      <a:pt x="25987" y="3516"/>
                    </a:lnTo>
                    <a:lnTo>
                      <a:pt x="26050" y="3474"/>
                    </a:lnTo>
                    <a:lnTo>
                      <a:pt x="26050" y="3390"/>
                    </a:lnTo>
                    <a:lnTo>
                      <a:pt x="25966" y="3285"/>
                    </a:lnTo>
                    <a:lnTo>
                      <a:pt x="25987" y="3223"/>
                    </a:lnTo>
                    <a:lnTo>
                      <a:pt x="25987" y="3160"/>
                    </a:lnTo>
                    <a:lnTo>
                      <a:pt x="25883" y="2993"/>
                    </a:lnTo>
                    <a:lnTo>
                      <a:pt x="25820" y="2993"/>
                    </a:lnTo>
                    <a:lnTo>
                      <a:pt x="25736" y="3013"/>
                    </a:lnTo>
                    <a:lnTo>
                      <a:pt x="25631" y="2972"/>
                    </a:lnTo>
                    <a:lnTo>
                      <a:pt x="25548" y="2993"/>
                    </a:lnTo>
                    <a:lnTo>
                      <a:pt x="25443" y="2909"/>
                    </a:lnTo>
                    <a:lnTo>
                      <a:pt x="25359" y="2909"/>
                    </a:lnTo>
                    <a:lnTo>
                      <a:pt x="25297" y="2846"/>
                    </a:lnTo>
                    <a:lnTo>
                      <a:pt x="25129" y="2867"/>
                    </a:lnTo>
                    <a:lnTo>
                      <a:pt x="25025" y="2972"/>
                    </a:lnTo>
                    <a:lnTo>
                      <a:pt x="24941" y="2993"/>
                    </a:lnTo>
                    <a:lnTo>
                      <a:pt x="24774" y="3118"/>
                    </a:lnTo>
                    <a:lnTo>
                      <a:pt x="24774" y="3181"/>
                    </a:lnTo>
                    <a:lnTo>
                      <a:pt x="24878" y="3265"/>
                    </a:lnTo>
                    <a:lnTo>
                      <a:pt x="24941" y="3390"/>
                    </a:lnTo>
                    <a:lnTo>
                      <a:pt x="24941" y="3516"/>
                    </a:lnTo>
                    <a:lnTo>
                      <a:pt x="24983" y="3641"/>
                    </a:lnTo>
                    <a:lnTo>
                      <a:pt x="24941" y="3704"/>
                    </a:lnTo>
                    <a:lnTo>
                      <a:pt x="24941" y="3809"/>
                    </a:lnTo>
                    <a:lnTo>
                      <a:pt x="25025" y="3913"/>
                    </a:lnTo>
                    <a:lnTo>
                      <a:pt x="25025" y="3934"/>
                    </a:lnTo>
                    <a:lnTo>
                      <a:pt x="25004" y="3955"/>
                    </a:lnTo>
                    <a:cubicBezTo>
                      <a:pt x="24983" y="4018"/>
                      <a:pt x="24941" y="4081"/>
                      <a:pt x="24920" y="4143"/>
                    </a:cubicBezTo>
                    <a:lnTo>
                      <a:pt x="24899" y="4081"/>
                    </a:lnTo>
                    <a:lnTo>
                      <a:pt x="24920" y="4018"/>
                    </a:lnTo>
                    <a:lnTo>
                      <a:pt x="24920" y="3934"/>
                    </a:lnTo>
                    <a:lnTo>
                      <a:pt x="24815" y="3871"/>
                    </a:lnTo>
                    <a:lnTo>
                      <a:pt x="24774" y="3725"/>
                    </a:lnTo>
                    <a:lnTo>
                      <a:pt x="24795" y="3662"/>
                    </a:lnTo>
                    <a:lnTo>
                      <a:pt x="24711" y="3495"/>
                    </a:lnTo>
                    <a:lnTo>
                      <a:pt x="24606" y="3474"/>
                    </a:lnTo>
                    <a:lnTo>
                      <a:pt x="24564" y="3411"/>
                    </a:lnTo>
                    <a:lnTo>
                      <a:pt x="24502" y="3411"/>
                    </a:lnTo>
                    <a:lnTo>
                      <a:pt x="24481" y="3578"/>
                    </a:lnTo>
                    <a:lnTo>
                      <a:pt x="24418" y="3578"/>
                    </a:lnTo>
                    <a:lnTo>
                      <a:pt x="24292" y="3369"/>
                    </a:lnTo>
                    <a:lnTo>
                      <a:pt x="24209" y="3369"/>
                    </a:lnTo>
                    <a:lnTo>
                      <a:pt x="24146" y="3285"/>
                    </a:lnTo>
                    <a:lnTo>
                      <a:pt x="24062" y="3327"/>
                    </a:lnTo>
                    <a:lnTo>
                      <a:pt x="24083" y="3495"/>
                    </a:lnTo>
                    <a:lnTo>
                      <a:pt x="24041" y="3516"/>
                    </a:lnTo>
                    <a:lnTo>
                      <a:pt x="23958" y="3495"/>
                    </a:lnTo>
                    <a:lnTo>
                      <a:pt x="23895" y="3620"/>
                    </a:lnTo>
                    <a:lnTo>
                      <a:pt x="23895" y="3704"/>
                    </a:lnTo>
                    <a:lnTo>
                      <a:pt x="23832" y="3746"/>
                    </a:lnTo>
                    <a:lnTo>
                      <a:pt x="23748" y="4039"/>
                    </a:lnTo>
                    <a:lnTo>
                      <a:pt x="23748" y="4143"/>
                    </a:lnTo>
                    <a:lnTo>
                      <a:pt x="23686" y="4227"/>
                    </a:lnTo>
                    <a:lnTo>
                      <a:pt x="23686" y="4353"/>
                    </a:lnTo>
                    <a:lnTo>
                      <a:pt x="23665" y="4374"/>
                    </a:lnTo>
                    <a:lnTo>
                      <a:pt x="23665" y="4478"/>
                    </a:lnTo>
                    <a:lnTo>
                      <a:pt x="23581" y="4541"/>
                    </a:lnTo>
                    <a:lnTo>
                      <a:pt x="23581" y="4771"/>
                    </a:lnTo>
                    <a:lnTo>
                      <a:pt x="23518" y="4813"/>
                    </a:lnTo>
                    <a:lnTo>
                      <a:pt x="23455" y="4792"/>
                    </a:lnTo>
                    <a:lnTo>
                      <a:pt x="23372" y="4980"/>
                    </a:lnTo>
                    <a:lnTo>
                      <a:pt x="23414" y="5064"/>
                    </a:lnTo>
                    <a:lnTo>
                      <a:pt x="23372" y="5169"/>
                    </a:lnTo>
                    <a:lnTo>
                      <a:pt x="23372" y="5273"/>
                    </a:lnTo>
                    <a:lnTo>
                      <a:pt x="23309" y="5378"/>
                    </a:lnTo>
                    <a:lnTo>
                      <a:pt x="23351" y="5462"/>
                    </a:lnTo>
                    <a:lnTo>
                      <a:pt x="23330" y="5524"/>
                    </a:lnTo>
                    <a:lnTo>
                      <a:pt x="23204" y="5524"/>
                    </a:lnTo>
                    <a:lnTo>
                      <a:pt x="23246" y="5587"/>
                    </a:lnTo>
                    <a:lnTo>
                      <a:pt x="23351" y="5629"/>
                    </a:lnTo>
                    <a:lnTo>
                      <a:pt x="23351" y="5734"/>
                    </a:lnTo>
                    <a:lnTo>
                      <a:pt x="23267" y="5713"/>
                    </a:lnTo>
                    <a:lnTo>
                      <a:pt x="23204" y="5734"/>
                    </a:lnTo>
                    <a:lnTo>
                      <a:pt x="23121" y="5796"/>
                    </a:lnTo>
                    <a:lnTo>
                      <a:pt x="23037" y="5754"/>
                    </a:lnTo>
                    <a:lnTo>
                      <a:pt x="22995" y="5817"/>
                    </a:lnTo>
                    <a:lnTo>
                      <a:pt x="22995" y="5922"/>
                    </a:lnTo>
                    <a:lnTo>
                      <a:pt x="22932" y="5964"/>
                    </a:lnTo>
                    <a:lnTo>
                      <a:pt x="22849" y="5922"/>
                    </a:lnTo>
                    <a:lnTo>
                      <a:pt x="22849" y="5817"/>
                    </a:lnTo>
                    <a:lnTo>
                      <a:pt x="22890" y="5734"/>
                    </a:lnTo>
                    <a:lnTo>
                      <a:pt x="22828" y="5650"/>
                    </a:lnTo>
                    <a:lnTo>
                      <a:pt x="22828" y="5482"/>
                    </a:lnTo>
                    <a:lnTo>
                      <a:pt x="22911" y="5294"/>
                    </a:lnTo>
                    <a:lnTo>
                      <a:pt x="22932" y="5169"/>
                    </a:lnTo>
                    <a:lnTo>
                      <a:pt x="23016" y="5085"/>
                    </a:lnTo>
                    <a:lnTo>
                      <a:pt x="23016" y="4980"/>
                    </a:lnTo>
                    <a:lnTo>
                      <a:pt x="23037" y="4876"/>
                    </a:lnTo>
                    <a:lnTo>
                      <a:pt x="23100" y="4646"/>
                    </a:lnTo>
                    <a:lnTo>
                      <a:pt x="23225" y="4562"/>
                    </a:lnTo>
                    <a:lnTo>
                      <a:pt x="23225" y="4436"/>
                    </a:lnTo>
                    <a:lnTo>
                      <a:pt x="23100" y="4436"/>
                    </a:lnTo>
                    <a:lnTo>
                      <a:pt x="23100" y="4353"/>
                    </a:lnTo>
                    <a:lnTo>
                      <a:pt x="23163" y="4269"/>
                    </a:lnTo>
                    <a:lnTo>
                      <a:pt x="23163" y="4039"/>
                    </a:lnTo>
                    <a:lnTo>
                      <a:pt x="23121" y="3976"/>
                    </a:lnTo>
                    <a:lnTo>
                      <a:pt x="23058" y="3850"/>
                    </a:lnTo>
                    <a:lnTo>
                      <a:pt x="23100" y="3809"/>
                    </a:lnTo>
                    <a:lnTo>
                      <a:pt x="23100" y="3662"/>
                    </a:lnTo>
                    <a:lnTo>
                      <a:pt x="23016" y="3662"/>
                    </a:lnTo>
                    <a:lnTo>
                      <a:pt x="22911" y="3537"/>
                    </a:lnTo>
                    <a:lnTo>
                      <a:pt x="22744" y="3599"/>
                    </a:lnTo>
                    <a:lnTo>
                      <a:pt x="22723" y="3725"/>
                    </a:lnTo>
                    <a:lnTo>
                      <a:pt x="22828" y="3809"/>
                    </a:lnTo>
                    <a:lnTo>
                      <a:pt x="22828" y="3913"/>
                    </a:lnTo>
                    <a:lnTo>
                      <a:pt x="22890" y="3976"/>
                    </a:lnTo>
                    <a:lnTo>
                      <a:pt x="22890" y="4060"/>
                    </a:lnTo>
                    <a:lnTo>
                      <a:pt x="22807" y="4060"/>
                    </a:lnTo>
                    <a:lnTo>
                      <a:pt x="22786" y="3955"/>
                    </a:lnTo>
                    <a:lnTo>
                      <a:pt x="22702" y="3955"/>
                    </a:lnTo>
                    <a:lnTo>
                      <a:pt x="22639" y="4081"/>
                    </a:lnTo>
                    <a:lnTo>
                      <a:pt x="22702" y="4122"/>
                    </a:lnTo>
                    <a:lnTo>
                      <a:pt x="22723" y="4227"/>
                    </a:lnTo>
                    <a:lnTo>
                      <a:pt x="22786" y="4353"/>
                    </a:lnTo>
                    <a:lnTo>
                      <a:pt x="22723" y="4394"/>
                    </a:lnTo>
                    <a:lnTo>
                      <a:pt x="22702" y="4353"/>
                    </a:lnTo>
                    <a:lnTo>
                      <a:pt x="22639" y="4290"/>
                    </a:lnTo>
                    <a:lnTo>
                      <a:pt x="22618" y="4436"/>
                    </a:lnTo>
                    <a:lnTo>
                      <a:pt x="22514" y="4353"/>
                    </a:lnTo>
                    <a:lnTo>
                      <a:pt x="22514" y="4248"/>
                    </a:lnTo>
                    <a:lnTo>
                      <a:pt x="22430" y="4248"/>
                    </a:lnTo>
                    <a:lnTo>
                      <a:pt x="22388" y="4353"/>
                    </a:lnTo>
                    <a:lnTo>
                      <a:pt x="22326" y="4332"/>
                    </a:lnTo>
                    <a:lnTo>
                      <a:pt x="22326" y="4185"/>
                    </a:lnTo>
                    <a:lnTo>
                      <a:pt x="22409" y="4122"/>
                    </a:lnTo>
                    <a:lnTo>
                      <a:pt x="22388" y="4081"/>
                    </a:lnTo>
                    <a:lnTo>
                      <a:pt x="22221" y="4143"/>
                    </a:lnTo>
                    <a:lnTo>
                      <a:pt x="22095" y="4269"/>
                    </a:lnTo>
                    <a:lnTo>
                      <a:pt x="22012" y="4143"/>
                    </a:lnTo>
                    <a:lnTo>
                      <a:pt x="21949" y="4143"/>
                    </a:lnTo>
                    <a:lnTo>
                      <a:pt x="21865" y="4227"/>
                    </a:lnTo>
                    <a:lnTo>
                      <a:pt x="21740" y="4227"/>
                    </a:lnTo>
                    <a:lnTo>
                      <a:pt x="21698" y="4164"/>
                    </a:lnTo>
                    <a:lnTo>
                      <a:pt x="21572" y="4185"/>
                    </a:lnTo>
                    <a:lnTo>
                      <a:pt x="21530" y="4143"/>
                    </a:lnTo>
                    <a:lnTo>
                      <a:pt x="21635" y="4060"/>
                    </a:lnTo>
                    <a:lnTo>
                      <a:pt x="21782" y="4039"/>
                    </a:lnTo>
                    <a:lnTo>
                      <a:pt x="21865" y="4060"/>
                    </a:lnTo>
                    <a:lnTo>
                      <a:pt x="21991" y="4039"/>
                    </a:lnTo>
                    <a:lnTo>
                      <a:pt x="21991" y="3955"/>
                    </a:lnTo>
                    <a:lnTo>
                      <a:pt x="22074" y="3934"/>
                    </a:lnTo>
                    <a:lnTo>
                      <a:pt x="22158" y="3955"/>
                    </a:lnTo>
                    <a:lnTo>
                      <a:pt x="22263" y="3850"/>
                    </a:lnTo>
                    <a:lnTo>
                      <a:pt x="22263" y="3746"/>
                    </a:lnTo>
                    <a:lnTo>
                      <a:pt x="22284" y="3662"/>
                    </a:lnTo>
                    <a:lnTo>
                      <a:pt x="22200" y="3599"/>
                    </a:lnTo>
                    <a:lnTo>
                      <a:pt x="22095" y="3411"/>
                    </a:lnTo>
                    <a:lnTo>
                      <a:pt x="21970" y="3348"/>
                    </a:lnTo>
                    <a:lnTo>
                      <a:pt x="21949" y="3285"/>
                    </a:lnTo>
                    <a:lnTo>
                      <a:pt x="21761" y="3118"/>
                    </a:lnTo>
                    <a:lnTo>
                      <a:pt x="21740" y="3076"/>
                    </a:lnTo>
                    <a:lnTo>
                      <a:pt x="21635" y="3076"/>
                    </a:lnTo>
                    <a:lnTo>
                      <a:pt x="21489" y="3139"/>
                    </a:lnTo>
                    <a:lnTo>
                      <a:pt x="21426" y="3139"/>
                    </a:lnTo>
                    <a:lnTo>
                      <a:pt x="21238" y="3327"/>
                    </a:lnTo>
                    <a:lnTo>
                      <a:pt x="21279" y="3390"/>
                    </a:lnTo>
                    <a:lnTo>
                      <a:pt x="21279" y="3453"/>
                    </a:lnTo>
                    <a:lnTo>
                      <a:pt x="21217" y="3495"/>
                    </a:lnTo>
                    <a:lnTo>
                      <a:pt x="21133" y="3516"/>
                    </a:lnTo>
                    <a:lnTo>
                      <a:pt x="21133" y="3453"/>
                    </a:lnTo>
                    <a:lnTo>
                      <a:pt x="21049" y="3495"/>
                    </a:lnTo>
                    <a:lnTo>
                      <a:pt x="20966" y="3432"/>
                    </a:lnTo>
                    <a:lnTo>
                      <a:pt x="20861" y="3432"/>
                    </a:lnTo>
                    <a:lnTo>
                      <a:pt x="20819" y="3495"/>
                    </a:lnTo>
                    <a:lnTo>
                      <a:pt x="20714" y="3495"/>
                    </a:lnTo>
                    <a:lnTo>
                      <a:pt x="20652" y="3432"/>
                    </a:lnTo>
                    <a:lnTo>
                      <a:pt x="20714" y="3390"/>
                    </a:lnTo>
                    <a:lnTo>
                      <a:pt x="20861" y="3348"/>
                    </a:lnTo>
                    <a:lnTo>
                      <a:pt x="20924" y="3244"/>
                    </a:lnTo>
                    <a:lnTo>
                      <a:pt x="21028" y="3223"/>
                    </a:lnTo>
                    <a:lnTo>
                      <a:pt x="21112" y="3244"/>
                    </a:lnTo>
                    <a:lnTo>
                      <a:pt x="21175" y="3139"/>
                    </a:lnTo>
                    <a:lnTo>
                      <a:pt x="21175" y="3013"/>
                    </a:lnTo>
                    <a:lnTo>
                      <a:pt x="21238" y="2972"/>
                    </a:lnTo>
                    <a:lnTo>
                      <a:pt x="21321" y="2972"/>
                    </a:lnTo>
                    <a:lnTo>
                      <a:pt x="21384" y="2804"/>
                    </a:lnTo>
                    <a:lnTo>
                      <a:pt x="21384" y="2616"/>
                    </a:lnTo>
                    <a:lnTo>
                      <a:pt x="21426" y="2553"/>
                    </a:lnTo>
                    <a:lnTo>
                      <a:pt x="21384" y="2449"/>
                    </a:lnTo>
                    <a:lnTo>
                      <a:pt x="21279" y="2449"/>
                    </a:lnTo>
                    <a:lnTo>
                      <a:pt x="21112" y="2490"/>
                    </a:lnTo>
                    <a:lnTo>
                      <a:pt x="20903" y="2553"/>
                    </a:lnTo>
                    <a:lnTo>
                      <a:pt x="20694" y="2616"/>
                    </a:lnTo>
                    <a:lnTo>
                      <a:pt x="20547" y="2658"/>
                    </a:lnTo>
                    <a:cubicBezTo>
                      <a:pt x="20652" y="2616"/>
                      <a:pt x="20798" y="2574"/>
                      <a:pt x="20903" y="2511"/>
                    </a:cubicBezTo>
                    <a:cubicBezTo>
                      <a:pt x="20945" y="2511"/>
                      <a:pt x="21028" y="2490"/>
                      <a:pt x="21070" y="2490"/>
                    </a:cubicBezTo>
                    <a:cubicBezTo>
                      <a:pt x="21217" y="2469"/>
                      <a:pt x="21238" y="2344"/>
                      <a:pt x="21175" y="2239"/>
                    </a:cubicBezTo>
                    <a:lnTo>
                      <a:pt x="21238" y="2177"/>
                    </a:lnTo>
                    <a:lnTo>
                      <a:pt x="21217" y="2072"/>
                    </a:lnTo>
                    <a:lnTo>
                      <a:pt x="21217" y="1967"/>
                    </a:lnTo>
                    <a:lnTo>
                      <a:pt x="21154" y="1884"/>
                    </a:lnTo>
                    <a:lnTo>
                      <a:pt x="21217" y="1842"/>
                    </a:lnTo>
                    <a:lnTo>
                      <a:pt x="21217" y="1674"/>
                    </a:lnTo>
                    <a:lnTo>
                      <a:pt x="21133" y="1507"/>
                    </a:lnTo>
                    <a:lnTo>
                      <a:pt x="21175" y="1402"/>
                    </a:lnTo>
                    <a:lnTo>
                      <a:pt x="21154" y="1109"/>
                    </a:lnTo>
                    <a:lnTo>
                      <a:pt x="20945" y="879"/>
                    </a:lnTo>
                    <a:lnTo>
                      <a:pt x="20924" y="775"/>
                    </a:lnTo>
                    <a:lnTo>
                      <a:pt x="20840" y="733"/>
                    </a:lnTo>
                    <a:lnTo>
                      <a:pt x="20694" y="796"/>
                    </a:lnTo>
                    <a:lnTo>
                      <a:pt x="20526" y="775"/>
                    </a:lnTo>
                    <a:lnTo>
                      <a:pt x="20442" y="837"/>
                    </a:lnTo>
                    <a:lnTo>
                      <a:pt x="20442" y="984"/>
                    </a:lnTo>
                    <a:lnTo>
                      <a:pt x="20212" y="1109"/>
                    </a:lnTo>
                    <a:lnTo>
                      <a:pt x="20212" y="1047"/>
                    </a:lnTo>
                    <a:lnTo>
                      <a:pt x="20380" y="900"/>
                    </a:lnTo>
                    <a:lnTo>
                      <a:pt x="20422" y="754"/>
                    </a:lnTo>
                    <a:lnTo>
                      <a:pt x="20317" y="670"/>
                    </a:lnTo>
                    <a:lnTo>
                      <a:pt x="20212" y="712"/>
                    </a:lnTo>
                    <a:lnTo>
                      <a:pt x="20129" y="733"/>
                    </a:lnTo>
                    <a:lnTo>
                      <a:pt x="20212" y="670"/>
                    </a:lnTo>
                    <a:lnTo>
                      <a:pt x="20191" y="586"/>
                    </a:lnTo>
                    <a:lnTo>
                      <a:pt x="19898" y="419"/>
                    </a:lnTo>
                    <a:lnTo>
                      <a:pt x="19815" y="293"/>
                    </a:lnTo>
                    <a:lnTo>
                      <a:pt x="19752" y="252"/>
                    </a:lnTo>
                    <a:lnTo>
                      <a:pt x="19773" y="105"/>
                    </a:lnTo>
                    <a:lnTo>
                      <a:pt x="1945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grpSp>
        <p:sp>
          <p:nvSpPr>
            <p:cNvPr id="898" name="Google Shape;898;p70"/>
            <p:cNvSpPr/>
            <p:nvPr/>
          </p:nvSpPr>
          <p:spPr>
            <a:xfrm>
              <a:off x="3216902" y="3020658"/>
              <a:ext cx="15456" cy="5959"/>
            </a:xfrm>
            <a:custGeom>
              <a:avLst/>
              <a:gdLst/>
              <a:ahLst/>
              <a:cxnLst/>
              <a:rect l="l" t="t" r="r" b="b"/>
              <a:pathLst>
                <a:path w="1298" h="524" extrusionOk="0">
                  <a:moveTo>
                    <a:pt x="503" y="0"/>
                  </a:moveTo>
                  <a:lnTo>
                    <a:pt x="293" y="42"/>
                  </a:lnTo>
                  <a:lnTo>
                    <a:pt x="168" y="21"/>
                  </a:lnTo>
                  <a:lnTo>
                    <a:pt x="63" y="42"/>
                  </a:lnTo>
                  <a:lnTo>
                    <a:pt x="1" y="147"/>
                  </a:lnTo>
                  <a:lnTo>
                    <a:pt x="105" y="230"/>
                  </a:lnTo>
                  <a:lnTo>
                    <a:pt x="189" y="209"/>
                  </a:lnTo>
                  <a:lnTo>
                    <a:pt x="252" y="230"/>
                  </a:lnTo>
                  <a:lnTo>
                    <a:pt x="314" y="377"/>
                  </a:lnTo>
                  <a:lnTo>
                    <a:pt x="398" y="439"/>
                  </a:lnTo>
                  <a:lnTo>
                    <a:pt x="524" y="439"/>
                  </a:lnTo>
                  <a:lnTo>
                    <a:pt x="607" y="523"/>
                  </a:lnTo>
                  <a:lnTo>
                    <a:pt x="775" y="523"/>
                  </a:lnTo>
                  <a:lnTo>
                    <a:pt x="775" y="377"/>
                  </a:lnTo>
                  <a:lnTo>
                    <a:pt x="879" y="377"/>
                  </a:lnTo>
                  <a:lnTo>
                    <a:pt x="900" y="439"/>
                  </a:lnTo>
                  <a:lnTo>
                    <a:pt x="984" y="439"/>
                  </a:lnTo>
                  <a:lnTo>
                    <a:pt x="1005" y="335"/>
                  </a:lnTo>
                  <a:lnTo>
                    <a:pt x="1089" y="377"/>
                  </a:lnTo>
                  <a:lnTo>
                    <a:pt x="1298" y="377"/>
                  </a:lnTo>
                  <a:lnTo>
                    <a:pt x="1298" y="335"/>
                  </a:lnTo>
                  <a:lnTo>
                    <a:pt x="1193" y="230"/>
                  </a:lnTo>
                  <a:lnTo>
                    <a:pt x="1047" y="209"/>
                  </a:lnTo>
                  <a:lnTo>
                    <a:pt x="942" y="21"/>
                  </a:lnTo>
                  <a:lnTo>
                    <a:pt x="50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70"/>
            <p:cNvSpPr/>
            <p:nvPr/>
          </p:nvSpPr>
          <p:spPr>
            <a:xfrm>
              <a:off x="3243063" y="3010423"/>
              <a:ext cx="19695" cy="13340"/>
            </a:xfrm>
            <a:custGeom>
              <a:avLst/>
              <a:gdLst/>
              <a:ahLst/>
              <a:cxnLst/>
              <a:rect l="l" t="t" r="r" b="b"/>
              <a:pathLst>
                <a:path w="1654" h="1173" extrusionOk="0">
                  <a:moveTo>
                    <a:pt x="1089" y="0"/>
                  </a:moveTo>
                  <a:lnTo>
                    <a:pt x="1005" y="63"/>
                  </a:lnTo>
                  <a:lnTo>
                    <a:pt x="900" y="21"/>
                  </a:lnTo>
                  <a:lnTo>
                    <a:pt x="691" y="21"/>
                  </a:lnTo>
                  <a:lnTo>
                    <a:pt x="649" y="84"/>
                  </a:lnTo>
                  <a:lnTo>
                    <a:pt x="754" y="168"/>
                  </a:lnTo>
                  <a:lnTo>
                    <a:pt x="1068" y="272"/>
                  </a:lnTo>
                  <a:lnTo>
                    <a:pt x="1047" y="314"/>
                  </a:lnTo>
                  <a:lnTo>
                    <a:pt x="1109" y="398"/>
                  </a:lnTo>
                  <a:lnTo>
                    <a:pt x="1047" y="544"/>
                  </a:lnTo>
                  <a:lnTo>
                    <a:pt x="1109" y="649"/>
                  </a:lnTo>
                  <a:lnTo>
                    <a:pt x="1214" y="691"/>
                  </a:lnTo>
                  <a:lnTo>
                    <a:pt x="1340" y="795"/>
                  </a:lnTo>
                  <a:lnTo>
                    <a:pt x="1319" y="858"/>
                  </a:lnTo>
                  <a:lnTo>
                    <a:pt x="1068" y="858"/>
                  </a:lnTo>
                  <a:lnTo>
                    <a:pt x="1026" y="900"/>
                  </a:lnTo>
                  <a:lnTo>
                    <a:pt x="921" y="858"/>
                  </a:lnTo>
                  <a:lnTo>
                    <a:pt x="796" y="858"/>
                  </a:lnTo>
                  <a:lnTo>
                    <a:pt x="649" y="816"/>
                  </a:lnTo>
                  <a:lnTo>
                    <a:pt x="524" y="858"/>
                  </a:lnTo>
                  <a:lnTo>
                    <a:pt x="524" y="816"/>
                  </a:lnTo>
                  <a:lnTo>
                    <a:pt x="482" y="795"/>
                  </a:lnTo>
                  <a:lnTo>
                    <a:pt x="293" y="837"/>
                  </a:lnTo>
                  <a:lnTo>
                    <a:pt x="189" y="733"/>
                  </a:lnTo>
                  <a:lnTo>
                    <a:pt x="63" y="795"/>
                  </a:lnTo>
                  <a:lnTo>
                    <a:pt x="0" y="858"/>
                  </a:lnTo>
                  <a:lnTo>
                    <a:pt x="63" y="963"/>
                  </a:lnTo>
                  <a:lnTo>
                    <a:pt x="189" y="1005"/>
                  </a:lnTo>
                  <a:lnTo>
                    <a:pt x="314" y="1151"/>
                  </a:lnTo>
                  <a:lnTo>
                    <a:pt x="377" y="1172"/>
                  </a:lnTo>
                  <a:lnTo>
                    <a:pt x="377" y="1067"/>
                  </a:lnTo>
                  <a:lnTo>
                    <a:pt x="419" y="1026"/>
                  </a:lnTo>
                  <a:lnTo>
                    <a:pt x="691" y="1026"/>
                  </a:lnTo>
                  <a:lnTo>
                    <a:pt x="796" y="1067"/>
                  </a:lnTo>
                  <a:lnTo>
                    <a:pt x="1109" y="1067"/>
                  </a:lnTo>
                  <a:lnTo>
                    <a:pt x="1151" y="1047"/>
                  </a:lnTo>
                  <a:lnTo>
                    <a:pt x="1256" y="1109"/>
                  </a:lnTo>
                  <a:lnTo>
                    <a:pt x="1340" y="1109"/>
                  </a:lnTo>
                  <a:lnTo>
                    <a:pt x="1340" y="1047"/>
                  </a:lnTo>
                  <a:lnTo>
                    <a:pt x="1570" y="921"/>
                  </a:lnTo>
                  <a:lnTo>
                    <a:pt x="1570" y="837"/>
                  </a:lnTo>
                  <a:lnTo>
                    <a:pt x="1570" y="733"/>
                  </a:lnTo>
                  <a:lnTo>
                    <a:pt x="1528" y="607"/>
                  </a:lnTo>
                  <a:lnTo>
                    <a:pt x="1549" y="544"/>
                  </a:lnTo>
                  <a:lnTo>
                    <a:pt x="1633" y="502"/>
                  </a:lnTo>
                  <a:lnTo>
                    <a:pt x="1653" y="377"/>
                  </a:lnTo>
                  <a:lnTo>
                    <a:pt x="1612" y="293"/>
                  </a:lnTo>
                  <a:lnTo>
                    <a:pt x="1653" y="189"/>
                  </a:lnTo>
                  <a:lnTo>
                    <a:pt x="1633" y="126"/>
                  </a:lnTo>
                  <a:lnTo>
                    <a:pt x="1528" y="105"/>
                  </a:lnTo>
                  <a:lnTo>
                    <a:pt x="1423" y="126"/>
                  </a:lnTo>
                  <a:lnTo>
                    <a:pt x="1319" y="21"/>
                  </a:lnTo>
                  <a:lnTo>
                    <a:pt x="108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70"/>
            <p:cNvSpPr/>
            <p:nvPr/>
          </p:nvSpPr>
          <p:spPr>
            <a:xfrm>
              <a:off x="3173297" y="2986859"/>
              <a:ext cx="73267" cy="24997"/>
            </a:xfrm>
            <a:custGeom>
              <a:avLst/>
              <a:gdLst/>
              <a:ahLst/>
              <a:cxnLst/>
              <a:rect l="l" t="t" r="r" b="b"/>
              <a:pathLst>
                <a:path w="6153" h="2198" extrusionOk="0">
                  <a:moveTo>
                    <a:pt x="1570" y="1"/>
                  </a:moveTo>
                  <a:lnTo>
                    <a:pt x="1445" y="106"/>
                  </a:lnTo>
                  <a:lnTo>
                    <a:pt x="1131" y="106"/>
                  </a:lnTo>
                  <a:lnTo>
                    <a:pt x="901" y="168"/>
                  </a:lnTo>
                  <a:lnTo>
                    <a:pt x="817" y="252"/>
                  </a:lnTo>
                  <a:lnTo>
                    <a:pt x="566" y="315"/>
                  </a:lnTo>
                  <a:lnTo>
                    <a:pt x="482" y="419"/>
                  </a:lnTo>
                  <a:lnTo>
                    <a:pt x="377" y="482"/>
                  </a:lnTo>
                  <a:lnTo>
                    <a:pt x="357" y="608"/>
                  </a:lnTo>
                  <a:lnTo>
                    <a:pt x="419" y="712"/>
                  </a:lnTo>
                  <a:lnTo>
                    <a:pt x="398" y="775"/>
                  </a:lnTo>
                  <a:lnTo>
                    <a:pt x="294" y="712"/>
                  </a:lnTo>
                  <a:lnTo>
                    <a:pt x="85" y="817"/>
                  </a:lnTo>
                  <a:lnTo>
                    <a:pt x="1" y="796"/>
                  </a:lnTo>
                  <a:lnTo>
                    <a:pt x="1" y="880"/>
                  </a:lnTo>
                  <a:lnTo>
                    <a:pt x="105" y="922"/>
                  </a:lnTo>
                  <a:lnTo>
                    <a:pt x="252" y="796"/>
                  </a:lnTo>
                  <a:lnTo>
                    <a:pt x="273" y="817"/>
                  </a:lnTo>
                  <a:lnTo>
                    <a:pt x="273" y="922"/>
                  </a:lnTo>
                  <a:lnTo>
                    <a:pt x="419" y="817"/>
                  </a:lnTo>
                  <a:lnTo>
                    <a:pt x="524" y="817"/>
                  </a:lnTo>
                  <a:lnTo>
                    <a:pt x="629" y="629"/>
                  </a:lnTo>
                  <a:lnTo>
                    <a:pt x="796" y="670"/>
                  </a:lnTo>
                  <a:lnTo>
                    <a:pt x="838" y="608"/>
                  </a:lnTo>
                  <a:lnTo>
                    <a:pt x="922" y="691"/>
                  </a:lnTo>
                  <a:lnTo>
                    <a:pt x="1026" y="670"/>
                  </a:lnTo>
                  <a:lnTo>
                    <a:pt x="1214" y="461"/>
                  </a:lnTo>
                  <a:lnTo>
                    <a:pt x="1319" y="419"/>
                  </a:lnTo>
                  <a:lnTo>
                    <a:pt x="1361" y="357"/>
                  </a:lnTo>
                  <a:lnTo>
                    <a:pt x="1528" y="378"/>
                  </a:lnTo>
                  <a:lnTo>
                    <a:pt x="1654" y="378"/>
                  </a:lnTo>
                  <a:lnTo>
                    <a:pt x="1884" y="398"/>
                  </a:lnTo>
                  <a:lnTo>
                    <a:pt x="1968" y="461"/>
                  </a:lnTo>
                  <a:lnTo>
                    <a:pt x="1884" y="503"/>
                  </a:lnTo>
                  <a:lnTo>
                    <a:pt x="1758" y="503"/>
                  </a:lnTo>
                  <a:lnTo>
                    <a:pt x="1675" y="566"/>
                  </a:lnTo>
                  <a:lnTo>
                    <a:pt x="1758" y="629"/>
                  </a:lnTo>
                  <a:lnTo>
                    <a:pt x="2093" y="691"/>
                  </a:lnTo>
                  <a:lnTo>
                    <a:pt x="2177" y="670"/>
                  </a:lnTo>
                  <a:lnTo>
                    <a:pt x="2282" y="670"/>
                  </a:lnTo>
                  <a:lnTo>
                    <a:pt x="2386" y="733"/>
                  </a:lnTo>
                  <a:lnTo>
                    <a:pt x="2554" y="775"/>
                  </a:lnTo>
                  <a:lnTo>
                    <a:pt x="2616" y="775"/>
                  </a:lnTo>
                  <a:lnTo>
                    <a:pt x="2658" y="691"/>
                  </a:lnTo>
                  <a:lnTo>
                    <a:pt x="2721" y="775"/>
                  </a:lnTo>
                  <a:lnTo>
                    <a:pt x="2763" y="817"/>
                  </a:lnTo>
                  <a:lnTo>
                    <a:pt x="2930" y="942"/>
                  </a:lnTo>
                  <a:lnTo>
                    <a:pt x="3077" y="984"/>
                  </a:lnTo>
                  <a:lnTo>
                    <a:pt x="3139" y="942"/>
                  </a:lnTo>
                  <a:lnTo>
                    <a:pt x="3244" y="1026"/>
                  </a:lnTo>
                  <a:lnTo>
                    <a:pt x="3349" y="1005"/>
                  </a:lnTo>
                  <a:lnTo>
                    <a:pt x="3432" y="1047"/>
                  </a:lnTo>
                  <a:lnTo>
                    <a:pt x="3600" y="1005"/>
                  </a:lnTo>
                  <a:lnTo>
                    <a:pt x="3663" y="1026"/>
                  </a:lnTo>
                  <a:lnTo>
                    <a:pt x="3746" y="1361"/>
                  </a:lnTo>
                  <a:lnTo>
                    <a:pt x="3955" y="1570"/>
                  </a:lnTo>
                  <a:lnTo>
                    <a:pt x="4039" y="1612"/>
                  </a:lnTo>
                  <a:lnTo>
                    <a:pt x="4081" y="1549"/>
                  </a:lnTo>
                  <a:lnTo>
                    <a:pt x="4227" y="1633"/>
                  </a:lnTo>
                  <a:lnTo>
                    <a:pt x="4437" y="1633"/>
                  </a:lnTo>
                  <a:lnTo>
                    <a:pt x="4458" y="1675"/>
                  </a:lnTo>
                  <a:lnTo>
                    <a:pt x="4541" y="1738"/>
                  </a:lnTo>
                  <a:lnTo>
                    <a:pt x="4541" y="1842"/>
                  </a:lnTo>
                  <a:lnTo>
                    <a:pt x="4374" y="1863"/>
                  </a:lnTo>
                  <a:lnTo>
                    <a:pt x="4186" y="2051"/>
                  </a:lnTo>
                  <a:lnTo>
                    <a:pt x="4186" y="2156"/>
                  </a:lnTo>
                  <a:lnTo>
                    <a:pt x="4374" y="2177"/>
                  </a:lnTo>
                  <a:lnTo>
                    <a:pt x="4541" y="2135"/>
                  </a:lnTo>
                  <a:lnTo>
                    <a:pt x="4604" y="2156"/>
                  </a:lnTo>
                  <a:lnTo>
                    <a:pt x="4897" y="2093"/>
                  </a:lnTo>
                  <a:lnTo>
                    <a:pt x="5064" y="2093"/>
                  </a:lnTo>
                  <a:lnTo>
                    <a:pt x="5274" y="2198"/>
                  </a:lnTo>
                  <a:lnTo>
                    <a:pt x="5546" y="2135"/>
                  </a:lnTo>
                  <a:lnTo>
                    <a:pt x="5587" y="2072"/>
                  </a:lnTo>
                  <a:lnTo>
                    <a:pt x="5650" y="2072"/>
                  </a:lnTo>
                  <a:lnTo>
                    <a:pt x="5734" y="2030"/>
                  </a:lnTo>
                  <a:lnTo>
                    <a:pt x="5943" y="2051"/>
                  </a:lnTo>
                  <a:lnTo>
                    <a:pt x="6069" y="1989"/>
                  </a:lnTo>
                  <a:lnTo>
                    <a:pt x="6152" y="1884"/>
                  </a:lnTo>
                  <a:lnTo>
                    <a:pt x="6111" y="1842"/>
                  </a:lnTo>
                  <a:lnTo>
                    <a:pt x="6006" y="1821"/>
                  </a:lnTo>
                  <a:lnTo>
                    <a:pt x="5922" y="1654"/>
                  </a:lnTo>
                  <a:lnTo>
                    <a:pt x="5692" y="1549"/>
                  </a:lnTo>
                  <a:lnTo>
                    <a:pt x="5378" y="1549"/>
                  </a:lnTo>
                  <a:lnTo>
                    <a:pt x="5295" y="1528"/>
                  </a:lnTo>
                  <a:lnTo>
                    <a:pt x="5336" y="1466"/>
                  </a:lnTo>
                  <a:lnTo>
                    <a:pt x="5399" y="1319"/>
                  </a:lnTo>
                  <a:lnTo>
                    <a:pt x="5315" y="1298"/>
                  </a:lnTo>
                  <a:lnTo>
                    <a:pt x="5232" y="1340"/>
                  </a:lnTo>
                  <a:lnTo>
                    <a:pt x="5127" y="1340"/>
                  </a:lnTo>
                  <a:lnTo>
                    <a:pt x="4918" y="1194"/>
                  </a:lnTo>
                  <a:lnTo>
                    <a:pt x="4855" y="1235"/>
                  </a:lnTo>
                  <a:lnTo>
                    <a:pt x="4771" y="1152"/>
                  </a:lnTo>
                  <a:lnTo>
                    <a:pt x="4604" y="1026"/>
                  </a:lnTo>
                  <a:lnTo>
                    <a:pt x="4541" y="1131"/>
                  </a:lnTo>
                  <a:lnTo>
                    <a:pt x="4479" y="1089"/>
                  </a:lnTo>
                  <a:lnTo>
                    <a:pt x="4499" y="1005"/>
                  </a:lnTo>
                  <a:lnTo>
                    <a:pt x="4437" y="984"/>
                  </a:lnTo>
                  <a:lnTo>
                    <a:pt x="4395" y="1047"/>
                  </a:lnTo>
                  <a:lnTo>
                    <a:pt x="4332" y="984"/>
                  </a:lnTo>
                  <a:lnTo>
                    <a:pt x="4123" y="922"/>
                  </a:lnTo>
                  <a:lnTo>
                    <a:pt x="3955" y="796"/>
                  </a:lnTo>
                  <a:lnTo>
                    <a:pt x="3830" y="712"/>
                  </a:lnTo>
                  <a:lnTo>
                    <a:pt x="3704" y="587"/>
                  </a:lnTo>
                  <a:lnTo>
                    <a:pt x="3349" y="587"/>
                  </a:lnTo>
                  <a:lnTo>
                    <a:pt x="3244" y="524"/>
                  </a:lnTo>
                  <a:lnTo>
                    <a:pt x="3202" y="398"/>
                  </a:lnTo>
                  <a:lnTo>
                    <a:pt x="3077" y="252"/>
                  </a:lnTo>
                  <a:lnTo>
                    <a:pt x="2972" y="273"/>
                  </a:lnTo>
                  <a:lnTo>
                    <a:pt x="2909" y="210"/>
                  </a:lnTo>
                  <a:lnTo>
                    <a:pt x="2491" y="147"/>
                  </a:lnTo>
                  <a:lnTo>
                    <a:pt x="2365" y="210"/>
                  </a:lnTo>
                  <a:lnTo>
                    <a:pt x="2177" y="168"/>
                  </a:lnTo>
                  <a:lnTo>
                    <a:pt x="2072" y="43"/>
                  </a:lnTo>
                  <a:lnTo>
                    <a:pt x="182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70"/>
            <p:cNvSpPr/>
            <p:nvPr/>
          </p:nvSpPr>
          <p:spPr>
            <a:xfrm>
              <a:off x="3371128" y="3527019"/>
              <a:ext cx="18695" cy="10247"/>
            </a:xfrm>
            <a:custGeom>
              <a:avLst/>
              <a:gdLst/>
              <a:ahLst/>
              <a:cxnLst/>
              <a:rect l="l" t="t" r="r" b="b"/>
              <a:pathLst>
                <a:path w="1570" h="901" extrusionOk="0">
                  <a:moveTo>
                    <a:pt x="1025" y="0"/>
                  </a:moveTo>
                  <a:lnTo>
                    <a:pt x="984" y="84"/>
                  </a:lnTo>
                  <a:lnTo>
                    <a:pt x="921" y="105"/>
                  </a:lnTo>
                  <a:lnTo>
                    <a:pt x="942" y="189"/>
                  </a:lnTo>
                  <a:lnTo>
                    <a:pt x="921" y="252"/>
                  </a:lnTo>
                  <a:lnTo>
                    <a:pt x="691" y="314"/>
                  </a:lnTo>
                  <a:lnTo>
                    <a:pt x="733" y="273"/>
                  </a:lnTo>
                  <a:lnTo>
                    <a:pt x="774" y="126"/>
                  </a:lnTo>
                  <a:lnTo>
                    <a:pt x="733" y="63"/>
                  </a:lnTo>
                  <a:lnTo>
                    <a:pt x="649" y="84"/>
                  </a:lnTo>
                  <a:lnTo>
                    <a:pt x="607" y="168"/>
                  </a:lnTo>
                  <a:lnTo>
                    <a:pt x="544" y="168"/>
                  </a:lnTo>
                  <a:lnTo>
                    <a:pt x="461" y="84"/>
                  </a:lnTo>
                  <a:lnTo>
                    <a:pt x="377" y="84"/>
                  </a:lnTo>
                  <a:lnTo>
                    <a:pt x="377" y="252"/>
                  </a:lnTo>
                  <a:lnTo>
                    <a:pt x="272" y="210"/>
                  </a:lnTo>
                  <a:lnTo>
                    <a:pt x="168" y="105"/>
                  </a:lnTo>
                  <a:lnTo>
                    <a:pt x="105" y="168"/>
                  </a:lnTo>
                  <a:lnTo>
                    <a:pt x="230" y="356"/>
                  </a:lnTo>
                  <a:lnTo>
                    <a:pt x="377" y="377"/>
                  </a:lnTo>
                  <a:lnTo>
                    <a:pt x="377" y="419"/>
                  </a:lnTo>
                  <a:lnTo>
                    <a:pt x="230" y="419"/>
                  </a:lnTo>
                  <a:lnTo>
                    <a:pt x="168" y="482"/>
                  </a:lnTo>
                  <a:lnTo>
                    <a:pt x="189" y="565"/>
                  </a:lnTo>
                  <a:lnTo>
                    <a:pt x="84" y="670"/>
                  </a:lnTo>
                  <a:lnTo>
                    <a:pt x="0" y="670"/>
                  </a:lnTo>
                  <a:lnTo>
                    <a:pt x="0" y="712"/>
                  </a:lnTo>
                  <a:lnTo>
                    <a:pt x="126" y="796"/>
                  </a:lnTo>
                  <a:lnTo>
                    <a:pt x="189" y="712"/>
                  </a:lnTo>
                  <a:lnTo>
                    <a:pt x="293" y="796"/>
                  </a:lnTo>
                  <a:lnTo>
                    <a:pt x="377" y="691"/>
                  </a:lnTo>
                  <a:lnTo>
                    <a:pt x="230" y="628"/>
                  </a:lnTo>
                  <a:lnTo>
                    <a:pt x="335" y="586"/>
                  </a:lnTo>
                  <a:lnTo>
                    <a:pt x="523" y="607"/>
                  </a:lnTo>
                  <a:lnTo>
                    <a:pt x="649" y="565"/>
                  </a:lnTo>
                  <a:lnTo>
                    <a:pt x="649" y="461"/>
                  </a:lnTo>
                  <a:cubicBezTo>
                    <a:pt x="649" y="461"/>
                    <a:pt x="667" y="470"/>
                    <a:pt x="680" y="470"/>
                  </a:cubicBezTo>
                  <a:cubicBezTo>
                    <a:pt x="686" y="470"/>
                    <a:pt x="691" y="468"/>
                    <a:pt x="691" y="461"/>
                  </a:cubicBezTo>
                  <a:cubicBezTo>
                    <a:pt x="795" y="398"/>
                    <a:pt x="900" y="377"/>
                    <a:pt x="1005" y="314"/>
                  </a:cubicBezTo>
                  <a:lnTo>
                    <a:pt x="1046" y="398"/>
                  </a:lnTo>
                  <a:lnTo>
                    <a:pt x="1025" y="461"/>
                  </a:lnTo>
                  <a:lnTo>
                    <a:pt x="942" y="419"/>
                  </a:lnTo>
                  <a:lnTo>
                    <a:pt x="858" y="461"/>
                  </a:lnTo>
                  <a:lnTo>
                    <a:pt x="691" y="712"/>
                  </a:lnTo>
                  <a:lnTo>
                    <a:pt x="753" y="733"/>
                  </a:lnTo>
                  <a:lnTo>
                    <a:pt x="837" y="879"/>
                  </a:lnTo>
                  <a:lnTo>
                    <a:pt x="921" y="900"/>
                  </a:lnTo>
                  <a:lnTo>
                    <a:pt x="921" y="837"/>
                  </a:lnTo>
                  <a:lnTo>
                    <a:pt x="837" y="733"/>
                  </a:lnTo>
                  <a:lnTo>
                    <a:pt x="858" y="712"/>
                  </a:lnTo>
                  <a:lnTo>
                    <a:pt x="963" y="775"/>
                  </a:lnTo>
                  <a:lnTo>
                    <a:pt x="1025" y="733"/>
                  </a:lnTo>
                  <a:lnTo>
                    <a:pt x="963" y="691"/>
                  </a:lnTo>
                  <a:lnTo>
                    <a:pt x="963" y="607"/>
                  </a:lnTo>
                  <a:lnTo>
                    <a:pt x="1067" y="628"/>
                  </a:lnTo>
                  <a:lnTo>
                    <a:pt x="1172" y="607"/>
                  </a:lnTo>
                  <a:lnTo>
                    <a:pt x="1172" y="586"/>
                  </a:lnTo>
                  <a:lnTo>
                    <a:pt x="1088" y="586"/>
                  </a:lnTo>
                  <a:lnTo>
                    <a:pt x="1046" y="524"/>
                  </a:lnTo>
                  <a:lnTo>
                    <a:pt x="1088" y="503"/>
                  </a:lnTo>
                  <a:lnTo>
                    <a:pt x="1193" y="524"/>
                  </a:lnTo>
                  <a:lnTo>
                    <a:pt x="1339" y="503"/>
                  </a:lnTo>
                  <a:lnTo>
                    <a:pt x="1444" y="419"/>
                  </a:lnTo>
                  <a:lnTo>
                    <a:pt x="1549" y="398"/>
                  </a:lnTo>
                  <a:lnTo>
                    <a:pt x="1507" y="314"/>
                  </a:lnTo>
                  <a:lnTo>
                    <a:pt x="1465" y="293"/>
                  </a:lnTo>
                  <a:lnTo>
                    <a:pt x="1444" y="273"/>
                  </a:lnTo>
                  <a:lnTo>
                    <a:pt x="1486" y="210"/>
                  </a:lnTo>
                  <a:lnTo>
                    <a:pt x="1569" y="189"/>
                  </a:lnTo>
                  <a:lnTo>
                    <a:pt x="1528" y="126"/>
                  </a:lnTo>
                  <a:lnTo>
                    <a:pt x="1381" y="105"/>
                  </a:lnTo>
                  <a:lnTo>
                    <a:pt x="1318" y="126"/>
                  </a:lnTo>
                  <a:lnTo>
                    <a:pt x="1339" y="189"/>
                  </a:lnTo>
                  <a:lnTo>
                    <a:pt x="1256" y="210"/>
                  </a:lnTo>
                  <a:lnTo>
                    <a:pt x="1172" y="105"/>
                  </a:lnTo>
                  <a:lnTo>
                    <a:pt x="1172" y="42"/>
                  </a:lnTo>
                  <a:lnTo>
                    <a:pt x="102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70"/>
            <p:cNvSpPr/>
            <p:nvPr/>
          </p:nvSpPr>
          <p:spPr>
            <a:xfrm>
              <a:off x="3183264" y="3080853"/>
              <a:ext cx="38140" cy="16672"/>
            </a:xfrm>
            <a:custGeom>
              <a:avLst/>
              <a:gdLst/>
              <a:ahLst/>
              <a:cxnLst/>
              <a:rect l="l" t="t" r="r" b="b"/>
              <a:pathLst>
                <a:path w="3203" h="1466" extrusionOk="0">
                  <a:moveTo>
                    <a:pt x="2072" y="1"/>
                  </a:moveTo>
                  <a:lnTo>
                    <a:pt x="2030" y="43"/>
                  </a:lnTo>
                  <a:lnTo>
                    <a:pt x="1863" y="147"/>
                  </a:lnTo>
                  <a:lnTo>
                    <a:pt x="1675" y="189"/>
                  </a:lnTo>
                  <a:lnTo>
                    <a:pt x="1319" y="377"/>
                  </a:lnTo>
                  <a:lnTo>
                    <a:pt x="1214" y="461"/>
                  </a:lnTo>
                  <a:lnTo>
                    <a:pt x="1131" y="482"/>
                  </a:lnTo>
                  <a:lnTo>
                    <a:pt x="921" y="482"/>
                  </a:lnTo>
                  <a:lnTo>
                    <a:pt x="733" y="315"/>
                  </a:lnTo>
                  <a:lnTo>
                    <a:pt x="608" y="273"/>
                  </a:lnTo>
                  <a:lnTo>
                    <a:pt x="566" y="294"/>
                  </a:lnTo>
                  <a:lnTo>
                    <a:pt x="629" y="356"/>
                  </a:lnTo>
                  <a:lnTo>
                    <a:pt x="629" y="398"/>
                  </a:lnTo>
                  <a:lnTo>
                    <a:pt x="566" y="419"/>
                  </a:lnTo>
                  <a:lnTo>
                    <a:pt x="461" y="377"/>
                  </a:lnTo>
                  <a:lnTo>
                    <a:pt x="419" y="315"/>
                  </a:lnTo>
                  <a:lnTo>
                    <a:pt x="461" y="294"/>
                  </a:lnTo>
                  <a:lnTo>
                    <a:pt x="482" y="294"/>
                  </a:lnTo>
                  <a:lnTo>
                    <a:pt x="461" y="252"/>
                  </a:lnTo>
                  <a:lnTo>
                    <a:pt x="398" y="252"/>
                  </a:lnTo>
                  <a:lnTo>
                    <a:pt x="315" y="210"/>
                  </a:lnTo>
                  <a:lnTo>
                    <a:pt x="273" y="168"/>
                  </a:lnTo>
                  <a:lnTo>
                    <a:pt x="252" y="84"/>
                  </a:lnTo>
                  <a:lnTo>
                    <a:pt x="147" y="84"/>
                  </a:lnTo>
                  <a:lnTo>
                    <a:pt x="85" y="147"/>
                  </a:lnTo>
                  <a:lnTo>
                    <a:pt x="85" y="252"/>
                  </a:lnTo>
                  <a:lnTo>
                    <a:pt x="43" y="315"/>
                  </a:lnTo>
                  <a:lnTo>
                    <a:pt x="1" y="398"/>
                  </a:lnTo>
                  <a:lnTo>
                    <a:pt x="85" y="419"/>
                  </a:lnTo>
                  <a:lnTo>
                    <a:pt x="147" y="524"/>
                  </a:lnTo>
                  <a:lnTo>
                    <a:pt x="64" y="587"/>
                  </a:lnTo>
                  <a:lnTo>
                    <a:pt x="43" y="691"/>
                  </a:lnTo>
                  <a:lnTo>
                    <a:pt x="43" y="733"/>
                  </a:lnTo>
                  <a:lnTo>
                    <a:pt x="64" y="796"/>
                  </a:lnTo>
                  <a:lnTo>
                    <a:pt x="168" y="796"/>
                  </a:lnTo>
                  <a:lnTo>
                    <a:pt x="252" y="817"/>
                  </a:lnTo>
                  <a:lnTo>
                    <a:pt x="357" y="796"/>
                  </a:lnTo>
                  <a:lnTo>
                    <a:pt x="398" y="733"/>
                  </a:lnTo>
                  <a:lnTo>
                    <a:pt x="461" y="796"/>
                  </a:lnTo>
                  <a:lnTo>
                    <a:pt x="461" y="838"/>
                  </a:lnTo>
                  <a:lnTo>
                    <a:pt x="524" y="880"/>
                  </a:lnTo>
                  <a:lnTo>
                    <a:pt x="733" y="900"/>
                  </a:lnTo>
                  <a:lnTo>
                    <a:pt x="775" y="1026"/>
                  </a:lnTo>
                  <a:lnTo>
                    <a:pt x="817" y="1193"/>
                  </a:lnTo>
                  <a:lnTo>
                    <a:pt x="921" y="1235"/>
                  </a:lnTo>
                  <a:lnTo>
                    <a:pt x="1026" y="1235"/>
                  </a:lnTo>
                  <a:lnTo>
                    <a:pt x="1047" y="1152"/>
                  </a:lnTo>
                  <a:lnTo>
                    <a:pt x="1005" y="1131"/>
                  </a:lnTo>
                  <a:lnTo>
                    <a:pt x="1047" y="1047"/>
                  </a:lnTo>
                  <a:lnTo>
                    <a:pt x="1131" y="1089"/>
                  </a:lnTo>
                  <a:lnTo>
                    <a:pt x="1152" y="1131"/>
                  </a:lnTo>
                  <a:lnTo>
                    <a:pt x="1131" y="1193"/>
                  </a:lnTo>
                  <a:lnTo>
                    <a:pt x="1152" y="1319"/>
                  </a:lnTo>
                  <a:lnTo>
                    <a:pt x="1152" y="1403"/>
                  </a:lnTo>
                  <a:lnTo>
                    <a:pt x="1193" y="1444"/>
                  </a:lnTo>
                  <a:lnTo>
                    <a:pt x="1340" y="1465"/>
                  </a:lnTo>
                  <a:lnTo>
                    <a:pt x="1424" y="1361"/>
                  </a:lnTo>
                  <a:lnTo>
                    <a:pt x="1507" y="1298"/>
                  </a:lnTo>
                  <a:lnTo>
                    <a:pt x="1612" y="1319"/>
                  </a:lnTo>
                  <a:lnTo>
                    <a:pt x="1654" y="1298"/>
                  </a:lnTo>
                  <a:lnTo>
                    <a:pt x="1654" y="1152"/>
                  </a:lnTo>
                  <a:lnTo>
                    <a:pt x="1570" y="1089"/>
                  </a:lnTo>
                  <a:lnTo>
                    <a:pt x="1465" y="1026"/>
                  </a:lnTo>
                  <a:lnTo>
                    <a:pt x="1445" y="921"/>
                  </a:lnTo>
                  <a:lnTo>
                    <a:pt x="1445" y="880"/>
                  </a:lnTo>
                  <a:lnTo>
                    <a:pt x="1549" y="817"/>
                  </a:lnTo>
                  <a:lnTo>
                    <a:pt x="1737" y="775"/>
                  </a:lnTo>
                  <a:lnTo>
                    <a:pt x="1884" y="628"/>
                  </a:lnTo>
                  <a:lnTo>
                    <a:pt x="1884" y="587"/>
                  </a:lnTo>
                  <a:lnTo>
                    <a:pt x="1863" y="566"/>
                  </a:lnTo>
                  <a:lnTo>
                    <a:pt x="1863" y="419"/>
                  </a:lnTo>
                  <a:lnTo>
                    <a:pt x="2051" y="356"/>
                  </a:lnTo>
                  <a:lnTo>
                    <a:pt x="2177" y="315"/>
                  </a:lnTo>
                  <a:lnTo>
                    <a:pt x="2261" y="377"/>
                  </a:lnTo>
                  <a:lnTo>
                    <a:pt x="2365" y="482"/>
                  </a:lnTo>
                  <a:lnTo>
                    <a:pt x="2449" y="482"/>
                  </a:lnTo>
                  <a:lnTo>
                    <a:pt x="2553" y="608"/>
                  </a:lnTo>
                  <a:lnTo>
                    <a:pt x="2574" y="712"/>
                  </a:lnTo>
                  <a:lnTo>
                    <a:pt x="2616" y="775"/>
                  </a:lnTo>
                  <a:lnTo>
                    <a:pt x="2679" y="733"/>
                  </a:lnTo>
                  <a:lnTo>
                    <a:pt x="2763" y="670"/>
                  </a:lnTo>
                  <a:lnTo>
                    <a:pt x="2805" y="670"/>
                  </a:lnTo>
                  <a:lnTo>
                    <a:pt x="2826" y="733"/>
                  </a:lnTo>
                  <a:lnTo>
                    <a:pt x="2784" y="796"/>
                  </a:lnTo>
                  <a:lnTo>
                    <a:pt x="2721" y="796"/>
                  </a:lnTo>
                  <a:lnTo>
                    <a:pt x="2616" y="942"/>
                  </a:lnTo>
                  <a:lnTo>
                    <a:pt x="2595" y="984"/>
                  </a:lnTo>
                  <a:lnTo>
                    <a:pt x="2616" y="1131"/>
                  </a:lnTo>
                  <a:lnTo>
                    <a:pt x="2763" y="1319"/>
                  </a:lnTo>
                  <a:lnTo>
                    <a:pt x="2888" y="1424"/>
                  </a:lnTo>
                  <a:lnTo>
                    <a:pt x="2972" y="1235"/>
                  </a:lnTo>
                  <a:lnTo>
                    <a:pt x="3014" y="1235"/>
                  </a:lnTo>
                  <a:lnTo>
                    <a:pt x="3098" y="1193"/>
                  </a:lnTo>
                  <a:lnTo>
                    <a:pt x="3118" y="1047"/>
                  </a:lnTo>
                  <a:lnTo>
                    <a:pt x="3202" y="900"/>
                  </a:lnTo>
                  <a:lnTo>
                    <a:pt x="3139" y="733"/>
                  </a:lnTo>
                  <a:lnTo>
                    <a:pt x="3139" y="691"/>
                  </a:lnTo>
                  <a:lnTo>
                    <a:pt x="3181" y="587"/>
                  </a:lnTo>
                  <a:lnTo>
                    <a:pt x="3118" y="524"/>
                  </a:lnTo>
                  <a:lnTo>
                    <a:pt x="3035" y="482"/>
                  </a:lnTo>
                  <a:lnTo>
                    <a:pt x="3014" y="419"/>
                  </a:lnTo>
                  <a:lnTo>
                    <a:pt x="2909" y="294"/>
                  </a:lnTo>
                  <a:lnTo>
                    <a:pt x="2679" y="168"/>
                  </a:lnTo>
                  <a:lnTo>
                    <a:pt x="2512" y="147"/>
                  </a:lnTo>
                  <a:lnTo>
                    <a:pt x="2281" y="147"/>
                  </a:lnTo>
                  <a:lnTo>
                    <a:pt x="2198" y="105"/>
                  </a:lnTo>
                  <a:lnTo>
                    <a:pt x="2156" y="63"/>
                  </a:lnTo>
                  <a:lnTo>
                    <a:pt x="20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70"/>
            <p:cNvSpPr/>
            <p:nvPr/>
          </p:nvSpPr>
          <p:spPr>
            <a:xfrm>
              <a:off x="3163092" y="3070629"/>
              <a:ext cx="23172" cy="20709"/>
            </a:xfrm>
            <a:custGeom>
              <a:avLst/>
              <a:gdLst/>
              <a:ahLst/>
              <a:cxnLst/>
              <a:rect l="l" t="t" r="r" b="b"/>
              <a:pathLst>
                <a:path w="1946" h="1821" extrusionOk="0">
                  <a:moveTo>
                    <a:pt x="293" y="0"/>
                  </a:moveTo>
                  <a:lnTo>
                    <a:pt x="105" y="21"/>
                  </a:lnTo>
                  <a:lnTo>
                    <a:pt x="105" y="42"/>
                  </a:lnTo>
                  <a:lnTo>
                    <a:pt x="63" y="63"/>
                  </a:lnTo>
                  <a:lnTo>
                    <a:pt x="84" y="63"/>
                  </a:lnTo>
                  <a:lnTo>
                    <a:pt x="63" y="209"/>
                  </a:lnTo>
                  <a:lnTo>
                    <a:pt x="0" y="230"/>
                  </a:lnTo>
                  <a:lnTo>
                    <a:pt x="63" y="251"/>
                  </a:lnTo>
                  <a:lnTo>
                    <a:pt x="126" y="272"/>
                  </a:lnTo>
                  <a:lnTo>
                    <a:pt x="167" y="377"/>
                  </a:lnTo>
                  <a:lnTo>
                    <a:pt x="63" y="460"/>
                  </a:lnTo>
                  <a:lnTo>
                    <a:pt x="0" y="586"/>
                  </a:lnTo>
                  <a:lnTo>
                    <a:pt x="21" y="690"/>
                  </a:lnTo>
                  <a:lnTo>
                    <a:pt x="188" y="837"/>
                  </a:lnTo>
                  <a:lnTo>
                    <a:pt x="335" y="837"/>
                  </a:lnTo>
                  <a:lnTo>
                    <a:pt x="418" y="879"/>
                  </a:lnTo>
                  <a:lnTo>
                    <a:pt x="481" y="983"/>
                  </a:lnTo>
                  <a:lnTo>
                    <a:pt x="523" y="983"/>
                  </a:lnTo>
                  <a:lnTo>
                    <a:pt x="607" y="879"/>
                  </a:lnTo>
                  <a:lnTo>
                    <a:pt x="586" y="774"/>
                  </a:lnTo>
                  <a:lnTo>
                    <a:pt x="418" y="670"/>
                  </a:lnTo>
                  <a:lnTo>
                    <a:pt x="377" y="586"/>
                  </a:lnTo>
                  <a:lnTo>
                    <a:pt x="418" y="565"/>
                  </a:lnTo>
                  <a:lnTo>
                    <a:pt x="523" y="649"/>
                  </a:lnTo>
                  <a:lnTo>
                    <a:pt x="628" y="690"/>
                  </a:lnTo>
                  <a:lnTo>
                    <a:pt x="649" y="774"/>
                  </a:lnTo>
                  <a:lnTo>
                    <a:pt x="753" y="858"/>
                  </a:lnTo>
                  <a:lnTo>
                    <a:pt x="795" y="983"/>
                  </a:lnTo>
                  <a:lnTo>
                    <a:pt x="921" y="1067"/>
                  </a:lnTo>
                  <a:lnTo>
                    <a:pt x="1025" y="1151"/>
                  </a:lnTo>
                  <a:lnTo>
                    <a:pt x="1109" y="1193"/>
                  </a:lnTo>
                  <a:lnTo>
                    <a:pt x="1234" y="1318"/>
                  </a:lnTo>
                  <a:lnTo>
                    <a:pt x="1255" y="1402"/>
                  </a:lnTo>
                  <a:lnTo>
                    <a:pt x="1172" y="1486"/>
                  </a:lnTo>
                  <a:lnTo>
                    <a:pt x="1172" y="1569"/>
                  </a:lnTo>
                  <a:lnTo>
                    <a:pt x="1234" y="1632"/>
                  </a:lnTo>
                  <a:lnTo>
                    <a:pt x="1360" y="1695"/>
                  </a:lnTo>
                  <a:lnTo>
                    <a:pt x="1444" y="1737"/>
                  </a:lnTo>
                  <a:lnTo>
                    <a:pt x="1486" y="1716"/>
                  </a:lnTo>
                  <a:lnTo>
                    <a:pt x="1527" y="1632"/>
                  </a:lnTo>
                  <a:lnTo>
                    <a:pt x="1465" y="1569"/>
                  </a:lnTo>
                  <a:lnTo>
                    <a:pt x="1360" y="1507"/>
                  </a:lnTo>
                  <a:lnTo>
                    <a:pt x="1360" y="1486"/>
                  </a:lnTo>
                  <a:lnTo>
                    <a:pt x="1381" y="1465"/>
                  </a:lnTo>
                  <a:lnTo>
                    <a:pt x="1465" y="1507"/>
                  </a:lnTo>
                  <a:lnTo>
                    <a:pt x="1548" y="1632"/>
                  </a:lnTo>
                  <a:lnTo>
                    <a:pt x="1548" y="1737"/>
                  </a:lnTo>
                  <a:lnTo>
                    <a:pt x="1590" y="1737"/>
                  </a:lnTo>
                  <a:lnTo>
                    <a:pt x="1632" y="1779"/>
                  </a:lnTo>
                  <a:lnTo>
                    <a:pt x="1674" y="1820"/>
                  </a:lnTo>
                  <a:lnTo>
                    <a:pt x="1737" y="1820"/>
                  </a:lnTo>
                  <a:lnTo>
                    <a:pt x="1758" y="1779"/>
                  </a:lnTo>
                  <a:lnTo>
                    <a:pt x="1758" y="1695"/>
                  </a:lnTo>
                  <a:lnTo>
                    <a:pt x="1737" y="1632"/>
                  </a:lnTo>
                  <a:lnTo>
                    <a:pt x="1737" y="1590"/>
                  </a:lnTo>
                  <a:lnTo>
                    <a:pt x="1758" y="1486"/>
                  </a:lnTo>
                  <a:lnTo>
                    <a:pt x="1841" y="1423"/>
                  </a:lnTo>
                  <a:lnTo>
                    <a:pt x="1779" y="1318"/>
                  </a:lnTo>
                  <a:lnTo>
                    <a:pt x="1695" y="1297"/>
                  </a:lnTo>
                  <a:lnTo>
                    <a:pt x="1737" y="1214"/>
                  </a:lnTo>
                  <a:lnTo>
                    <a:pt x="1779" y="1151"/>
                  </a:lnTo>
                  <a:lnTo>
                    <a:pt x="1779" y="1046"/>
                  </a:lnTo>
                  <a:lnTo>
                    <a:pt x="1841" y="983"/>
                  </a:lnTo>
                  <a:lnTo>
                    <a:pt x="1946" y="983"/>
                  </a:lnTo>
                  <a:lnTo>
                    <a:pt x="1946" y="962"/>
                  </a:lnTo>
                  <a:lnTo>
                    <a:pt x="1862" y="900"/>
                  </a:lnTo>
                  <a:lnTo>
                    <a:pt x="1758" y="879"/>
                  </a:lnTo>
                  <a:lnTo>
                    <a:pt x="1695" y="795"/>
                  </a:lnTo>
                  <a:lnTo>
                    <a:pt x="1653" y="732"/>
                  </a:lnTo>
                  <a:lnTo>
                    <a:pt x="1548" y="586"/>
                  </a:lnTo>
                  <a:lnTo>
                    <a:pt x="1465" y="481"/>
                  </a:lnTo>
                  <a:lnTo>
                    <a:pt x="1465" y="356"/>
                  </a:lnTo>
                  <a:lnTo>
                    <a:pt x="1423" y="251"/>
                  </a:lnTo>
                  <a:lnTo>
                    <a:pt x="1360" y="272"/>
                  </a:lnTo>
                  <a:lnTo>
                    <a:pt x="1339" y="335"/>
                  </a:lnTo>
                  <a:lnTo>
                    <a:pt x="1234" y="335"/>
                  </a:lnTo>
                  <a:lnTo>
                    <a:pt x="1255" y="272"/>
                  </a:lnTo>
                  <a:lnTo>
                    <a:pt x="1172" y="272"/>
                  </a:lnTo>
                  <a:lnTo>
                    <a:pt x="1130" y="314"/>
                  </a:lnTo>
                  <a:lnTo>
                    <a:pt x="1025" y="209"/>
                  </a:lnTo>
                  <a:lnTo>
                    <a:pt x="1025" y="146"/>
                  </a:lnTo>
                  <a:lnTo>
                    <a:pt x="942" y="126"/>
                  </a:lnTo>
                  <a:lnTo>
                    <a:pt x="858" y="42"/>
                  </a:lnTo>
                  <a:lnTo>
                    <a:pt x="711" y="42"/>
                  </a:lnTo>
                  <a:lnTo>
                    <a:pt x="607" y="63"/>
                  </a:lnTo>
                  <a:lnTo>
                    <a:pt x="29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70"/>
            <p:cNvSpPr/>
            <p:nvPr/>
          </p:nvSpPr>
          <p:spPr>
            <a:xfrm>
              <a:off x="3150875" y="3043494"/>
              <a:ext cx="32150" cy="30467"/>
            </a:xfrm>
            <a:custGeom>
              <a:avLst/>
              <a:gdLst/>
              <a:ahLst/>
              <a:cxnLst/>
              <a:rect l="l" t="t" r="r" b="b"/>
              <a:pathLst>
                <a:path w="2700" h="2679" extrusionOk="0">
                  <a:moveTo>
                    <a:pt x="2470" y="1"/>
                  </a:moveTo>
                  <a:lnTo>
                    <a:pt x="2407" y="22"/>
                  </a:lnTo>
                  <a:lnTo>
                    <a:pt x="2386" y="105"/>
                  </a:lnTo>
                  <a:lnTo>
                    <a:pt x="2302" y="126"/>
                  </a:lnTo>
                  <a:lnTo>
                    <a:pt x="2198" y="210"/>
                  </a:lnTo>
                  <a:lnTo>
                    <a:pt x="2093" y="210"/>
                  </a:lnTo>
                  <a:lnTo>
                    <a:pt x="2072" y="294"/>
                  </a:lnTo>
                  <a:lnTo>
                    <a:pt x="1988" y="252"/>
                  </a:lnTo>
                  <a:lnTo>
                    <a:pt x="1884" y="294"/>
                  </a:lnTo>
                  <a:lnTo>
                    <a:pt x="1863" y="231"/>
                  </a:lnTo>
                  <a:lnTo>
                    <a:pt x="1779" y="189"/>
                  </a:lnTo>
                  <a:lnTo>
                    <a:pt x="1737" y="189"/>
                  </a:lnTo>
                  <a:lnTo>
                    <a:pt x="1696" y="294"/>
                  </a:lnTo>
                  <a:lnTo>
                    <a:pt x="1591" y="294"/>
                  </a:lnTo>
                  <a:lnTo>
                    <a:pt x="1528" y="419"/>
                  </a:lnTo>
                  <a:lnTo>
                    <a:pt x="1528" y="461"/>
                  </a:lnTo>
                  <a:lnTo>
                    <a:pt x="1465" y="503"/>
                  </a:lnTo>
                  <a:lnTo>
                    <a:pt x="1361" y="587"/>
                  </a:lnTo>
                  <a:lnTo>
                    <a:pt x="1235" y="649"/>
                  </a:lnTo>
                  <a:lnTo>
                    <a:pt x="1214" y="691"/>
                  </a:lnTo>
                  <a:lnTo>
                    <a:pt x="1131" y="670"/>
                  </a:lnTo>
                  <a:lnTo>
                    <a:pt x="1068" y="691"/>
                  </a:lnTo>
                  <a:lnTo>
                    <a:pt x="1005" y="649"/>
                  </a:lnTo>
                  <a:lnTo>
                    <a:pt x="859" y="628"/>
                  </a:lnTo>
                  <a:lnTo>
                    <a:pt x="691" y="733"/>
                  </a:lnTo>
                  <a:lnTo>
                    <a:pt x="503" y="754"/>
                  </a:lnTo>
                  <a:lnTo>
                    <a:pt x="503" y="859"/>
                  </a:lnTo>
                  <a:lnTo>
                    <a:pt x="503" y="942"/>
                  </a:lnTo>
                  <a:lnTo>
                    <a:pt x="482" y="1089"/>
                  </a:lnTo>
                  <a:lnTo>
                    <a:pt x="419" y="1172"/>
                  </a:lnTo>
                  <a:lnTo>
                    <a:pt x="294" y="1172"/>
                  </a:lnTo>
                  <a:lnTo>
                    <a:pt x="189" y="1193"/>
                  </a:lnTo>
                  <a:lnTo>
                    <a:pt x="189" y="1256"/>
                  </a:lnTo>
                  <a:lnTo>
                    <a:pt x="126" y="1256"/>
                  </a:lnTo>
                  <a:lnTo>
                    <a:pt x="22" y="1214"/>
                  </a:lnTo>
                  <a:lnTo>
                    <a:pt x="1" y="1256"/>
                  </a:lnTo>
                  <a:lnTo>
                    <a:pt x="210" y="1507"/>
                  </a:lnTo>
                  <a:lnTo>
                    <a:pt x="315" y="1591"/>
                  </a:lnTo>
                  <a:lnTo>
                    <a:pt x="315" y="1675"/>
                  </a:lnTo>
                  <a:lnTo>
                    <a:pt x="482" y="1821"/>
                  </a:lnTo>
                  <a:lnTo>
                    <a:pt x="628" y="2030"/>
                  </a:lnTo>
                  <a:lnTo>
                    <a:pt x="900" y="2323"/>
                  </a:lnTo>
                  <a:lnTo>
                    <a:pt x="963" y="2323"/>
                  </a:lnTo>
                  <a:lnTo>
                    <a:pt x="1026" y="2344"/>
                  </a:lnTo>
                  <a:lnTo>
                    <a:pt x="1068" y="2323"/>
                  </a:lnTo>
                  <a:lnTo>
                    <a:pt x="1068" y="2407"/>
                  </a:lnTo>
                  <a:lnTo>
                    <a:pt x="1131" y="2407"/>
                  </a:lnTo>
                  <a:lnTo>
                    <a:pt x="1319" y="2386"/>
                  </a:lnTo>
                  <a:lnTo>
                    <a:pt x="1633" y="2449"/>
                  </a:lnTo>
                  <a:lnTo>
                    <a:pt x="1737" y="2428"/>
                  </a:lnTo>
                  <a:lnTo>
                    <a:pt x="1884" y="2428"/>
                  </a:lnTo>
                  <a:lnTo>
                    <a:pt x="1947" y="2512"/>
                  </a:lnTo>
                  <a:lnTo>
                    <a:pt x="2009" y="2532"/>
                  </a:lnTo>
                  <a:lnTo>
                    <a:pt x="2009" y="2595"/>
                  </a:lnTo>
                  <a:lnTo>
                    <a:pt x="2156" y="2679"/>
                  </a:lnTo>
                  <a:lnTo>
                    <a:pt x="2198" y="2658"/>
                  </a:lnTo>
                  <a:lnTo>
                    <a:pt x="2260" y="2658"/>
                  </a:lnTo>
                  <a:lnTo>
                    <a:pt x="2302" y="2637"/>
                  </a:lnTo>
                  <a:lnTo>
                    <a:pt x="2281" y="2553"/>
                  </a:lnTo>
                  <a:lnTo>
                    <a:pt x="2219" y="2470"/>
                  </a:lnTo>
                  <a:lnTo>
                    <a:pt x="2198" y="2344"/>
                  </a:lnTo>
                  <a:lnTo>
                    <a:pt x="2281" y="2219"/>
                  </a:lnTo>
                  <a:lnTo>
                    <a:pt x="2302" y="2135"/>
                  </a:lnTo>
                  <a:lnTo>
                    <a:pt x="2302" y="2009"/>
                  </a:lnTo>
                  <a:lnTo>
                    <a:pt x="2281" y="2093"/>
                  </a:lnTo>
                  <a:lnTo>
                    <a:pt x="2260" y="2135"/>
                  </a:lnTo>
                  <a:lnTo>
                    <a:pt x="2198" y="2156"/>
                  </a:lnTo>
                  <a:lnTo>
                    <a:pt x="2198" y="2093"/>
                  </a:lnTo>
                  <a:lnTo>
                    <a:pt x="2219" y="2009"/>
                  </a:lnTo>
                  <a:lnTo>
                    <a:pt x="2281" y="1884"/>
                  </a:lnTo>
                  <a:lnTo>
                    <a:pt x="2260" y="1800"/>
                  </a:lnTo>
                  <a:lnTo>
                    <a:pt x="2260" y="1716"/>
                  </a:lnTo>
                  <a:lnTo>
                    <a:pt x="2344" y="1528"/>
                  </a:lnTo>
                  <a:lnTo>
                    <a:pt x="2386" y="1528"/>
                  </a:lnTo>
                  <a:lnTo>
                    <a:pt x="2365" y="1591"/>
                  </a:lnTo>
                  <a:lnTo>
                    <a:pt x="2365" y="1675"/>
                  </a:lnTo>
                  <a:lnTo>
                    <a:pt x="2365" y="1800"/>
                  </a:lnTo>
                  <a:lnTo>
                    <a:pt x="2386" y="1800"/>
                  </a:lnTo>
                  <a:lnTo>
                    <a:pt x="2428" y="1716"/>
                  </a:lnTo>
                  <a:lnTo>
                    <a:pt x="2470" y="1486"/>
                  </a:lnTo>
                  <a:lnTo>
                    <a:pt x="2470" y="1214"/>
                  </a:lnTo>
                  <a:lnTo>
                    <a:pt x="2491" y="1172"/>
                  </a:lnTo>
                  <a:lnTo>
                    <a:pt x="2428" y="1089"/>
                  </a:lnTo>
                  <a:lnTo>
                    <a:pt x="2407" y="1068"/>
                  </a:lnTo>
                  <a:lnTo>
                    <a:pt x="2407" y="1005"/>
                  </a:lnTo>
                  <a:lnTo>
                    <a:pt x="2470" y="963"/>
                  </a:lnTo>
                  <a:lnTo>
                    <a:pt x="2491" y="963"/>
                  </a:lnTo>
                  <a:lnTo>
                    <a:pt x="2512" y="984"/>
                  </a:lnTo>
                  <a:lnTo>
                    <a:pt x="2533" y="838"/>
                  </a:lnTo>
                  <a:lnTo>
                    <a:pt x="2637" y="691"/>
                  </a:lnTo>
                  <a:lnTo>
                    <a:pt x="2700" y="628"/>
                  </a:lnTo>
                  <a:lnTo>
                    <a:pt x="2700" y="566"/>
                  </a:lnTo>
                  <a:lnTo>
                    <a:pt x="2637" y="524"/>
                  </a:lnTo>
                  <a:lnTo>
                    <a:pt x="2637" y="461"/>
                  </a:lnTo>
                  <a:lnTo>
                    <a:pt x="2679" y="377"/>
                  </a:lnTo>
                  <a:lnTo>
                    <a:pt x="2637" y="273"/>
                  </a:lnTo>
                  <a:lnTo>
                    <a:pt x="2637" y="126"/>
                  </a:lnTo>
                  <a:lnTo>
                    <a:pt x="2679" y="63"/>
                  </a:lnTo>
                  <a:lnTo>
                    <a:pt x="2700" y="43"/>
                  </a:lnTo>
                  <a:lnTo>
                    <a:pt x="2533" y="43"/>
                  </a:lnTo>
                  <a:lnTo>
                    <a:pt x="25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70"/>
            <p:cNvSpPr/>
            <p:nvPr/>
          </p:nvSpPr>
          <p:spPr>
            <a:xfrm>
              <a:off x="3140409" y="3037308"/>
              <a:ext cx="43617" cy="20948"/>
            </a:xfrm>
            <a:custGeom>
              <a:avLst/>
              <a:gdLst/>
              <a:ahLst/>
              <a:cxnLst/>
              <a:rect l="l" t="t" r="r" b="b"/>
              <a:pathLst>
                <a:path w="3663" h="1842" extrusionOk="0">
                  <a:moveTo>
                    <a:pt x="1926" y="1"/>
                  </a:moveTo>
                  <a:lnTo>
                    <a:pt x="1905" y="43"/>
                  </a:lnTo>
                  <a:lnTo>
                    <a:pt x="1968" y="105"/>
                  </a:lnTo>
                  <a:lnTo>
                    <a:pt x="1863" y="126"/>
                  </a:lnTo>
                  <a:lnTo>
                    <a:pt x="1800" y="168"/>
                  </a:lnTo>
                  <a:lnTo>
                    <a:pt x="1696" y="147"/>
                  </a:lnTo>
                  <a:lnTo>
                    <a:pt x="1507" y="168"/>
                  </a:lnTo>
                  <a:lnTo>
                    <a:pt x="943" y="168"/>
                  </a:lnTo>
                  <a:lnTo>
                    <a:pt x="775" y="252"/>
                  </a:lnTo>
                  <a:lnTo>
                    <a:pt x="712" y="210"/>
                  </a:lnTo>
                  <a:lnTo>
                    <a:pt x="712" y="252"/>
                  </a:lnTo>
                  <a:lnTo>
                    <a:pt x="629" y="315"/>
                  </a:lnTo>
                  <a:lnTo>
                    <a:pt x="566" y="419"/>
                  </a:lnTo>
                  <a:lnTo>
                    <a:pt x="419" y="482"/>
                  </a:lnTo>
                  <a:lnTo>
                    <a:pt x="336" y="482"/>
                  </a:lnTo>
                  <a:lnTo>
                    <a:pt x="189" y="649"/>
                  </a:lnTo>
                  <a:lnTo>
                    <a:pt x="106" y="754"/>
                  </a:lnTo>
                  <a:lnTo>
                    <a:pt x="126" y="838"/>
                  </a:lnTo>
                  <a:lnTo>
                    <a:pt x="43" y="984"/>
                  </a:lnTo>
                  <a:lnTo>
                    <a:pt x="1" y="1047"/>
                  </a:lnTo>
                  <a:lnTo>
                    <a:pt x="43" y="1005"/>
                  </a:lnTo>
                  <a:lnTo>
                    <a:pt x="126" y="1047"/>
                  </a:lnTo>
                  <a:lnTo>
                    <a:pt x="147" y="1068"/>
                  </a:lnTo>
                  <a:lnTo>
                    <a:pt x="210" y="1089"/>
                  </a:lnTo>
                  <a:lnTo>
                    <a:pt x="252" y="1151"/>
                  </a:lnTo>
                  <a:lnTo>
                    <a:pt x="399" y="1110"/>
                  </a:lnTo>
                  <a:lnTo>
                    <a:pt x="503" y="1151"/>
                  </a:lnTo>
                  <a:lnTo>
                    <a:pt x="566" y="1256"/>
                  </a:lnTo>
                  <a:lnTo>
                    <a:pt x="608" y="1298"/>
                  </a:lnTo>
                  <a:lnTo>
                    <a:pt x="650" y="1361"/>
                  </a:lnTo>
                  <a:lnTo>
                    <a:pt x="671" y="1298"/>
                  </a:lnTo>
                  <a:lnTo>
                    <a:pt x="712" y="1256"/>
                  </a:lnTo>
                  <a:lnTo>
                    <a:pt x="817" y="1214"/>
                  </a:lnTo>
                  <a:lnTo>
                    <a:pt x="859" y="1256"/>
                  </a:lnTo>
                  <a:lnTo>
                    <a:pt x="943" y="1277"/>
                  </a:lnTo>
                  <a:lnTo>
                    <a:pt x="943" y="1382"/>
                  </a:lnTo>
                  <a:lnTo>
                    <a:pt x="922" y="1486"/>
                  </a:lnTo>
                  <a:lnTo>
                    <a:pt x="922" y="1507"/>
                  </a:lnTo>
                  <a:lnTo>
                    <a:pt x="880" y="1612"/>
                  </a:lnTo>
                  <a:lnTo>
                    <a:pt x="922" y="1675"/>
                  </a:lnTo>
                  <a:lnTo>
                    <a:pt x="963" y="1696"/>
                  </a:lnTo>
                  <a:lnTo>
                    <a:pt x="984" y="1716"/>
                  </a:lnTo>
                  <a:lnTo>
                    <a:pt x="1047" y="1716"/>
                  </a:lnTo>
                  <a:lnTo>
                    <a:pt x="1068" y="1696"/>
                  </a:lnTo>
                  <a:lnTo>
                    <a:pt x="1131" y="1716"/>
                  </a:lnTo>
                  <a:lnTo>
                    <a:pt x="1131" y="1800"/>
                  </a:lnTo>
                  <a:lnTo>
                    <a:pt x="1152" y="1842"/>
                  </a:lnTo>
                  <a:lnTo>
                    <a:pt x="1256" y="1821"/>
                  </a:lnTo>
                  <a:lnTo>
                    <a:pt x="1382" y="1821"/>
                  </a:lnTo>
                  <a:lnTo>
                    <a:pt x="1445" y="1737"/>
                  </a:lnTo>
                  <a:lnTo>
                    <a:pt x="1445" y="1591"/>
                  </a:lnTo>
                  <a:lnTo>
                    <a:pt x="1445" y="1507"/>
                  </a:lnTo>
                  <a:lnTo>
                    <a:pt x="1445" y="1403"/>
                  </a:lnTo>
                  <a:lnTo>
                    <a:pt x="1612" y="1382"/>
                  </a:lnTo>
                  <a:lnTo>
                    <a:pt x="1800" y="1277"/>
                  </a:lnTo>
                  <a:lnTo>
                    <a:pt x="1926" y="1298"/>
                  </a:lnTo>
                  <a:lnTo>
                    <a:pt x="2010" y="1361"/>
                  </a:lnTo>
                  <a:lnTo>
                    <a:pt x="2072" y="1361"/>
                  </a:lnTo>
                  <a:lnTo>
                    <a:pt x="2135" y="1382"/>
                  </a:lnTo>
                  <a:lnTo>
                    <a:pt x="2177" y="1298"/>
                  </a:lnTo>
                  <a:lnTo>
                    <a:pt x="2303" y="1277"/>
                  </a:lnTo>
                  <a:lnTo>
                    <a:pt x="2407" y="1151"/>
                  </a:lnTo>
                  <a:lnTo>
                    <a:pt x="2449" y="1110"/>
                  </a:lnTo>
                  <a:lnTo>
                    <a:pt x="2491" y="1068"/>
                  </a:lnTo>
                  <a:lnTo>
                    <a:pt x="2554" y="900"/>
                  </a:lnTo>
                  <a:lnTo>
                    <a:pt x="2658" y="900"/>
                  </a:lnTo>
                  <a:lnTo>
                    <a:pt x="2700" y="796"/>
                  </a:lnTo>
                  <a:lnTo>
                    <a:pt x="2742" y="796"/>
                  </a:lnTo>
                  <a:lnTo>
                    <a:pt x="2826" y="879"/>
                  </a:lnTo>
                  <a:lnTo>
                    <a:pt x="2847" y="900"/>
                  </a:lnTo>
                  <a:lnTo>
                    <a:pt x="2951" y="900"/>
                  </a:lnTo>
                  <a:lnTo>
                    <a:pt x="3035" y="942"/>
                  </a:lnTo>
                  <a:lnTo>
                    <a:pt x="3056" y="859"/>
                  </a:lnTo>
                  <a:lnTo>
                    <a:pt x="3139" y="859"/>
                  </a:lnTo>
                  <a:lnTo>
                    <a:pt x="3244" y="775"/>
                  </a:lnTo>
                  <a:lnTo>
                    <a:pt x="3328" y="754"/>
                  </a:lnTo>
                  <a:lnTo>
                    <a:pt x="3349" y="670"/>
                  </a:lnTo>
                  <a:lnTo>
                    <a:pt x="3391" y="649"/>
                  </a:lnTo>
                  <a:lnTo>
                    <a:pt x="3453" y="649"/>
                  </a:lnTo>
                  <a:lnTo>
                    <a:pt x="3474" y="670"/>
                  </a:lnTo>
                  <a:lnTo>
                    <a:pt x="3642" y="670"/>
                  </a:lnTo>
                  <a:lnTo>
                    <a:pt x="3663" y="628"/>
                  </a:lnTo>
                  <a:lnTo>
                    <a:pt x="3642" y="566"/>
                  </a:lnTo>
                  <a:lnTo>
                    <a:pt x="3495" y="461"/>
                  </a:lnTo>
                  <a:lnTo>
                    <a:pt x="3370" y="419"/>
                  </a:lnTo>
                  <a:lnTo>
                    <a:pt x="3370" y="419"/>
                  </a:lnTo>
                  <a:lnTo>
                    <a:pt x="3432" y="524"/>
                  </a:lnTo>
                  <a:lnTo>
                    <a:pt x="3286" y="524"/>
                  </a:lnTo>
                  <a:lnTo>
                    <a:pt x="3139" y="482"/>
                  </a:lnTo>
                  <a:lnTo>
                    <a:pt x="3077" y="461"/>
                  </a:lnTo>
                  <a:lnTo>
                    <a:pt x="2972" y="440"/>
                  </a:lnTo>
                  <a:lnTo>
                    <a:pt x="2867" y="440"/>
                  </a:lnTo>
                  <a:lnTo>
                    <a:pt x="2909" y="377"/>
                  </a:lnTo>
                  <a:lnTo>
                    <a:pt x="2972" y="377"/>
                  </a:lnTo>
                  <a:lnTo>
                    <a:pt x="2972" y="315"/>
                  </a:lnTo>
                  <a:lnTo>
                    <a:pt x="3035" y="315"/>
                  </a:lnTo>
                  <a:lnTo>
                    <a:pt x="3119" y="335"/>
                  </a:lnTo>
                  <a:lnTo>
                    <a:pt x="3265" y="377"/>
                  </a:lnTo>
                  <a:lnTo>
                    <a:pt x="3286" y="356"/>
                  </a:lnTo>
                  <a:lnTo>
                    <a:pt x="3181" y="273"/>
                  </a:lnTo>
                  <a:lnTo>
                    <a:pt x="3035" y="210"/>
                  </a:lnTo>
                  <a:lnTo>
                    <a:pt x="2951" y="168"/>
                  </a:lnTo>
                  <a:lnTo>
                    <a:pt x="2847" y="210"/>
                  </a:lnTo>
                  <a:lnTo>
                    <a:pt x="2805" y="168"/>
                  </a:lnTo>
                  <a:lnTo>
                    <a:pt x="2763" y="252"/>
                  </a:lnTo>
                  <a:lnTo>
                    <a:pt x="2700" y="210"/>
                  </a:lnTo>
                  <a:lnTo>
                    <a:pt x="2428" y="168"/>
                  </a:lnTo>
                  <a:lnTo>
                    <a:pt x="2198" y="147"/>
                  </a:lnTo>
                  <a:lnTo>
                    <a:pt x="2072" y="43"/>
                  </a:lnTo>
                  <a:lnTo>
                    <a:pt x="192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70"/>
            <p:cNvSpPr/>
            <p:nvPr/>
          </p:nvSpPr>
          <p:spPr>
            <a:xfrm>
              <a:off x="3134431" y="3048737"/>
              <a:ext cx="17206" cy="9519"/>
            </a:xfrm>
            <a:custGeom>
              <a:avLst/>
              <a:gdLst/>
              <a:ahLst/>
              <a:cxnLst/>
              <a:rect l="l" t="t" r="r" b="b"/>
              <a:pathLst>
                <a:path w="1445" h="837" extrusionOk="0">
                  <a:moveTo>
                    <a:pt x="545" y="0"/>
                  </a:moveTo>
                  <a:lnTo>
                    <a:pt x="503" y="42"/>
                  </a:lnTo>
                  <a:lnTo>
                    <a:pt x="398" y="105"/>
                  </a:lnTo>
                  <a:lnTo>
                    <a:pt x="398" y="167"/>
                  </a:lnTo>
                  <a:lnTo>
                    <a:pt x="294" y="188"/>
                  </a:lnTo>
                  <a:lnTo>
                    <a:pt x="168" y="251"/>
                  </a:lnTo>
                  <a:lnTo>
                    <a:pt x="64" y="356"/>
                  </a:lnTo>
                  <a:lnTo>
                    <a:pt x="64" y="398"/>
                  </a:lnTo>
                  <a:lnTo>
                    <a:pt x="1" y="481"/>
                  </a:lnTo>
                  <a:lnTo>
                    <a:pt x="168" y="481"/>
                  </a:lnTo>
                  <a:lnTo>
                    <a:pt x="273" y="586"/>
                  </a:lnTo>
                  <a:lnTo>
                    <a:pt x="398" y="607"/>
                  </a:lnTo>
                  <a:lnTo>
                    <a:pt x="440" y="607"/>
                  </a:lnTo>
                  <a:lnTo>
                    <a:pt x="649" y="691"/>
                  </a:lnTo>
                  <a:lnTo>
                    <a:pt x="838" y="795"/>
                  </a:lnTo>
                  <a:lnTo>
                    <a:pt x="859" y="732"/>
                  </a:lnTo>
                  <a:lnTo>
                    <a:pt x="796" y="691"/>
                  </a:lnTo>
                  <a:lnTo>
                    <a:pt x="817" y="670"/>
                  </a:lnTo>
                  <a:lnTo>
                    <a:pt x="921" y="670"/>
                  </a:lnTo>
                  <a:lnTo>
                    <a:pt x="1005" y="795"/>
                  </a:lnTo>
                  <a:lnTo>
                    <a:pt x="1068" y="837"/>
                  </a:lnTo>
                  <a:lnTo>
                    <a:pt x="1340" y="837"/>
                  </a:lnTo>
                  <a:lnTo>
                    <a:pt x="1424" y="732"/>
                  </a:lnTo>
                  <a:lnTo>
                    <a:pt x="1382" y="691"/>
                  </a:lnTo>
                  <a:lnTo>
                    <a:pt x="1424" y="670"/>
                  </a:lnTo>
                  <a:lnTo>
                    <a:pt x="1382" y="607"/>
                  </a:lnTo>
                  <a:lnTo>
                    <a:pt x="1424" y="502"/>
                  </a:lnTo>
                  <a:lnTo>
                    <a:pt x="1424" y="481"/>
                  </a:lnTo>
                  <a:lnTo>
                    <a:pt x="1445" y="377"/>
                  </a:lnTo>
                  <a:lnTo>
                    <a:pt x="1445" y="272"/>
                  </a:lnTo>
                  <a:lnTo>
                    <a:pt x="1361" y="251"/>
                  </a:lnTo>
                  <a:lnTo>
                    <a:pt x="1319" y="209"/>
                  </a:lnTo>
                  <a:lnTo>
                    <a:pt x="1214" y="251"/>
                  </a:lnTo>
                  <a:lnTo>
                    <a:pt x="1173" y="293"/>
                  </a:lnTo>
                  <a:lnTo>
                    <a:pt x="1152" y="356"/>
                  </a:lnTo>
                  <a:lnTo>
                    <a:pt x="1110" y="293"/>
                  </a:lnTo>
                  <a:lnTo>
                    <a:pt x="1068" y="251"/>
                  </a:lnTo>
                  <a:lnTo>
                    <a:pt x="1005" y="146"/>
                  </a:lnTo>
                  <a:lnTo>
                    <a:pt x="901" y="105"/>
                  </a:lnTo>
                  <a:lnTo>
                    <a:pt x="754" y="146"/>
                  </a:lnTo>
                  <a:lnTo>
                    <a:pt x="712" y="84"/>
                  </a:lnTo>
                  <a:lnTo>
                    <a:pt x="649" y="63"/>
                  </a:lnTo>
                  <a:lnTo>
                    <a:pt x="628" y="42"/>
                  </a:lnTo>
                  <a:lnTo>
                    <a:pt x="54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70"/>
            <p:cNvSpPr/>
            <p:nvPr/>
          </p:nvSpPr>
          <p:spPr>
            <a:xfrm>
              <a:off x="3142159" y="3021841"/>
              <a:ext cx="7978" cy="16672"/>
            </a:xfrm>
            <a:custGeom>
              <a:avLst/>
              <a:gdLst/>
              <a:ahLst/>
              <a:cxnLst/>
              <a:rect l="l" t="t" r="r" b="b"/>
              <a:pathLst>
                <a:path w="670" h="1466" extrusionOk="0">
                  <a:moveTo>
                    <a:pt x="398" y="1"/>
                  </a:moveTo>
                  <a:lnTo>
                    <a:pt x="377" y="43"/>
                  </a:lnTo>
                  <a:lnTo>
                    <a:pt x="356" y="147"/>
                  </a:lnTo>
                  <a:lnTo>
                    <a:pt x="272" y="231"/>
                  </a:lnTo>
                  <a:lnTo>
                    <a:pt x="272" y="252"/>
                  </a:lnTo>
                  <a:lnTo>
                    <a:pt x="210" y="273"/>
                  </a:lnTo>
                  <a:lnTo>
                    <a:pt x="189" y="315"/>
                  </a:lnTo>
                  <a:lnTo>
                    <a:pt x="168" y="273"/>
                  </a:lnTo>
                  <a:lnTo>
                    <a:pt x="168" y="231"/>
                  </a:lnTo>
                  <a:lnTo>
                    <a:pt x="84" y="231"/>
                  </a:lnTo>
                  <a:lnTo>
                    <a:pt x="42" y="273"/>
                  </a:lnTo>
                  <a:lnTo>
                    <a:pt x="0" y="356"/>
                  </a:lnTo>
                  <a:lnTo>
                    <a:pt x="0" y="1423"/>
                  </a:lnTo>
                  <a:lnTo>
                    <a:pt x="84" y="1423"/>
                  </a:lnTo>
                  <a:lnTo>
                    <a:pt x="105" y="1465"/>
                  </a:lnTo>
                  <a:lnTo>
                    <a:pt x="168" y="1465"/>
                  </a:lnTo>
                  <a:lnTo>
                    <a:pt x="210" y="1361"/>
                  </a:lnTo>
                  <a:lnTo>
                    <a:pt x="314" y="1256"/>
                  </a:lnTo>
                  <a:lnTo>
                    <a:pt x="398" y="1298"/>
                  </a:lnTo>
                  <a:lnTo>
                    <a:pt x="565" y="1068"/>
                  </a:lnTo>
                  <a:lnTo>
                    <a:pt x="607" y="900"/>
                  </a:lnTo>
                  <a:lnTo>
                    <a:pt x="607" y="733"/>
                  </a:lnTo>
                  <a:lnTo>
                    <a:pt x="565" y="670"/>
                  </a:lnTo>
                  <a:lnTo>
                    <a:pt x="586" y="482"/>
                  </a:lnTo>
                  <a:lnTo>
                    <a:pt x="628" y="377"/>
                  </a:lnTo>
                  <a:lnTo>
                    <a:pt x="670" y="105"/>
                  </a:lnTo>
                  <a:lnTo>
                    <a:pt x="670" y="43"/>
                  </a:lnTo>
                  <a:lnTo>
                    <a:pt x="670" y="1"/>
                  </a:lnTo>
                  <a:lnTo>
                    <a:pt x="586" y="1"/>
                  </a:lnTo>
                  <a:lnTo>
                    <a:pt x="524" y="43"/>
                  </a:lnTo>
                  <a:lnTo>
                    <a:pt x="50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70"/>
            <p:cNvSpPr/>
            <p:nvPr/>
          </p:nvSpPr>
          <p:spPr>
            <a:xfrm>
              <a:off x="3120487" y="3025651"/>
              <a:ext cx="28411" cy="28568"/>
            </a:xfrm>
            <a:custGeom>
              <a:avLst/>
              <a:gdLst/>
              <a:ahLst/>
              <a:cxnLst/>
              <a:rect l="l" t="t" r="r" b="b"/>
              <a:pathLst>
                <a:path w="2386" h="2512" extrusionOk="0">
                  <a:moveTo>
                    <a:pt x="837" y="0"/>
                  </a:moveTo>
                  <a:lnTo>
                    <a:pt x="816" y="314"/>
                  </a:lnTo>
                  <a:lnTo>
                    <a:pt x="565" y="335"/>
                  </a:lnTo>
                  <a:lnTo>
                    <a:pt x="649" y="419"/>
                  </a:lnTo>
                  <a:lnTo>
                    <a:pt x="670" y="461"/>
                  </a:lnTo>
                  <a:lnTo>
                    <a:pt x="774" y="565"/>
                  </a:lnTo>
                  <a:lnTo>
                    <a:pt x="858" y="649"/>
                  </a:lnTo>
                  <a:lnTo>
                    <a:pt x="942" y="649"/>
                  </a:lnTo>
                  <a:lnTo>
                    <a:pt x="963" y="712"/>
                  </a:lnTo>
                  <a:lnTo>
                    <a:pt x="983" y="816"/>
                  </a:lnTo>
                  <a:lnTo>
                    <a:pt x="1025" y="837"/>
                  </a:lnTo>
                  <a:lnTo>
                    <a:pt x="1130" y="858"/>
                  </a:lnTo>
                  <a:lnTo>
                    <a:pt x="1193" y="879"/>
                  </a:lnTo>
                  <a:lnTo>
                    <a:pt x="1193" y="963"/>
                  </a:lnTo>
                  <a:lnTo>
                    <a:pt x="1130" y="1026"/>
                  </a:lnTo>
                  <a:lnTo>
                    <a:pt x="398" y="1026"/>
                  </a:lnTo>
                  <a:lnTo>
                    <a:pt x="42" y="1570"/>
                  </a:lnTo>
                  <a:lnTo>
                    <a:pt x="42" y="1674"/>
                  </a:lnTo>
                  <a:lnTo>
                    <a:pt x="84" y="1695"/>
                  </a:lnTo>
                  <a:lnTo>
                    <a:pt x="42" y="1758"/>
                  </a:lnTo>
                  <a:lnTo>
                    <a:pt x="84" y="1800"/>
                  </a:lnTo>
                  <a:lnTo>
                    <a:pt x="105" y="1821"/>
                  </a:lnTo>
                  <a:lnTo>
                    <a:pt x="105" y="1863"/>
                  </a:lnTo>
                  <a:lnTo>
                    <a:pt x="42" y="1904"/>
                  </a:lnTo>
                  <a:lnTo>
                    <a:pt x="21" y="1967"/>
                  </a:lnTo>
                  <a:lnTo>
                    <a:pt x="0" y="1988"/>
                  </a:lnTo>
                  <a:lnTo>
                    <a:pt x="105" y="2093"/>
                  </a:lnTo>
                  <a:lnTo>
                    <a:pt x="147" y="2218"/>
                  </a:lnTo>
                  <a:lnTo>
                    <a:pt x="251" y="2218"/>
                  </a:lnTo>
                  <a:lnTo>
                    <a:pt x="335" y="2323"/>
                  </a:lnTo>
                  <a:lnTo>
                    <a:pt x="628" y="2428"/>
                  </a:lnTo>
                  <a:lnTo>
                    <a:pt x="942" y="2428"/>
                  </a:lnTo>
                  <a:lnTo>
                    <a:pt x="1172" y="2511"/>
                  </a:lnTo>
                  <a:lnTo>
                    <a:pt x="1235" y="2428"/>
                  </a:lnTo>
                  <a:lnTo>
                    <a:pt x="1235" y="2386"/>
                  </a:lnTo>
                  <a:lnTo>
                    <a:pt x="1339" y="2281"/>
                  </a:lnTo>
                  <a:lnTo>
                    <a:pt x="1465" y="2218"/>
                  </a:lnTo>
                  <a:lnTo>
                    <a:pt x="1569" y="2197"/>
                  </a:lnTo>
                  <a:lnTo>
                    <a:pt x="1569" y="2135"/>
                  </a:lnTo>
                  <a:lnTo>
                    <a:pt x="1716" y="2009"/>
                  </a:lnTo>
                  <a:lnTo>
                    <a:pt x="1799" y="1863"/>
                  </a:lnTo>
                  <a:lnTo>
                    <a:pt x="1779" y="1779"/>
                  </a:lnTo>
                  <a:lnTo>
                    <a:pt x="1862" y="1674"/>
                  </a:lnTo>
                  <a:lnTo>
                    <a:pt x="2009" y="1507"/>
                  </a:lnTo>
                  <a:lnTo>
                    <a:pt x="2092" y="1507"/>
                  </a:lnTo>
                  <a:lnTo>
                    <a:pt x="2239" y="1444"/>
                  </a:lnTo>
                  <a:lnTo>
                    <a:pt x="2302" y="1340"/>
                  </a:lnTo>
                  <a:lnTo>
                    <a:pt x="2385" y="1277"/>
                  </a:lnTo>
                  <a:lnTo>
                    <a:pt x="2385" y="1235"/>
                  </a:lnTo>
                  <a:lnTo>
                    <a:pt x="2344" y="1172"/>
                  </a:lnTo>
                  <a:lnTo>
                    <a:pt x="2239" y="1172"/>
                  </a:lnTo>
                  <a:lnTo>
                    <a:pt x="2218" y="1256"/>
                  </a:lnTo>
                  <a:lnTo>
                    <a:pt x="2113" y="1172"/>
                  </a:lnTo>
                  <a:lnTo>
                    <a:pt x="2030" y="1172"/>
                  </a:lnTo>
                  <a:lnTo>
                    <a:pt x="1988" y="1130"/>
                  </a:lnTo>
                  <a:lnTo>
                    <a:pt x="1925" y="1130"/>
                  </a:lnTo>
                  <a:lnTo>
                    <a:pt x="1904" y="1088"/>
                  </a:lnTo>
                  <a:lnTo>
                    <a:pt x="1820" y="1088"/>
                  </a:lnTo>
                  <a:lnTo>
                    <a:pt x="1820" y="21"/>
                  </a:lnTo>
                  <a:lnTo>
                    <a:pt x="8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70"/>
            <p:cNvSpPr/>
            <p:nvPr/>
          </p:nvSpPr>
          <p:spPr>
            <a:xfrm>
              <a:off x="2965761" y="2909287"/>
              <a:ext cx="196343" cy="138983"/>
            </a:xfrm>
            <a:custGeom>
              <a:avLst/>
              <a:gdLst/>
              <a:ahLst/>
              <a:cxnLst/>
              <a:rect l="l" t="t" r="r" b="b"/>
              <a:pathLst>
                <a:path w="16489" h="12221" extrusionOk="0">
                  <a:moveTo>
                    <a:pt x="1381" y="1"/>
                  </a:moveTo>
                  <a:lnTo>
                    <a:pt x="1" y="22"/>
                  </a:lnTo>
                  <a:lnTo>
                    <a:pt x="21" y="168"/>
                  </a:lnTo>
                  <a:lnTo>
                    <a:pt x="105" y="482"/>
                  </a:lnTo>
                  <a:lnTo>
                    <a:pt x="168" y="587"/>
                  </a:lnTo>
                  <a:lnTo>
                    <a:pt x="231" y="691"/>
                  </a:lnTo>
                  <a:lnTo>
                    <a:pt x="168" y="712"/>
                  </a:lnTo>
                  <a:lnTo>
                    <a:pt x="168" y="796"/>
                  </a:lnTo>
                  <a:lnTo>
                    <a:pt x="189" y="901"/>
                  </a:lnTo>
                  <a:lnTo>
                    <a:pt x="356" y="1110"/>
                  </a:lnTo>
                  <a:lnTo>
                    <a:pt x="356" y="1152"/>
                  </a:lnTo>
                  <a:lnTo>
                    <a:pt x="314" y="1173"/>
                  </a:lnTo>
                  <a:lnTo>
                    <a:pt x="335" y="1256"/>
                  </a:lnTo>
                  <a:lnTo>
                    <a:pt x="461" y="1361"/>
                  </a:lnTo>
                  <a:lnTo>
                    <a:pt x="482" y="1486"/>
                  </a:lnTo>
                  <a:lnTo>
                    <a:pt x="440" y="1549"/>
                  </a:lnTo>
                  <a:lnTo>
                    <a:pt x="440" y="1654"/>
                  </a:lnTo>
                  <a:lnTo>
                    <a:pt x="524" y="1696"/>
                  </a:lnTo>
                  <a:lnTo>
                    <a:pt x="545" y="1779"/>
                  </a:lnTo>
                  <a:lnTo>
                    <a:pt x="545" y="1968"/>
                  </a:lnTo>
                  <a:lnTo>
                    <a:pt x="586" y="2114"/>
                  </a:lnTo>
                  <a:lnTo>
                    <a:pt x="691" y="2219"/>
                  </a:lnTo>
                  <a:lnTo>
                    <a:pt x="754" y="2219"/>
                  </a:lnTo>
                  <a:lnTo>
                    <a:pt x="942" y="2386"/>
                  </a:lnTo>
                  <a:lnTo>
                    <a:pt x="1005" y="2512"/>
                  </a:lnTo>
                  <a:lnTo>
                    <a:pt x="1047" y="2595"/>
                  </a:lnTo>
                  <a:lnTo>
                    <a:pt x="1172" y="2721"/>
                  </a:lnTo>
                  <a:lnTo>
                    <a:pt x="1214" y="2909"/>
                  </a:lnTo>
                  <a:lnTo>
                    <a:pt x="1277" y="2930"/>
                  </a:lnTo>
                  <a:lnTo>
                    <a:pt x="1361" y="3056"/>
                  </a:lnTo>
                  <a:lnTo>
                    <a:pt x="1298" y="3139"/>
                  </a:lnTo>
                  <a:lnTo>
                    <a:pt x="1277" y="3202"/>
                  </a:lnTo>
                  <a:lnTo>
                    <a:pt x="1319" y="3265"/>
                  </a:lnTo>
                  <a:lnTo>
                    <a:pt x="1298" y="3349"/>
                  </a:lnTo>
                  <a:lnTo>
                    <a:pt x="1214" y="3328"/>
                  </a:lnTo>
                  <a:lnTo>
                    <a:pt x="1172" y="3411"/>
                  </a:lnTo>
                  <a:lnTo>
                    <a:pt x="1193" y="3432"/>
                  </a:lnTo>
                  <a:lnTo>
                    <a:pt x="1277" y="3432"/>
                  </a:lnTo>
                  <a:lnTo>
                    <a:pt x="1277" y="3516"/>
                  </a:lnTo>
                  <a:lnTo>
                    <a:pt x="1214" y="3558"/>
                  </a:lnTo>
                  <a:lnTo>
                    <a:pt x="1151" y="3516"/>
                  </a:lnTo>
                  <a:lnTo>
                    <a:pt x="1005" y="3516"/>
                  </a:lnTo>
                  <a:lnTo>
                    <a:pt x="900" y="3453"/>
                  </a:lnTo>
                  <a:lnTo>
                    <a:pt x="775" y="3474"/>
                  </a:lnTo>
                  <a:lnTo>
                    <a:pt x="712" y="3516"/>
                  </a:lnTo>
                  <a:lnTo>
                    <a:pt x="858" y="3662"/>
                  </a:lnTo>
                  <a:lnTo>
                    <a:pt x="963" y="3725"/>
                  </a:lnTo>
                  <a:lnTo>
                    <a:pt x="963" y="3830"/>
                  </a:lnTo>
                  <a:lnTo>
                    <a:pt x="1005" y="3934"/>
                  </a:lnTo>
                  <a:lnTo>
                    <a:pt x="1109" y="3955"/>
                  </a:lnTo>
                  <a:lnTo>
                    <a:pt x="1235" y="4039"/>
                  </a:lnTo>
                  <a:lnTo>
                    <a:pt x="1235" y="4081"/>
                  </a:lnTo>
                  <a:lnTo>
                    <a:pt x="1319" y="4081"/>
                  </a:lnTo>
                  <a:lnTo>
                    <a:pt x="1402" y="4102"/>
                  </a:lnTo>
                  <a:lnTo>
                    <a:pt x="1381" y="4144"/>
                  </a:lnTo>
                  <a:lnTo>
                    <a:pt x="1423" y="4206"/>
                  </a:lnTo>
                  <a:lnTo>
                    <a:pt x="1507" y="4186"/>
                  </a:lnTo>
                  <a:lnTo>
                    <a:pt x="1591" y="4186"/>
                  </a:lnTo>
                  <a:lnTo>
                    <a:pt x="1674" y="4081"/>
                  </a:lnTo>
                  <a:lnTo>
                    <a:pt x="1716" y="4081"/>
                  </a:lnTo>
                  <a:lnTo>
                    <a:pt x="1695" y="4186"/>
                  </a:lnTo>
                  <a:lnTo>
                    <a:pt x="1716" y="4374"/>
                  </a:lnTo>
                  <a:lnTo>
                    <a:pt x="1905" y="4562"/>
                  </a:lnTo>
                  <a:lnTo>
                    <a:pt x="2009" y="4583"/>
                  </a:lnTo>
                  <a:lnTo>
                    <a:pt x="2051" y="4583"/>
                  </a:lnTo>
                  <a:lnTo>
                    <a:pt x="2114" y="4667"/>
                  </a:lnTo>
                  <a:lnTo>
                    <a:pt x="2197" y="4897"/>
                  </a:lnTo>
                  <a:lnTo>
                    <a:pt x="2197" y="5127"/>
                  </a:lnTo>
                  <a:lnTo>
                    <a:pt x="2156" y="5315"/>
                  </a:lnTo>
                  <a:lnTo>
                    <a:pt x="2051" y="5462"/>
                  </a:lnTo>
                  <a:lnTo>
                    <a:pt x="2093" y="5546"/>
                  </a:lnTo>
                  <a:lnTo>
                    <a:pt x="2197" y="5650"/>
                  </a:lnTo>
                  <a:lnTo>
                    <a:pt x="2239" y="5629"/>
                  </a:lnTo>
                  <a:lnTo>
                    <a:pt x="2260" y="5713"/>
                  </a:lnTo>
                  <a:lnTo>
                    <a:pt x="2407" y="5734"/>
                  </a:lnTo>
                  <a:lnTo>
                    <a:pt x="2449" y="5859"/>
                  </a:lnTo>
                  <a:lnTo>
                    <a:pt x="2679" y="6131"/>
                  </a:lnTo>
                  <a:lnTo>
                    <a:pt x="2762" y="6152"/>
                  </a:lnTo>
                  <a:lnTo>
                    <a:pt x="2804" y="6236"/>
                  </a:lnTo>
                  <a:lnTo>
                    <a:pt x="2888" y="6341"/>
                  </a:lnTo>
                  <a:lnTo>
                    <a:pt x="3034" y="6362"/>
                  </a:lnTo>
                  <a:lnTo>
                    <a:pt x="3076" y="6445"/>
                  </a:lnTo>
                  <a:lnTo>
                    <a:pt x="3076" y="6571"/>
                  </a:lnTo>
                  <a:lnTo>
                    <a:pt x="3160" y="6655"/>
                  </a:lnTo>
                  <a:lnTo>
                    <a:pt x="3160" y="6717"/>
                  </a:lnTo>
                  <a:lnTo>
                    <a:pt x="3202" y="6822"/>
                  </a:lnTo>
                  <a:lnTo>
                    <a:pt x="3286" y="6864"/>
                  </a:lnTo>
                  <a:lnTo>
                    <a:pt x="3474" y="6780"/>
                  </a:lnTo>
                  <a:lnTo>
                    <a:pt x="3578" y="6613"/>
                  </a:lnTo>
                  <a:lnTo>
                    <a:pt x="3578" y="6487"/>
                  </a:lnTo>
                  <a:lnTo>
                    <a:pt x="3495" y="6445"/>
                  </a:lnTo>
                  <a:lnTo>
                    <a:pt x="3474" y="6341"/>
                  </a:lnTo>
                  <a:lnTo>
                    <a:pt x="3411" y="6278"/>
                  </a:lnTo>
                  <a:lnTo>
                    <a:pt x="3390" y="6173"/>
                  </a:lnTo>
                  <a:lnTo>
                    <a:pt x="3286" y="6131"/>
                  </a:lnTo>
                  <a:lnTo>
                    <a:pt x="3265" y="6048"/>
                  </a:lnTo>
                  <a:lnTo>
                    <a:pt x="3202" y="5964"/>
                  </a:lnTo>
                  <a:lnTo>
                    <a:pt x="3139" y="5943"/>
                  </a:lnTo>
                  <a:lnTo>
                    <a:pt x="3097" y="5964"/>
                  </a:lnTo>
                  <a:lnTo>
                    <a:pt x="3097" y="6048"/>
                  </a:lnTo>
                  <a:lnTo>
                    <a:pt x="3055" y="6069"/>
                  </a:lnTo>
                  <a:lnTo>
                    <a:pt x="3055" y="5985"/>
                  </a:lnTo>
                  <a:lnTo>
                    <a:pt x="2972" y="5943"/>
                  </a:lnTo>
                  <a:lnTo>
                    <a:pt x="2867" y="5818"/>
                  </a:lnTo>
                  <a:lnTo>
                    <a:pt x="2846" y="5734"/>
                  </a:lnTo>
                  <a:lnTo>
                    <a:pt x="2888" y="5629"/>
                  </a:lnTo>
                  <a:lnTo>
                    <a:pt x="2888" y="5504"/>
                  </a:lnTo>
                  <a:lnTo>
                    <a:pt x="2804" y="5399"/>
                  </a:lnTo>
                  <a:lnTo>
                    <a:pt x="2846" y="5294"/>
                  </a:lnTo>
                  <a:lnTo>
                    <a:pt x="2846" y="5232"/>
                  </a:lnTo>
                  <a:lnTo>
                    <a:pt x="2783" y="5148"/>
                  </a:lnTo>
                  <a:lnTo>
                    <a:pt x="2783" y="5085"/>
                  </a:lnTo>
                  <a:lnTo>
                    <a:pt x="2721" y="5002"/>
                  </a:lnTo>
                  <a:lnTo>
                    <a:pt x="2721" y="4897"/>
                  </a:lnTo>
                  <a:lnTo>
                    <a:pt x="2679" y="4834"/>
                  </a:lnTo>
                  <a:lnTo>
                    <a:pt x="2679" y="4688"/>
                  </a:lnTo>
                  <a:lnTo>
                    <a:pt x="2721" y="4604"/>
                  </a:lnTo>
                  <a:lnTo>
                    <a:pt x="2658" y="4395"/>
                  </a:lnTo>
                  <a:lnTo>
                    <a:pt x="2616" y="4290"/>
                  </a:lnTo>
                  <a:lnTo>
                    <a:pt x="2553" y="4206"/>
                  </a:lnTo>
                  <a:lnTo>
                    <a:pt x="2532" y="4186"/>
                  </a:lnTo>
                  <a:lnTo>
                    <a:pt x="2532" y="4248"/>
                  </a:lnTo>
                  <a:lnTo>
                    <a:pt x="2532" y="4290"/>
                  </a:lnTo>
                  <a:lnTo>
                    <a:pt x="2469" y="4353"/>
                  </a:lnTo>
                  <a:lnTo>
                    <a:pt x="2365" y="4186"/>
                  </a:lnTo>
                  <a:lnTo>
                    <a:pt x="2365" y="4102"/>
                  </a:lnTo>
                  <a:lnTo>
                    <a:pt x="2407" y="4039"/>
                  </a:lnTo>
                  <a:lnTo>
                    <a:pt x="2365" y="3976"/>
                  </a:lnTo>
                  <a:lnTo>
                    <a:pt x="2323" y="3955"/>
                  </a:lnTo>
                  <a:lnTo>
                    <a:pt x="2281" y="3746"/>
                  </a:lnTo>
                  <a:lnTo>
                    <a:pt x="2197" y="3579"/>
                  </a:lnTo>
                  <a:lnTo>
                    <a:pt x="2135" y="3558"/>
                  </a:lnTo>
                  <a:lnTo>
                    <a:pt x="2030" y="3453"/>
                  </a:lnTo>
                  <a:lnTo>
                    <a:pt x="2030" y="3328"/>
                  </a:lnTo>
                  <a:lnTo>
                    <a:pt x="2051" y="3202"/>
                  </a:lnTo>
                  <a:lnTo>
                    <a:pt x="1946" y="3056"/>
                  </a:lnTo>
                  <a:lnTo>
                    <a:pt x="1884" y="3035"/>
                  </a:lnTo>
                  <a:lnTo>
                    <a:pt x="1821" y="2993"/>
                  </a:lnTo>
                  <a:lnTo>
                    <a:pt x="1821" y="2846"/>
                  </a:lnTo>
                  <a:lnTo>
                    <a:pt x="1737" y="2784"/>
                  </a:lnTo>
                  <a:lnTo>
                    <a:pt x="1633" y="2742"/>
                  </a:lnTo>
                  <a:lnTo>
                    <a:pt x="1612" y="2637"/>
                  </a:lnTo>
                  <a:lnTo>
                    <a:pt x="1633" y="2574"/>
                  </a:lnTo>
                  <a:lnTo>
                    <a:pt x="1612" y="2407"/>
                  </a:lnTo>
                  <a:lnTo>
                    <a:pt x="1465" y="2302"/>
                  </a:lnTo>
                  <a:lnTo>
                    <a:pt x="1402" y="2219"/>
                  </a:lnTo>
                  <a:lnTo>
                    <a:pt x="1319" y="2198"/>
                  </a:lnTo>
                  <a:lnTo>
                    <a:pt x="1319" y="2093"/>
                  </a:lnTo>
                  <a:lnTo>
                    <a:pt x="1235" y="1947"/>
                  </a:lnTo>
                  <a:lnTo>
                    <a:pt x="1193" y="1863"/>
                  </a:lnTo>
                  <a:lnTo>
                    <a:pt x="1235" y="1779"/>
                  </a:lnTo>
                  <a:lnTo>
                    <a:pt x="1214" y="1361"/>
                  </a:lnTo>
                  <a:lnTo>
                    <a:pt x="1193" y="1131"/>
                  </a:lnTo>
                  <a:lnTo>
                    <a:pt x="1235" y="1005"/>
                  </a:lnTo>
                  <a:lnTo>
                    <a:pt x="1298" y="796"/>
                  </a:lnTo>
                  <a:lnTo>
                    <a:pt x="1277" y="691"/>
                  </a:lnTo>
                  <a:lnTo>
                    <a:pt x="1235" y="545"/>
                  </a:lnTo>
                  <a:lnTo>
                    <a:pt x="1319" y="691"/>
                  </a:lnTo>
                  <a:lnTo>
                    <a:pt x="1486" y="754"/>
                  </a:lnTo>
                  <a:lnTo>
                    <a:pt x="1570" y="921"/>
                  </a:lnTo>
                  <a:lnTo>
                    <a:pt x="1633" y="963"/>
                  </a:lnTo>
                  <a:lnTo>
                    <a:pt x="1737" y="963"/>
                  </a:lnTo>
                  <a:lnTo>
                    <a:pt x="1800" y="921"/>
                  </a:lnTo>
                  <a:lnTo>
                    <a:pt x="1884" y="1026"/>
                  </a:lnTo>
                  <a:lnTo>
                    <a:pt x="1925" y="1068"/>
                  </a:lnTo>
                  <a:lnTo>
                    <a:pt x="2030" y="1068"/>
                  </a:lnTo>
                  <a:lnTo>
                    <a:pt x="2156" y="1152"/>
                  </a:lnTo>
                  <a:lnTo>
                    <a:pt x="2156" y="1214"/>
                  </a:lnTo>
                  <a:lnTo>
                    <a:pt x="2093" y="1319"/>
                  </a:lnTo>
                  <a:lnTo>
                    <a:pt x="2093" y="1382"/>
                  </a:lnTo>
                  <a:lnTo>
                    <a:pt x="2135" y="1549"/>
                  </a:lnTo>
                  <a:lnTo>
                    <a:pt x="2156" y="1737"/>
                  </a:lnTo>
                  <a:lnTo>
                    <a:pt x="2218" y="1842"/>
                  </a:lnTo>
                  <a:lnTo>
                    <a:pt x="2239" y="1968"/>
                  </a:lnTo>
                  <a:lnTo>
                    <a:pt x="2218" y="2051"/>
                  </a:lnTo>
                  <a:lnTo>
                    <a:pt x="2239" y="2156"/>
                  </a:lnTo>
                  <a:lnTo>
                    <a:pt x="2407" y="2323"/>
                  </a:lnTo>
                  <a:lnTo>
                    <a:pt x="2365" y="2386"/>
                  </a:lnTo>
                  <a:lnTo>
                    <a:pt x="2344" y="2470"/>
                  </a:lnTo>
                  <a:lnTo>
                    <a:pt x="2407" y="2533"/>
                  </a:lnTo>
                  <a:lnTo>
                    <a:pt x="2428" y="2533"/>
                  </a:lnTo>
                  <a:lnTo>
                    <a:pt x="2469" y="2595"/>
                  </a:lnTo>
                  <a:lnTo>
                    <a:pt x="2532" y="2784"/>
                  </a:lnTo>
                  <a:lnTo>
                    <a:pt x="2616" y="2805"/>
                  </a:lnTo>
                  <a:lnTo>
                    <a:pt x="2658" y="2909"/>
                  </a:lnTo>
                  <a:lnTo>
                    <a:pt x="2658" y="3035"/>
                  </a:lnTo>
                  <a:lnTo>
                    <a:pt x="2721" y="3097"/>
                  </a:lnTo>
                  <a:lnTo>
                    <a:pt x="2783" y="3118"/>
                  </a:lnTo>
                  <a:lnTo>
                    <a:pt x="2846" y="3244"/>
                  </a:lnTo>
                  <a:lnTo>
                    <a:pt x="2867" y="3349"/>
                  </a:lnTo>
                  <a:lnTo>
                    <a:pt x="2951" y="3411"/>
                  </a:lnTo>
                  <a:lnTo>
                    <a:pt x="2972" y="3453"/>
                  </a:lnTo>
                  <a:lnTo>
                    <a:pt x="3055" y="3453"/>
                  </a:lnTo>
                  <a:lnTo>
                    <a:pt x="3097" y="3516"/>
                  </a:lnTo>
                  <a:lnTo>
                    <a:pt x="3181" y="3453"/>
                  </a:lnTo>
                  <a:lnTo>
                    <a:pt x="3244" y="3516"/>
                  </a:lnTo>
                  <a:lnTo>
                    <a:pt x="3244" y="3642"/>
                  </a:lnTo>
                  <a:lnTo>
                    <a:pt x="3181" y="3725"/>
                  </a:lnTo>
                  <a:lnTo>
                    <a:pt x="3202" y="3872"/>
                  </a:lnTo>
                  <a:lnTo>
                    <a:pt x="3390" y="4060"/>
                  </a:lnTo>
                  <a:lnTo>
                    <a:pt x="3474" y="4039"/>
                  </a:lnTo>
                  <a:lnTo>
                    <a:pt x="3558" y="4060"/>
                  </a:lnTo>
                  <a:lnTo>
                    <a:pt x="3516" y="4165"/>
                  </a:lnTo>
                  <a:lnTo>
                    <a:pt x="3578" y="4269"/>
                  </a:lnTo>
                  <a:lnTo>
                    <a:pt x="3683" y="4290"/>
                  </a:lnTo>
                  <a:lnTo>
                    <a:pt x="3767" y="4290"/>
                  </a:lnTo>
                  <a:lnTo>
                    <a:pt x="3850" y="4395"/>
                  </a:lnTo>
                  <a:lnTo>
                    <a:pt x="3892" y="4499"/>
                  </a:lnTo>
                  <a:lnTo>
                    <a:pt x="3976" y="4520"/>
                  </a:lnTo>
                  <a:lnTo>
                    <a:pt x="3997" y="4499"/>
                  </a:lnTo>
                  <a:lnTo>
                    <a:pt x="4018" y="4520"/>
                  </a:lnTo>
                  <a:lnTo>
                    <a:pt x="4039" y="4604"/>
                  </a:lnTo>
                  <a:lnTo>
                    <a:pt x="3997" y="4667"/>
                  </a:lnTo>
                  <a:lnTo>
                    <a:pt x="3934" y="4604"/>
                  </a:lnTo>
                  <a:lnTo>
                    <a:pt x="3850" y="4625"/>
                  </a:lnTo>
                  <a:lnTo>
                    <a:pt x="3767" y="4730"/>
                  </a:lnTo>
                  <a:lnTo>
                    <a:pt x="3704" y="4897"/>
                  </a:lnTo>
                  <a:lnTo>
                    <a:pt x="3725" y="5002"/>
                  </a:lnTo>
                  <a:lnTo>
                    <a:pt x="3809" y="5085"/>
                  </a:lnTo>
                  <a:lnTo>
                    <a:pt x="3913" y="5085"/>
                  </a:lnTo>
                  <a:lnTo>
                    <a:pt x="3997" y="5148"/>
                  </a:lnTo>
                  <a:lnTo>
                    <a:pt x="4206" y="5315"/>
                  </a:lnTo>
                  <a:lnTo>
                    <a:pt x="4353" y="5357"/>
                  </a:lnTo>
                  <a:lnTo>
                    <a:pt x="4415" y="5357"/>
                  </a:lnTo>
                  <a:lnTo>
                    <a:pt x="4436" y="5420"/>
                  </a:lnTo>
                  <a:lnTo>
                    <a:pt x="4499" y="5525"/>
                  </a:lnTo>
                  <a:lnTo>
                    <a:pt x="4541" y="5608"/>
                  </a:lnTo>
                  <a:lnTo>
                    <a:pt x="4499" y="5713"/>
                  </a:lnTo>
                  <a:lnTo>
                    <a:pt x="4415" y="5734"/>
                  </a:lnTo>
                  <a:lnTo>
                    <a:pt x="4436" y="5776"/>
                  </a:lnTo>
                  <a:lnTo>
                    <a:pt x="4520" y="5838"/>
                  </a:lnTo>
                  <a:lnTo>
                    <a:pt x="4708" y="5880"/>
                  </a:lnTo>
                  <a:lnTo>
                    <a:pt x="4708" y="5964"/>
                  </a:lnTo>
                  <a:lnTo>
                    <a:pt x="4750" y="5985"/>
                  </a:lnTo>
                  <a:lnTo>
                    <a:pt x="4897" y="6131"/>
                  </a:lnTo>
                  <a:lnTo>
                    <a:pt x="5085" y="6362"/>
                  </a:lnTo>
                  <a:lnTo>
                    <a:pt x="5231" y="6592"/>
                  </a:lnTo>
                  <a:lnTo>
                    <a:pt x="5399" y="6801"/>
                  </a:lnTo>
                  <a:lnTo>
                    <a:pt x="5399" y="6906"/>
                  </a:lnTo>
                  <a:lnTo>
                    <a:pt x="5608" y="7178"/>
                  </a:lnTo>
                  <a:lnTo>
                    <a:pt x="5650" y="7282"/>
                  </a:lnTo>
                  <a:lnTo>
                    <a:pt x="5587" y="7408"/>
                  </a:lnTo>
                  <a:lnTo>
                    <a:pt x="5650" y="7491"/>
                  </a:lnTo>
                  <a:lnTo>
                    <a:pt x="5692" y="7638"/>
                  </a:lnTo>
                  <a:lnTo>
                    <a:pt x="5817" y="7952"/>
                  </a:lnTo>
                  <a:lnTo>
                    <a:pt x="5817" y="8077"/>
                  </a:lnTo>
                  <a:lnTo>
                    <a:pt x="5775" y="8182"/>
                  </a:lnTo>
                  <a:lnTo>
                    <a:pt x="5650" y="8287"/>
                  </a:lnTo>
                  <a:lnTo>
                    <a:pt x="5608" y="8370"/>
                  </a:lnTo>
                  <a:lnTo>
                    <a:pt x="5671" y="8370"/>
                  </a:lnTo>
                  <a:lnTo>
                    <a:pt x="5754" y="8454"/>
                  </a:lnTo>
                  <a:lnTo>
                    <a:pt x="5692" y="8496"/>
                  </a:lnTo>
                  <a:lnTo>
                    <a:pt x="5566" y="8496"/>
                  </a:lnTo>
                  <a:lnTo>
                    <a:pt x="5482" y="8538"/>
                  </a:lnTo>
                  <a:lnTo>
                    <a:pt x="5482" y="8579"/>
                  </a:lnTo>
                  <a:lnTo>
                    <a:pt x="5566" y="8789"/>
                  </a:lnTo>
                  <a:lnTo>
                    <a:pt x="5650" y="8872"/>
                  </a:lnTo>
                  <a:lnTo>
                    <a:pt x="5650" y="8956"/>
                  </a:lnTo>
                  <a:lnTo>
                    <a:pt x="5754" y="9103"/>
                  </a:lnTo>
                  <a:lnTo>
                    <a:pt x="5796" y="9228"/>
                  </a:lnTo>
                  <a:lnTo>
                    <a:pt x="5859" y="9291"/>
                  </a:lnTo>
                  <a:lnTo>
                    <a:pt x="5922" y="9291"/>
                  </a:lnTo>
                  <a:lnTo>
                    <a:pt x="5943" y="9333"/>
                  </a:lnTo>
                  <a:lnTo>
                    <a:pt x="6131" y="9395"/>
                  </a:lnTo>
                  <a:lnTo>
                    <a:pt x="6278" y="9375"/>
                  </a:lnTo>
                  <a:lnTo>
                    <a:pt x="6340" y="9375"/>
                  </a:lnTo>
                  <a:lnTo>
                    <a:pt x="6299" y="9437"/>
                  </a:lnTo>
                  <a:lnTo>
                    <a:pt x="6299" y="9500"/>
                  </a:lnTo>
                  <a:lnTo>
                    <a:pt x="6424" y="9542"/>
                  </a:lnTo>
                  <a:lnTo>
                    <a:pt x="6591" y="9688"/>
                  </a:lnTo>
                  <a:lnTo>
                    <a:pt x="6696" y="9835"/>
                  </a:lnTo>
                  <a:lnTo>
                    <a:pt x="6759" y="9960"/>
                  </a:lnTo>
                  <a:lnTo>
                    <a:pt x="6863" y="10023"/>
                  </a:lnTo>
                  <a:lnTo>
                    <a:pt x="6926" y="10002"/>
                  </a:lnTo>
                  <a:lnTo>
                    <a:pt x="7031" y="10044"/>
                  </a:lnTo>
                  <a:lnTo>
                    <a:pt x="7115" y="10044"/>
                  </a:lnTo>
                  <a:lnTo>
                    <a:pt x="7345" y="10149"/>
                  </a:lnTo>
                  <a:lnTo>
                    <a:pt x="7428" y="10149"/>
                  </a:lnTo>
                  <a:lnTo>
                    <a:pt x="7449" y="10107"/>
                  </a:lnTo>
                  <a:lnTo>
                    <a:pt x="7512" y="10107"/>
                  </a:lnTo>
                  <a:lnTo>
                    <a:pt x="7575" y="10170"/>
                  </a:lnTo>
                  <a:lnTo>
                    <a:pt x="7847" y="10442"/>
                  </a:lnTo>
                  <a:lnTo>
                    <a:pt x="7910" y="10442"/>
                  </a:lnTo>
                  <a:lnTo>
                    <a:pt x="8098" y="10630"/>
                  </a:lnTo>
                  <a:lnTo>
                    <a:pt x="8328" y="10735"/>
                  </a:lnTo>
                  <a:lnTo>
                    <a:pt x="8621" y="10756"/>
                  </a:lnTo>
                  <a:lnTo>
                    <a:pt x="8747" y="10839"/>
                  </a:lnTo>
                  <a:lnTo>
                    <a:pt x="8830" y="10965"/>
                  </a:lnTo>
                  <a:lnTo>
                    <a:pt x="8998" y="10965"/>
                  </a:lnTo>
                  <a:lnTo>
                    <a:pt x="9144" y="11048"/>
                  </a:lnTo>
                  <a:lnTo>
                    <a:pt x="9228" y="10986"/>
                  </a:lnTo>
                  <a:lnTo>
                    <a:pt x="9249" y="11007"/>
                  </a:lnTo>
                  <a:lnTo>
                    <a:pt x="9332" y="11153"/>
                  </a:lnTo>
                  <a:lnTo>
                    <a:pt x="9479" y="11216"/>
                  </a:lnTo>
                  <a:lnTo>
                    <a:pt x="9625" y="11216"/>
                  </a:lnTo>
                  <a:lnTo>
                    <a:pt x="9730" y="11279"/>
                  </a:lnTo>
                  <a:lnTo>
                    <a:pt x="9960" y="11362"/>
                  </a:lnTo>
                  <a:lnTo>
                    <a:pt x="10148" y="11362"/>
                  </a:lnTo>
                  <a:lnTo>
                    <a:pt x="10295" y="11467"/>
                  </a:lnTo>
                  <a:lnTo>
                    <a:pt x="10588" y="11572"/>
                  </a:lnTo>
                  <a:lnTo>
                    <a:pt x="10692" y="11530"/>
                  </a:lnTo>
                  <a:lnTo>
                    <a:pt x="11006" y="11404"/>
                  </a:lnTo>
                  <a:lnTo>
                    <a:pt x="11111" y="11404"/>
                  </a:lnTo>
                  <a:lnTo>
                    <a:pt x="11299" y="11300"/>
                  </a:lnTo>
                  <a:lnTo>
                    <a:pt x="11404" y="11279"/>
                  </a:lnTo>
                  <a:lnTo>
                    <a:pt x="11613" y="11279"/>
                  </a:lnTo>
                  <a:lnTo>
                    <a:pt x="11613" y="11258"/>
                  </a:lnTo>
                  <a:lnTo>
                    <a:pt x="11467" y="11216"/>
                  </a:lnTo>
                  <a:lnTo>
                    <a:pt x="11404" y="11216"/>
                  </a:lnTo>
                  <a:lnTo>
                    <a:pt x="11404" y="11174"/>
                  </a:lnTo>
                  <a:lnTo>
                    <a:pt x="11529" y="11090"/>
                  </a:lnTo>
                  <a:lnTo>
                    <a:pt x="11550" y="11111"/>
                  </a:lnTo>
                  <a:lnTo>
                    <a:pt x="11550" y="11195"/>
                  </a:lnTo>
                  <a:lnTo>
                    <a:pt x="11634" y="11153"/>
                  </a:lnTo>
                  <a:lnTo>
                    <a:pt x="11718" y="11153"/>
                  </a:lnTo>
                  <a:lnTo>
                    <a:pt x="11718" y="11195"/>
                  </a:lnTo>
                  <a:lnTo>
                    <a:pt x="11655" y="11195"/>
                  </a:lnTo>
                  <a:lnTo>
                    <a:pt x="11634" y="11216"/>
                  </a:lnTo>
                  <a:lnTo>
                    <a:pt x="11655" y="11258"/>
                  </a:lnTo>
                  <a:lnTo>
                    <a:pt x="11760" y="11258"/>
                  </a:lnTo>
                  <a:lnTo>
                    <a:pt x="11864" y="11279"/>
                  </a:lnTo>
                  <a:lnTo>
                    <a:pt x="12032" y="11404"/>
                  </a:lnTo>
                  <a:lnTo>
                    <a:pt x="12094" y="11467"/>
                  </a:lnTo>
                  <a:lnTo>
                    <a:pt x="12094" y="11425"/>
                  </a:lnTo>
                  <a:lnTo>
                    <a:pt x="11969" y="11300"/>
                  </a:lnTo>
                  <a:lnTo>
                    <a:pt x="11780" y="11216"/>
                  </a:lnTo>
                  <a:lnTo>
                    <a:pt x="11780" y="11174"/>
                  </a:lnTo>
                  <a:lnTo>
                    <a:pt x="11822" y="11174"/>
                  </a:lnTo>
                  <a:lnTo>
                    <a:pt x="11843" y="11195"/>
                  </a:lnTo>
                  <a:lnTo>
                    <a:pt x="11948" y="11216"/>
                  </a:lnTo>
                  <a:lnTo>
                    <a:pt x="12053" y="11300"/>
                  </a:lnTo>
                  <a:lnTo>
                    <a:pt x="12157" y="11425"/>
                  </a:lnTo>
                  <a:lnTo>
                    <a:pt x="12157" y="11488"/>
                  </a:lnTo>
                  <a:lnTo>
                    <a:pt x="12199" y="11530"/>
                  </a:lnTo>
                  <a:lnTo>
                    <a:pt x="12597" y="11885"/>
                  </a:lnTo>
                  <a:lnTo>
                    <a:pt x="12722" y="11906"/>
                  </a:lnTo>
                  <a:lnTo>
                    <a:pt x="12764" y="11990"/>
                  </a:lnTo>
                  <a:lnTo>
                    <a:pt x="12910" y="12116"/>
                  </a:lnTo>
                  <a:lnTo>
                    <a:pt x="12994" y="12220"/>
                  </a:lnTo>
                  <a:lnTo>
                    <a:pt x="13015" y="12199"/>
                  </a:lnTo>
                  <a:lnTo>
                    <a:pt x="13036" y="12136"/>
                  </a:lnTo>
                  <a:lnTo>
                    <a:pt x="13099" y="12095"/>
                  </a:lnTo>
                  <a:lnTo>
                    <a:pt x="13099" y="12053"/>
                  </a:lnTo>
                  <a:lnTo>
                    <a:pt x="13078" y="12032"/>
                  </a:lnTo>
                  <a:lnTo>
                    <a:pt x="13036" y="11990"/>
                  </a:lnTo>
                  <a:lnTo>
                    <a:pt x="13078" y="11927"/>
                  </a:lnTo>
                  <a:lnTo>
                    <a:pt x="13036" y="11906"/>
                  </a:lnTo>
                  <a:lnTo>
                    <a:pt x="13036" y="11802"/>
                  </a:lnTo>
                  <a:lnTo>
                    <a:pt x="13392" y="11258"/>
                  </a:lnTo>
                  <a:lnTo>
                    <a:pt x="14124" y="11258"/>
                  </a:lnTo>
                  <a:lnTo>
                    <a:pt x="14187" y="11195"/>
                  </a:lnTo>
                  <a:lnTo>
                    <a:pt x="14187" y="11111"/>
                  </a:lnTo>
                  <a:lnTo>
                    <a:pt x="14124" y="11090"/>
                  </a:lnTo>
                  <a:lnTo>
                    <a:pt x="14019" y="11069"/>
                  </a:lnTo>
                  <a:lnTo>
                    <a:pt x="13977" y="11048"/>
                  </a:lnTo>
                  <a:lnTo>
                    <a:pt x="13957" y="10944"/>
                  </a:lnTo>
                  <a:lnTo>
                    <a:pt x="13936" y="10881"/>
                  </a:lnTo>
                  <a:lnTo>
                    <a:pt x="13852" y="10881"/>
                  </a:lnTo>
                  <a:lnTo>
                    <a:pt x="13768" y="10797"/>
                  </a:lnTo>
                  <a:lnTo>
                    <a:pt x="13664" y="10693"/>
                  </a:lnTo>
                  <a:lnTo>
                    <a:pt x="13643" y="10651"/>
                  </a:lnTo>
                  <a:lnTo>
                    <a:pt x="13559" y="10567"/>
                  </a:lnTo>
                  <a:lnTo>
                    <a:pt x="13810" y="10546"/>
                  </a:lnTo>
                  <a:lnTo>
                    <a:pt x="13831" y="10232"/>
                  </a:lnTo>
                  <a:lnTo>
                    <a:pt x="14814" y="10253"/>
                  </a:lnTo>
                  <a:lnTo>
                    <a:pt x="14856" y="10170"/>
                  </a:lnTo>
                  <a:lnTo>
                    <a:pt x="14898" y="10128"/>
                  </a:lnTo>
                  <a:lnTo>
                    <a:pt x="14982" y="10128"/>
                  </a:lnTo>
                  <a:lnTo>
                    <a:pt x="14982" y="10170"/>
                  </a:lnTo>
                  <a:lnTo>
                    <a:pt x="15003" y="10212"/>
                  </a:lnTo>
                  <a:lnTo>
                    <a:pt x="15024" y="10170"/>
                  </a:lnTo>
                  <a:lnTo>
                    <a:pt x="15086" y="10149"/>
                  </a:lnTo>
                  <a:lnTo>
                    <a:pt x="15086" y="10128"/>
                  </a:lnTo>
                  <a:lnTo>
                    <a:pt x="15170" y="10044"/>
                  </a:lnTo>
                  <a:lnTo>
                    <a:pt x="15191" y="9940"/>
                  </a:lnTo>
                  <a:lnTo>
                    <a:pt x="15212" y="9898"/>
                  </a:lnTo>
                  <a:lnTo>
                    <a:pt x="15317" y="9898"/>
                  </a:lnTo>
                  <a:lnTo>
                    <a:pt x="15421" y="9793"/>
                  </a:lnTo>
                  <a:lnTo>
                    <a:pt x="15526" y="9647"/>
                  </a:lnTo>
                  <a:lnTo>
                    <a:pt x="15610" y="9626"/>
                  </a:lnTo>
                  <a:lnTo>
                    <a:pt x="15610" y="9626"/>
                  </a:lnTo>
                  <a:lnTo>
                    <a:pt x="15589" y="9730"/>
                  </a:lnTo>
                  <a:lnTo>
                    <a:pt x="15526" y="9793"/>
                  </a:lnTo>
                  <a:lnTo>
                    <a:pt x="15547" y="9835"/>
                  </a:lnTo>
                  <a:lnTo>
                    <a:pt x="15651" y="9919"/>
                  </a:lnTo>
                  <a:lnTo>
                    <a:pt x="15714" y="10023"/>
                  </a:lnTo>
                  <a:lnTo>
                    <a:pt x="15735" y="10002"/>
                  </a:lnTo>
                  <a:lnTo>
                    <a:pt x="15840" y="9814"/>
                  </a:lnTo>
                  <a:lnTo>
                    <a:pt x="15944" y="9437"/>
                  </a:lnTo>
                  <a:lnTo>
                    <a:pt x="16007" y="9333"/>
                  </a:lnTo>
                  <a:lnTo>
                    <a:pt x="15944" y="9375"/>
                  </a:lnTo>
                  <a:lnTo>
                    <a:pt x="15902" y="9416"/>
                  </a:lnTo>
                  <a:lnTo>
                    <a:pt x="15840" y="9395"/>
                  </a:lnTo>
                  <a:lnTo>
                    <a:pt x="15840" y="9333"/>
                  </a:lnTo>
                  <a:lnTo>
                    <a:pt x="15965" y="9207"/>
                  </a:lnTo>
                  <a:lnTo>
                    <a:pt x="16007" y="9123"/>
                  </a:lnTo>
                  <a:lnTo>
                    <a:pt x="15902" y="9123"/>
                  </a:lnTo>
                  <a:lnTo>
                    <a:pt x="15819" y="9061"/>
                  </a:lnTo>
                  <a:lnTo>
                    <a:pt x="15840" y="9019"/>
                  </a:lnTo>
                  <a:lnTo>
                    <a:pt x="15965" y="8956"/>
                  </a:lnTo>
                  <a:lnTo>
                    <a:pt x="15965" y="8789"/>
                  </a:lnTo>
                  <a:lnTo>
                    <a:pt x="16028" y="8705"/>
                  </a:lnTo>
                  <a:lnTo>
                    <a:pt x="16279" y="8475"/>
                  </a:lnTo>
                  <a:lnTo>
                    <a:pt x="16426" y="8266"/>
                  </a:lnTo>
                  <a:lnTo>
                    <a:pt x="16488" y="8119"/>
                  </a:lnTo>
                  <a:lnTo>
                    <a:pt x="16488" y="8015"/>
                  </a:lnTo>
                  <a:lnTo>
                    <a:pt x="16321" y="7763"/>
                  </a:lnTo>
                  <a:lnTo>
                    <a:pt x="16216" y="7805"/>
                  </a:lnTo>
                  <a:lnTo>
                    <a:pt x="16237" y="7847"/>
                  </a:lnTo>
                  <a:lnTo>
                    <a:pt x="16174" y="7868"/>
                  </a:lnTo>
                  <a:lnTo>
                    <a:pt x="15923" y="7826"/>
                  </a:lnTo>
                  <a:lnTo>
                    <a:pt x="15693" y="7826"/>
                  </a:lnTo>
                  <a:lnTo>
                    <a:pt x="15693" y="7868"/>
                  </a:lnTo>
                  <a:lnTo>
                    <a:pt x="15547" y="7952"/>
                  </a:lnTo>
                  <a:lnTo>
                    <a:pt x="15505" y="7910"/>
                  </a:lnTo>
                  <a:lnTo>
                    <a:pt x="15379" y="7931"/>
                  </a:lnTo>
                  <a:lnTo>
                    <a:pt x="15275" y="8035"/>
                  </a:lnTo>
                  <a:lnTo>
                    <a:pt x="14793" y="8035"/>
                  </a:lnTo>
                  <a:lnTo>
                    <a:pt x="14396" y="8119"/>
                  </a:lnTo>
                  <a:lnTo>
                    <a:pt x="14396" y="8182"/>
                  </a:lnTo>
                  <a:lnTo>
                    <a:pt x="14501" y="8224"/>
                  </a:lnTo>
                  <a:lnTo>
                    <a:pt x="14291" y="8454"/>
                  </a:lnTo>
                  <a:lnTo>
                    <a:pt x="14270" y="8810"/>
                  </a:lnTo>
                  <a:lnTo>
                    <a:pt x="14291" y="8851"/>
                  </a:lnTo>
                  <a:lnTo>
                    <a:pt x="14082" y="9082"/>
                  </a:lnTo>
                  <a:lnTo>
                    <a:pt x="14082" y="9270"/>
                  </a:lnTo>
                  <a:lnTo>
                    <a:pt x="13957" y="9395"/>
                  </a:lnTo>
                  <a:lnTo>
                    <a:pt x="13873" y="9416"/>
                  </a:lnTo>
                  <a:lnTo>
                    <a:pt x="13622" y="9542"/>
                  </a:lnTo>
                  <a:lnTo>
                    <a:pt x="13643" y="9584"/>
                  </a:lnTo>
                  <a:lnTo>
                    <a:pt x="13747" y="9500"/>
                  </a:lnTo>
                  <a:lnTo>
                    <a:pt x="13726" y="9605"/>
                  </a:lnTo>
                  <a:lnTo>
                    <a:pt x="13726" y="9793"/>
                  </a:lnTo>
                  <a:lnTo>
                    <a:pt x="13622" y="9919"/>
                  </a:lnTo>
                  <a:lnTo>
                    <a:pt x="13538" y="9919"/>
                  </a:lnTo>
                  <a:lnTo>
                    <a:pt x="13517" y="9960"/>
                  </a:lnTo>
                  <a:lnTo>
                    <a:pt x="13454" y="9919"/>
                  </a:lnTo>
                  <a:lnTo>
                    <a:pt x="13329" y="9835"/>
                  </a:lnTo>
                  <a:lnTo>
                    <a:pt x="13350" y="9793"/>
                  </a:lnTo>
                  <a:lnTo>
                    <a:pt x="13454" y="9730"/>
                  </a:lnTo>
                  <a:lnTo>
                    <a:pt x="13308" y="9688"/>
                  </a:lnTo>
                  <a:lnTo>
                    <a:pt x="13245" y="9730"/>
                  </a:lnTo>
                  <a:lnTo>
                    <a:pt x="13120" y="9709"/>
                  </a:lnTo>
                  <a:lnTo>
                    <a:pt x="12973" y="9709"/>
                  </a:lnTo>
                  <a:lnTo>
                    <a:pt x="12869" y="9793"/>
                  </a:lnTo>
                  <a:lnTo>
                    <a:pt x="12722" y="9814"/>
                  </a:lnTo>
                  <a:lnTo>
                    <a:pt x="12513" y="9814"/>
                  </a:lnTo>
                  <a:lnTo>
                    <a:pt x="12492" y="9856"/>
                  </a:lnTo>
                  <a:lnTo>
                    <a:pt x="12262" y="10002"/>
                  </a:lnTo>
                  <a:lnTo>
                    <a:pt x="12178" y="10002"/>
                  </a:lnTo>
                  <a:lnTo>
                    <a:pt x="12157" y="9940"/>
                  </a:lnTo>
                  <a:lnTo>
                    <a:pt x="11948" y="10002"/>
                  </a:lnTo>
                  <a:lnTo>
                    <a:pt x="11822" y="10044"/>
                  </a:lnTo>
                  <a:lnTo>
                    <a:pt x="11760" y="9919"/>
                  </a:lnTo>
                  <a:lnTo>
                    <a:pt x="11634" y="9730"/>
                  </a:lnTo>
                  <a:lnTo>
                    <a:pt x="11467" y="9647"/>
                  </a:lnTo>
                  <a:lnTo>
                    <a:pt x="11425" y="9605"/>
                  </a:lnTo>
                  <a:lnTo>
                    <a:pt x="11257" y="9605"/>
                  </a:lnTo>
                  <a:lnTo>
                    <a:pt x="11216" y="9626"/>
                  </a:lnTo>
                  <a:lnTo>
                    <a:pt x="11132" y="9521"/>
                  </a:lnTo>
                  <a:lnTo>
                    <a:pt x="10902" y="9270"/>
                  </a:lnTo>
                  <a:lnTo>
                    <a:pt x="10881" y="9165"/>
                  </a:lnTo>
                  <a:lnTo>
                    <a:pt x="10881" y="9082"/>
                  </a:lnTo>
                  <a:lnTo>
                    <a:pt x="10776" y="8914"/>
                  </a:lnTo>
                  <a:lnTo>
                    <a:pt x="10713" y="8789"/>
                  </a:lnTo>
                  <a:lnTo>
                    <a:pt x="10400" y="8454"/>
                  </a:lnTo>
                  <a:lnTo>
                    <a:pt x="10379" y="8328"/>
                  </a:lnTo>
                  <a:lnTo>
                    <a:pt x="10316" y="8245"/>
                  </a:lnTo>
                  <a:lnTo>
                    <a:pt x="10358" y="8161"/>
                  </a:lnTo>
                  <a:lnTo>
                    <a:pt x="10316" y="8077"/>
                  </a:lnTo>
                  <a:lnTo>
                    <a:pt x="10253" y="7847"/>
                  </a:lnTo>
                  <a:lnTo>
                    <a:pt x="10169" y="7763"/>
                  </a:lnTo>
                  <a:lnTo>
                    <a:pt x="10190" y="7638"/>
                  </a:lnTo>
                  <a:lnTo>
                    <a:pt x="10316" y="7805"/>
                  </a:lnTo>
                  <a:lnTo>
                    <a:pt x="10316" y="8015"/>
                  </a:lnTo>
                  <a:lnTo>
                    <a:pt x="10379" y="7973"/>
                  </a:lnTo>
                  <a:lnTo>
                    <a:pt x="10379" y="7805"/>
                  </a:lnTo>
                  <a:lnTo>
                    <a:pt x="10211" y="7554"/>
                  </a:lnTo>
                  <a:lnTo>
                    <a:pt x="10253" y="7429"/>
                  </a:lnTo>
                  <a:lnTo>
                    <a:pt x="10190" y="7219"/>
                  </a:lnTo>
                  <a:lnTo>
                    <a:pt x="10169" y="7115"/>
                  </a:lnTo>
                  <a:lnTo>
                    <a:pt x="10253" y="7010"/>
                  </a:lnTo>
                  <a:lnTo>
                    <a:pt x="10295" y="6717"/>
                  </a:lnTo>
                  <a:lnTo>
                    <a:pt x="10253" y="6571"/>
                  </a:lnTo>
                  <a:lnTo>
                    <a:pt x="10316" y="6278"/>
                  </a:lnTo>
                  <a:lnTo>
                    <a:pt x="10316" y="6173"/>
                  </a:lnTo>
                  <a:lnTo>
                    <a:pt x="10358" y="6090"/>
                  </a:lnTo>
                  <a:lnTo>
                    <a:pt x="10316" y="6048"/>
                  </a:lnTo>
                  <a:lnTo>
                    <a:pt x="10316" y="5922"/>
                  </a:lnTo>
                  <a:lnTo>
                    <a:pt x="10379" y="5859"/>
                  </a:lnTo>
                  <a:lnTo>
                    <a:pt x="10400" y="5713"/>
                  </a:lnTo>
                  <a:lnTo>
                    <a:pt x="10420" y="5650"/>
                  </a:lnTo>
                  <a:lnTo>
                    <a:pt x="10358" y="5608"/>
                  </a:lnTo>
                  <a:lnTo>
                    <a:pt x="10420" y="5504"/>
                  </a:lnTo>
                  <a:lnTo>
                    <a:pt x="10420" y="5336"/>
                  </a:lnTo>
                  <a:lnTo>
                    <a:pt x="10525" y="5336"/>
                  </a:lnTo>
                  <a:lnTo>
                    <a:pt x="10504" y="5441"/>
                  </a:lnTo>
                  <a:lnTo>
                    <a:pt x="10504" y="5525"/>
                  </a:lnTo>
                  <a:lnTo>
                    <a:pt x="10567" y="5504"/>
                  </a:lnTo>
                  <a:lnTo>
                    <a:pt x="10588" y="5399"/>
                  </a:lnTo>
                  <a:lnTo>
                    <a:pt x="10672" y="5294"/>
                  </a:lnTo>
                  <a:lnTo>
                    <a:pt x="10692" y="5148"/>
                  </a:lnTo>
                  <a:lnTo>
                    <a:pt x="10734" y="5106"/>
                  </a:lnTo>
                  <a:lnTo>
                    <a:pt x="10776" y="4939"/>
                  </a:lnTo>
                  <a:lnTo>
                    <a:pt x="10776" y="4897"/>
                  </a:lnTo>
                  <a:lnTo>
                    <a:pt x="10692" y="4939"/>
                  </a:lnTo>
                  <a:lnTo>
                    <a:pt x="10672" y="5127"/>
                  </a:lnTo>
                  <a:lnTo>
                    <a:pt x="10567" y="5190"/>
                  </a:lnTo>
                  <a:lnTo>
                    <a:pt x="10588" y="5106"/>
                  </a:lnTo>
                  <a:lnTo>
                    <a:pt x="10525" y="5085"/>
                  </a:lnTo>
                  <a:lnTo>
                    <a:pt x="10504" y="5002"/>
                  </a:lnTo>
                  <a:lnTo>
                    <a:pt x="10400" y="5002"/>
                  </a:lnTo>
                  <a:lnTo>
                    <a:pt x="10295" y="4918"/>
                  </a:lnTo>
                  <a:lnTo>
                    <a:pt x="10107" y="4876"/>
                  </a:lnTo>
                  <a:lnTo>
                    <a:pt x="10002" y="4771"/>
                  </a:lnTo>
                  <a:lnTo>
                    <a:pt x="9939" y="4730"/>
                  </a:lnTo>
                  <a:lnTo>
                    <a:pt x="9856" y="4730"/>
                  </a:lnTo>
                  <a:lnTo>
                    <a:pt x="9793" y="4709"/>
                  </a:lnTo>
                  <a:lnTo>
                    <a:pt x="9772" y="4709"/>
                  </a:lnTo>
                  <a:lnTo>
                    <a:pt x="9730" y="4667"/>
                  </a:lnTo>
                  <a:lnTo>
                    <a:pt x="9751" y="4499"/>
                  </a:lnTo>
                  <a:lnTo>
                    <a:pt x="9625" y="4165"/>
                  </a:lnTo>
                  <a:lnTo>
                    <a:pt x="9625" y="4144"/>
                  </a:lnTo>
                  <a:lnTo>
                    <a:pt x="9625" y="4081"/>
                  </a:lnTo>
                  <a:lnTo>
                    <a:pt x="9625" y="3976"/>
                  </a:lnTo>
                  <a:lnTo>
                    <a:pt x="9646" y="3872"/>
                  </a:lnTo>
                  <a:lnTo>
                    <a:pt x="9542" y="3788"/>
                  </a:lnTo>
                  <a:lnTo>
                    <a:pt x="9479" y="3683"/>
                  </a:lnTo>
                  <a:lnTo>
                    <a:pt x="9458" y="3579"/>
                  </a:lnTo>
                  <a:lnTo>
                    <a:pt x="9374" y="3537"/>
                  </a:lnTo>
                  <a:lnTo>
                    <a:pt x="9353" y="3453"/>
                  </a:lnTo>
                  <a:lnTo>
                    <a:pt x="9312" y="3432"/>
                  </a:lnTo>
                  <a:lnTo>
                    <a:pt x="9228" y="3223"/>
                  </a:lnTo>
                  <a:lnTo>
                    <a:pt x="9207" y="3139"/>
                  </a:lnTo>
                  <a:lnTo>
                    <a:pt x="9123" y="3118"/>
                  </a:lnTo>
                  <a:lnTo>
                    <a:pt x="9123" y="2951"/>
                  </a:lnTo>
                  <a:lnTo>
                    <a:pt x="9123" y="2888"/>
                  </a:lnTo>
                  <a:lnTo>
                    <a:pt x="9060" y="2825"/>
                  </a:lnTo>
                  <a:lnTo>
                    <a:pt x="9040" y="2721"/>
                  </a:lnTo>
                  <a:lnTo>
                    <a:pt x="8935" y="2574"/>
                  </a:lnTo>
                  <a:lnTo>
                    <a:pt x="8830" y="2491"/>
                  </a:lnTo>
                  <a:lnTo>
                    <a:pt x="8788" y="2386"/>
                  </a:lnTo>
                  <a:lnTo>
                    <a:pt x="8705" y="2365"/>
                  </a:lnTo>
                  <a:lnTo>
                    <a:pt x="8621" y="2365"/>
                  </a:lnTo>
                  <a:lnTo>
                    <a:pt x="8600" y="2323"/>
                  </a:lnTo>
                  <a:lnTo>
                    <a:pt x="8579" y="2302"/>
                  </a:lnTo>
                  <a:lnTo>
                    <a:pt x="8475" y="2323"/>
                  </a:lnTo>
                  <a:lnTo>
                    <a:pt x="8370" y="2302"/>
                  </a:lnTo>
                  <a:lnTo>
                    <a:pt x="8265" y="2302"/>
                  </a:lnTo>
                  <a:lnTo>
                    <a:pt x="8223" y="2386"/>
                  </a:lnTo>
                  <a:lnTo>
                    <a:pt x="8182" y="2386"/>
                  </a:lnTo>
                  <a:lnTo>
                    <a:pt x="8161" y="2365"/>
                  </a:lnTo>
                  <a:lnTo>
                    <a:pt x="8119" y="2365"/>
                  </a:lnTo>
                  <a:lnTo>
                    <a:pt x="8035" y="2386"/>
                  </a:lnTo>
                  <a:lnTo>
                    <a:pt x="7993" y="2428"/>
                  </a:lnTo>
                  <a:lnTo>
                    <a:pt x="7910" y="2595"/>
                  </a:lnTo>
                  <a:lnTo>
                    <a:pt x="7868" y="2679"/>
                  </a:lnTo>
                  <a:lnTo>
                    <a:pt x="7868" y="2700"/>
                  </a:lnTo>
                  <a:lnTo>
                    <a:pt x="7868" y="2742"/>
                  </a:lnTo>
                  <a:lnTo>
                    <a:pt x="7805" y="2742"/>
                  </a:lnTo>
                  <a:lnTo>
                    <a:pt x="7700" y="2825"/>
                  </a:lnTo>
                  <a:lnTo>
                    <a:pt x="7700" y="2846"/>
                  </a:lnTo>
                  <a:lnTo>
                    <a:pt x="7659" y="2888"/>
                  </a:lnTo>
                  <a:lnTo>
                    <a:pt x="7596" y="2888"/>
                  </a:lnTo>
                  <a:lnTo>
                    <a:pt x="7575" y="2825"/>
                  </a:lnTo>
                  <a:lnTo>
                    <a:pt x="7449" y="2784"/>
                  </a:lnTo>
                  <a:lnTo>
                    <a:pt x="7366" y="2742"/>
                  </a:lnTo>
                  <a:lnTo>
                    <a:pt x="7345" y="2700"/>
                  </a:lnTo>
                  <a:lnTo>
                    <a:pt x="7219" y="2637"/>
                  </a:lnTo>
                  <a:lnTo>
                    <a:pt x="7156" y="2637"/>
                  </a:lnTo>
                  <a:lnTo>
                    <a:pt x="7115" y="2595"/>
                  </a:lnTo>
                  <a:lnTo>
                    <a:pt x="7115" y="2574"/>
                  </a:lnTo>
                  <a:lnTo>
                    <a:pt x="7073" y="2512"/>
                  </a:lnTo>
                  <a:lnTo>
                    <a:pt x="7031" y="2491"/>
                  </a:lnTo>
                  <a:lnTo>
                    <a:pt x="6989" y="2491"/>
                  </a:lnTo>
                  <a:lnTo>
                    <a:pt x="6947" y="2470"/>
                  </a:lnTo>
                  <a:lnTo>
                    <a:pt x="6926" y="2470"/>
                  </a:lnTo>
                  <a:lnTo>
                    <a:pt x="6926" y="2428"/>
                  </a:lnTo>
                  <a:lnTo>
                    <a:pt x="6905" y="2323"/>
                  </a:lnTo>
                  <a:lnTo>
                    <a:pt x="6822" y="2261"/>
                  </a:lnTo>
                  <a:lnTo>
                    <a:pt x="6717" y="2114"/>
                  </a:lnTo>
                  <a:lnTo>
                    <a:pt x="6717" y="2093"/>
                  </a:lnTo>
                  <a:lnTo>
                    <a:pt x="6801" y="2072"/>
                  </a:lnTo>
                  <a:lnTo>
                    <a:pt x="6822" y="2051"/>
                  </a:lnTo>
                  <a:lnTo>
                    <a:pt x="6822" y="1968"/>
                  </a:lnTo>
                  <a:lnTo>
                    <a:pt x="6738" y="1884"/>
                  </a:lnTo>
                  <a:lnTo>
                    <a:pt x="6717" y="1863"/>
                  </a:lnTo>
                  <a:lnTo>
                    <a:pt x="6696" y="1842"/>
                  </a:lnTo>
                  <a:lnTo>
                    <a:pt x="6654" y="1800"/>
                  </a:lnTo>
                  <a:lnTo>
                    <a:pt x="6633" y="1675"/>
                  </a:lnTo>
                  <a:lnTo>
                    <a:pt x="6591" y="1591"/>
                  </a:lnTo>
                  <a:lnTo>
                    <a:pt x="6508" y="1549"/>
                  </a:lnTo>
                  <a:lnTo>
                    <a:pt x="6424" y="1528"/>
                  </a:lnTo>
                  <a:lnTo>
                    <a:pt x="6466" y="1465"/>
                  </a:lnTo>
                  <a:lnTo>
                    <a:pt x="6466" y="1424"/>
                  </a:lnTo>
                  <a:lnTo>
                    <a:pt x="6403" y="1340"/>
                  </a:lnTo>
                  <a:lnTo>
                    <a:pt x="6299" y="1319"/>
                  </a:lnTo>
                  <a:lnTo>
                    <a:pt x="6319" y="1256"/>
                  </a:lnTo>
                  <a:lnTo>
                    <a:pt x="6278" y="1173"/>
                  </a:lnTo>
                  <a:lnTo>
                    <a:pt x="6215" y="1173"/>
                  </a:lnTo>
                  <a:lnTo>
                    <a:pt x="6194" y="1131"/>
                  </a:lnTo>
                  <a:lnTo>
                    <a:pt x="6131" y="1068"/>
                  </a:lnTo>
                  <a:lnTo>
                    <a:pt x="6068" y="942"/>
                  </a:lnTo>
                  <a:lnTo>
                    <a:pt x="5943" y="859"/>
                  </a:lnTo>
                  <a:lnTo>
                    <a:pt x="5022" y="838"/>
                  </a:lnTo>
                  <a:lnTo>
                    <a:pt x="4980" y="1047"/>
                  </a:lnTo>
                  <a:lnTo>
                    <a:pt x="3327" y="1005"/>
                  </a:lnTo>
                  <a:lnTo>
                    <a:pt x="1402" y="105"/>
                  </a:lnTo>
                  <a:lnTo>
                    <a:pt x="1402" y="64"/>
                  </a:lnTo>
                  <a:lnTo>
                    <a:pt x="138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70"/>
            <p:cNvSpPr/>
            <p:nvPr/>
          </p:nvSpPr>
          <p:spPr>
            <a:xfrm>
              <a:off x="3378594" y="3107749"/>
              <a:ext cx="19445" cy="26657"/>
            </a:xfrm>
            <a:custGeom>
              <a:avLst/>
              <a:gdLst/>
              <a:ahLst/>
              <a:cxnLst/>
              <a:rect l="l" t="t" r="r" b="b"/>
              <a:pathLst>
                <a:path w="1633" h="2344" extrusionOk="0">
                  <a:moveTo>
                    <a:pt x="336" y="0"/>
                  </a:moveTo>
                  <a:lnTo>
                    <a:pt x="231" y="84"/>
                  </a:lnTo>
                  <a:lnTo>
                    <a:pt x="126" y="147"/>
                  </a:lnTo>
                  <a:lnTo>
                    <a:pt x="85" y="209"/>
                  </a:lnTo>
                  <a:lnTo>
                    <a:pt x="1" y="314"/>
                  </a:lnTo>
                  <a:lnTo>
                    <a:pt x="1" y="460"/>
                  </a:lnTo>
                  <a:lnTo>
                    <a:pt x="64" y="607"/>
                  </a:lnTo>
                  <a:lnTo>
                    <a:pt x="22" y="732"/>
                  </a:lnTo>
                  <a:lnTo>
                    <a:pt x="22" y="816"/>
                  </a:lnTo>
                  <a:lnTo>
                    <a:pt x="126" y="879"/>
                  </a:lnTo>
                  <a:lnTo>
                    <a:pt x="189" y="963"/>
                  </a:lnTo>
                  <a:lnTo>
                    <a:pt x="231" y="1067"/>
                  </a:lnTo>
                  <a:lnTo>
                    <a:pt x="273" y="1193"/>
                  </a:lnTo>
                  <a:lnTo>
                    <a:pt x="294" y="1256"/>
                  </a:lnTo>
                  <a:lnTo>
                    <a:pt x="273" y="1360"/>
                  </a:lnTo>
                  <a:lnTo>
                    <a:pt x="189" y="1444"/>
                  </a:lnTo>
                  <a:lnTo>
                    <a:pt x="189" y="1590"/>
                  </a:lnTo>
                  <a:lnTo>
                    <a:pt x="231" y="1653"/>
                  </a:lnTo>
                  <a:lnTo>
                    <a:pt x="189" y="1779"/>
                  </a:lnTo>
                  <a:lnTo>
                    <a:pt x="64" y="1883"/>
                  </a:lnTo>
                  <a:lnTo>
                    <a:pt x="1" y="1883"/>
                  </a:lnTo>
                  <a:lnTo>
                    <a:pt x="22" y="1925"/>
                  </a:lnTo>
                  <a:lnTo>
                    <a:pt x="85" y="2009"/>
                  </a:lnTo>
                  <a:lnTo>
                    <a:pt x="106" y="2030"/>
                  </a:lnTo>
                  <a:lnTo>
                    <a:pt x="106" y="2113"/>
                  </a:lnTo>
                  <a:lnTo>
                    <a:pt x="189" y="2197"/>
                  </a:lnTo>
                  <a:lnTo>
                    <a:pt x="294" y="2218"/>
                  </a:lnTo>
                  <a:lnTo>
                    <a:pt x="336" y="2134"/>
                  </a:lnTo>
                  <a:lnTo>
                    <a:pt x="419" y="2113"/>
                  </a:lnTo>
                  <a:lnTo>
                    <a:pt x="503" y="2113"/>
                  </a:lnTo>
                  <a:lnTo>
                    <a:pt x="503" y="2176"/>
                  </a:lnTo>
                  <a:lnTo>
                    <a:pt x="545" y="2197"/>
                  </a:lnTo>
                  <a:lnTo>
                    <a:pt x="545" y="2323"/>
                  </a:lnTo>
                  <a:lnTo>
                    <a:pt x="608" y="2344"/>
                  </a:lnTo>
                  <a:lnTo>
                    <a:pt x="712" y="2281"/>
                  </a:lnTo>
                  <a:lnTo>
                    <a:pt x="733" y="2197"/>
                  </a:lnTo>
                  <a:lnTo>
                    <a:pt x="817" y="2134"/>
                  </a:lnTo>
                  <a:lnTo>
                    <a:pt x="880" y="2113"/>
                  </a:lnTo>
                  <a:lnTo>
                    <a:pt x="963" y="1988"/>
                  </a:lnTo>
                  <a:lnTo>
                    <a:pt x="1068" y="1820"/>
                  </a:lnTo>
                  <a:lnTo>
                    <a:pt x="1173" y="1590"/>
                  </a:lnTo>
                  <a:lnTo>
                    <a:pt x="1173" y="1486"/>
                  </a:lnTo>
                  <a:lnTo>
                    <a:pt x="1340" y="1297"/>
                  </a:lnTo>
                  <a:lnTo>
                    <a:pt x="1466" y="1130"/>
                  </a:lnTo>
                  <a:lnTo>
                    <a:pt x="1528" y="1046"/>
                  </a:lnTo>
                  <a:lnTo>
                    <a:pt x="1633" y="921"/>
                  </a:lnTo>
                  <a:lnTo>
                    <a:pt x="1591" y="774"/>
                  </a:lnTo>
                  <a:lnTo>
                    <a:pt x="1487" y="649"/>
                  </a:lnTo>
                  <a:lnTo>
                    <a:pt x="1466" y="711"/>
                  </a:lnTo>
                  <a:lnTo>
                    <a:pt x="1382" y="649"/>
                  </a:lnTo>
                  <a:lnTo>
                    <a:pt x="1361" y="544"/>
                  </a:lnTo>
                  <a:lnTo>
                    <a:pt x="1173" y="335"/>
                  </a:lnTo>
                  <a:lnTo>
                    <a:pt x="1131" y="335"/>
                  </a:lnTo>
                  <a:lnTo>
                    <a:pt x="963" y="209"/>
                  </a:lnTo>
                  <a:lnTo>
                    <a:pt x="650" y="105"/>
                  </a:lnTo>
                  <a:lnTo>
                    <a:pt x="524" y="21"/>
                  </a:lnTo>
                  <a:lnTo>
                    <a:pt x="33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70"/>
            <p:cNvSpPr/>
            <p:nvPr/>
          </p:nvSpPr>
          <p:spPr>
            <a:xfrm>
              <a:off x="3354434" y="3105122"/>
              <a:ext cx="27661" cy="28807"/>
            </a:xfrm>
            <a:custGeom>
              <a:avLst/>
              <a:gdLst/>
              <a:ahLst/>
              <a:cxnLst/>
              <a:rect l="l" t="t" r="r" b="b"/>
              <a:pathLst>
                <a:path w="2323" h="2533" extrusionOk="0">
                  <a:moveTo>
                    <a:pt x="1632" y="1"/>
                  </a:moveTo>
                  <a:lnTo>
                    <a:pt x="1528" y="43"/>
                  </a:lnTo>
                  <a:lnTo>
                    <a:pt x="1339" y="22"/>
                  </a:lnTo>
                  <a:lnTo>
                    <a:pt x="1151" y="64"/>
                  </a:lnTo>
                  <a:lnTo>
                    <a:pt x="963" y="22"/>
                  </a:lnTo>
                  <a:lnTo>
                    <a:pt x="691" y="22"/>
                  </a:lnTo>
                  <a:lnTo>
                    <a:pt x="544" y="64"/>
                  </a:lnTo>
                  <a:lnTo>
                    <a:pt x="544" y="210"/>
                  </a:lnTo>
                  <a:lnTo>
                    <a:pt x="482" y="336"/>
                  </a:lnTo>
                  <a:lnTo>
                    <a:pt x="523" y="419"/>
                  </a:lnTo>
                  <a:lnTo>
                    <a:pt x="440" y="524"/>
                  </a:lnTo>
                  <a:lnTo>
                    <a:pt x="335" y="566"/>
                  </a:lnTo>
                  <a:lnTo>
                    <a:pt x="168" y="566"/>
                  </a:lnTo>
                  <a:lnTo>
                    <a:pt x="105" y="691"/>
                  </a:lnTo>
                  <a:lnTo>
                    <a:pt x="105" y="838"/>
                  </a:lnTo>
                  <a:lnTo>
                    <a:pt x="0" y="1068"/>
                  </a:lnTo>
                  <a:lnTo>
                    <a:pt x="21" y="1152"/>
                  </a:lnTo>
                  <a:lnTo>
                    <a:pt x="126" y="1194"/>
                  </a:lnTo>
                  <a:lnTo>
                    <a:pt x="168" y="1277"/>
                  </a:lnTo>
                  <a:lnTo>
                    <a:pt x="210" y="1319"/>
                  </a:lnTo>
                  <a:lnTo>
                    <a:pt x="272" y="1424"/>
                  </a:lnTo>
                  <a:lnTo>
                    <a:pt x="272" y="1507"/>
                  </a:lnTo>
                  <a:lnTo>
                    <a:pt x="335" y="1570"/>
                  </a:lnTo>
                  <a:lnTo>
                    <a:pt x="419" y="1570"/>
                  </a:lnTo>
                  <a:lnTo>
                    <a:pt x="461" y="1591"/>
                  </a:lnTo>
                  <a:lnTo>
                    <a:pt x="482" y="1696"/>
                  </a:lnTo>
                  <a:lnTo>
                    <a:pt x="523" y="1842"/>
                  </a:lnTo>
                  <a:lnTo>
                    <a:pt x="523" y="1989"/>
                  </a:lnTo>
                  <a:lnTo>
                    <a:pt x="586" y="2010"/>
                  </a:lnTo>
                  <a:lnTo>
                    <a:pt x="670" y="2135"/>
                  </a:lnTo>
                  <a:lnTo>
                    <a:pt x="691" y="2219"/>
                  </a:lnTo>
                  <a:lnTo>
                    <a:pt x="795" y="2261"/>
                  </a:lnTo>
                  <a:lnTo>
                    <a:pt x="795" y="2323"/>
                  </a:lnTo>
                  <a:lnTo>
                    <a:pt x="858" y="2407"/>
                  </a:lnTo>
                  <a:lnTo>
                    <a:pt x="942" y="2449"/>
                  </a:lnTo>
                  <a:lnTo>
                    <a:pt x="984" y="2449"/>
                  </a:lnTo>
                  <a:lnTo>
                    <a:pt x="1005" y="2470"/>
                  </a:lnTo>
                  <a:lnTo>
                    <a:pt x="1172" y="2533"/>
                  </a:lnTo>
                  <a:lnTo>
                    <a:pt x="1256" y="2533"/>
                  </a:lnTo>
                  <a:lnTo>
                    <a:pt x="1277" y="2470"/>
                  </a:lnTo>
                  <a:lnTo>
                    <a:pt x="1214" y="2344"/>
                  </a:lnTo>
                  <a:lnTo>
                    <a:pt x="1193" y="2303"/>
                  </a:lnTo>
                  <a:lnTo>
                    <a:pt x="1088" y="2198"/>
                  </a:lnTo>
                  <a:lnTo>
                    <a:pt x="1109" y="2093"/>
                  </a:lnTo>
                  <a:lnTo>
                    <a:pt x="1214" y="2010"/>
                  </a:lnTo>
                  <a:lnTo>
                    <a:pt x="1339" y="2031"/>
                  </a:lnTo>
                  <a:lnTo>
                    <a:pt x="1591" y="2031"/>
                  </a:lnTo>
                  <a:lnTo>
                    <a:pt x="1695" y="1989"/>
                  </a:lnTo>
                  <a:lnTo>
                    <a:pt x="1842" y="1989"/>
                  </a:lnTo>
                  <a:lnTo>
                    <a:pt x="1946" y="2093"/>
                  </a:lnTo>
                  <a:lnTo>
                    <a:pt x="2030" y="2114"/>
                  </a:lnTo>
                  <a:lnTo>
                    <a:pt x="2093" y="2114"/>
                  </a:lnTo>
                  <a:lnTo>
                    <a:pt x="2218" y="2010"/>
                  </a:lnTo>
                  <a:lnTo>
                    <a:pt x="2260" y="1884"/>
                  </a:lnTo>
                  <a:lnTo>
                    <a:pt x="2218" y="1821"/>
                  </a:lnTo>
                  <a:lnTo>
                    <a:pt x="2218" y="1675"/>
                  </a:lnTo>
                  <a:lnTo>
                    <a:pt x="2302" y="1591"/>
                  </a:lnTo>
                  <a:lnTo>
                    <a:pt x="2323" y="1487"/>
                  </a:lnTo>
                  <a:lnTo>
                    <a:pt x="2302" y="1424"/>
                  </a:lnTo>
                  <a:lnTo>
                    <a:pt x="2260" y="1298"/>
                  </a:lnTo>
                  <a:lnTo>
                    <a:pt x="2218" y="1194"/>
                  </a:lnTo>
                  <a:lnTo>
                    <a:pt x="2155" y="1110"/>
                  </a:lnTo>
                  <a:lnTo>
                    <a:pt x="2051" y="1047"/>
                  </a:lnTo>
                  <a:lnTo>
                    <a:pt x="2051" y="963"/>
                  </a:lnTo>
                  <a:lnTo>
                    <a:pt x="2093" y="838"/>
                  </a:lnTo>
                  <a:lnTo>
                    <a:pt x="2030" y="691"/>
                  </a:lnTo>
                  <a:lnTo>
                    <a:pt x="2030" y="545"/>
                  </a:lnTo>
                  <a:lnTo>
                    <a:pt x="2114" y="440"/>
                  </a:lnTo>
                  <a:lnTo>
                    <a:pt x="2155" y="378"/>
                  </a:lnTo>
                  <a:lnTo>
                    <a:pt x="2260" y="231"/>
                  </a:lnTo>
                  <a:lnTo>
                    <a:pt x="2260" y="147"/>
                  </a:lnTo>
                  <a:lnTo>
                    <a:pt x="2135" y="106"/>
                  </a:lnTo>
                  <a:lnTo>
                    <a:pt x="1946" y="64"/>
                  </a:lnTo>
                  <a:lnTo>
                    <a:pt x="171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70"/>
            <p:cNvSpPr/>
            <p:nvPr/>
          </p:nvSpPr>
          <p:spPr>
            <a:xfrm>
              <a:off x="3331012" y="3088711"/>
              <a:ext cx="34639" cy="49743"/>
            </a:xfrm>
            <a:custGeom>
              <a:avLst/>
              <a:gdLst/>
              <a:ahLst/>
              <a:cxnLst/>
              <a:rect l="l" t="t" r="r" b="b"/>
              <a:pathLst>
                <a:path w="2909" h="4374" extrusionOk="0">
                  <a:moveTo>
                    <a:pt x="879" y="0"/>
                  </a:moveTo>
                  <a:lnTo>
                    <a:pt x="858" y="84"/>
                  </a:lnTo>
                  <a:lnTo>
                    <a:pt x="712" y="251"/>
                  </a:lnTo>
                  <a:lnTo>
                    <a:pt x="565" y="356"/>
                  </a:lnTo>
                  <a:lnTo>
                    <a:pt x="503" y="335"/>
                  </a:lnTo>
                  <a:lnTo>
                    <a:pt x="335" y="544"/>
                  </a:lnTo>
                  <a:lnTo>
                    <a:pt x="356" y="628"/>
                  </a:lnTo>
                  <a:lnTo>
                    <a:pt x="419" y="733"/>
                  </a:lnTo>
                  <a:lnTo>
                    <a:pt x="565" y="753"/>
                  </a:lnTo>
                  <a:lnTo>
                    <a:pt x="649" y="837"/>
                  </a:lnTo>
                  <a:lnTo>
                    <a:pt x="649" y="963"/>
                  </a:lnTo>
                  <a:lnTo>
                    <a:pt x="461" y="1046"/>
                  </a:lnTo>
                  <a:lnTo>
                    <a:pt x="398" y="1025"/>
                  </a:lnTo>
                  <a:lnTo>
                    <a:pt x="293" y="1046"/>
                  </a:lnTo>
                  <a:lnTo>
                    <a:pt x="210" y="1025"/>
                  </a:lnTo>
                  <a:lnTo>
                    <a:pt x="126" y="1088"/>
                  </a:lnTo>
                  <a:lnTo>
                    <a:pt x="105" y="1277"/>
                  </a:lnTo>
                  <a:lnTo>
                    <a:pt x="1" y="1381"/>
                  </a:lnTo>
                  <a:lnTo>
                    <a:pt x="42" y="1507"/>
                  </a:lnTo>
                  <a:lnTo>
                    <a:pt x="189" y="1716"/>
                  </a:lnTo>
                  <a:lnTo>
                    <a:pt x="419" y="1904"/>
                  </a:lnTo>
                  <a:lnTo>
                    <a:pt x="419" y="1925"/>
                  </a:lnTo>
                  <a:lnTo>
                    <a:pt x="461" y="1925"/>
                  </a:lnTo>
                  <a:lnTo>
                    <a:pt x="524" y="1988"/>
                  </a:lnTo>
                  <a:lnTo>
                    <a:pt x="565" y="1925"/>
                  </a:lnTo>
                  <a:lnTo>
                    <a:pt x="712" y="1967"/>
                  </a:lnTo>
                  <a:lnTo>
                    <a:pt x="817" y="2072"/>
                  </a:lnTo>
                  <a:lnTo>
                    <a:pt x="817" y="2218"/>
                  </a:lnTo>
                  <a:lnTo>
                    <a:pt x="733" y="2344"/>
                  </a:lnTo>
                  <a:lnTo>
                    <a:pt x="670" y="2406"/>
                  </a:lnTo>
                  <a:lnTo>
                    <a:pt x="775" y="2448"/>
                  </a:lnTo>
                  <a:lnTo>
                    <a:pt x="879" y="2448"/>
                  </a:lnTo>
                  <a:lnTo>
                    <a:pt x="942" y="2532"/>
                  </a:lnTo>
                  <a:lnTo>
                    <a:pt x="984" y="2616"/>
                  </a:lnTo>
                  <a:lnTo>
                    <a:pt x="1089" y="2616"/>
                  </a:lnTo>
                  <a:lnTo>
                    <a:pt x="1089" y="2657"/>
                  </a:lnTo>
                  <a:lnTo>
                    <a:pt x="984" y="2804"/>
                  </a:lnTo>
                  <a:lnTo>
                    <a:pt x="963" y="2950"/>
                  </a:lnTo>
                  <a:lnTo>
                    <a:pt x="837" y="3160"/>
                  </a:lnTo>
                  <a:lnTo>
                    <a:pt x="858" y="3264"/>
                  </a:lnTo>
                  <a:lnTo>
                    <a:pt x="817" y="3369"/>
                  </a:lnTo>
                  <a:lnTo>
                    <a:pt x="817" y="3474"/>
                  </a:lnTo>
                  <a:lnTo>
                    <a:pt x="837" y="3536"/>
                  </a:lnTo>
                  <a:lnTo>
                    <a:pt x="817" y="3599"/>
                  </a:lnTo>
                  <a:lnTo>
                    <a:pt x="817" y="3704"/>
                  </a:lnTo>
                  <a:lnTo>
                    <a:pt x="921" y="3808"/>
                  </a:lnTo>
                  <a:lnTo>
                    <a:pt x="1047" y="3955"/>
                  </a:lnTo>
                  <a:lnTo>
                    <a:pt x="1047" y="4018"/>
                  </a:lnTo>
                  <a:lnTo>
                    <a:pt x="1130" y="4122"/>
                  </a:lnTo>
                  <a:lnTo>
                    <a:pt x="1361" y="4331"/>
                  </a:lnTo>
                  <a:lnTo>
                    <a:pt x="1444" y="4373"/>
                  </a:lnTo>
                  <a:lnTo>
                    <a:pt x="1507" y="4290"/>
                  </a:lnTo>
                  <a:lnTo>
                    <a:pt x="1591" y="4269"/>
                  </a:lnTo>
                  <a:lnTo>
                    <a:pt x="1612" y="4290"/>
                  </a:lnTo>
                  <a:lnTo>
                    <a:pt x="1758" y="4290"/>
                  </a:lnTo>
                  <a:lnTo>
                    <a:pt x="1821" y="4185"/>
                  </a:lnTo>
                  <a:lnTo>
                    <a:pt x="1863" y="4122"/>
                  </a:lnTo>
                  <a:lnTo>
                    <a:pt x="1967" y="4101"/>
                  </a:lnTo>
                  <a:lnTo>
                    <a:pt x="2198" y="4101"/>
                  </a:lnTo>
                  <a:lnTo>
                    <a:pt x="2260" y="3913"/>
                  </a:lnTo>
                  <a:lnTo>
                    <a:pt x="2386" y="3871"/>
                  </a:lnTo>
                  <a:lnTo>
                    <a:pt x="2553" y="3871"/>
                  </a:lnTo>
                  <a:lnTo>
                    <a:pt x="2616" y="3913"/>
                  </a:lnTo>
                  <a:lnTo>
                    <a:pt x="2721" y="3892"/>
                  </a:lnTo>
                  <a:lnTo>
                    <a:pt x="2909" y="3892"/>
                  </a:lnTo>
                  <a:lnTo>
                    <a:pt x="2825" y="3850"/>
                  </a:lnTo>
                  <a:lnTo>
                    <a:pt x="2762" y="3766"/>
                  </a:lnTo>
                  <a:lnTo>
                    <a:pt x="2762" y="3704"/>
                  </a:lnTo>
                  <a:lnTo>
                    <a:pt x="2658" y="3662"/>
                  </a:lnTo>
                  <a:lnTo>
                    <a:pt x="2637" y="3578"/>
                  </a:lnTo>
                  <a:lnTo>
                    <a:pt x="2553" y="3453"/>
                  </a:lnTo>
                  <a:lnTo>
                    <a:pt x="2490" y="3432"/>
                  </a:lnTo>
                  <a:lnTo>
                    <a:pt x="2490" y="3285"/>
                  </a:lnTo>
                  <a:lnTo>
                    <a:pt x="2449" y="3139"/>
                  </a:lnTo>
                  <a:lnTo>
                    <a:pt x="2428" y="3034"/>
                  </a:lnTo>
                  <a:lnTo>
                    <a:pt x="2386" y="3013"/>
                  </a:lnTo>
                  <a:lnTo>
                    <a:pt x="2302" y="3013"/>
                  </a:lnTo>
                  <a:lnTo>
                    <a:pt x="2239" y="2950"/>
                  </a:lnTo>
                  <a:lnTo>
                    <a:pt x="2239" y="2867"/>
                  </a:lnTo>
                  <a:lnTo>
                    <a:pt x="2177" y="2762"/>
                  </a:lnTo>
                  <a:lnTo>
                    <a:pt x="2135" y="2720"/>
                  </a:lnTo>
                  <a:lnTo>
                    <a:pt x="2093" y="2637"/>
                  </a:lnTo>
                  <a:lnTo>
                    <a:pt x="1988" y="2595"/>
                  </a:lnTo>
                  <a:lnTo>
                    <a:pt x="1967" y="2511"/>
                  </a:lnTo>
                  <a:lnTo>
                    <a:pt x="2072" y="2281"/>
                  </a:lnTo>
                  <a:lnTo>
                    <a:pt x="2072" y="2134"/>
                  </a:lnTo>
                  <a:lnTo>
                    <a:pt x="2135" y="2009"/>
                  </a:lnTo>
                  <a:lnTo>
                    <a:pt x="2302" y="2009"/>
                  </a:lnTo>
                  <a:lnTo>
                    <a:pt x="2407" y="1967"/>
                  </a:lnTo>
                  <a:lnTo>
                    <a:pt x="2490" y="1862"/>
                  </a:lnTo>
                  <a:lnTo>
                    <a:pt x="2449" y="1779"/>
                  </a:lnTo>
                  <a:lnTo>
                    <a:pt x="2511" y="1653"/>
                  </a:lnTo>
                  <a:lnTo>
                    <a:pt x="2449" y="1549"/>
                  </a:lnTo>
                  <a:lnTo>
                    <a:pt x="2449" y="1381"/>
                  </a:lnTo>
                  <a:lnTo>
                    <a:pt x="2428" y="1297"/>
                  </a:lnTo>
                  <a:lnTo>
                    <a:pt x="2218" y="1256"/>
                  </a:lnTo>
                  <a:lnTo>
                    <a:pt x="2009" y="1046"/>
                  </a:lnTo>
                  <a:lnTo>
                    <a:pt x="1905" y="963"/>
                  </a:lnTo>
                  <a:lnTo>
                    <a:pt x="1863" y="984"/>
                  </a:lnTo>
                  <a:lnTo>
                    <a:pt x="1716" y="1046"/>
                  </a:lnTo>
                  <a:lnTo>
                    <a:pt x="1653" y="1130"/>
                  </a:lnTo>
                  <a:lnTo>
                    <a:pt x="1612" y="1235"/>
                  </a:lnTo>
                  <a:lnTo>
                    <a:pt x="1591" y="1088"/>
                  </a:lnTo>
                  <a:lnTo>
                    <a:pt x="1612" y="921"/>
                  </a:lnTo>
                  <a:lnTo>
                    <a:pt x="1674" y="816"/>
                  </a:lnTo>
                  <a:lnTo>
                    <a:pt x="1612" y="628"/>
                  </a:lnTo>
                  <a:lnTo>
                    <a:pt x="1507" y="565"/>
                  </a:lnTo>
                  <a:lnTo>
                    <a:pt x="1298" y="419"/>
                  </a:lnTo>
                  <a:lnTo>
                    <a:pt x="1151" y="251"/>
                  </a:lnTo>
                  <a:lnTo>
                    <a:pt x="1130" y="147"/>
                  </a:lnTo>
                  <a:lnTo>
                    <a:pt x="1026" y="42"/>
                  </a:lnTo>
                  <a:lnTo>
                    <a:pt x="921" y="21"/>
                  </a:lnTo>
                  <a:lnTo>
                    <a:pt x="8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70"/>
            <p:cNvSpPr/>
            <p:nvPr/>
          </p:nvSpPr>
          <p:spPr>
            <a:xfrm>
              <a:off x="3250041" y="3063487"/>
              <a:ext cx="91450" cy="78538"/>
            </a:xfrm>
            <a:custGeom>
              <a:avLst/>
              <a:gdLst/>
              <a:ahLst/>
              <a:cxnLst/>
              <a:rect l="l" t="t" r="r" b="b"/>
              <a:pathLst>
                <a:path w="7680" h="6906" extrusionOk="0">
                  <a:moveTo>
                    <a:pt x="1988" y="0"/>
                  </a:moveTo>
                  <a:lnTo>
                    <a:pt x="1821" y="63"/>
                  </a:lnTo>
                  <a:lnTo>
                    <a:pt x="1674" y="251"/>
                  </a:lnTo>
                  <a:lnTo>
                    <a:pt x="1695" y="377"/>
                  </a:lnTo>
                  <a:lnTo>
                    <a:pt x="1758" y="440"/>
                  </a:lnTo>
                  <a:lnTo>
                    <a:pt x="1863" y="356"/>
                  </a:lnTo>
                  <a:lnTo>
                    <a:pt x="1967" y="377"/>
                  </a:lnTo>
                  <a:lnTo>
                    <a:pt x="2072" y="461"/>
                  </a:lnTo>
                  <a:lnTo>
                    <a:pt x="2030" y="544"/>
                  </a:lnTo>
                  <a:lnTo>
                    <a:pt x="1925" y="565"/>
                  </a:lnTo>
                  <a:lnTo>
                    <a:pt x="1821" y="523"/>
                  </a:lnTo>
                  <a:lnTo>
                    <a:pt x="1779" y="482"/>
                  </a:lnTo>
                  <a:lnTo>
                    <a:pt x="1758" y="523"/>
                  </a:lnTo>
                  <a:lnTo>
                    <a:pt x="1758" y="565"/>
                  </a:lnTo>
                  <a:lnTo>
                    <a:pt x="1611" y="649"/>
                  </a:lnTo>
                  <a:lnTo>
                    <a:pt x="1360" y="670"/>
                  </a:lnTo>
                  <a:lnTo>
                    <a:pt x="1088" y="774"/>
                  </a:lnTo>
                  <a:lnTo>
                    <a:pt x="1026" y="879"/>
                  </a:lnTo>
                  <a:lnTo>
                    <a:pt x="1026" y="984"/>
                  </a:lnTo>
                  <a:lnTo>
                    <a:pt x="1088" y="1088"/>
                  </a:lnTo>
                  <a:lnTo>
                    <a:pt x="1088" y="1318"/>
                  </a:lnTo>
                  <a:lnTo>
                    <a:pt x="1130" y="1486"/>
                  </a:lnTo>
                  <a:lnTo>
                    <a:pt x="1151" y="1611"/>
                  </a:lnTo>
                  <a:lnTo>
                    <a:pt x="1067" y="1800"/>
                  </a:lnTo>
                  <a:lnTo>
                    <a:pt x="879" y="1925"/>
                  </a:lnTo>
                  <a:lnTo>
                    <a:pt x="775" y="1904"/>
                  </a:lnTo>
                  <a:lnTo>
                    <a:pt x="775" y="1737"/>
                  </a:lnTo>
                  <a:lnTo>
                    <a:pt x="649" y="1611"/>
                  </a:lnTo>
                  <a:lnTo>
                    <a:pt x="628" y="1486"/>
                  </a:lnTo>
                  <a:lnTo>
                    <a:pt x="733" y="1402"/>
                  </a:lnTo>
                  <a:lnTo>
                    <a:pt x="754" y="1318"/>
                  </a:lnTo>
                  <a:lnTo>
                    <a:pt x="963" y="1109"/>
                  </a:lnTo>
                  <a:lnTo>
                    <a:pt x="963" y="942"/>
                  </a:lnTo>
                  <a:lnTo>
                    <a:pt x="879" y="795"/>
                  </a:lnTo>
                  <a:lnTo>
                    <a:pt x="921" y="754"/>
                  </a:lnTo>
                  <a:lnTo>
                    <a:pt x="879" y="670"/>
                  </a:lnTo>
                  <a:lnTo>
                    <a:pt x="816" y="628"/>
                  </a:lnTo>
                  <a:lnTo>
                    <a:pt x="754" y="523"/>
                  </a:lnTo>
                  <a:lnTo>
                    <a:pt x="775" y="440"/>
                  </a:lnTo>
                  <a:lnTo>
                    <a:pt x="921" y="377"/>
                  </a:lnTo>
                  <a:lnTo>
                    <a:pt x="1067" y="356"/>
                  </a:lnTo>
                  <a:lnTo>
                    <a:pt x="1172" y="210"/>
                  </a:lnTo>
                  <a:lnTo>
                    <a:pt x="1130" y="210"/>
                  </a:lnTo>
                  <a:lnTo>
                    <a:pt x="1088" y="230"/>
                  </a:lnTo>
                  <a:lnTo>
                    <a:pt x="775" y="356"/>
                  </a:lnTo>
                  <a:lnTo>
                    <a:pt x="628" y="628"/>
                  </a:lnTo>
                  <a:lnTo>
                    <a:pt x="565" y="670"/>
                  </a:lnTo>
                  <a:lnTo>
                    <a:pt x="461" y="691"/>
                  </a:lnTo>
                  <a:lnTo>
                    <a:pt x="356" y="837"/>
                  </a:lnTo>
                  <a:lnTo>
                    <a:pt x="293" y="900"/>
                  </a:lnTo>
                  <a:lnTo>
                    <a:pt x="105" y="1172"/>
                  </a:lnTo>
                  <a:lnTo>
                    <a:pt x="84" y="1298"/>
                  </a:lnTo>
                  <a:lnTo>
                    <a:pt x="105" y="1402"/>
                  </a:lnTo>
                  <a:lnTo>
                    <a:pt x="84" y="1590"/>
                  </a:lnTo>
                  <a:lnTo>
                    <a:pt x="0" y="1779"/>
                  </a:lnTo>
                  <a:lnTo>
                    <a:pt x="0" y="1821"/>
                  </a:lnTo>
                  <a:lnTo>
                    <a:pt x="147" y="1821"/>
                  </a:lnTo>
                  <a:lnTo>
                    <a:pt x="398" y="2239"/>
                  </a:lnTo>
                  <a:lnTo>
                    <a:pt x="503" y="2407"/>
                  </a:lnTo>
                  <a:lnTo>
                    <a:pt x="523" y="2511"/>
                  </a:lnTo>
                  <a:lnTo>
                    <a:pt x="461" y="2637"/>
                  </a:lnTo>
                  <a:lnTo>
                    <a:pt x="461" y="2720"/>
                  </a:lnTo>
                  <a:lnTo>
                    <a:pt x="440" y="2762"/>
                  </a:lnTo>
                  <a:lnTo>
                    <a:pt x="440" y="2867"/>
                  </a:lnTo>
                  <a:lnTo>
                    <a:pt x="565" y="2971"/>
                  </a:lnTo>
                  <a:lnTo>
                    <a:pt x="733" y="3034"/>
                  </a:lnTo>
                  <a:lnTo>
                    <a:pt x="837" y="3055"/>
                  </a:lnTo>
                  <a:lnTo>
                    <a:pt x="963" y="3097"/>
                  </a:lnTo>
                  <a:lnTo>
                    <a:pt x="1047" y="3055"/>
                  </a:lnTo>
                  <a:lnTo>
                    <a:pt x="1193" y="3055"/>
                  </a:lnTo>
                  <a:lnTo>
                    <a:pt x="1339" y="3097"/>
                  </a:lnTo>
                  <a:lnTo>
                    <a:pt x="1381" y="3076"/>
                  </a:lnTo>
                  <a:lnTo>
                    <a:pt x="1549" y="3055"/>
                  </a:lnTo>
                  <a:lnTo>
                    <a:pt x="1716" y="3076"/>
                  </a:lnTo>
                  <a:lnTo>
                    <a:pt x="1821" y="3139"/>
                  </a:lnTo>
                  <a:lnTo>
                    <a:pt x="2281" y="3557"/>
                  </a:lnTo>
                  <a:lnTo>
                    <a:pt x="2427" y="3515"/>
                  </a:lnTo>
                  <a:lnTo>
                    <a:pt x="2448" y="3557"/>
                  </a:lnTo>
                  <a:lnTo>
                    <a:pt x="2511" y="3515"/>
                  </a:lnTo>
                  <a:lnTo>
                    <a:pt x="2637" y="3578"/>
                  </a:lnTo>
                  <a:lnTo>
                    <a:pt x="2699" y="3599"/>
                  </a:lnTo>
                  <a:lnTo>
                    <a:pt x="2825" y="3557"/>
                  </a:lnTo>
                  <a:lnTo>
                    <a:pt x="2930" y="3557"/>
                  </a:lnTo>
                  <a:lnTo>
                    <a:pt x="3076" y="3578"/>
                  </a:lnTo>
                  <a:lnTo>
                    <a:pt x="3118" y="3515"/>
                  </a:lnTo>
                  <a:lnTo>
                    <a:pt x="3223" y="3515"/>
                  </a:lnTo>
                  <a:lnTo>
                    <a:pt x="3285" y="3578"/>
                  </a:lnTo>
                  <a:lnTo>
                    <a:pt x="3348" y="3808"/>
                  </a:lnTo>
                  <a:lnTo>
                    <a:pt x="3285" y="3892"/>
                  </a:lnTo>
                  <a:lnTo>
                    <a:pt x="3285" y="3997"/>
                  </a:lnTo>
                  <a:lnTo>
                    <a:pt x="3264" y="4080"/>
                  </a:lnTo>
                  <a:lnTo>
                    <a:pt x="3118" y="4101"/>
                  </a:lnTo>
                  <a:lnTo>
                    <a:pt x="3055" y="4185"/>
                  </a:lnTo>
                  <a:lnTo>
                    <a:pt x="3076" y="4394"/>
                  </a:lnTo>
                  <a:lnTo>
                    <a:pt x="3118" y="4457"/>
                  </a:lnTo>
                  <a:lnTo>
                    <a:pt x="3055" y="4624"/>
                  </a:lnTo>
                  <a:lnTo>
                    <a:pt x="3055" y="4813"/>
                  </a:lnTo>
                  <a:lnTo>
                    <a:pt x="3139" y="4875"/>
                  </a:lnTo>
                  <a:lnTo>
                    <a:pt x="3139" y="4959"/>
                  </a:lnTo>
                  <a:lnTo>
                    <a:pt x="3244" y="5252"/>
                  </a:lnTo>
                  <a:lnTo>
                    <a:pt x="3055" y="5587"/>
                  </a:lnTo>
                  <a:lnTo>
                    <a:pt x="3076" y="5692"/>
                  </a:lnTo>
                  <a:lnTo>
                    <a:pt x="3139" y="5692"/>
                  </a:lnTo>
                  <a:lnTo>
                    <a:pt x="3223" y="5671"/>
                  </a:lnTo>
                  <a:lnTo>
                    <a:pt x="3223" y="5692"/>
                  </a:lnTo>
                  <a:lnTo>
                    <a:pt x="3244" y="5775"/>
                  </a:lnTo>
                  <a:lnTo>
                    <a:pt x="3327" y="5817"/>
                  </a:lnTo>
                  <a:lnTo>
                    <a:pt x="3369" y="5922"/>
                  </a:lnTo>
                  <a:lnTo>
                    <a:pt x="3348" y="5984"/>
                  </a:lnTo>
                  <a:lnTo>
                    <a:pt x="3390" y="6131"/>
                  </a:lnTo>
                  <a:lnTo>
                    <a:pt x="3536" y="6424"/>
                  </a:lnTo>
                  <a:lnTo>
                    <a:pt x="3536" y="6528"/>
                  </a:lnTo>
                  <a:lnTo>
                    <a:pt x="3746" y="6696"/>
                  </a:lnTo>
                  <a:lnTo>
                    <a:pt x="3976" y="6863"/>
                  </a:lnTo>
                  <a:lnTo>
                    <a:pt x="4101" y="6905"/>
                  </a:lnTo>
                  <a:lnTo>
                    <a:pt x="4332" y="6863"/>
                  </a:lnTo>
                  <a:lnTo>
                    <a:pt x="4478" y="6717"/>
                  </a:lnTo>
                  <a:lnTo>
                    <a:pt x="4687" y="6591"/>
                  </a:lnTo>
                  <a:lnTo>
                    <a:pt x="4750" y="6487"/>
                  </a:lnTo>
                  <a:lnTo>
                    <a:pt x="5064" y="6319"/>
                  </a:lnTo>
                  <a:lnTo>
                    <a:pt x="5127" y="6173"/>
                  </a:lnTo>
                  <a:lnTo>
                    <a:pt x="5168" y="6110"/>
                  </a:lnTo>
                  <a:lnTo>
                    <a:pt x="5210" y="6068"/>
                  </a:lnTo>
                  <a:lnTo>
                    <a:pt x="5482" y="6005"/>
                  </a:lnTo>
                  <a:lnTo>
                    <a:pt x="5629" y="5964"/>
                  </a:lnTo>
                  <a:lnTo>
                    <a:pt x="5587" y="5817"/>
                  </a:lnTo>
                  <a:lnTo>
                    <a:pt x="5440" y="5796"/>
                  </a:lnTo>
                  <a:lnTo>
                    <a:pt x="5252" y="5817"/>
                  </a:lnTo>
                  <a:lnTo>
                    <a:pt x="4959" y="5712"/>
                  </a:lnTo>
                  <a:lnTo>
                    <a:pt x="5022" y="5545"/>
                  </a:lnTo>
                  <a:lnTo>
                    <a:pt x="5001" y="5482"/>
                  </a:lnTo>
                  <a:lnTo>
                    <a:pt x="4938" y="5440"/>
                  </a:lnTo>
                  <a:lnTo>
                    <a:pt x="5127" y="5168"/>
                  </a:lnTo>
                  <a:lnTo>
                    <a:pt x="5064" y="5064"/>
                  </a:lnTo>
                  <a:lnTo>
                    <a:pt x="4938" y="4938"/>
                  </a:lnTo>
                  <a:lnTo>
                    <a:pt x="4834" y="4917"/>
                  </a:lnTo>
                  <a:lnTo>
                    <a:pt x="4750" y="4750"/>
                  </a:lnTo>
                  <a:lnTo>
                    <a:pt x="4917" y="4813"/>
                  </a:lnTo>
                  <a:lnTo>
                    <a:pt x="5106" y="4834"/>
                  </a:lnTo>
                  <a:lnTo>
                    <a:pt x="5273" y="4938"/>
                  </a:lnTo>
                  <a:lnTo>
                    <a:pt x="5461" y="4938"/>
                  </a:lnTo>
                  <a:lnTo>
                    <a:pt x="5733" y="4875"/>
                  </a:lnTo>
                  <a:lnTo>
                    <a:pt x="5796" y="4938"/>
                  </a:lnTo>
                  <a:lnTo>
                    <a:pt x="5985" y="4875"/>
                  </a:lnTo>
                  <a:lnTo>
                    <a:pt x="6173" y="4708"/>
                  </a:lnTo>
                  <a:lnTo>
                    <a:pt x="6319" y="4708"/>
                  </a:lnTo>
                  <a:lnTo>
                    <a:pt x="6424" y="4729"/>
                  </a:lnTo>
                  <a:lnTo>
                    <a:pt x="6675" y="4624"/>
                  </a:lnTo>
                  <a:lnTo>
                    <a:pt x="6884" y="4624"/>
                  </a:lnTo>
                  <a:lnTo>
                    <a:pt x="7156" y="4394"/>
                  </a:lnTo>
                  <a:lnTo>
                    <a:pt x="7219" y="4248"/>
                  </a:lnTo>
                  <a:lnTo>
                    <a:pt x="7219" y="4143"/>
                  </a:lnTo>
                  <a:lnTo>
                    <a:pt x="7219" y="4122"/>
                  </a:lnTo>
                  <a:lnTo>
                    <a:pt x="6989" y="3934"/>
                  </a:lnTo>
                  <a:lnTo>
                    <a:pt x="6842" y="3725"/>
                  </a:lnTo>
                  <a:lnTo>
                    <a:pt x="6801" y="3599"/>
                  </a:lnTo>
                  <a:lnTo>
                    <a:pt x="6905" y="3495"/>
                  </a:lnTo>
                  <a:lnTo>
                    <a:pt x="6926" y="3306"/>
                  </a:lnTo>
                  <a:lnTo>
                    <a:pt x="7010" y="3243"/>
                  </a:lnTo>
                  <a:lnTo>
                    <a:pt x="7093" y="3264"/>
                  </a:lnTo>
                  <a:lnTo>
                    <a:pt x="7198" y="3243"/>
                  </a:lnTo>
                  <a:lnTo>
                    <a:pt x="7261" y="3264"/>
                  </a:lnTo>
                  <a:lnTo>
                    <a:pt x="7449" y="3181"/>
                  </a:lnTo>
                  <a:lnTo>
                    <a:pt x="7449" y="3055"/>
                  </a:lnTo>
                  <a:lnTo>
                    <a:pt x="7365" y="2971"/>
                  </a:lnTo>
                  <a:lnTo>
                    <a:pt x="7219" y="2951"/>
                  </a:lnTo>
                  <a:lnTo>
                    <a:pt x="7156" y="2846"/>
                  </a:lnTo>
                  <a:lnTo>
                    <a:pt x="7135" y="2762"/>
                  </a:lnTo>
                  <a:lnTo>
                    <a:pt x="7303" y="2553"/>
                  </a:lnTo>
                  <a:lnTo>
                    <a:pt x="7365" y="2574"/>
                  </a:lnTo>
                  <a:lnTo>
                    <a:pt x="7512" y="2469"/>
                  </a:lnTo>
                  <a:lnTo>
                    <a:pt x="7658" y="2302"/>
                  </a:lnTo>
                  <a:lnTo>
                    <a:pt x="7679" y="2218"/>
                  </a:lnTo>
                  <a:lnTo>
                    <a:pt x="7658" y="2218"/>
                  </a:lnTo>
                  <a:lnTo>
                    <a:pt x="7428" y="2114"/>
                  </a:lnTo>
                  <a:lnTo>
                    <a:pt x="7345" y="2114"/>
                  </a:lnTo>
                  <a:lnTo>
                    <a:pt x="7261" y="2135"/>
                  </a:lnTo>
                  <a:lnTo>
                    <a:pt x="7156" y="2114"/>
                  </a:lnTo>
                  <a:lnTo>
                    <a:pt x="7093" y="2114"/>
                  </a:lnTo>
                  <a:lnTo>
                    <a:pt x="7010" y="2155"/>
                  </a:lnTo>
                  <a:lnTo>
                    <a:pt x="6821" y="2197"/>
                  </a:lnTo>
                  <a:lnTo>
                    <a:pt x="6675" y="2155"/>
                  </a:lnTo>
                  <a:lnTo>
                    <a:pt x="6612" y="2155"/>
                  </a:lnTo>
                  <a:lnTo>
                    <a:pt x="6717" y="2135"/>
                  </a:lnTo>
                  <a:lnTo>
                    <a:pt x="6801" y="2135"/>
                  </a:lnTo>
                  <a:lnTo>
                    <a:pt x="6884" y="2093"/>
                  </a:lnTo>
                  <a:lnTo>
                    <a:pt x="6926" y="2009"/>
                  </a:lnTo>
                  <a:lnTo>
                    <a:pt x="7052" y="1904"/>
                  </a:lnTo>
                  <a:lnTo>
                    <a:pt x="7093" y="1842"/>
                  </a:lnTo>
                  <a:lnTo>
                    <a:pt x="7010" y="1800"/>
                  </a:lnTo>
                  <a:lnTo>
                    <a:pt x="7010" y="1779"/>
                  </a:lnTo>
                  <a:lnTo>
                    <a:pt x="6989" y="1674"/>
                  </a:lnTo>
                  <a:lnTo>
                    <a:pt x="6821" y="1590"/>
                  </a:lnTo>
                  <a:lnTo>
                    <a:pt x="6612" y="1528"/>
                  </a:lnTo>
                  <a:lnTo>
                    <a:pt x="6570" y="1486"/>
                  </a:lnTo>
                  <a:lnTo>
                    <a:pt x="6487" y="1423"/>
                  </a:lnTo>
                  <a:lnTo>
                    <a:pt x="6382" y="1423"/>
                  </a:lnTo>
                  <a:lnTo>
                    <a:pt x="6361" y="1381"/>
                  </a:lnTo>
                  <a:lnTo>
                    <a:pt x="6215" y="1318"/>
                  </a:lnTo>
                  <a:lnTo>
                    <a:pt x="6173" y="1318"/>
                  </a:lnTo>
                  <a:lnTo>
                    <a:pt x="6173" y="1423"/>
                  </a:lnTo>
                  <a:lnTo>
                    <a:pt x="6089" y="1318"/>
                  </a:lnTo>
                  <a:lnTo>
                    <a:pt x="6047" y="1214"/>
                  </a:lnTo>
                  <a:lnTo>
                    <a:pt x="5943" y="1172"/>
                  </a:lnTo>
                  <a:lnTo>
                    <a:pt x="5901" y="1088"/>
                  </a:lnTo>
                  <a:lnTo>
                    <a:pt x="5964" y="1046"/>
                  </a:lnTo>
                  <a:lnTo>
                    <a:pt x="6215" y="1067"/>
                  </a:lnTo>
                  <a:lnTo>
                    <a:pt x="6319" y="984"/>
                  </a:lnTo>
                  <a:lnTo>
                    <a:pt x="6487" y="984"/>
                  </a:lnTo>
                  <a:lnTo>
                    <a:pt x="6487" y="879"/>
                  </a:lnTo>
                  <a:lnTo>
                    <a:pt x="6361" y="900"/>
                  </a:lnTo>
                  <a:lnTo>
                    <a:pt x="6089" y="858"/>
                  </a:lnTo>
                  <a:lnTo>
                    <a:pt x="5901" y="879"/>
                  </a:lnTo>
                  <a:lnTo>
                    <a:pt x="5775" y="879"/>
                  </a:lnTo>
                  <a:lnTo>
                    <a:pt x="5524" y="963"/>
                  </a:lnTo>
                  <a:lnTo>
                    <a:pt x="5440" y="942"/>
                  </a:lnTo>
                  <a:lnTo>
                    <a:pt x="5336" y="942"/>
                  </a:lnTo>
                  <a:lnTo>
                    <a:pt x="5127" y="1088"/>
                  </a:lnTo>
                  <a:lnTo>
                    <a:pt x="5022" y="1109"/>
                  </a:lnTo>
                  <a:lnTo>
                    <a:pt x="4896" y="1172"/>
                  </a:lnTo>
                  <a:lnTo>
                    <a:pt x="4834" y="1256"/>
                  </a:lnTo>
                  <a:lnTo>
                    <a:pt x="4645" y="1277"/>
                  </a:lnTo>
                  <a:lnTo>
                    <a:pt x="4604" y="1298"/>
                  </a:lnTo>
                  <a:lnTo>
                    <a:pt x="4520" y="1277"/>
                  </a:lnTo>
                  <a:lnTo>
                    <a:pt x="4269" y="1088"/>
                  </a:lnTo>
                  <a:lnTo>
                    <a:pt x="4206" y="984"/>
                  </a:lnTo>
                  <a:lnTo>
                    <a:pt x="3871" y="984"/>
                  </a:lnTo>
                  <a:lnTo>
                    <a:pt x="3327" y="1088"/>
                  </a:lnTo>
                  <a:lnTo>
                    <a:pt x="3055" y="1088"/>
                  </a:lnTo>
                  <a:lnTo>
                    <a:pt x="2951" y="1046"/>
                  </a:lnTo>
                  <a:lnTo>
                    <a:pt x="2909" y="963"/>
                  </a:lnTo>
                  <a:lnTo>
                    <a:pt x="2909" y="858"/>
                  </a:lnTo>
                  <a:lnTo>
                    <a:pt x="2972" y="858"/>
                  </a:lnTo>
                  <a:lnTo>
                    <a:pt x="2951" y="733"/>
                  </a:lnTo>
                  <a:lnTo>
                    <a:pt x="2846" y="565"/>
                  </a:lnTo>
                  <a:lnTo>
                    <a:pt x="2741" y="544"/>
                  </a:lnTo>
                  <a:lnTo>
                    <a:pt x="2448" y="565"/>
                  </a:lnTo>
                  <a:lnTo>
                    <a:pt x="2323" y="482"/>
                  </a:lnTo>
                  <a:lnTo>
                    <a:pt x="2239" y="482"/>
                  </a:lnTo>
                  <a:lnTo>
                    <a:pt x="2176" y="523"/>
                  </a:lnTo>
                  <a:lnTo>
                    <a:pt x="2072" y="356"/>
                  </a:lnTo>
                  <a:lnTo>
                    <a:pt x="2072" y="210"/>
                  </a:lnTo>
                  <a:lnTo>
                    <a:pt x="2030" y="21"/>
                  </a:lnTo>
                  <a:lnTo>
                    <a:pt x="19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70"/>
            <p:cNvSpPr/>
            <p:nvPr/>
          </p:nvSpPr>
          <p:spPr>
            <a:xfrm>
              <a:off x="3209425" y="3061815"/>
              <a:ext cx="82733" cy="112565"/>
            </a:xfrm>
            <a:custGeom>
              <a:avLst/>
              <a:gdLst/>
              <a:ahLst/>
              <a:cxnLst/>
              <a:rect l="l" t="t" r="r" b="b"/>
              <a:pathLst>
                <a:path w="6948" h="9898" extrusionOk="0">
                  <a:moveTo>
                    <a:pt x="4353" y="1"/>
                  </a:moveTo>
                  <a:lnTo>
                    <a:pt x="4332" y="64"/>
                  </a:lnTo>
                  <a:lnTo>
                    <a:pt x="4290" y="105"/>
                  </a:lnTo>
                  <a:lnTo>
                    <a:pt x="4227" y="147"/>
                  </a:lnTo>
                  <a:lnTo>
                    <a:pt x="4165" y="168"/>
                  </a:lnTo>
                  <a:lnTo>
                    <a:pt x="4060" y="168"/>
                  </a:lnTo>
                  <a:lnTo>
                    <a:pt x="3976" y="189"/>
                  </a:lnTo>
                  <a:lnTo>
                    <a:pt x="3955" y="252"/>
                  </a:lnTo>
                  <a:lnTo>
                    <a:pt x="3976" y="294"/>
                  </a:lnTo>
                  <a:lnTo>
                    <a:pt x="3955" y="357"/>
                  </a:lnTo>
                  <a:lnTo>
                    <a:pt x="3809" y="419"/>
                  </a:lnTo>
                  <a:lnTo>
                    <a:pt x="3621" y="566"/>
                  </a:lnTo>
                  <a:lnTo>
                    <a:pt x="3495" y="670"/>
                  </a:lnTo>
                  <a:lnTo>
                    <a:pt x="3328" y="691"/>
                  </a:lnTo>
                  <a:lnTo>
                    <a:pt x="2972" y="691"/>
                  </a:lnTo>
                  <a:lnTo>
                    <a:pt x="2867" y="733"/>
                  </a:lnTo>
                  <a:lnTo>
                    <a:pt x="2867" y="817"/>
                  </a:lnTo>
                  <a:lnTo>
                    <a:pt x="2888" y="901"/>
                  </a:lnTo>
                  <a:lnTo>
                    <a:pt x="2888" y="1005"/>
                  </a:lnTo>
                  <a:lnTo>
                    <a:pt x="2805" y="1089"/>
                  </a:lnTo>
                  <a:lnTo>
                    <a:pt x="2721" y="1047"/>
                  </a:lnTo>
                  <a:lnTo>
                    <a:pt x="2763" y="942"/>
                  </a:lnTo>
                  <a:lnTo>
                    <a:pt x="2763" y="921"/>
                  </a:lnTo>
                  <a:lnTo>
                    <a:pt x="2825" y="901"/>
                  </a:lnTo>
                  <a:lnTo>
                    <a:pt x="2700" y="880"/>
                  </a:lnTo>
                  <a:lnTo>
                    <a:pt x="2574" y="817"/>
                  </a:lnTo>
                  <a:lnTo>
                    <a:pt x="2491" y="817"/>
                  </a:lnTo>
                  <a:lnTo>
                    <a:pt x="2302" y="942"/>
                  </a:lnTo>
                  <a:lnTo>
                    <a:pt x="2261" y="1026"/>
                  </a:lnTo>
                  <a:lnTo>
                    <a:pt x="2135" y="1152"/>
                  </a:lnTo>
                  <a:lnTo>
                    <a:pt x="1968" y="1465"/>
                  </a:lnTo>
                  <a:lnTo>
                    <a:pt x="1947" y="1549"/>
                  </a:lnTo>
                  <a:lnTo>
                    <a:pt x="1947" y="1549"/>
                  </a:lnTo>
                  <a:lnTo>
                    <a:pt x="1989" y="1528"/>
                  </a:lnTo>
                  <a:lnTo>
                    <a:pt x="2051" y="1570"/>
                  </a:lnTo>
                  <a:lnTo>
                    <a:pt x="2051" y="1654"/>
                  </a:lnTo>
                  <a:lnTo>
                    <a:pt x="2030" y="1758"/>
                  </a:lnTo>
                  <a:lnTo>
                    <a:pt x="1947" y="1821"/>
                  </a:lnTo>
                  <a:lnTo>
                    <a:pt x="1842" y="1821"/>
                  </a:lnTo>
                  <a:lnTo>
                    <a:pt x="1737" y="1863"/>
                  </a:lnTo>
                  <a:lnTo>
                    <a:pt x="1612" y="1989"/>
                  </a:lnTo>
                  <a:lnTo>
                    <a:pt x="1528" y="2051"/>
                  </a:lnTo>
                  <a:lnTo>
                    <a:pt x="1424" y="2198"/>
                  </a:lnTo>
                  <a:lnTo>
                    <a:pt x="1340" y="2198"/>
                  </a:lnTo>
                  <a:lnTo>
                    <a:pt x="1256" y="2240"/>
                  </a:lnTo>
                  <a:lnTo>
                    <a:pt x="1298" y="2344"/>
                  </a:lnTo>
                  <a:lnTo>
                    <a:pt x="1403" y="2449"/>
                  </a:lnTo>
                  <a:lnTo>
                    <a:pt x="1403" y="2574"/>
                  </a:lnTo>
                  <a:lnTo>
                    <a:pt x="1340" y="2700"/>
                  </a:lnTo>
                  <a:lnTo>
                    <a:pt x="1256" y="2700"/>
                  </a:lnTo>
                  <a:lnTo>
                    <a:pt x="1152" y="2616"/>
                  </a:lnTo>
                  <a:lnTo>
                    <a:pt x="1193" y="2574"/>
                  </a:lnTo>
                  <a:lnTo>
                    <a:pt x="1214" y="2512"/>
                  </a:lnTo>
                  <a:lnTo>
                    <a:pt x="1131" y="2470"/>
                  </a:lnTo>
                  <a:lnTo>
                    <a:pt x="1089" y="2365"/>
                  </a:lnTo>
                  <a:lnTo>
                    <a:pt x="984" y="2261"/>
                  </a:lnTo>
                  <a:lnTo>
                    <a:pt x="942" y="2365"/>
                  </a:lnTo>
                  <a:lnTo>
                    <a:pt x="942" y="2407"/>
                  </a:lnTo>
                  <a:lnTo>
                    <a:pt x="1005" y="2574"/>
                  </a:lnTo>
                  <a:lnTo>
                    <a:pt x="921" y="2721"/>
                  </a:lnTo>
                  <a:lnTo>
                    <a:pt x="901" y="2867"/>
                  </a:lnTo>
                  <a:lnTo>
                    <a:pt x="817" y="2909"/>
                  </a:lnTo>
                  <a:lnTo>
                    <a:pt x="775" y="2909"/>
                  </a:lnTo>
                  <a:lnTo>
                    <a:pt x="691" y="3098"/>
                  </a:lnTo>
                  <a:lnTo>
                    <a:pt x="712" y="3118"/>
                  </a:lnTo>
                  <a:lnTo>
                    <a:pt x="733" y="3244"/>
                  </a:lnTo>
                  <a:lnTo>
                    <a:pt x="733" y="3390"/>
                  </a:lnTo>
                  <a:lnTo>
                    <a:pt x="880" y="3516"/>
                  </a:lnTo>
                  <a:lnTo>
                    <a:pt x="901" y="3516"/>
                  </a:lnTo>
                  <a:lnTo>
                    <a:pt x="942" y="3495"/>
                  </a:lnTo>
                  <a:lnTo>
                    <a:pt x="1005" y="3537"/>
                  </a:lnTo>
                  <a:lnTo>
                    <a:pt x="1005" y="3662"/>
                  </a:lnTo>
                  <a:lnTo>
                    <a:pt x="921" y="3746"/>
                  </a:lnTo>
                  <a:lnTo>
                    <a:pt x="921" y="3809"/>
                  </a:lnTo>
                  <a:lnTo>
                    <a:pt x="1005" y="3872"/>
                  </a:lnTo>
                  <a:lnTo>
                    <a:pt x="1005" y="4039"/>
                  </a:lnTo>
                  <a:lnTo>
                    <a:pt x="921" y="4081"/>
                  </a:lnTo>
                  <a:lnTo>
                    <a:pt x="880" y="4165"/>
                  </a:lnTo>
                  <a:lnTo>
                    <a:pt x="921" y="4186"/>
                  </a:lnTo>
                  <a:lnTo>
                    <a:pt x="984" y="4290"/>
                  </a:lnTo>
                  <a:lnTo>
                    <a:pt x="942" y="4478"/>
                  </a:lnTo>
                  <a:lnTo>
                    <a:pt x="984" y="4771"/>
                  </a:lnTo>
                  <a:lnTo>
                    <a:pt x="901" y="4855"/>
                  </a:lnTo>
                  <a:lnTo>
                    <a:pt x="880" y="4918"/>
                  </a:lnTo>
                  <a:lnTo>
                    <a:pt x="942" y="5022"/>
                  </a:lnTo>
                  <a:lnTo>
                    <a:pt x="1047" y="4981"/>
                  </a:lnTo>
                  <a:lnTo>
                    <a:pt x="1047" y="4981"/>
                  </a:lnTo>
                  <a:lnTo>
                    <a:pt x="1026" y="5064"/>
                  </a:lnTo>
                  <a:lnTo>
                    <a:pt x="1089" y="5127"/>
                  </a:lnTo>
                  <a:lnTo>
                    <a:pt x="1152" y="5127"/>
                  </a:lnTo>
                  <a:lnTo>
                    <a:pt x="1152" y="5190"/>
                  </a:lnTo>
                  <a:lnTo>
                    <a:pt x="1110" y="5274"/>
                  </a:lnTo>
                  <a:lnTo>
                    <a:pt x="1047" y="5378"/>
                  </a:lnTo>
                  <a:lnTo>
                    <a:pt x="817" y="5608"/>
                  </a:lnTo>
                  <a:lnTo>
                    <a:pt x="775" y="5713"/>
                  </a:lnTo>
                  <a:lnTo>
                    <a:pt x="608" y="5859"/>
                  </a:lnTo>
                  <a:lnTo>
                    <a:pt x="398" y="5922"/>
                  </a:lnTo>
                  <a:lnTo>
                    <a:pt x="210" y="6048"/>
                  </a:lnTo>
                  <a:lnTo>
                    <a:pt x="64" y="6278"/>
                  </a:lnTo>
                  <a:lnTo>
                    <a:pt x="43" y="6466"/>
                  </a:lnTo>
                  <a:lnTo>
                    <a:pt x="1" y="6571"/>
                  </a:lnTo>
                  <a:lnTo>
                    <a:pt x="189" y="6655"/>
                  </a:lnTo>
                  <a:lnTo>
                    <a:pt x="377" y="6780"/>
                  </a:lnTo>
                  <a:lnTo>
                    <a:pt x="629" y="6947"/>
                  </a:lnTo>
                  <a:lnTo>
                    <a:pt x="733" y="6947"/>
                  </a:lnTo>
                  <a:lnTo>
                    <a:pt x="880" y="7094"/>
                  </a:lnTo>
                  <a:lnTo>
                    <a:pt x="838" y="7178"/>
                  </a:lnTo>
                  <a:lnTo>
                    <a:pt x="880" y="7261"/>
                  </a:lnTo>
                  <a:lnTo>
                    <a:pt x="1047" y="7282"/>
                  </a:lnTo>
                  <a:lnTo>
                    <a:pt x="1256" y="7366"/>
                  </a:lnTo>
                  <a:lnTo>
                    <a:pt x="1319" y="7408"/>
                  </a:lnTo>
                  <a:lnTo>
                    <a:pt x="1507" y="7471"/>
                  </a:lnTo>
                  <a:lnTo>
                    <a:pt x="1570" y="7387"/>
                  </a:lnTo>
                  <a:lnTo>
                    <a:pt x="1570" y="7282"/>
                  </a:lnTo>
                  <a:lnTo>
                    <a:pt x="1654" y="7199"/>
                  </a:lnTo>
                  <a:lnTo>
                    <a:pt x="1717" y="7199"/>
                  </a:lnTo>
                  <a:lnTo>
                    <a:pt x="1863" y="7282"/>
                  </a:lnTo>
                  <a:lnTo>
                    <a:pt x="1968" y="7303"/>
                  </a:lnTo>
                  <a:lnTo>
                    <a:pt x="1989" y="7387"/>
                  </a:lnTo>
                  <a:lnTo>
                    <a:pt x="2072" y="7429"/>
                  </a:lnTo>
                  <a:lnTo>
                    <a:pt x="2135" y="7429"/>
                  </a:lnTo>
                  <a:lnTo>
                    <a:pt x="2177" y="7512"/>
                  </a:lnTo>
                  <a:lnTo>
                    <a:pt x="2386" y="7575"/>
                  </a:lnTo>
                  <a:lnTo>
                    <a:pt x="2512" y="7596"/>
                  </a:lnTo>
                  <a:lnTo>
                    <a:pt x="2553" y="7638"/>
                  </a:lnTo>
                  <a:lnTo>
                    <a:pt x="2700" y="7805"/>
                  </a:lnTo>
                  <a:lnTo>
                    <a:pt x="2700" y="7910"/>
                  </a:lnTo>
                  <a:lnTo>
                    <a:pt x="2805" y="8098"/>
                  </a:lnTo>
                  <a:lnTo>
                    <a:pt x="2888" y="8098"/>
                  </a:lnTo>
                  <a:lnTo>
                    <a:pt x="3139" y="8203"/>
                  </a:lnTo>
                  <a:lnTo>
                    <a:pt x="3244" y="8349"/>
                  </a:lnTo>
                  <a:lnTo>
                    <a:pt x="3244" y="8517"/>
                  </a:lnTo>
                  <a:lnTo>
                    <a:pt x="3307" y="8517"/>
                  </a:lnTo>
                  <a:lnTo>
                    <a:pt x="3411" y="8559"/>
                  </a:lnTo>
                  <a:lnTo>
                    <a:pt x="3432" y="8684"/>
                  </a:lnTo>
                  <a:lnTo>
                    <a:pt x="3411" y="8768"/>
                  </a:lnTo>
                  <a:lnTo>
                    <a:pt x="3432" y="8852"/>
                  </a:lnTo>
                  <a:lnTo>
                    <a:pt x="3537" y="8872"/>
                  </a:lnTo>
                  <a:lnTo>
                    <a:pt x="3662" y="8852"/>
                  </a:lnTo>
                  <a:lnTo>
                    <a:pt x="3767" y="8872"/>
                  </a:lnTo>
                  <a:lnTo>
                    <a:pt x="3914" y="8872"/>
                  </a:lnTo>
                  <a:lnTo>
                    <a:pt x="3955" y="8831"/>
                  </a:lnTo>
                  <a:lnTo>
                    <a:pt x="4144" y="8747"/>
                  </a:lnTo>
                  <a:lnTo>
                    <a:pt x="4290" y="8768"/>
                  </a:lnTo>
                  <a:lnTo>
                    <a:pt x="4458" y="8852"/>
                  </a:lnTo>
                  <a:lnTo>
                    <a:pt x="4646" y="8747"/>
                  </a:lnTo>
                  <a:lnTo>
                    <a:pt x="4750" y="8747"/>
                  </a:lnTo>
                  <a:lnTo>
                    <a:pt x="4792" y="8831"/>
                  </a:lnTo>
                  <a:lnTo>
                    <a:pt x="4876" y="8831"/>
                  </a:lnTo>
                  <a:lnTo>
                    <a:pt x="4981" y="8872"/>
                  </a:lnTo>
                  <a:lnTo>
                    <a:pt x="5064" y="8956"/>
                  </a:lnTo>
                  <a:lnTo>
                    <a:pt x="5169" y="8935"/>
                  </a:lnTo>
                  <a:lnTo>
                    <a:pt x="5169" y="8998"/>
                  </a:lnTo>
                  <a:lnTo>
                    <a:pt x="4792" y="9626"/>
                  </a:lnTo>
                  <a:lnTo>
                    <a:pt x="4813" y="9709"/>
                  </a:lnTo>
                  <a:lnTo>
                    <a:pt x="4960" y="9688"/>
                  </a:lnTo>
                  <a:lnTo>
                    <a:pt x="5085" y="9688"/>
                  </a:lnTo>
                  <a:lnTo>
                    <a:pt x="5190" y="9772"/>
                  </a:lnTo>
                  <a:lnTo>
                    <a:pt x="5211" y="9898"/>
                  </a:lnTo>
                  <a:lnTo>
                    <a:pt x="5294" y="9584"/>
                  </a:lnTo>
                  <a:lnTo>
                    <a:pt x="5629" y="8370"/>
                  </a:lnTo>
                  <a:lnTo>
                    <a:pt x="5629" y="8308"/>
                  </a:lnTo>
                  <a:lnTo>
                    <a:pt x="5629" y="8098"/>
                  </a:lnTo>
                  <a:lnTo>
                    <a:pt x="5504" y="7847"/>
                  </a:lnTo>
                  <a:lnTo>
                    <a:pt x="5294" y="7680"/>
                  </a:lnTo>
                  <a:lnTo>
                    <a:pt x="5190" y="7533"/>
                  </a:lnTo>
                  <a:lnTo>
                    <a:pt x="5169" y="7219"/>
                  </a:lnTo>
                  <a:lnTo>
                    <a:pt x="5546" y="7094"/>
                  </a:lnTo>
                  <a:lnTo>
                    <a:pt x="5692" y="7199"/>
                  </a:lnTo>
                  <a:lnTo>
                    <a:pt x="5713" y="7094"/>
                  </a:lnTo>
                  <a:lnTo>
                    <a:pt x="5650" y="7010"/>
                  </a:lnTo>
                  <a:lnTo>
                    <a:pt x="5713" y="6968"/>
                  </a:lnTo>
                  <a:lnTo>
                    <a:pt x="5629" y="6801"/>
                  </a:lnTo>
                  <a:lnTo>
                    <a:pt x="5420" y="6738"/>
                  </a:lnTo>
                  <a:lnTo>
                    <a:pt x="5336" y="6592"/>
                  </a:lnTo>
                  <a:lnTo>
                    <a:pt x="5399" y="6424"/>
                  </a:lnTo>
                  <a:lnTo>
                    <a:pt x="6048" y="6424"/>
                  </a:lnTo>
                  <a:lnTo>
                    <a:pt x="6131" y="6341"/>
                  </a:lnTo>
                  <a:lnTo>
                    <a:pt x="6236" y="6341"/>
                  </a:lnTo>
                  <a:lnTo>
                    <a:pt x="6278" y="6383"/>
                  </a:lnTo>
                  <a:lnTo>
                    <a:pt x="6362" y="6383"/>
                  </a:lnTo>
                  <a:lnTo>
                    <a:pt x="6466" y="6257"/>
                  </a:lnTo>
                  <a:lnTo>
                    <a:pt x="6634" y="6215"/>
                  </a:lnTo>
                  <a:lnTo>
                    <a:pt x="6675" y="6320"/>
                  </a:lnTo>
                  <a:lnTo>
                    <a:pt x="6759" y="6424"/>
                  </a:lnTo>
                  <a:lnTo>
                    <a:pt x="6780" y="6550"/>
                  </a:lnTo>
                  <a:lnTo>
                    <a:pt x="6780" y="6696"/>
                  </a:lnTo>
                  <a:lnTo>
                    <a:pt x="6947" y="6675"/>
                  </a:lnTo>
                  <a:lnTo>
                    <a:pt x="6947" y="6571"/>
                  </a:lnTo>
                  <a:lnTo>
                    <a:pt x="6801" y="6278"/>
                  </a:lnTo>
                  <a:lnTo>
                    <a:pt x="6759" y="6131"/>
                  </a:lnTo>
                  <a:lnTo>
                    <a:pt x="6780" y="6069"/>
                  </a:lnTo>
                  <a:lnTo>
                    <a:pt x="6738" y="5964"/>
                  </a:lnTo>
                  <a:lnTo>
                    <a:pt x="6655" y="5922"/>
                  </a:lnTo>
                  <a:lnTo>
                    <a:pt x="6634" y="5839"/>
                  </a:lnTo>
                  <a:lnTo>
                    <a:pt x="6634" y="5818"/>
                  </a:lnTo>
                  <a:lnTo>
                    <a:pt x="6550" y="5839"/>
                  </a:lnTo>
                  <a:lnTo>
                    <a:pt x="6487" y="5839"/>
                  </a:lnTo>
                  <a:lnTo>
                    <a:pt x="6466" y="5734"/>
                  </a:lnTo>
                  <a:lnTo>
                    <a:pt x="6655" y="5399"/>
                  </a:lnTo>
                  <a:lnTo>
                    <a:pt x="6550" y="5106"/>
                  </a:lnTo>
                  <a:lnTo>
                    <a:pt x="6550" y="5022"/>
                  </a:lnTo>
                  <a:lnTo>
                    <a:pt x="6466" y="4960"/>
                  </a:lnTo>
                  <a:lnTo>
                    <a:pt x="6466" y="4771"/>
                  </a:lnTo>
                  <a:lnTo>
                    <a:pt x="6529" y="4604"/>
                  </a:lnTo>
                  <a:lnTo>
                    <a:pt x="6487" y="4541"/>
                  </a:lnTo>
                  <a:lnTo>
                    <a:pt x="6466" y="4332"/>
                  </a:lnTo>
                  <a:lnTo>
                    <a:pt x="6529" y="4248"/>
                  </a:lnTo>
                  <a:lnTo>
                    <a:pt x="6675" y="4227"/>
                  </a:lnTo>
                  <a:lnTo>
                    <a:pt x="6696" y="4144"/>
                  </a:lnTo>
                  <a:lnTo>
                    <a:pt x="6696" y="4039"/>
                  </a:lnTo>
                  <a:lnTo>
                    <a:pt x="6759" y="3955"/>
                  </a:lnTo>
                  <a:lnTo>
                    <a:pt x="6696" y="3725"/>
                  </a:lnTo>
                  <a:lnTo>
                    <a:pt x="6634" y="3662"/>
                  </a:lnTo>
                  <a:lnTo>
                    <a:pt x="6529" y="3662"/>
                  </a:lnTo>
                  <a:lnTo>
                    <a:pt x="6487" y="3725"/>
                  </a:lnTo>
                  <a:lnTo>
                    <a:pt x="6341" y="3704"/>
                  </a:lnTo>
                  <a:lnTo>
                    <a:pt x="6236" y="3704"/>
                  </a:lnTo>
                  <a:lnTo>
                    <a:pt x="6110" y="3746"/>
                  </a:lnTo>
                  <a:lnTo>
                    <a:pt x="6048" y="3725"/>
                  </a:lnTo>
                  <a:lnTo>
                    <a:pt x="5922" y="3662"/>
                  </a:lnTo>
                  <a:lnTo>
                    <a:pt x="5859" y="3704"/>
                  </a:lnTo>
                  <a:lnTo>
                    <a:pt x="5838" y="3662"/>
                  </a:lnTo>
                  <a:lnTo>
                    <a:pt x="5692" y="3704"/>
                  </a:lnTo>
                  <a:lnTo>
                    <a:pt x="5232" y="3286"/>
                  </a:lnTo>
                  <a:lnTo>
                    <a:pt x="5127" y="3223"/>
                  </a:lnTo>
                  <a:lnTo>
                    <a:pt x="4960" y="3202"/>
                  </a:lnTo>
                  <a:lnTo>
                    <a:pt x="4792" y="3223"/>
                  </a:lnTo>
                  <a:lnTo>
                    <a:pt x="4750" y="3244"/>
                  </a:lnTo>
                  <a:lnTo>
                    <a:pt x="4604" y="3202"/>
                  </a:lnTo>
                  <a:lnTo>
                    <a:pt x="4458" y="3202"/>
                  </a:lnTo>
                  <a:lnTo>
                    <a:pt x="4374" y="3244"/>
                  </a:lnTo>
                  <a:lnTo>
                    <a:pt x="4248" y="3202"/>
                  </a:lnTo>
                  <a:lnTo>
                    <a:pt x="4144" y="3181"/>
                  </a:lnTo>
                  <a:lnTo>
                    <a:pt x="3976" y="3118"/>
                  </a:lnTo>
                  <a:lnTo>
                    <a:pt x="3851" y="3014"/>
                  </a:lnTo>
                  <a:lnTo>
                    <a:pt x="3851" y="2909"/>
                  </a:lnTo>
                  <a:lnTo>
                    <a:pt x="3872" y="2867"/>
                  </a:lnTo>
                  <a:lnTo>
                    <a:pt x="3872" y="2784"/>
                  </a:lnTo>
                  <a:lnTo>
                    <a:pt x="3934" y="2658"/>
                  </a:lnTo>
                  <a:lnTo>
                    <a:pt x="3914" y="2554"/>
                  </a:lnTo>
                  <a:lnTo>
                    <a:pt x="3809" y="2386"/>
                  </a:lnTo>
                  <a:lnTo>
                    <a:pt x="3558" y="1968"/>
                  </a:lnTo>
                  <a:lnTo>
                    <a:pt x="3411" y="1968"/>
                  </a:lnTo>
                  <a:lnTo>
                    <a:pt x="3411" y="1926"/>
                  </a:lnTo>
                  <a:lnTo>
                    <a:pt x="3495" y="1737"/>
                  </a:lnTo>
                  <a:lnTo>
                    <a:pt x="3516" y="1549"/>
                  </a:lnTo>
                  <a:lnTo>
                    <a:pt x="3495" y="1445"/>
                  </a:lnTo>
                  <a:lnTo>
                    <a:pt x="3516" y="1319"/>
                  </a:lnTo>
                  <a:lnTo>
                    <a:pt x="3704" y="1047"/>
                  </a:lnTo>
                  <a:lnTo>
                    <a:pt x="3767" y="984"/>
                  </a:lnTo>
                  <a:lnTo>
                    <a:pt x="3872" y="838"/>
                  </a:lnTo>
                  <a:lnTo>
                    <a:pt x="3976" y="817"/>
                  </a:lnTo>
                  <a:lnTo>
                    <a:pt x="4039" y="775"/>
                  </a:lnTo>
                  <a:lnTo>
                    <a:pt x="4186" y="503"/>
                  </a:lnTo>
                  <a:lnTo>
                    <a:pt x="4499" y="377"/>
                  </a:lnTo>
                  <a:lnTo>
                    <a:pt x="4541" y="357"/>
                  </a:lnTo>
                  <a:lnTo>
                    <a:pt x="4604" y="357"/>
                  </a:lnTo>
                  <a:lnTo>
                    <a:pt x="4667" y="294"/>
                  </a:lnTo>
                  <a:lnTo>
                    <a:pt x="4688" y="210"/>
                  </a:lnTo>
                  <a:lnTo>
                    <a:pt x="4646" y="147"/>
                  </a:lnTo>
                  <a:lnTo>
                    <a:pt x="4437" y="43"/>
                  </a:lnTo>
                  <a:lnTo>
                    <a:pt x="435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70"/>
            <p:cNvSpPr/>
            <p:nvPr/>
          </p:nvSpPr>
          <p:spPr>
            <a:xfrm>
              <a:off x="3195231" y="3136533"/>
              <a:ext cx="40867" cy="42852"/>
            </a:xfrm>
            <a:custGeom>
              <a:avLst/>
              <a:gdLst/>
              <a:ahLst/>
              <a:cxnLst/>
              <a:rect l="l" t="t" r="r" b="b"/>
              <a:pathLst>
                <a:path w="3432" h="3768" extrusionOk="0">
                  <a:moveTo>
                    <a:pt x="1193" y="1"/>
                  </a:moveTo>
                  <a:lnTo>
                    <a:pt x="1172" y="168"/>
                  </a:lnTo>
                  <a:lnTo>
                    <a:pt x="1025" y="168"/>
                  </a:lnTo>
                  <a:lnTo>
                    <a:pt x="732" y="336"/>
                  </a:lnTo>
                  <a:lnTo>
                    <a:pt x="607" y="377"/>
                  </a:lnTo>
                  <a:lnTo>
                    <a:pt x="440" y="440"/>
                  </a:lnTo>
                  <a:lnTo>
                    <a:pt x="523" y="587"/>
                  </a:lnTo>
                  <a:lnTo>
                    <a:pt x="523" y="649"/>
                  </a:lnTo>
                  <a:lnTo>
                    <a:pt x="565" y="733"/>
                  </a:lnTo>
                  <a:lnTo>
                    <a:pt x="544" y="901"/>
                  </a:lnTo>
                  <a:lnTo>
                    <a:pt x="335" y="1131"/>
                  </a:lnTo>
                  <a:lnTo>
                    <a:pt x="314" y="1235"/>
                  </a:lnTo>
                  <a:lnTo>
                    <a:pt x="356" y="1277"/>
                  </a:lnTo>
                  <a:lnTo>
                    <a:pt x="251" y="1445"/>
                  </a:lnTo>
                  <a:lnTo>
                    <a:pt x="126" y="1465"/>
                  </a:lnTo>
                  <a:lnTo>
                    <a:pt x="21" y="1591"/>
                  </a:lnTo>
                  <a:lnTo>
                    <a:pt x="84" y="1696"/>
                  </a:lnTo>
                  <a:lnTo>
                    <a:pt x="126" y="1800"/>
                  </a:lnTo>
                  <a:lnTo>
                    <a:pt x="105" y="1905"/>
                  </a:lnTo>
                  <a:lnTo>
                    <a:pt x="126" y="2072"/>
                  </a:lnTo>
                  <a:lnTo>
                    <a:pt x="84" y="2198"/>
                  </a:lnTo>
                  <a:lnTo>
                    <a:pt x="0" y="2261"/>
                  </a:lnTo>
                  <a:lnTo>
                    <a:pt x="84" y="2323"/>
                  </a:lnTo>
                  <a:lnTo>
                    <a:pt x="209" y="2386"/>
                  </a:lnTo>
                  <a:lnTo>
                    <a:pt x="314" y="2491"/>
                  </a:lnTo>
                  <a:lnTo>
                    <a:pt x="419" y="2574"/>
                  </a:lnTo>
                  <a:lnTo>
                    <a:pt x="440" y="2533"/>
                  </a:lnTo>
                  <a:lnTo>
                    <a:pt x="502" y="2386"/>
                  </a:lnTo>
                  <a:lnTo>
                    <a:pt x="544" y="2323"/>
                  </a:lnTo>
                  <a:lnTo>
                    <a:pt x="628" y="2219"/>
                  </a:lnTo>
                  <a:lnTo>
                    <a:pt x="628" y="2323"/>
                  </a:lnTo>
                  <a:lnTo>
                    <a:pt x="649" y="2428"/>
                  </a:lnTo>
                  <a:lnTo>
                    <a:pt x="649" y="2365"/>
                  </a:lnTo>
                  <a:lnTo>
                    <a:pt x="649" y="2282"/>
                  </a:lnTo>
                  <a:lnTo>
                    <a:pt x="712" y="2282"/>
                  </a:lnTo>
                  <a:lnTo>
                    <a:pt x="732" y="2428"/>
                  </a:lnTo>
                  <a:lnTo>
                    <a:pt x="712" y="2595"/>
                  </a:lnTo>
                  <a:lnTo>
                    <a:pt x="712" y="2700"/>
                  </a:lnTo>
                  <a:lnTo>
                    <a:pt x="649" y="2826"/>
                  </a:lnTo>
                  <a:lnTo>
                    <a:pt x="502" y="2951"/>
                  </a:lnTo>
                  <a:lnTo>
                    <a:pt x="544" y="2993"/>
                  </a:lnTo>
                  <a:lnTo>
                    <a:pt x="607" y="3139"/>
                  </a:lnTo>
                  <a:lnTo>
                    <a:pt x="502" y="3202"/>
                  </a:lnTo>
                  <a:lnTo>
                    <a:pt x="398" y="3328"/>
                  </a:lnTo>
                  <a:lnTo>
                    <a:pt x="419" y="3432"/>
                  </a:lnTo>
                  <a:lnTo>
                    <a:pt x="523" y="3432"/>
                  </a:lnTo>
                  <a:lnTo>
                    <a:pt x="649" y="3370"/>
                  </a:lnTo>
                  <a:lnTo>
                    <a:pt x="712" y="3453"/>
                  </a:lnTo>
                  <a:lnTo>
                    <a:pt x="879" y="3516"/>
                  </a:lnTo>
                  <a:lnTo>
                    <a:pt x="984" y="3537"/>
                  </a:lnTo>
                  <a:lnTo>
                    <a:pt x="1151" y="3767"/>
                  </a:lnTo>
                  <a:lnTo>
                    <a:pt x="1235" y="3767"/>
                  </a:lnTo>
                  <a:lnTo>
                    <a:pt x="1339" y="3662"/>
                  </a:lnTo>
                  <a:lnTo>
                    <a:pt x="1779" y="2721"/>
                  </a:lnTo>
                  <a:lnTo>
                    <a:pt x="1883" y="2637"/>
                  </a:lnTo>
                  <a:lnTo>
                    <a:pt x="2448" y="2470"/>
                  </a:lnTo>
                  <a:lnTo>
                    <a:pt x="2720" y="2282"/>
                  </a:lnTo>
                  <a:lnTo>
                    <a:pt x="3118" y="1905"/>
                  </a:lnTo>
                  <a:lnTo>
                    <a:pt x="3264" y="1549"/>
                  </a:lnTo>
                  <a:lnTo>
                    <a:pt x="3369" y="1549"/>
                  </a:lnTo>
                  <a:lnTo>
                    <a:pt x="3390" y="1486"/>
                  </a:lnTo>
                  <a:lnTo>
                    <a:pt x="3432" y="1361"/>
                  </a:lnTo>
                  <a:lnTo>
                    <a:pt x="3390" y="1235"/>
                  </a:lnTo>
                  <a:lnTo>
                    <a:pt x="3285" y="1026"/>
                  </a:lnTo>
                  <a:lnTo>
                    <a:pt x="3285" y="963"/>
                  </a:lnTo>
                  <a:lnTo>
                    <a:pt x="3264" y="859"/>
                  </a:lnTo>
                  <a:lnTo>
                    <a:pt x="3181" y="817"/>
                  </a:lnTo>
                  <a:lnTo>
                    <a:pt x="3160" y="733"/>
                  </a:lnTo>
                  <a:lnTo>
                    <a:pt x="3055" y="712"/>
                  </a:lnTo>
                  <a:lnTo>
                    <a:pt x="2909" y="629"/>
                  </a:lnTo>
                  <a:lnTo>
                    <a:pt x="2846" y="629"/>
                  </a:lnTo>
                  <a:lnTo>
                    <a:pt x="2762" y="712"/>
                  </a:lnTo>
                  <a:lnTo>
                    <a:pt x="2762" y="817"/>
                  </a:lnTo>
                  <a:lnTo>
                    <a:pt x="2699" y="901"/>
                  </a:lnTo>
                  <a:lnTo>
                    <a:pt x="2511" y="838"/>
                  </a:lnTo>
                  <a:lnTo>
                    <a:pt x="2448" y="796"/>
                  </a:lnTo>
                  <a:lnTo>
                    <a:pt x="2239" y="712"/>
                  </a:lnTo>
                  <a:lnTo>
                    <a:pt x="2072" y="691"/>
                  </a:lnTo>
                  <a:lnTo>
                    <a:pt x="2030" y="608"/>
                  </a:lnTo>
                  <a:lnTo>
                    <a:pt x="2072" y="524"/>
                  </a:lnTo>
                  <a:lnTo>
                    <a:pt x="1925" y="377"/>
                  </a:lnTo>
                  <a:lnTo>
                    <a:pt x="1821" y="377"/>
                  </a:lnTo>
                  <a:lnTo>
                    <a:pt x="1569" y="210"/>
                  </a:lnTo>
                  <a:lnTo>
                    <a:pt x="1381" y="85"/>
                  </a:lnTo>
                  <a:lnTo>
                    <a:pt x="119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70"/>
            <p:cNvSpPr/>
            <p:nvPr/>
          </p:nvSpPr>
          <p:spPr>
            <a:xfrm>
              <a:off x="3192980" y="3146290"/>
              <a:ext cx="88711" cy="124938"/>
            </a:xfrm>
            <a:custGeom>
              <a:avLst/>
              <a:gdLst/>
              <a:ahLst/>
              <a:cxnLst/>
              <a:rect l="l" t="t" r="r" b="b"/>
              <a:pathLst>
                <a:path w="7450" h="10986" extrusionOk="0">
                  <a:moveTo>
                    <a:pt x="3453" y="1"/>
                  </a:moveTo>
                  <a:lnTo>
                    <a:pt x="3474" y="105"/>
                  </a:lnTo>
                  <a:lnTo>
                    <a:pt x="3474" y="168"/>
                  </a:lnTo>
                  <a:lnTo>
                    <a:pt x="3579" y="377"/>
                  </a:lnTo>
                  <a:lnTo>
                    <a:pt x="3621" y="503"/>
                  </a:lnTo>
                  <a:lnTo>
                    <a:pt x="3579" y="628"/>
                  </a:lnTo>
                  <a:lnTo>
                    <a:pt x="3558" y="691"/>
                  </a:lnTo>
                  <a:lnTo>
                    <a:pt x="3453" y="691"/>
                  </a:lnTo>
                  <a:lnTo>
                    <a:pt x="3307" y="1047"/>
                  </a:lnTo>
                  <a:lnTo>
                    <a:pt x="2909" y="1424"/>
                  </a:lnTo>
                  <a:lnTo>
                    <a:pt x="2637" y="1612"/>
                  </a:lnTo>
                  <a:lnTo>
                    <a:pt x="2072" y="1779"/>
                  </a:lnTo>
                  <a:lnTo>
                    <a:pt x="1968" y="1863"/>
                  </a:lnTo>
                  <a:lnTo>
                    <a:pt x="1528" y="2804"/>
                  </a:lnTo>
                  <a:lnTo>
                    <a:pt x="1424" y="2909"/>
                  </a:lnTo>
                  <a:lnTo>
                    <a:pt x="1340" y="2909"/>
                  </a:lnTo>
                  <a:lnTo>
                    <a:pt x="1173" y="2679"/>
                  </a:lnTo>
                  <a:lnTo>
                    <a:pt x="1068" y="2658"/>
                  </a:lnTo>
                  <a:lnTo>
                    <a:pt x="901" y="2595"/>
                  </a:lnTo>
                  <a:lnTo>
                    <a:pt x="838" y="2512"/>
                  </a:lnTo>
                  <a:lnTo>
                    <a:pt x="712" y="2574"/>
                  </a:lnTo>
                  <a:lnTo>
                    <a:pt x="608" y="2574"/>
                  </a:lnTo>
                  <a:lnTo>
                    <a:pt x="587" y="2470"/>
                  </a:lnTo>
                  <a:lnTo>
                    <a:pt x="691" y="2344"/>
                  </a:lnTo>
                  <a:lnTo>
                    <a:pt x="796" y="2281"/>
                  </a:lnTo>
                  <a:lnTo>
                    <a:pt x="733" y="2135"/>
                  </a:lnTo>
                  <a:lnTo>
                    <a:pt x="691" y="2093"/>
                  </a:lnTo>
                  <a:lnTo>
                    <a:pt x="398" y="2240"/>
                  </a:lnTo>
                  <a:lnTo>
                    <a:pt x="294" y="2344"/>
                  </a:lnTo>
                  <a:lnTo>
                    <a:pt x="105" y="2512"/>
                  </a:lnTo>
                  <a:lnTo>
                    <a:pt x="64" y="2679"/>
                  </a:lnTo>
                  <a:lnTo>
                    <a:pt x="1" y="2784"/>
                  </a:lnTo>
                  <a:lnTo>
                    <a:pt x="22" y="2825"/>
                  </a:lnTo>
                  <a:lnTo>
                    <a:pt x="105" y="2909"/>
                  </a:lnTo>
                  <a:lnTo>
                    <a:pt x="126" y="2993"/>
                  </a:lnTo>
                  <a:lnTo>
                    <a:pt x="64" y="3035"/>
                  </a:lnTo>
                  <a:lnTo>
                    <a:pt x="64" y="3097"/>
                  </a:lnTo>
                  <a:lnTo>
                    <a:pt x="189" y="3202"/>
                  </a:lnTo>
                  <a:lnTo>
                    <a:pt x="273" y="3348"/>
                  </a:lnTo>
                  <a:lnTo>
                    <a:pt x="231" y="3495"/>
                  </a:lnTo>
                  <a:lnTo>
                    <a:pt x="168" y="3495"/>
                  </a:lnTo>
                  <a:lnTo>
                    <a:pt x="85" y="3516"/>
                  </a:lnTo>
                  <a:lnTo>
                    <a:pt x="22" y="3621"/>
                  </a:lnTo>
                  <a:lnTo>
                    <a:pt x="126" y="3704"/>
                  </a:lnTo>
                  <a:lnTo>
                    <a:pt x="231" y="3746"/>
                  </a:lnTo>
                  <a:lnTo>
                    <a:pt x="419" y="3872"/>
                  </a:lnTo>
                  <a:lnTo>
                    <a:pt x="587" y="3913"/>
                  </a:lnTo>
                  <a:lnTo>
                    <a:pt x="817" y="4060"/>
                  </a:lnTo>
                  <a:lnTo>
                    <a:pt x="921" y="4081"/>
                  </a:lnTo>
                  <a:lnTo>
                    <a:pt x="963" y="4185"/>
                  </a:lnTo>
                  <a:lnTo>
                    <a:pt x="1068" y="4374"/>
                  </a:lnTo>
                  <a:lnTo>
                    <a:pt x="1110" y="4541"/>
                  </a:lnTo>
                  <a:lnTo>
                    <a:pt x="1173" y="4667"/>
                  </a:lnTo>
                  <a:lnTo>
                    <a:pt x="1424" y="4771"/>
                  </a:lnTo>
                  <a:lnTo>
                    <a:pt x="1486" y="4960"/>
                  </a:lnTo>
                  <a:lnTo>
                    <a:pt x="1549" y="5106"/>
                  </a:lnTo>
                  <a:lnTo>
                    <a:pt x="1591" y="5211"/>
                  </a:lnTo>
                  <a:lnTo>
                    <a:pt x="1633" y="5399"/>
                  </a:lnTo>
                  <a:lnTo>
                    <a:pt x="1696" y="5525"/>
                  </a:lnTo>
                  <a:lnTo>
                    <a:pt x="1800" y="5587"/>
                  </a:lnTo>
                  <a:lnTo>
                    <a:pt x="1905" y="5797"/>
                  </a:lnTo>
                  <a:lnTo>
                    <a:pt x="1905" y="5922"/>
                  </a:lnTo>
                  <a:lnTo>
                    <a:pt x="1884" y="5964"/>
                  </a:lnTo>
                  <a:lnTo>
                    <a:pt x="1989" y="6152"/>
                  </a:lnTo>
                  <a:lnTo>
                    <a:pt x="2177" y="6382"/>
                  </a:lnTo>
                  <a:lnTo>
                    <a:pt x="2219" y="6487"/>
                  </a:lnTo>
                  <a:lnTo>
                    <a:pt x="2198" y="6592"/>
                  </a:lnTo>
                  <a:lnTo>
                    <a:pt x="2219" y="6675"/>
                  </a:lnTo>
                  <a:lnTo>
                    <a:pt x="2302" y="6696"/>
                  </a:lnTo>
                  <a:lnTo>
                    <a:pt x="2491" y="6885"/>
                  </a:lnTo>
                  <a:lnTo>
                    <a:pt x="2533" y="6989"/>
                  </a:lnTo>
                  <a:lnTo>
                    <a:pt x="2574" y="7157"/>
                  </a:lnTo>
                  <a:lnTo>
                    <a:pt x="2616" y="7219"/>
                  </a:lnTo>
                  <a:lnTo>
                    <a:pt x="2784" y="7282"/>
                  </a:lnTo>
                  <a:lnTo>
                    <a:pt x="2805" y="7408"/>
                  </a:lnTo>
                  <a:lnTo>
                    <a:pt x="2951" y="7680"/>
                  </a:lnTo>
                  <a:lnTo>
                    <a:pt x="3014" y="7805"/>
                  </a:lnTo>
                  <a:lnTo>
                    <a:pt x="3202" y="8056"/>
                  </a:lnTo>
                  <a:lnTo>
                    <a:pt x="3202" y="8203"/>
                  </a:lnTo>
                  <a:lnTo>
                    <a:pt x="3139" y="8203"/>
                  </a:lnTo>
                  <a:lnTo>
                    <a:pt x="3098" y="8161"/>
                  </a:lnTo>
                  <a:lnTo>
                    <a:pt x="3098" y="8224"/>
                  </a:lnTo>
                  <a:lnTo>
                    <a:pt x="3118" y="8328"/>
                  </a:lnTo>
                  <a:lnTo>
                    <a:pt x="3118" y="8412"/>
                  </a:lnTo>
                  <a:lnTo>
                    <a:pt x="3160" y="8412"/>
                  </a:lnTo>
                  <a:lnTo>
                    <a:pt x="3244" y="8454"/>
                  </a:lnTo>
                  <a:lnTo>
                    <a:pt x="3265" y="8538"/>
                  </a:lnTo>
                  <a:lnTo>
                    <a:pt x="3244" y="8579"/>
                  </a:lnTo>
                  <a:lnTo>
                    <a:pt x="3432" y="8726"/>
                  </a:lnTo>
                  <a:lnTo>
                    <a:pt x="3621" y="8789"/>
                  </a:lnTo>
                  <a:lnTo>
                    <a:pt x="3642" y="8872"/>
                  </a:lnTo>
                  <a:lnTo>
                    <a:pt x="3725" y="8977"/>
                  </a:lnTo>
                  <a:lnTo>
                    <a:pt x="3830" y="8998"/>
                  </a:lnTo>
                  <a:lnTo>
                    <a:pt x="3872" y="9061"/>
                  </a:lnTo>
                  <a:lnTo>
                    <a:pt x="3893" y="9165"/>
                  </a:lnTo>
                  <a:lnTo>
                    <a:pt x="3976" y="9207"/>
                  </a:lnTo>
                  <a:lnTo>
                    <a:pt x="4165" y="9186"/>
                  </a:lnTo>
                  <a:lnTo>
                    <a:pt x="4206" y="9144"/>
                  </a:lnTo>
                  <a:lnTo>
                    <a:pt x="4186" y="9207"/>
                  </a:lnTo>
                  <a:lnTo>
                    <a:pt x="4269" y="9354"/>
                  </a:lnTo>
                  <a:lnTo>
                    <a:pt x="4458" y="9416"/>
                  </a:lnTo>
                  <a:lnTo>
                    <a:pt x="4562" y="9500"/>
                  </a:lnTo>
                  <a:lnTo>
                    <a:pt x="4562" y="9605"/>
                  </a:lnTo>
                  <a:lnTo>
                    <a:pt x="4667" y="9667"/>
                  </a:lnTo>
                  <a:lnTo>
                    <a:pt x="4792" y="9709"/>
                  </a:lnTo>
                  <a:lnTo>
                    <a:pt x="4834" y="9688"/>
                  </a:lnTo>
                  <a:lnTo>
                    <a:pt x="4939" y="9709"/>
                  </a:lnTo>
                  <a:lnTo>
                    <a:pt x="5148" y="9835"/>
                  </a:lnTo>
                  <a:lnTo>
                    <a:pt x="5315" y="9919"/>
                  </a:lnTo>
                  <a:lnTo>
                    <a:pt x="5420" y="9919"/>
                  </a:lnTo>
                  <a:lnTo>
                    <a:pt x="5462" y="9939"/>
                  </a:lnTo>
                  <a:lnTo>
                    <a:pt x="5504" y="10023"/>
                  </a:lnTo>
                  <a:lnTo>
                    <a:pt x="5650" y="10128"/>
                  </a:lnTo>
                  <a:lnTo>
                    <a:pt x="5755" y="10191"/>
                  </a:lnTo>
                  <a:lnTo>
                    <a:pt x="5859" y="10316"/>
                  </a:lnTo>
                  <a:lnTo>
                    <a:pt x="5943" y="10337"/>
                  </a:lnTo>
                  <a:lnTo>
                    <a:pt x="5985" y="10421"/>
                  </a:lnTo>
                  <a:lnTo>
                    <a:pt x="5964" y="10463"/>
                  </a:lnTo>
                  <a:lnTo>
                    <a:pt x="5964" y="10546"/>
                  </a:lnTo>
                  <a:lnTo>
                    <a:pt x="6090" y="10567"/>
                  </a:lnTo>
                  <a:lnTo>
                    <a:pt x="6236" y="10630"/>
                  </a:lnTo>
                  <a:lnTo>
                    <a:pt x="6403" y="10776"/>
                  </a:lnTo>
                  <a:lnTo>
                    <a:pt x="6550" y="10944"/>
                  </a:lnTo>
                  <a:lnTo>
                    <a:pt x="6655" y="10965"/>
                  </a:lnTo>
                  <a:lnTo>
                    <a:pt x="6675" y="10986"/>
                  </a:lnTo>
                  <a:lnTo>
                    <a:pt x="6801" y="10923"/>
                  </a:lnTo>
                  <a:lnTo>
                    <a:pt x="6927" y="10839"/>
                  </a:lnTo>
                  <a:lnTo>
                    <a:pt x="7010" y="10839"/>
                  </a:lnTo>
                  <a:lnTo>
                    <a:pt x="7115" y="10776"/>
                  </a:lnTo>
                  <a:lnTo>
                    <a:pt x="7178" y="10672"/>
                  </a:lnTo>
                  <a:lnTo>
                    <a:pt x="7073" y="10567"/>
                  </a:lnTo>
                  <a:lnTo>
                    <a:pt x="7094" y="10463"/>
                  </a:lnTo>
                  <a:lnTo>
                    <a:pt x="7136" y="10400"/>
                  </a:lnTo>
                  <a:lnTo>
                    <a:pt x="7240" y="10421"/>
                  </a:lnTo>
                  <a:lnTo>
                    <a:pt x="7219" y="10337"/>
                  </a:lnTo>
                  <a:lnTo>
                    <a:pt x="7136" y="10316"/>
                  </a:lnTo>
                  <a:lnTo>
                    <a:pt x="7094" y="10253"/>
                  </a:lnTo>
                  <a:lnTo>
                    <a:pt x="7199" y="10086"/>
                  </a:lnTo>
                  <a:lnTo>
                    <a:pt x="7324" y="10002"/>
                  </a:lnTo>
                  <a:lnTo>
                    <a:pt x="7429" y="9835"/>
                  </a:lnTo>
                  <a:lnTo>
                    <a:pt x="7450" y="9709"/>
                  </a:lnTo>
                  <a:lnTo>
                    <a:pt x="7282" y="9312"/>
                  </a:lnTo>
                  <a:lnTo>
                    <a:pt x="7324" y="9207"/>
                  </a:lnTo>
                  <a:lnTo>
                    <a:pt x="7324" y="9082"/>
                  </a:lnTo>
                  <a:lnTo>
                    <a:pt x="7303" y="8998"/>
                  </a:lnTo>
                  <a:lnTo>
                    <a:pt x="7282" y="8872"/>
                  </a:lnTo>
                  <a:lnTo>
                    <a:pt x="7324" y="8789"/>
                  </a:lnTo>
                  <a:lnTo>
                    <a:pt x="7387" y="8621"/>
                  </a:lnTo>
                  <a:lnTo>
                    <a:pt x="7345" y="8245"/>
                  </a:lnTo>
                  <a:lnTo>
                    <a:pt x="7303" y="8098"/>
                  </a:lnTo>
                  <a:lnTo>
                    <a:pt x="7387" y="7910"/>
                  </a:lnTo>
                  <a:lnTo>
                    <a:pt x="7387" y="7491"/>
                  </a:lnTo>
                  <a:lnTo>
                    <a:pt x="7450" y="7324"/>
                  </a:lnTo>
                  <a:lnTo>
                    <a:pt x="7450" y="7261"/>
                  </a:lnTo>
                  <a:lnTo>
                    <a:pt x="6927" y="6487"/>
                  </a:lnTo>
                  <a:lnTo>
                    <a:pt x="6906" y="6487"/>
                  </a:lnTo>
                  <a:lnTo>
                    <a:pt x="6864" y="6466"/>
                  </a:lnTo>
                  <a:lnTo>
                    <a:pt x="6675" y="6466"/>
                  </a:lnTo>
                  <a:lnTo>
                    <a:pt x="6571" y="6529"/>
                  </a:lnTo>
                  <a:lnTo>
                    <a:pt x="6445" y="6529"/>
                  </a:lnTo>
                  <a:lnTo>
                    <a:pt x="6383" y="6466"/>
                  </a:lnTo>
                  <a:lnTo>
                    <a:pt x="6362" y="6341"/>
                  </a:lnTo>
                  <a:lnTo>
                    <a:pt x="6341" y="6006"/>
                  </a:lnTo>
                  <a:lnTo>
                    <a:pt x="6341" y="5797"/>
                  </a:lnTo>
                  <a:lnTo>
                    <a:pt x="6383" y="5734"/>
                  </a:lnTo>
                  <a:lnTo>
                    <a:pt x="6403" y="5608"/>
                  </a:lnTo>
                  <a:lnTo>
                    <a:pt x="6362" y="5545"/>
                  </a:lnTo>
                  <a:lnTo>
                    <a:pt x="6152" y="5650"/>
                  </a:lnTo>
                  <a:lnTo>
                    <a:pt x="5922" y="5901"/>
                  </a:lnTo>
                  <a:lnTo>
                    <a:pt x="5608" y="5859"/>
                  </a:lnTo>
                  <a:lnTo>
                    <a:pt x="5357" y="5859"/>
                  </a:lnTo>
                  <a:lnTo>
                    <a:pt x="5315" y="5713"/>
                  </a:lnTo>
                  <a:lnTo>
                    <a:pt x="5211" y="5525"/>
                  </a:lnTo>
                  <a:lnTo>
                    <a:pt x="5023" y="5483"/>
                  </a:lnTo>
                  <a:lnTo>
                    <a:pt x="4688" y="5525"/>
                  </a:lnTo>
                  <a:lnTo>
                    <a:pt x="4813" y="5336"/>
                  </a:lnTo>
                  <a:lnTo>
                    <a:pt x="4520" y="4876"/>
                  </a:lnTo>
                  <a:lnTo>
                    <a:pt x="4374" y="4709"/>
                  </a:lnTo>
                  <a:lnTo>
                    <a:pt x="4395" y="4646"/>
                  </a:lnTo>
                  <a:lnTo>
                    <a:pt x="4374" y="4541"/>
                  </a:lnTo>
                  <a:lnTo>
                    <a:pt x="4416" y="4437"/>
                  </a:lnTo>
                  <a:lnTo>
                    <a:pt x="4416" y="4290"/>
                  </a:lnTo>
                  <a:lnTo>
                    <a:pt x="4395" y="4227"/>
                  </a:lnTo>
                  <a:lnTo>
                    <a:pt x="4458" y="4165"/>
                  </a:lnTo>
                  <a:lnTo>
                    <a:pt x="4458" y="4039"/>
                  </a:lnTo>
                  <a:lnTo>
                    <a:pt x="4625" y="3934"/>
                  </a:lnTo>
                  <a:lnTo>
                    <a:pt x="4709" y="3955"/>
                  </a:lnTo>
                  <a:lnTo>
                    <a:pt x="4792" y="3851"/>
                  </a:lnTo>
                  <a:lnTo>
                    <a:pt x="4730" y="3746"/>
                  </a:lnTo>
                  <a:lnTo>
                    <a:pt x="4688" y="3558"/>
                  </a:lnTo>
                  <a:lnTo>
                    <a:pt x="4834" y="3411"/>
                  </a:lnTo>
                  <a:lnTo>
                    <a:pt x="4813" y="3307"/>
                  </a:lnTo>
                  <a:lnTo>
                    <a:pt x="4897" y="3223"/>
                  </a:lnTo>
                  <a:lnTo>
                    <a:pt x="4876" y="3076"/>
                  </a:lnTo>
                  <a:lnTo>
                    <a:pt x="4981" y="3014"/>
                  </a:lnTo>
                  <a:lnTo>
                    <a:pt x="5106" y="2930"/>
                  </a:lnTo>
                  <a:lnTo>
                    <a:pt x="5232" y="2825"/>
                  </a:lnTo>
                  <a:lnTo>
                    <a:pt x="5295" y="2804"/>
                  </a:lnTo>
                  <a:lnTo>
                    <a:pt x="5357" y="2721"/>
                  </a:lnTo>
                  <a:lnTo>
                    <a:pt x="5650" y="2679"/>
                  </a:lnTo>
                  <a:lnTo>
                    <a:pt x="6069" y="2553"/>
                  </a:lnTo>
                  <a:lnTo>
                    <a:pt x="6090" y="2449"/>
                  </a:lnTo>
                  <a:lnTo>
                    <a:pt x="6152" y="2470"/>
                  </a:lnTo>
                  <a:lnTo>
                    <a:pt x="6299" y="2470"/>
                  </a:lnTo>
                  <a:lnTo>
                    <a:pt x="6445" y="2553"/>
                  </a:lnTo>
                  <a:lnTo>
                    <a:pt x="6445" y="2574"/>
                  </a:lnTo>
                  <a:lnTo>
                    <a:pt x="6550" y="2595"/>
                  </a:lnTo>
                  <a:lnTo>
                    <a:pt x="6592" y="2512"/>
                  </a:lnTo>
                  <a:lnTo>
                    <a:pt x="6592" y="2470"/>
                  </a:lnTo>
                  <a:lnTo>
                    <a:pt x="6571" y="2344"/>
                  </a:lnTo>
                  <a:lnTo>
                    <a:pt x="6466" y="2260"/>
                  </a:lnTo>
                  <a:lnTo>
                    <a:pt x="6341" y="2260"/>
                  </a:lnTo>
                  <a:lnTo>
                    <a:pt x="6194" y="2281"/>
                  </a:lnTo>
                  <a:lnTo>
                    <a:pt x="6173" y="2198"/>
                  </a:lnTo>
                  <a:lnTo>
                    <a:pt x="6550" y="1570"/>
                  </a:lnTo>
                  <a:lnTo>
                    <a:pt x="6550" y="1507"/>
                  </a:lnTo>
                  <a:lnTo>
                    <a:pt x="6445" y="1528"/>
                  </a:lnTo>
                  <a:lnTo>
                    <a:pt x="6362" y="1444"/>
                  </a:lnTo>
                  <a:lnTo>
                    <a:pt x="6257" y="1403"/>
                  </a:lnTo>
                  <a:lnTo>
                    <a:pt x="6173" y="1403"/>
                  </a:lnTo>
                  <a:lnTo>
                    <a:pt x="6131" y="1319"/>
                  </a:lnTo>
                  <a:lnTo>
                    <a:pt x="6027" y="1319"/>
                  </a:lnTo>
                  <a:lnTo>
                    <a:pt x="5839" y="1424"/>
                  </a:lnTo>
                  <a:lnTo>
                    <a:pt x="5671" y="1340"/>
                  </a:lnTo>
                  <a:lnTo>
                    <a:pt x="5525" y="1319"/>
                  </a:lnTo>
                  <a:lnTo>
                    <a:pt x="5336" y="1403"/>
                  </a:lnTo>
                  <a:lnTo>
                    <a:pt x="5295" y="1444"/>
                  </a:lnTo>
                  <a:lnTo>
                    <a:pt x="5148" y="1444"/>
                  </a:lnTo>
                  <a:lnTo>
                    <a:pt x="5043" y="1424"/>
                  </a:lnTo>
                  <a:lnTo>
                    <a:pt x="4918" y="1444"/>
                  </a:lnTo>
                  <a:lnTo>
                    <a:pt x="4813" y="1424"/>
                  </a:lnTo>
                  <a:lnTo>
                    <a:pt x="4792" y="1340"/>
                  </a:lnTo>
                  <a:lnTo>
                    <a:pt x="4813" y="1256"/>
                  </a:lnTo>
                  <a:lnTo>
                    <a:pt x="4792" y="1131"/>
                  </a:lnTo>
                  <a:lnTo>
                    <a:pt x="4688" y="1089"/>
                  </a:lnTo>
                  <a:lnTo>
                    <a:pt x="4625" y="1089"/>
                  </a:lnTo>
                  <a:lnTo>
                    <a:pt x="4625" y="921"/>
                  </a:lnTo>
                  <a:lnTo>
                    <a:pt x="4520" y="775"/>
                  </a:lnTo>
                  <a:lnTo>
                    <a:pt x="4269" y="670"/>
                  </a:lnTo>
                  <a:lnTo>
                    <a:pt x="4186" y="670"/>
                  </a:lnTo>
                  <a:lnTo>
                    <a:pt x="4081" y="482"/>
                  </a:lnTo>
                  <a:lnTo>
                    <a:pt x="4081" y="377"/>
                  </a:lnTo>
                  <a:lnTo>
                    <a:pt x="3934" y="210"/>
                  </a:lnTo>
                  <a:lnTo>
                    <a:pt x="3893" y="168"/>
                  </a:lnTo>
                  <a:lnTo>
                    <a:pt x="3767" y="147"/>
                  </a:lnTo>
                  <a:lnTo>
                    <a:pt x="3558" y="84"/>
                  </a:lnTo>
                  <a:lnTo>
                    <a:pt x="351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70"/>
            <p:cNvSpPr/>
            <p:nvPr/>
          </p:nvSpPr>
          <p:spPr>
            <a:xfrm>
              <a:off x="3275452" y="3211250"/>
              <a:ext cx="85722" cy="91389"/>
            </a:xfrm>
            <a:custGeom>
              <a:avLst/>
              <a:gdLst/>
              <a:ahLst/>
              <a:cxnLst/>
              <a:rect l="l" t="t" r="r" b="b"/>
              <a:pathLst>
                <a:path w="7199" h="8036" extrusionOk="0">
                  <a:moveTo>
                    <a:pt x="1967" y="1"/>
                  </a:moveTo>
                  <a:lnTo>
                    <a:pt x="1779" y="85"/>
                  </a:lnTo>
                  <a:lnTo>
                    <a:pt x="1612" y="126"/>
                  </a:lnTo>
                  <a:lnTo>
                    <a:pt x="1319" y="294"/>
                  </a:lnTo>
                  <a:lnTo>
                    <a:pt x="1235" y="545"/>
                  </a:lnTo>
                  <a:lnTo>
                    <a:pt x="1047" y="608"/>
                  </a:lnTo>
                  <a:lnTo>
                    <a:pt x="921" y="608"/>
                  </a:lnTo>
                  <a:lnTo>
                    <a:pt x="796" y="712"/>
                  </a:lnTo>
                  <a:lnTo>
                    <a:pt x="712" y="712"/>
                  </a:lnTo>
                  <a:lnTo>
                    <a:pt x="524" y="775"/>
                  </a:lnTo>
                  <a:lnTo>
                    <a:pt x="1" y="775"/>
                  </a:lnTo>
                  <a:lnTo>
                    <a:pt x="524" y="1549"/>
                  </a:lnTo>
                  <a:lnTo>
                    <a:pt x="524" y="1612"/>
                  </a:lnTo>
                  <a:lnTo>
                    <a:pt x="461" y="1779"/>
                  </a:lnTo>
                  <a:lnTo>
                    <a:pt x="461" y="2198"/>
                  </a:lnTo>
                  <a:lnTo>
                    <a:pt x="377" y="2386"/>
                  </a:lnTo>
                  <a:lnTo>
                    <a:pt x="419" y="2533"/>
                  </a:lnTo>
                  <a:lnTo>
                    <a:pt x="461" y="2909"/>
                  </a:lnTo>
                  <a:lnTo>
                    <a:pt x="398" y="3077"/>
                  </a:lnTo>
                  <a:lnTo>
                    <a:pt x="356" y="3160"/>
                  </a:lnTo>
                  <a:lnTo>
                    <a:pt x="377" y="3286"/>
                  </a:lnTo>
                  <a:lnTo>
                    <a:pt x="398" y="3370"/>
                  </a:lnTo>
                  <a:lnTo>
                    <a:pt x="398" y="3495"/>
                  </a:lnTo>
                  <a:lnTo>
                    <a:pt x="356" y="3600"/>
                  </a:lnTo>
                  <a:lnTo>
                    <a:pt x="524" y="3997"/>
                  </a:lnTo>
                  <a:lnTo>
                    <a:pt x="503" y="4123"/>
                  </a:lnTo>
                  <a:lnTo>
                    <a:pt x="398" y="4290"/>
                  </a:lnTo>
                  <a:lnTo>
                    <a:pt x="273" y="4374"/>
                  </a:lnTo>
                  <a:lnTo>
                    <a:pt x="168" y="4541"/>
                  </a:lnTo>
                  <a:lnTo>
                    <a:pt x="210" y="4604"/>
                  </a:lnTo>
                  <a:lnTo>
                    <a:pt x="293" y="4625"/>
                  </a:lnTo>
                  <a:lnTo>
                    <a:pt x="314" y="4709"/>
                  </a:lnTo>
                  <a:lnTo>
                    <a:pt x="356" y="4709"/>
                  </a:lnTo>
                  <a:lnTo>
                    <a:pt x="356" y="4834"/>
                  </a:lnTo>
                  <a:lnTo>
                    <a:pt x="482" y="4939"/>
                  </a:lnTo>
                  <a:lnTo>
                    <a:pt x="524" y="5002"/>
                  </a:lnTo>
                  <a:lnTo>
                    <a:pt x="565" y="5127"/>
                  </a:lnTo>
                  <a:lnTo>
                    <a:pt x="524" y="5232"/>
                  </a:lnTo>
                  <a:lnTo>
                    <a:pt x="524" y="5274"/>
                  </a:lnTo>
                  <a:lnTo>
                    <a:pt x="586" y="5483"/>
                  </a:lnTo>
                  <a:lnTo>
                    <a:pt x="670" y="5629"/>
                  </a:lnTo>
                  <a:lnTo>
                    <a:pt x="921" y="5839"/>
                  </a:lnTo>
                  <a:lnTo>
                    <a:pt x="942" y="5901"/>
                  </a:lnTo>
                  <a:lnTo>
                    <a:pt x="879" y="6090"/>
                  </a:lnTo>
                  <a:lnTo>
                    <a:pt x="921" y="6194"/>
                  </a:lnTo>
                  <a:lnTo>
                    <a:pt x="775" y="6508"/>
                  </a:lnTo>
                  <a:lnTo>
                    <a:pt x="879" y="6613"/>
                  </a:lnTo>
                  <a:lnTo>
                    <a:pt x="1130" y="6885"/>
                  </a:lnTo>
                  <a:lnTo>
                    <a:pt x="1570" y="8036"/>
                  </a:lnTo>
                  <a:lnTo>
                    <a:pt x="1737" y="8036"/>
                  </a:lnTo>
                  <a:lnTo>
                    <a:pt x="1758" y="7952"/>
                  </a:lnTo>
                  <a:lnTo>
                    <a:pt x="1863" y="7931"/>
                  </a:lnTo>
                  <a:lnTo>
                    <a:pt x="1863" y="7952"/>
                  </a:lnTo>
                  <a:lnTo>
                    <a:pt x="1946" y="7847"/>
                  </a:lnTo>
                  <a:lnTo>
                    <a:pt x="2051" y="7638"/>
                  </a:lnTo>
                  <a:lnTo>
                    <a:pt x="2260" y="7408"/>
                  </a:lnTo>
                  <a:lnTo>
                    <a:pt x="2407" y="7345"/>
                  </a:lnTo>
                  <a:lnTo>
                    <a:pt x="2553" y="7471"/>
                  </a:lnTo>
                  <a:lnTo>
                    <a:pt x="2721" y="7450"/>
                  </a:lnTo>
                  <a:lnTo>
                    <a:pt x="2804" y="7429"/>
                  </a:lnTo>
                  <a:lnTo>
                    <a:pt x="2930" y="7471"/>
                  </a:lnTo>
                  <a:lnTo>
                    <a:pt x="3139" y="7429"/>
                  </a:lnTo>
                  <a:lnTo>
                    <a:pt x="3244" y="7450"/>
                  </a:lnTo>
                  <a:lnTo>
                    <a:pt x="3286" y="7575"/>
                  </a:lnTo>
                  <a:lnTo>
                    <a:pt x="3348" y="7847"/>
                  </a:lnTo>
                  <a:lnTo>
                    <a:pt x="3411" y="7889"/>
                  </a:lnTo>
                  <a:lnTo>
                    <a:pt x="3453" y="7847"/>
                  </a:lnTo>
                  <a:lnTo>
                    <a:pt x="3453" y="7743"/>
                  </a:lnTo>
                  <a:lnTo>
                    <a:pt x="3516" y="7617"/>
                  </a:lnTo>
                  <a:lnTo>
                    <a:pt x="3516" y="7512"/>
                  </a:lnTo>
                  <a:lnTo>
                    <a:pt x="3620" y="7366"/>
                  </a:lnTo>
                  <a:lnTo>
                    <a:pt x="4227" y="7366"/>
                  </a:lnTo>
                  <a:lnTo>
                    <a:pt x="4353" y="7471"/>
                  </a:lnTo>
                  <a:lnTo>
                    <a:pt x="4374" y="7303"/>
                  </a:lnTo>
                  <a:lnTo>
                    <a:pt x="4541" y="6989"/>
                  </a:lnTo>
                  <a:lnTo>
                    <a:pt x="4562" y="6822"/>
                  </a:lnTo>
                  <a:lnTo>
                    <a:pt x="4541" y="6675"/>
                  </a:lnTo>
                  <a:lnTo>
                    <a:pt x="4478" y="6592"/>
                  </a:lnTo>
                  <a:lnTo>
                    <a:pt x="4667" y="6299"/>
                  </a:lnTo>
                  <a:lnTo>
                    <a:pt x="4750" y="6090"/>
                  </a:lnTo>
                  <a:lnTo>
                    <a:pt x="4750" y="5985"/>
                  </a:lnTo>
                  <a:lnTo>
                    <a:pt x="4876" y="5901"/>
                  </a:lnTo>
                  <a:lnTo>
                    <a:pt x="5650" y="5692"/>
                  </a:lnTo>
                  <a:lnTo>
                    <a:pt x="6319" y="5692"/>
                  </a:lnTo>
                  <a:lnTo>
                    <a:pt x="6696" y="5985"/>
                  </a:lnTo>
                  <a:lnTo>
                    <a:pt x="6780" y="5985"/>
                  </a:lnTo>
                  <a:lnTo>
                    <a:pt x="6864" y="6069"/>
                  </a:lnTo>
                  <a:lnTo>
                    <a:pt x="6926" y="5964"/>
                  </a:lnTo>
                  <a:lnTo>
                    <a:pt x="6905" y="5880"/>
                  </a:lnTo>
                  <a:lnTo>
                    <a:pt x="7198" y="5315"/>
                  </a:lnTo>
                  <a:lnTo>
                    <a:pt x="7177" y="5043"/>
                  </a:lnTo>
                  <a:lnTo>
                    <a:pt x="6884" y="4499"/>
                  </a:lnTo>
                  <a:lnTo>
                    <a:pt x="6571" y="4437"/>
                  </a:lnTo>
                  <a:lnTo>
                    <a:pt x="6591" y="4207"/>
                  </a:lnTo>
                  <a:lnTo>
                    <a:pt x="6550" y="3851"/>
                  </a:lnTo>
                  <a:lnTo>
                    <a:pt x="5524" y="3809"/>
                  </a:lnTo>
                  <a:lnTo>
                    <a:pt x="5545" y="3558"/>
                  </a:lnTo>
                  <a:lnTo>
                    <a:pt x="5315" y="3181"/>
                  </a:lnTo>
                  <a:lnTo>
                    <a:pt x="5399" y="3056"/>
                  </a:lnTo>
                  <a:lnTo>
                    <a:pt x="5336" y="2846"/>
                  </a:lnTo>
                  <a:lnTo>
                    <a:pt x="5378" y="2554"/>
                  </a:lnTo>
                  <a:lnTo>
                    <a:pt x="5315" y="2491"/>
                  </a:lnTo>
                  <a:lnTo>
                    <a:pt x="5106" y="2323"/>
                  </a:lnTo>
                  <a:lnTo>
                    <a:pt x="4771" y="2386"/>
                  </a:lnTo>
                  <a:lnTo>
                    <a:pt x="4604" y="2302"/>
                  </a:lnTo>
                  <a:lnTo>
                    <a:pt x="4499" y="2240"/>
                  </a:lnTo>
                  <a:lnTo>
                    <a:pt x="4457" y="2093"/>
                  </a:lnTo>
                  <a:lnTo>
                    <a:pt x="4290" y="2030"/>
                  </a:lnTo>
                  <a:lnTo>
                    <a:pt x="4060" y="1968"/>
                  </a:lnTo>
                  <a:lnTo>
                    <a:pt x="3955" y="1968"/>
                  </a:lnTo>
                  <a:lnTo>
                    <a:pt x="3746" y="1717"/>
                  </a:lnTo>
                  <a:lnTo>
                    <a:pt x="3620" y="1779"/>
                  </a:lnTo>
                  <a:lnTo>
                    <a:pt x="3411" y="1570"/>
                  </a:lnTo>
                  <a:lnTo>
                    <a:pt x="3181" y="1612"/>
                  </a:lnTo>
                  <a:lnTo>
                    <a:pt x="3118" y="1696"/>
                  </a:lnTo>
                  <a:lnTo>
                    <a:pt x="2993" y="1570"/>
                  </a:lnTo>
                  <a:lnTo>
                    <a:pt x="2804" y="1466"/>
                  </a:lnTo>
                  <a:lnTo>
                    <a:pt x="2679" y="1382"/>
                  </a:lnTo>
                  <a:lnTo>
                    <a:pt x="2616" y="1235"/>
                  </a:lnTo>
                  <a:lnTo>
                    <a:pt x="2490" y="1152"/>
                  </a:lnTo>
                  <a:lnTo>
                    <a:pt x="2407" y="942"/>
                  </a:lnTo>
                  <a:lnTo>
                    <a:pt x="2449" y="838"/>
                  </a:lnTo>
                  <a:lnTo>
                    <a:pt x="2386" y="545"/>
                  </a:lnTo>
                  <a:lnTo>
                    <a:pt x="2470" y="398"/>
                  </a:lnTo>
                  <a:lnTo>
                    <a:pt x="2407" y="189"/>
                  </a:lnTo>
                  <a:lnTo>
                    <a:pt x="2407" y="43"/>
                  </a:lnTo>
                  <a:lnTo>
                    <a:pt x="2365" y="1"/>
                  </a:lnTo>
                  <a:lnTo>
                    <a:pt x="2239" y="85"/>
                  </a:lnTo>
                  <a:lnTo>
                    <a:pt x="209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918" name="Google Shape;918;p70"/>
            <p:cNvSpPr/>
            <p:nvPr/>
          </p:nvSpPr>
          <p:spPr>
            <a:xfrm>
              <a:off x="3327273" y="3275982"/>
              <a:ext cx="58811" cy="59262"/>
            </a:xfrm>
            <a:custGeom>
              <a:avLst/>
              <a:gdLst/>
              <a:ahLst/>
              <a:cxnLst/>
              <a:rect l="l" t="t" r="r" b="b"/>
              <a:pathLst>
                <a:path w="4939" h="5211" extrusionOk="0">
                  <a:moveTo>
                    <a:pt x="1298" y="0"/>
                  </a:moveTo>
                  <a:lnTo>
                    <a:pt x="524" y="209"/>
                  </a:lnTo>
                  <a:lnTo>
                    <a:pt x="398" y="293"/>
                  </a:lnTo>
                  <a:lnTo>
                    <a:pt x="398" y="398"/>
                  </a:lnTo>
                  <a:lnTo>
                    <a:pt x="315" y="607"/>
                  </a:lnTo>
                  <a:lnTo>
                    <a:pt x="126" y="900"/>
                  </a:lnTo>
                  <a:lnTo>
                    <a:pt x="189" y="983"/>
                  </a:lnTo>
                  <a:lnTo>
                    <a:pt x="210" y="1130"/>
                  </a:lnTo>
                  <a:lnTo>
                    <a:pt x="189" y="1297"/>
                  </a:lnTo>
                  <a:lnTo>
                    <a:pt x="22" y="1611"/>
                  </a:lnTo>
                  <a:lnTo>
                    <a:pt x="1" y="1779"/>
                  </a:lnTo>
                  <a:lnTo>
                    <a:pt x="1" y="1820"/>
                  </a:lnTo>
                  <a:lnTo>
                    <a:pt x="126" y="1946"/>
                  </a:lnTo>
                  <a:lnTo>
                    <a:pt x="231" y="1967"/>
                  </a:lnTo>
                  <a:lnTo>
                    <a:pt x="398" y="2239"/>
                  </a:lnTo>
                  <a:lnTo>
                    <a:pt x="754" y="2595"/>
                  </a:lnTo>
                  <a:lnTo>
                    <a:pt x="879" y="2595"/>
                  </a:lnTo>
                  <a:lnTo>
                    <a:pt x="1026" y="2720"/>
                  </a:lnTo>
                  <a:lnTo>
                    <a:pt x="1131" y="2888"/>
                  </a:lnTo>
                  <a:lnTo>
                    <a:pt x="1465" y="2971"/>
                  </a:lnTo>
                  <a:lnTo>
                    <a:pt x="1695" y="3097"/>
                  </a:lnTo>
                  <a:lnTo>
                    <a:pt x="1800" y="3097"/>
                  </a:lnTo>
                  <a:lnTo>
                    <a:pt x="2030" y="3327"/>
                  </a:lnTo>
                  <a:lnTo>
                    <a:pt x="2302" y="3452"/>
                  </a:lnTo>
                  <a:lnTo>
                    <a:pt x="2637" y="3515"/>
                  </a:lnTo>
                  <a:lnTo>
                    <a:pt x="2804" y="3641"/>
                  </a:lnTo>
                  <a:lnTo>
                    <a:pt x="2951" y="3808"/>
                  </a:lnTo>
                  <a:lnTo>
                    <a:pt x="3035" y="3934"/>
                  </a:lnTo>
                  <a:lnTo>
                    <a:pt x="2972" y="4059"/>
                  </a:lnTo>
                  <a:lnTo>
                    <a:pt x="2909" y="4185"/>
                  </a:lnTo>
                  <a:lnTo>
                    <a:pt x="2804" y="4269"/>
                  </a:lnTo>
                  <a:lnTo>
                    <a:pt x="2742" y="4373"/>
                  </a:lnTo>
                  <a:lnTo>
                    <a:pt x="2763" y="4478"/>
                  </a:lnTo>
                  <a:lnTo>
                    <a:pt x="2700" y="4708"/>
                  </a:lnTo>
                  <a:lnTo>
                    <a:pt x="2512" y="4896"/>
                  </a:lnTo>
                  <a:lnTo>
                    <a:pt x="2491" y="5022"/>
                  </a:lnTo>
                  <a:lnTo>
                    <a:pt x="2574" y="5022"/>
                  </a:lnTo>
                  <a:lnTo>
                    <a:pt x="2972" y="4959"/>
                  </a:lnTo>
                  <a:lnTo>
                    <a:pt x="3328" y="5064"/>
                  </a:lnTo>
                  <a:lnTo>
                    <a:pt x="3579" y="5210"/>
                  </a:lnTo>
                  <a:lnTo>
                    <a:pt x="3704" y="5168"/>
                  </a:lnTo>
                  <a:lnTo>
                    <a:pt x="3788" y="5168"/>
                  </a:lnTo>
                  <a:lnTo>
                    <a:pt x="3851" y="5210"/>
                  </a:lnTo>
                  <a:lnTo>
                    <a:pt x="3955" y="5064"/>
                  </a:lnTo>
                  <a:lnTo>
                    <a:pt x="3997" y="5022"/>
                  </a:lnTo>
                  <a:lnTo>
                    <a:pt x="4123" y="5085"/>
                  </a:lnTo>
                  <a:lnTo>
                    <a:pt x="4227" y="4959"/>
                  </a:lnTo>
                  <a:lnTo>
                    <a:pt x="4290" y="4792"/>
                  </a:lnTo>
                  <a:lnTo>
                    <a:pt x="4541" y="4603"/>
                  </a:lnTo>
                  <a:lnTo>
                    <a:pt x="4583" y="4478"/>
                  </a:lnTo>
                  <a:lnTo>
                    <a:pt x="4646" y="4352"/>
                  </a:lnTo>
                  <a:lnTo>
                    <a:pt x="4750" y="4248"/>
                  </a:lnTo>
                  <a:lnTo>
                    <a:pt x="4792" y="4038"/>
                  </a:lnTo>
                  <a:lnTo>
                    <a:pt x="4750" y="3976"/>
                  </a:lnTo>
                  <a:lnTo>
                    <a:pt x="4750" y="3829"/>
                  </a:lnTo>
                  <a:lnTo>
                    <a:pt x="4813" y="3808"/>
                  </a:lnTo>
                  <a:lnTo>
                    <a:pt x="4813" y="3724"/>
                  </a:lnTo>
                  <a:lnTo>
                    <a:pt x="4813" y="3662"/>
                  </a:lnTo>
                  <a:lnTo>
                    <a:pt x="4813" y="3599"/>
                  </a:lnTo>
                  <a:lnTo>
                    <a:pt x="4834" y="3599"/>
                  </a:lnTo>
                  <a:lnTo>
                    <a:pt x="4855" y="3515"/>
                  </a:lnTo>
                  <a:lnTo>
                    <a:pt x="4855" y="2971"/>
                  </a:lnTo>
                  <a:lnTo>
                    <a:pt x="4939" y="2888"/>
                  </a:lnTo>
                  <a:lnTo>
                    <a:pt x="4834" y="2867"/>
                  </a:lnTo>
                  <a:lnTo>
                    <a:pt x="4750" y="2783"/>
                  </a:lnTo>
                  <a:lnTo>
                    <a:pt x="4625" y="2720"/>
                  </a:lnTo>
                  <a:lnTo>
                    <a:pt x="4395" y="2867"/>
                  </a:lnTo>
                  <a:lnTo>
                    <a:pt x="4290" y="2825"/>
                  </a:lnTo>
                  <a:lnTo>
                    <a:pt x="4206" y="2616"/>
                  </a:lnTo>
                  <a:lnTo>
                    <a:pt x="4060" y="1988"/>
                  </a:lnTo>
                  <a:lnTo>
                    <a:pt x="4018" y="1862"/>
                  </a:lnTo>
                  <a:lnTo>
                    <a:pt x="3892" y="1820"/>
                  </a:lnTo>
                  <a:lnTo>
                    <a:pt x="3767" y="1716"/>
                  </a:lnTo>
                  <a:lnTo>
                    <a:pt x="3495" y="1841"/>
                  </a:lnTo>
                  <a:lnTo>
                    <a:pt x="3328" y="1758"/>
                  </a:lnTo>
                  <a:lnTo>
                    <a:pt x="3056" y="1779"/>
                  </a:lnTo>
                  <a:lnTo>
                    <a:pt x="2972" y="1737"/>
                  </a:lnTo>
                  <a:lnTo>
                    <a:pt x="2763" y="1758"/>
                  </a:lnTo>
                  <a:lnTo>
                    <a:pt x="2721" y="1632"/>
                  </a:lnTo>
                  <a:lnTo>
                    <a:pt x="2763" y="1528"/>
                  </a:lnTo>
                  <a:lnTo>
                    <a:pt x="2721" y="1360"/>
                  </a:lnTo>
                  <a:lnTo>
                    <a:pt x="2763" y="1025"/>
                  </a:lnTo>
                  <a:lnTo>
                    <a:pt x="2658" y="837"/>
                  </a:lnTo>
                  <a:lnTo>
                    <a:pt x="2658" y="670"/>
                  </a:lnTo>
                  <a:lnTo>
                    <a:pt x="2512" y="565"/>
                  </a:lnTo>
                  <a:lnTo>
                    <a:pt x="2553" y="419"/>
                  </a:lnTo>
                  <a:lnTo>
                    <a:pt x="2428" y="293"/>
                  </a:lnTo>
                  <a:lnTo>
                    <a:pt x="2344" y="293"/>
                  </a:lnTo>
                  <a:lnTo>
                    <a:pt x="196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919" name="Google Shape;919;p70"/>
            <p:cNvSpPr/>
            <p:nvPr/>
          </p:nvSpPr>
          <p:spPr>
            <a:xfrm>
              <a:off x="3363150" y="3352838"/>
              <a:ext cx="34889" cy="37848"/>
            </a:xfrm>
            <a:custGeom>
              <a:avLst/>
              <a:gdLst/>
              <a:ahLst/>
              <a:cxnLst/>
              <a:rect l="l" t="t" r="r" b="b"/>
              <a:pathLst>
                <a:path w="2930" h="3328" extrusionOk="0">
                  <a:moveTo>
                    <a:pt x="754" y="0"/>
                  </a:moveTo>
                  <a:lnTo>
                    <a:pt x="440" y="63"/>
                  </a:lnTo>
                  <a:lnTo>
                    <a:pt x="377" y="42"/>
                  </a:lnTo>
                  <a:lnTo>
                    <a:pt x="315" y="42"/>
                  </a:lnTo>
                  <a:lnTo>
                    <a:pt x="273" y="63"/>
                  </a:lnTo>
                  <a:lnTo>
                    <a:pt x="231" y="210"/>
                  </a:lnTo>
                  <a:lnTo>
                    <a:pt x="126" y="335"/>
                  </a:lnTo>
                  <a:lnTo>
                    <a:pt x="168" y="524"/>
                  </a:lnTo>
                  <a:lnTo>
                    <a:pt x="126" y="586"/>
                  </a:lnTo>
                  <a:lnTo>
                    <a:pt x="147" y="712"/>
                  </a:lnTo>
                  <a:lnTo>
                    <a:pt x="147" y="963"/>
                  </a:lnTo>
                  <a:lnTo>
                    <a:pt x="84" y="1047"/>
                  </a:lnTo>
                  <a:lnTo>
                    <a:pt x="84" y="1151"/>
                  </a:lnTo>
                  <a:lnTo>
                    <a:pt x="43" y="1277"/>
                  </a:lnTo>
                  <a:lnTo>
                    <a:pt x="84" y="1465"/>
                  </a:lnTo>
                  <a:lnTo>
                    <a:pt x="43" y="1507"/>
                  </a:lnTo>
                  <a:lnTo>
                    <a:pt x="63" y="1779"/>
                  </a:lnTo>
                  <a:lnTo>
                    <a:pt x="126" y="1967"/>
                  </a:lnTo>
                  <a:lnTo>
                    <a:pt x="84" y="2030"/>
                  </a:lnTo>
                  <a:lnTo>
                    <a:pt x="22" y="2114"/>
                  </a:lnTo>
                  <a:lnTo>
                    <a:pt x="1" y="2156"/>
                  </a:lnTo>
                  <a:lnTo>
                    <a:pt x="1" y="2428"/>
                  </a:lnTo>
                  <a:lnTo>
                    <a:pt x="63" y="2637"/>
                  </a:lnTo>
                  <a:lnTo>
                    <a:pt x="231" y="2867"/>
                  </a:lnTo>
                  <a:lnTo>
                    <a:pt x="315" y="2867"/>
                  </a:lnTo>
                  <a:lnTo>
                    <a:pt x="461" y="3034"/>
                  </a:lnTo>
                  <a:lnTo>
                    <a:pt x="545" y="3055"/>
                  </a:lnTo>
                  <a:lnTo>
                    <a:pt x="796" y="3034"/>
                  </a:lnTo>
                  <a:lnTo>
                    <a:pt x="963" y="3055"/>
                  </a:lnTo>
                  <a:lnTo>
                    <a:pt x="1089" y="3139"/>
                  </a:lnTo>
                  <a:lnTo>
                    <a:pt x="1172" y="3160"/>
                  </a:lnTo>
                  <a:lnTo>
                    <a:pt x="1277" y="3160"/>
                  </a:lnTo>
                  <a:lnTo>
                    <a:pt x="1298" y="3181"/>
                  </a:lnTo>
                  <a:lnTo>
                    <a:pt x="1277" y="3244"/>
                  </a:lnTo>
                  <a:lnTo>
                    <a:pt x="1277" y="3285"/>
                  </a:lnTo>
                  <a:lnTo>
                    <a:pt x="1382" y="3285"/>
                  </a:lnTo>
                  <a:lnTo>
                    <a:pt x="1507" y="3202"/>
                  </a:lnTo>
                  <a:lnTo>
                    <a:pt x="1654" y="3181"/>
                  </a:lnTo>
                  <a:lnTo>
                    <a:pt x="1800" y="3244"/>
                  </a:lnTo>
                  <a:lnTo>
                    <a:pt x="1842" y="3264"/>
                  </a:lnTo>
                  <a:lnTo>
                    <a:pt x="1926" y="3264"/>
                  </a:lnTo>
                  <a:lnTo>
                    <a:pt x="2009" y="3285"/>
                  </a:lnTo>
                  <a:lnTo>
                    <a:pt x="2093" y="3327"/>
                  </a:lnTo>
                  <a:lnTo>
                    <a:pt x="2135" y="3264"/>
                  </a:lnTo>
                  <a:lnTo>
                    <a:pt x="2156" y="3181"/>
                  </a:lnTo>
                  <a:lnTo>
                    <a:pt x="2177" y="3181"/>
                  </a:lnTo>
                  <a:lnTo>
                    <a:pt x="2239" y="3202"/>
                  </a:lnTo>
                  <a:lnTo>
                    <a:pt x="2449" y="3139"/>
                  </a:lnTo>
                  <a:lnTo>
                    <a:pt x="2574" y="2972"/>
                  </a:lnTo>
                  <a:lnTo>
                    <a:pt x="2637" y="2930"/>
                  </a:lnTo>
                  <a:lnTo>
                    <a:pt x="2616" y="2909"/>
                  </a:lnTo>
                  <a:lnTo>
                    <a:pt x="2658" y="2804"/>
                  </a:lnTo>
                  <a:lnTo>
                    <a:pt x="2784" y="2720"/>
                  </a:lnTo>
                  <a:lnTo>
                    <a:pt x="2784" y="2532"/>
                  </a:lnTo>
                  <a:lnTo>
                    <a:pt x="2867" y="2428"/>
                  </a:lnTo>
                  <a:lnTo>
                    <a:pt x="2930" y="2407"/>
                  </a:lnTo>
                  <a:lnTo>
                    <a:pt x="2888" y="2386"/>
                  </a:lnTo>
                  <a:lnTo>
                    <a:pt x="2825" y="2281"/>
                  </a:lnTo>
                  <a:lnTo>
                    <a:pt x="2784" y="2239"/>
                  </a:lnTo>
                  <a:lnTo>
                    <a:pt x="2784" y="2218"/>
                  </a:lnTo>
                  <a:lnTo>
                    <a:pt x="2742" y="2030"/>
                  </a:lnTo>
                  <a:lnTo>
                    <a:pt x="2846" y="1884"/>
                  </a:lnTo>
                  <a:lnTo>
                    <a:pt x="2867" y="1716"/>
                  </a:lnTo>
                  <a:lnTo>
                    <a:pt x="2742" y="1612"/>
                  </a:lnTo>
                  <a:lnTo>
                    <a:pt x="2574" y="1402"/>
                  </a:lnTo>
                  <a:lnTo>
                    <a:pt x="2449" y="1256"/>
                  </a:lnTo>
                  <a:lnTo>
                    <a:pt x="2239" y="1151"/>
                  </a:lnTo>
                  <a:lnTo>
                    <a:pt x="2114" y="1172"/>
                  </a:lnTo>
                  <a:lnTo>
                    <a:pt x="2114" y="1026"/>
                  </a:lnTo>
                  <a:lnTo>
                    <a:pt x="1988" y="879"/>
                  </a:lnTo>
                  <a:lnTo>
                    <a:pt x="1842" y="858"/>
                  </a:lnTo>
                  <a:lnTo>
                    <a:pt x="1695" y="775"/>
                  </a:lnTo>
                  <a:lnTo>
                    <a:pt x="1570" y="565"/>
                  </a:lnTo>
                  <a:lnTo>
                    <a:pt x="1486" y="565"/>
                  </a:lnTo>
                  <a:lnTo>
                    <a:pt x="1382" y="670"/>
                  </a:lnTo>
                  <a:lnTo>
                    <a:pt x="1319" y="670"/>
                  </a:lnTo>
                  <a:lnTo>
                    <a:pt x="1172" y="461"/>
                  </a:lnTo>
                  <a:lnTo>
                    <a:pt x="1110" y="314"/>
                  </a:lnTo>
                  <a:lnTo>
                    <a:pt x="984" y="251"/>
                  </a:lnTo>
                  <a:lnTo>
                    <a:pt x="859" y="63"/>
                  </a:lnTo>
                  <a:lnTo>
                    <a:pt x="7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0" name="Google Shape;920;p70"/>
            <p:cNvGrpSpPr/>
            <p:nvPr/>
          </p:nvGrpSpPr>
          <p:grpSpPr>
            <a:xfrm>
              <a:off x="3280929" y="3294542"/>
              <a:ext cx="109894" cy="272224"/>
              <a:chOff x="2711750" y="3572300"/>
              <a:chExt cx="230725" cy="598425"/>
            </a:xfrm>
          </p:grpSpPr>
          <p:sp>
            <p:nvSpPr>
              <p:cNvPr id="921" name="Google Shape;921;p70"/>
              <p:cNvSpPr/>
              <p:nvPr/>
            </p:nvSpPr>
            <p:spPr>
              <a:xfrm>
                <a:off x="2711750" y="3572300"/>
                <a:ext cx="230725" cy="538800"/>
              </a:xfrm>
              <a:custGeom>
                <a:avLst/>
                <a:gdLst/>
                <a:ahLst/>
                <a:cxnLst/>
                <a:rect l="l" t="t" r="r" b="b"/>
                <a:pathLst>
                  <a:path w="9229" h="21552" extrusionOk="0">
                    <a:moveTo>
                      <a:pt x="1947" y="0"/>
                    </a:moveTo>
                    <a:lnTo>
                      <a:pt x="1800" y="42"/>
                    </a:lnTo>
                    <a:lnTo>
                      <a:pt x="1570" y="293"/>
                    </a:lnTo>
                    <a:lnTo>
                      <a:pt x="1466" y="502"/>
                    </a:lnTo>
                    <a:lnTo>
                      <a:pt x="1382" y="607"/>
                    </a:lnTo>
                    <a:lnTo>
                      <a:pt x="1466" y="753"/>
                    </a:lnTo>
                    <a:lnTo>
                      <a:pt x="1298" y="1402"/>
                    </a:lnTo>
                    <a:lnTo>
                      <a:pt x="629" y="1779"/>
                    </a:lnTo>
                    <a:lnTo>
                      <a:pt x="566" y="1925"/>
                    </a:lnTo>
                    <a:lnTo>
                      <a:pt x="691" y="2030"/>
                    </a:lnTo>
                    <a:lnTo>
                      <a:pt x="733" y="2134"/>
                    </a:lnTo>
                    <a:lnTo>
                      <a:pt x="650" y="2281"/>
                    </a:lnTo>
                    <a:lnTo>
                      <a:pt x="670" y="2448"/>
                    </a:lnTo>
                    <a:lnTo>
                      <a:pt x="796" y="2616"/>
                    </a:lnTo>
                    <a:lnTo>
                      <a:pt x="796" y="2762"/>
                    </a:lnTo>
                    <a:lnTo>
                      <a:pt x="691" y="2846"/>
                    </a:lnTo>
                    <a:lnTo>
                      <a:pt x="670" y="2950"/>
                    </a:lnTo>
                    <a:lnTo>
                      <a:pt x="754" y="3013"/>
                    </a:lnTo>
                    <a:lnTo>
                      <a:pt x="796" y="3076"/>
                    </a:lnTo>
                    <a:lnTo>
                      <a:pt x="796" y="3243"/>
                    </a:lnTo>
                    <a:lnTo>
                      <a:pt x="859" y="3285"/>
                    </a:lnTo>
                    <a:lnTo>
                      <a:pt x="775" y="3390"/>
                    </a:lnTo>
                    <a:lnTo>
                      <a:pt x="670" y="3453"/>
                    </a:lnTo>
                    <a:lnTo>
                      <a:pt x="524" y="3599"/>
                    </a:lnTo>
                    <a:lnTo>
                      <a:pt x="357" y="3997"/>
                    </a:lnTo>
                    <a:lnTo>
                      <a:pt x="252" y="4164"/>
                    </a:lnTo>
                    <a:lnTo>
                      <a:pt x="210" y="4582"/>
                    </a:lnTo>
                    <a:lnTo>
                      <a:pt x="126" y="4645"/>
                    </a:lnTo>
                    <a:lnTo>
                      <a:pt x="147" y="5022"/>
                    </a:lnTo>
                    <a:lnTo>
                      <a:pt x="252" y="5210"/>
                    </a:lnTo>
                    <a:lnTo>
                      <a:pt x="252" y="5461"/>
                    </a:lnTo>
                    <a:lnTo>
                      <a:pt x="168" y="5566"/>
                    </a:lnTo>
                    <a:lnTo>
                      <a:pt x="168" y="5859"/>
                    </a:lnTo>
                    <a:lnTo>
                      <a:pt x="22" y="5942"/>
                    </a:lnTo>
                    <a:lnTo>
                      <a:pt x="1" y="6152"/>
                    </a:lnTo>
                    <a:lnTo>
                      <a:pt x="43" y="6424"/>
                    </a:lnTo>
                    <a:lnTo>
                      <a:pt x="147" y="6570"/>
                    </a:lnTo>
                    <a:lnTo>
                      <a:pt x="168" y="6675"/>
                    </a:lnTo>
                    <a:lnTo>
                      <a:pt x="315" y="6884"/>
                    </a:lnTo>
                    <a:lnTo>
                      <a:pt x="378" y="7051"/>
                    </a:lnTo>
                    <a:lnTo>
                      <a:pt x="461" y="7407"/>
                    </a:lnTo>
                    <a:lnTo>
                      <a:pt x="545" y="7470"/>
                    </a:lnTo>
                    <a:lnTo>
                      <a:pt x="587" y="7930"/>
                    </a:lnTo>
                    <a:lnTo>
                      <a:pt x="566" y="8181"/>
                    </a:lnTo>
                    <a:lnTo>
                      <a:pt x="461" y="8202"/>
                    </a:lnTo>
                    <a:lnTo>
                      <a:pt x="357" y="8453"/>
                    </a:lnTo>
                    <a:lnTo>
                      <a:pt x="378" y="8683"/>
                    </a:lnTo>
                    <a:lnTo>
                      <a:pt x="252" y="8872"/>
                    </a:lnTo>
                    <a:lnTo>
                      <a:pt x="336" y="8935"/>
                    </a:lnTo>
                    <a:lnTo>
                      <a:pt x="440" y="9123"/>
                    </a:lnTo>
                    <a:lnTo>
                      <a:pt x="461" y="9332"/>
                    </a:lnTo>
                    <a:lnTo>
                      <a:pt x="336" y="9458"/>
                    </a:lnTo>
                    <a:lnTo>
                      <a:pt x="210" y="9709"/>
                    </a:lnTo>
                    <a:lnTo>
                      <a:pt x="210" y="10085"/>
                    </a:lnTo>
                    <a:lnTo>
                      <a:pt x="210" y="10253"/>
                    </a:lnTo>
                    <a:lnTo>
                      <a:pt x="147" y="10483"/>
                    </a:lnTo>
                    <a:lnTo>
                      <a:pt x="482" y="11173"/>
                    </a:lnTo>
                    <a:lnTo>
                      <a:pt x="419" y="11278"/>
                    </a:lnTo>
                    <a:lnTo>
                      <a:pt x="252" y="11341"/>
                    </a:lnTo>
                    <a:lnTo>
                      <a:pt x="231" y="11655"/>
                    </a:lnTo>
                    <a:lnTo>
                      <a:pt x="22" y="11948"/>
                    </a:lnTo>
                    <a:lnTo>
                      <a:pt x="43" y="12157"/>
                    </a:lnTo>
                    <a:lnTo>
                      <a:pt x="147" y="12345"/>
                    </a:lnTo>
                    <a:lnTo>
                      <a:pt x="126" y="12764"/>
                    </a:lnTo>
                    <a:lnTo>
                      <a:pt x="147" y="13119"/>
                    </a:lnTo>
                    <a:lnTo>
                      <a:pt x="210" y="13391"/>
                    </a:lnTo>
                    <a:lnTo>
                      <a:pt x="315" y="13433"/>
                    </a:lnTo>
                    <a:lnTo>
                      <a:pt x="357" y="13538"/>
                    </a:lnTo>
                    <a:lnTo>
                      <a:pt x="336" y="13705"/>
                    </a:lnTo>
                    <a:lnTo>
                      <a:pt x="210" y="13789"/>
                    </a:lnTo>
                    <a:lnTo>
                      <a:pt x="231" y="14103"/>
                    </a:lnTo>
                    <a:cubicBezTo>
                      <a:pt x="252" y="14165"/>
                      <a:pt x="252" y="14270"/>
                      <a:pt x="273" y="14354"/>
                    </a:cubicBezTo>
                    <a:lnTo>
                      <a:pt x="273" y="14375"/>
                    </a:lnTo>
                    <a:lnTo>
                      <a:pt x="461" y="14437"/>
                    </a:lnTo>
                    <a:lnTo>
                      <a:pt x="461" y="14626"/>
                    </a:lnTo>
                    <a:lnTo>
                      <a:pt x="461" y="14772"/>
                    </a:lnTo>
                    <a:lnTo>
                      <a:pt x="566" y="15002"/>
                    </a:lnTo>
                    <a:lnTo>
                      <a:pt x="608" y="15274"/>
                    </a:lnTo>
                    <a:lnTo>
                      <a:pt x="712" y="15295"/>
                    </a:lnTo>
                    <a:lnTo>
                      <a:pt x="796" y="15253"/>
                    </a:lnTo>
                    <a:lnTo>
                      <a:pt x="880" y="15274"/>
                    </a:lnTo>
                    <a:lnTo>
                      <a:pt x="880" y="15400"/>
                    </a:lnTo>
                    <a:lnTo>
                      <a:pt x="754" y="15567"/>
                    </a:lnTo>
                    <a:lnTo>
                      <a:pt x="482" y="15567"/>
                    </a:lnTo>
                    <a:lnTo>
                      <a:pt x="440" y="15672"/>
                    </a:lnTo>
                    <a:lnTo>
                      <a:pt x="524" y="15735"/>
                    </a:lnTo>
                    <a:lnTo>
                      <a:pt x="545" y="15714"/>
                    </a:lnTo>
                    <a:lnTo>
                      <a:pt x="670" y="15714"/>
                    </a:lnTo>
                    <a:lnTo>
                      <a:pt x="859" y="15839"/>
                    </a:lnTo>
                    <a:lnTo>
                      <a:pt x="984" y="16049"/>
                    </a:lnTo>
                    <a:lnTo>
                      <a:pt x="984" y="16195"/>
                    </a:lnTo>
                    <a:lnTo>
                      <a:pt x="838" y="16321"/>
                    </a:lnTo>
                    <a:lnTo>
                      <a:pt x="838" y="16425"/>
                    </a:lnTo>
                    <a:lnTo>
                      <a:pt x="901" y="16572"/>
                    </a:lnTo>
                    <a:lnTo>
                      <a:pt x="963" y="16885"/>
                    </a:lnTo>
                    <a:lnTo>
                      <a:pt x="1047" y="17137"/>
                    </a:lnTo>
                    <a:lnTo>
                      <a:pt x="942" y="17241"/>
                    </a:lnTo>
                    <a:lnTo>
                      <a:pt x="901" y="17367"/>
                    </a:lnTo>
                    <a:lnTo>
                      <a:pt x="1005" y="17618"/>
                    </a:lnTo>
                    <a:lnTo>
                      <a:pt x="901" y="17764"/>
                    </a:lnTo>
                    <a:lnTo>
                      <a:pt x="859" y="18015"/>
                    </a:lnTo>
                    <a:lnTo>
                      <a:pt x="942" y="18246"/>
                    </a:lnTo>
                    <a:lnTo>
                      <a:pt x="984" y="18559"/>
                    </a:lnTo>
                    <a:lnTo>
                      <a:pt x="942" y="18852"/>
                    </a:lnTo>
                    <a:lnTo>
                      <a:pt x="733" y="19062"/>
                    </a:lnTo>
                    <a:lnTo>
                      <a:pt x="587" y="19250"/>
                    </a:lnTo>
                    <a:lnTo>
                      <a:pt x="524" y="19752"/>
                    </a:lnTo>
                    <a:cubicBezTo>
                      <a:pt x="545" y="19815"/>
                      <a:pt x="545" y="19898"/>
                      <a:pt x="566" y="19982"/>
                    </a:cubicBezTo>
                    <a:lnTo>
                      <a:pt x="796" y="20422"/>
                    </a:lnTo>
                    <a:lnTo>
                      <a:pt x="942" y="20422"/>
                    </a:lnTo>
                    <a:lnTo>
                      <a:pt x="1047" y="20317"/>
                    </a:lnTo>
                    <a:lnTo>
                      <a:pt x="1214" y="20233"/>
                    </a:lnTo>
                    <a:lnTo>
                      <a:pt x="1361" y="20233"/>
                    </a:lnTo>
                    <a:lnTo>
                      <a:pt x="1361" y="20401"/>
                    </a:lnTo>
                    <a:lnTo>
                      <a:pt x="1382" y="20735"/>
                    </a:lnTo>
                    <a:lnTo>
                      <a:pt x="1507" y="20840"/>
                    </a:lnTo>
                    <a:lnTo>
                      <a:pt x="1570" y="21049"/>
                    </a:lnTo>
                    <a:lnTo>
                      <a:pt x="1633" y="21279"/>
                    </a:lnTo>
                    <a:lnTo>
                      <a:pt x="1926" y="21321"/>
                    </a:lnTo>
                    <a:lnTo>
                      <a:pt x="2030" y="21363"/>
                    </a:lnTo>
                    <a:lnTo>
                      <a:pt x="2449" y="21279"/>
                    </a:lnTo>
                    <a:lnTo>
                      <a:pt x="3181" y="21279"/>
                    </a:lnTo>
                    <a:lnTo>
                      <a:pt x="3244" y="21342"/>
                    </a:lnTo>
                    <a:lnTo>
                      <a:pt x="3370" y="21363"/>
                    </a:lnTo>
                    <a:lnTo>
                      <a:pt x="3516" y="21489"/>
                    </a:lnTo>
                    <a:lnTo>
                      <a:pt x="3663" y="21551"/>
                    </a:lnTo>
                    <a:lnTo>
                      <a:pt x="3704" y="21551"/>
                    </a:lnTo>
                    <a:lnTo>
                      <a:pt x="3704" y="21447"/>
                    </a:lnTo>
                    <a:lnTo>
                      <a:pt x="3600" y="21363"/>
                    </a:lnTo>
                    <a:lnTo>
                      <a:pt x="3411" y="21238"/>
                    </a:lnTo>
                    <a:lnTo>
                      <a:pt x="3391" y="21133"/>
                    </a:lnTo>
                    <a:lnTo>
                      <a:pt x="3286" y="21028"/>
                    </a:lnTo>
                    <a:lnTo>
                      <a:pt x="3202" y="21049"/>
                    </a:lnTo>
                    <a:lnTo>
                      <a:pt x="3160" y="21007"/>
                    </a:lnTo>
                    <a:lnTo>
                      <a:pt x="3244" y="20945"/>
                    </a:lnTo>
                    <a:lnTo>
                      <a:pt x="3265" y="20861"/>
                    </a:lnTo>
                    <a:lnTo>
                      <a:pt x="3244" y="20840"/>
                    </a:lnTo>
                    <a:lnTo>
                      <a:pt x="3244" y="20756"/>
                    </a:lnTo>
                    <a:lnTo>
                      <a:pt x="3139" y="20505"/>
                    </a:lnTo>
                    <a:lnTo>
                      <a:pt x="3035" y="20317"/>
                    </a:lnTo>
                    <a:lnTo>
                      <a:pt x="2993" y="20129"/>
                    </a:lnTo>
                    <a:lnTo>
                      <a:pt x="3077" y="19961"/>
                    </a:lnTo>
                    <a:lnTo>
                      <a:pt x="3202" y="19857"/>
                    </a:lnTo>
                    <a:lnTo>
                      <a:pt x="3265" y="19752"/>
                    </a:lnTo>
                    <a:lnTo>
                      <a:pt x="3202" y="19689"/>
                    </a:lnTo>
                    <a:lnTo>
                      <a:pt x="3202" y="19585"/>
                    </a:lnTo>
                    <a:lnTo>
                      <a:pt x="3160" y="19501"/>
                    </a:lnTo>
                    <a:lnTo>
                      <a:pt x="3244" y="19564"/>
                    </a:lnTo>
                    <a:lnTo>
                      <a:pt x="3307" y="19647"/>
                    </a:lnTo>
                    <a:lnTo>
                      <a:pt x="3391" y="19668"/>
                    </a:lnTo>
                    <a:lnTo>
                      <a:pt x="3516" y="19564"/>
                    </a:lnTo>
                    <a:lnTo>
                      <a:pt x="3558" y="19480"/>
                    </a:lnTo>
                    <a:lnTo>
                      <a:pt x="3663" y="19354"/>
                    </a:lnTo>
                    <a:lnTo>
                      <a:pt x="3683" y="19250"/>
                    </a:lnTo>
                    <a:lnTo>
                      <a:pt x="3663" y="19062"/>
                    </a:lnTo>
                    <a:lnTo>
                      <a:pt x="3579" y="19041"/>
                    </a:lnTo>
                    <a:lnTo>
                      <a:pt x="3516" y="19082"/>
                    </a:lnTo>
                    <a:lnTo>
                      <a:pt x="3516" y="19082"/>
                    </a:lnTo>
                    <a:lnTo>
                      <a:pt x="3558" y="19020"/>
                    </a:lnTo>
                    <a:lnTo>
                      <a:pt x="3663" y="18915"/>
                    </a:lnTo>
                    <a:lnTo>
                      <a:pt x="3704" y="18769"/>
                    </a:lnTo>
                    <a:lnTo>
                      <a:pt x="3725" y="18643"/>
                    </a:lnTo>
                    <a:lnTo>
                      <a:pt x="3872" y="18518"/>
                    </a:lnTo>
                    <a:lnTo>
                      <a:pt x="3976" y="18518"/>
                    </a:lnTo>
                    <a:lnTo>
                      <a:pt x="4018" y="18392"/>
                    </a:lnTo>
                    <a:lnTo>
                      <a:pt x="4102" y="18287"/>
                    </a:lnTo>
                    <a:lnTo>
                      <a:pt x="4144" y="18246"/>
                    </a:lnTo>
                    <a:lnTo>
                      <a:pt x="4186" y="18141"/>
                    </a:lnTo>
                    <a:lnTo>
                      <a:pt x="4248" y="18099"/>
                    </a:lnTo>
                    <a:lnTo>
                      <a:pt x="4332" y="17994"/>
                    </a:lnTo>
                    <a:lnTo>
                      <a:pt x="4311" y="17932"/>
                    </a:lnTo>
                    <a:lnTo>
                      <a:pt x="4311" y="17869"/>
                    </a:lnTo>
                    <a:lnTo>
                      <a:pt x="4395" y="17806"/>
                    </a:lnTo>
                    <a:lnTo>
                      <a:pt x="4290" y="17702"/>
                    </a:lnTo>
                    <a:lnTo>
                      <a:pt x="4207" y="17702"/>
                    </a:lnTo>
                    <a:lnTo>
                      <a:pt x="4311" y="17597"/>
                    </a:lnTo>
                    <a:lnTo>
                      <a:pt x="4311" y="17492"/>
                    </a:lnTo>
                    <a:lnTo>
                      <a:pt x="4227" y="17367"/>
                    </a:lnTo>
                    <a:lnTo>
                      <a:pt x="4227" y="17423"/>
                    </a:lnTo>
                    <a:lnTo>
                      <a:pt x="4186" y="17409"/>
                    </a:lnTo>
                    <a:lnTo>
                      <a:pt x="4123" y="17429"/>
                    </a:lnTo>
                    <a:lnTo>
                      <a:pt x="4018" y="17429"/>
                    </a:lnTo>
                    <a:lnTo>
                      <a:pt x="3830" y="17471"/>
                    </a:lnTo>
                    <a:lnTo>
                      <a:pt x="3600" y="17262"/>
                    </a:lnTo>
                    <a:lnTo>
                      <a:pt x="3453" y="17137"/>
                    </a:lnTo>
                    <a:lnTo>
                      <a:pt x="3370" y="17095"/>
                    </a:lnTo>
                    <a:lnTo>
                      <a:pt x="3265" y="16990"/>
                    </a:lnTo>
                    <a:lnTo>
                      <a:pt x="3139" y="16781"/>
                    </a:lnTo>
                    <a:lnTo>
                      <a:pt x="3139" y="16655"/>
                    </a:lnTo>
                    <a:lnTo>
                      <a:pt x="3056" y="16551"/>
                    </a:lnTo>
                    <a:lnTo>
                      <a:pt x="3056" y="16467"/>
                    </a:lnTo>
                    <a:lnTo>
                      <a:pt x="3181" y="16362"/>
                    </a:lnTo>
                    <a:lnTo>
                      <a:pt x="3244" y="16258"/>
                    </a:lnTo>
                    <a:lnTo>
                      <a:pt x="3286" y="16132"/>
                    </a:lnTo>
                    <a:lnTo>
                      <a:pt x="3370" y="16111"/>
                    </a:lnTo>
                    <a:lnTo>
                      <a:pt x="3474" y="16007"/>
                    </a:lnTo>
                    <a:lnTo>
                      <a:pt x="3600" y="15986"/>
                    </a:lnTo>
                    <a:lnTo>
                      <a:pt x="3704" y="15881"/>
                    </a:lnTo>
                    <a:lnTo>
                      <a:pt x="3872" y="15839"/>
                    </a:lnTo>
                    <a:lnTo>
                      <a:pt x="3976" y="15881"/>
                    </a:lnTo>
                    <a:lnTo>
                      <a:pt x="4144" y="15839"/>
                    </a:lnTo>
                    <a:lnTo>
                      <a:pt x="4144" y="15797"/>
                    </a:lnTo>
                    <a:lnTo>
                      <a:pt x="4102" y="15735"/>
                    </a:lnTo>
                    <a:lnTo>
                      <a:pt x="3997" y="15693"/>
                    </a:lnTo>
                    <a:lnTo>
                      <a:pt x="4018" y="15630"/>
                    </a:lnTo>
                    <a:lnTo>
                      <a:pt x="4039" y="15567"/>
                    </a:lnTo>
                    <a:lnTo>
                      <a:pt x="4207" y="15463"/>
                    </a:lnTo>
                    <a:lnTo>
                      <a:pt x="4186" y="15421"/>
                    </a:lnTo>
                    <a:lnTo>
                      <a:pt x="4227" y="15358"/>
                    </a:lnTo>
                    <a:lnTo>
                      <a:pt x="4227" y="15295"/>
                    </a:lnTo>
                    <a:lnTo>
                      <a:pt x="4102" y="15128"/>
                    </a:lnTo>
                    <a:lnTo>
                      <a:pt x="4123" y="15065"/>
                    </a:lnTo>
                    <a:lnTo>
                      <a:pt x="4123" y="14981"/>
                    </a:lnTo>
                    <a:lnTo>
                      <a:pt x="4018" y="14940"/>
                    </a:lnTo>
                    <a:lnTo>
                      <a:pt x="3997" y="14772"/>
                    </a:lnTo>
                    <a:lnTo>
                      <a:pt x="4081" y="14668"/>
                    </a:lnTo>
                    <a:lnTo>
                      <a:pt x="4123" y="14563"/>
                    </a:lnTo>
                    <a:lnTo>
                      <a:pt x="4081" y="14521"/>
                    </a:lnTo>
                    <a:lnTo>
                      <a:pt x="4144" y="14437"/>
                    </a:lnTo>
                    <a:lnTo>
                      <a:pt x="4332" y="14354"/>
                    </a:lnTo>
                    <a:lnTo>
                      <a:pt x="4458" y="14249"/>
                    </a:lnTo>
                    <a:lnTo>
                      <a:pt x="4458" y="14207"/>
                    </a:lnTo>
                    <a:lnTo>
                      <a:pt x="4311" y="14144"/>
                    </a:lnTo>
                    <a:lnTo>
                      <a:pt x="4207" y="14144"/>
                    </a:lnTo>
                    <a:lnTo>
                      <a:pt x="4144" y="14061"/>
                    </a:lnTo>
                    <a:lnTo>
                      <a:pt x="4186" y="14019"/>
                    </a:lnTo>
                    <a:lnTo>
                      <a:pt x="4290" y="13935"/>
                    </a:lnTo>
                    <a:lnTo>
                      <a:pt x="4437" y="13893"/>
                    </a:lnTo>
                    <a:lnTo>
                      <a:pt x="4562" y="13956"/>
                    </a:lnTo>
                    <a:lnTo>
                      <a:pt x="4562" y="14040"/>
                    </a:lnTo>
                    <a:lnTo>
                      <a:pt x="4541" y="14082"/>
                    </a:lnTo>
                    <a:lnTo>
                      <a:pt x="4604" y="14186"/>
                    </a:lnTo>
                    <a:lnTo>
                      <a:pt x="4667" y="14228"/>
                    </a:lnTo>
                    <a:lnTo>
                      <a:pt x="4918" y="14082"/>
                    </a:lnTo>
                    <a:lnTo>
                      <a:pt x="4939" y="13998"/>
                    </a:lnTo>
                    <a:lnTo>
                      <a:pt x="4876" y="13852"/>
                    </a:lnTo>
                    <a:lnTo>
                      <a:pt x="4813" y="13747"/>
                    </a:lnTo>
                    <a:lnTo>
                      <a:pt x="4855" y="13726"/>
                    </a:lnTo>
                    <a:lnTo>
                      <a:pt x="4876" y="13621"/>
                    </a:lnTo>
                    <a:lnTo>
                      <a:pt x="4813" y="13496"/>
                    </a:lnTo>
                    <a:lnTo>
                      <a:pt x="4730" y="13496"/>
                    </a:lnTo>
                    <a:lnTo>
                      <a:pt x="4625" y="13559"/>
                    </a:lnTo>
                    <a:lnTo>
                      <a:pt x="4541" y="13559"/>
                    </a:lnTo>
                    <a:lnTo>
                      <a:pt x="4499" y="13621"/>
                    </a:lnTo>
                    <a:lnTo>
                      <a:pt x="4520" y="13642"/>
                    </a:lnTo>
                    <a:lnTo>
                      <a:pt x="4625" y="13684"/>
                    </a:lnTo>
                    <a:lnTo>
                      <a:pt x="4625" y="13726"/>
                    </a:lnTo>
                    <a:lnTo>
                      <a:pt x="4437" y="13789"/>
                    </a:lnTo>
                    <a:lnTo>
                      <a:pt x="4353" y="13747"/>
                    </a:lnTo>
                    <a:lnTo>
                      <a:pt x="4416" y="13705"/>
                    </a:lnTo>
                    <a:lnTo>
                      <a:pt x="4499" y="13684"/>
                    </a:lnTo>
                    <a:lnTo>
                      <a:pt x="4437" y="13642"/>
                    </a:lnTo>
                    <a:lnTo>
                      <a:pt x="4248" y="13642"/>
                    </a:lnTo>
                    <a:lnTo>
                      <a:pt x="4123" y="13580"/>
                    </a:lnTo>
                    <a:lnTo>
                      <a:pt x="4102" y="13475"/>
                    </a:lnTo>
                    <a:lnTo>
                      <a:pt x="4102" y="13203"/>
                    </a:lnTo>
                    <a:lnTo>
                      <a:pt x="4039" y="12994"/>
                    </a:lnTo>
                    <a:lnTo>
                      <a:pt x="3914" y="12889"/>
                    </a:lnTo>
                    <a:lnTo>
                      <a:pt x="3914" y="12680"/>
                    </a:lnTo>
                    <a:lnTo>
                      <a:pt x="4018" y="12575"/>
                    </a:lnTo>
                    <a:lnTo>
                      <a:pt x="4102" y="12575"/>
                    </a:lnTo>
                    <a:lnTo>
                      <a:pt x="4081" y="12659"/>
                    </a:lnTo>
                    <a:lnTo>
                      <a:pt x="4102" y="12680"/>
                    </a:lnTo>
                    <a:lnTo>
                      <a:pt x="4227" y="12680"/>
                    </a:lnTo>
                    <a:lnTo>
                      <a:pt x="4437" y="12764"/>
                    </a:lnTo>
                    <a:lnTo>
                      <a:pt x="4646" y="12910"/>
                    </a:lnTo>
                    <a:lnTo>
                      <a:pt x="4834" y="12973"/>
                    </a:lnTo>
                    <a:lnTo>
                      <a:pt x="5148" y="12973"/>
                    </a:lnTo>
                    <a:lnTo>
                      <a:pt x="5336" y="12847"/>
                    </a:lnTo>
                    <a:lnTo>
                      <a:pt x="5295" y="12805"/>
                    </a:lnTo>
                    <a:lnTo>
                      <a:pt x="5441" y="12701"/>
                    </a:lnTo>
                    <a:lnTo>
                      <a:pt x="5462" y="12596"/>
                    </a:lnTo>
                    <a:lnTo>
                      <a:pt x="5441" y="12533"/>
                    </a:lnTo>
                    <a:lnTo>
                      <a:pt x="5462" y="12471"/>
                    </a:lnTo>
                    <a:lnTo>
                      <a:pt x="5483" y="12366"/>
                    </a:lnTo>
                    <a:lnTo>
                      <a:pt x="5378" y="12345"/>
                    </a:lnTo>
                    <a:lnTo>
                      <a:pt x="5295" y="12220"/>
                    </a:lnTo>
                    <a:lnTo>
                      <a:pt x="5295" y="12115"/>
                    </a:lnTo>
                    <a:lnTo>
                      <a:pt x="5357" y="12031"/>
                    </a:lnTo>
                    <a:lnTo>
                      <a:pt x="5336" y="11968"/>
                    </a:lnTo>
                    <a:lnTo>
                      <a:pt x="5441" y="11864"/>
                    </a:lnTo>
                    <a:lnTo>
                      <a:pt x="5441" y="11843"/>
                    </a:lnTo>
                    <a:lnTo>
                      <a:pt x="5483" y="11843"/>
                    </a:lnTo>
                    <a:lnTo>
                      <a:pt x="5504" y="11759"/>
                    </a:lnTo>
                    <a:lnTo>
                      <a:pt x="5483" y="11655"/>
                    </a:lnTo>
                    <a:lnTo>
                      <a:pt x="5378" y="11655"/>
                    </a:lnTo>
                    <a:lnTo>
                      <a:pt x="5378" y="11613"/>
                    </a:lnTo>
                    <a:lnTo>
                      <a:pt x="5336" y="11529"/>
                    </a:lnTo>
                    <a:lnTo>
                      <a:pt x="5336" y="11320"/>
                    </a:lnTo>
                    <a:lnTo>
                      <a:pt x="5295" y="11236"/>
                    </a:lnTo>
                    <a:lnTo>
                      <a:pt x="5295" y="11131"/>
                    </a:lnTo>
                    <a:lnTo>
                      <a:pt x="5336" y="11111"/>
                    </a:lnTo>
                    <a:lnTo>
                      <a:pt x="5378" y="11194"/>
                    </a:lnTo>
                    <a:lnTo>
                      <a:pt x="5462" y="11194"/>
                    </a:lnTo>
                    <a:lnTo>
                      <a:pt x="5608" y="11236"/>
                    </a:lnTo>
                    <a:lnTo>
                      <a:pt x="5755" y="11320"/>
                    </a:lnTo>
                    <a:lnTo>
                      <a:pt x="5859" y="11320"/>
                    </a:lnTo>
                    <a:lnTo>
                      <a:pt x="6027" y="11299"/>
                    </a:lnTo>
                    <a:lnTo>
                      <a:pt x="6215" y="11320"/>
                    </a:lnTo>
                    <a:lnTo>
                      <a:pt x="6445" y="11320"/>
                    </a:lnTo>
                    <a:lnTo>
                      <a:pt x="6843" y="11215"/>
                    </a:lnTo>
                    <a:lnTo>
                      <a:pt x="7178" y="11069"/>
                    </a:lnTo>
                    <a:lnTo>
                      <a:pt x="7220" y="10985"/>
                    </a:lnTo>
                    <a:lnTo>
                      <a:pt x="7261" y="11027"/>
                    </a:lnTo>
                    <a:lnTo>
                      <a:pt x="7492" y="10964"/>
                    </a:lnTo>
                    <a:lnTo>
                      <a:pt x="7805" y="10776"/>
                    </a:lnTo>
                    <a:lnTo>
                      <a:pt x="7868" y="10671"/>
                    </a:lnTo>
                    <a:lnTo>
                      <a:pt x="7826" y="10546"/>
                    </a:lnTo>
                    <a:lnTo>
                      <a:pt x="7889" y="10357"/>
                    </a:lnTo>
                    <a:lnTo>
                      <a:pt x="7931" y="10336"/>
                    </a:lnTo>
                    <a:lnTo>
                      <a:pt x="7973" y="10378"/>
                    </a:lnTo>
                    <a:lnTo>
                      <a:pt x="8015" y="10336"/>
                    </a:lnTo>
                    <a:lnTo>
                      <a:pt x="8077" y="10148"/>
                    </a:lnTo>
                    <a:lnTo>
                      <a:pt x="8182" y="9960"/>
                    </a:lnTo>
                    <a:lnTo>
                      <a:pt x="8203" y="9855"/>
                    </a:lnTo>
                    <a:lnTo>
                      <a:pt x="8203" y="9625"/>
                    </a:lnTo>
                    <a:lnTo>
                      <a:pt x="8182" y="9520"/>
                    </a:lnTo>
                    <a:lnTo>
                      <a:pt x="8140" y="9520"/>
                    </a:lnTo>
                    <a:lnTo>
                      <a:pt x="8077" y="9604"/>
                    </a:lnTo>
                    <a:lnTo>
                      <a:pt x="7931" y="9604"/>
                    </a:lnTo>
                    <a:lnTo>
                      <a:pt x="7784" y="9499"/>
                    </a:lnTo>
                    <a:lnTo>
                      <a:pt x="7701" y="9332"/>
                    </a:lnTo>
                    <a:lnTo>
                      <a:pt x="7701" y="9248"/>
                    </a:lnTo>
                    <a:lnTo>
                      <a:pt x="7826" y="8976"/>
                    </a:lnTo>
                    <a:lnTo>
                      <a:pt x="7826" y="8872"/>
                    </a:lnTo>
                    <a:lnTo>
                      <a:pt x="7764" y="8788"/>
                    </a:lnTo>
                    <a:lnTo>
                      <a:pt x="7471" y="8558"/>
                    </a:lnTo>
                    <a:lnTo>
                      <a:pt x="7240" y="8453"/>
                    </a:lnTo>
                    <a:lnTo>
                      <a:pt x="6989" y="8265"/>
                    </a:lnTo>
                    <a:lnTo>
                      <a:pt x="6948" y="8160"/>
                    </a:lnTo>
                    <a:lnTo>
                      <a:pt x="6968" y="8139"/>
                    </a:lnTo>
                    <a:lnTo>
                      <a:pt x="6968" y="8035"/>
                    </a:lnTo>
                    <a:lnTo>
                      <a:pt x="6885" y="7951"/>
                    </a:lnTo>
                    <a:lnTo>
                      <a:pt x="6927" y="7888"/>
                    </a:lnTo>
                    <a:lnTo>
                      <a:pt x="6864" y="7679"/>
                    </a:lnTo>
                    <a:lnTo>
                      <a:pt x="6885" y="7449"/>
                    </a:lnTo>
                    <a:lnTo>
                      <a:pt x="6927" y="7240"/>
                    </a:lnTo>
                    <a:lnTo>
                      <a:pt x="7010" y="7156"/>
                    </a:lnTo>
                    <a:lnTo>
                      <a:pt x="7031" y="7093"/>
                    </a:lnTo>
                    <a:lnTo>
                      <a:pt x="6968" y="6905"/>
                    </a:lnTo>
                    <a:lnTo>
                      <a:pt x="6948" y="6633"/>
                    </a:lnTo>
                    <a:lnTo>
                      <a:pt x="7010" y="6591"/>
                    </a:lnTo>
                    <a:lnTo>
                      <a:pt x="6948" y="6403"/>
                    </a:lnTo>
                    <a:lnTo>
                      <a:pt x="7031" y="6277"/>
                    </a:lnTo>
                    <a:lnTo>
                      <a:pt x="7031" y="6173"/>
                    </a:lnTo>
                    <a:lnTo>
                      <a:pt x="7073" y="6089"/>
                    </a:lnTo>
                    <a:lnTo>
                      <a:pt x="7115" y="5838"/>
                    </a:lnTo>
                    <a:lnTo>
                      <a:pt x="7073" y="5733"/>
                    </a:lnTo>
                    <a:lnTo>
                      <a:pt x="7136" y="5650"/>
                    </a:lnTo>
                    <a:lnTo>
                      <a:pt x="7115" y="5461"/>
                    </a:lnTo>
                    <a:lnTo>
                      <a:pt x="7220" y="5336"/>
                    </a:lnTo>
                    <a:lnTo>
                      <a:pt x="7261" y="5210"/>
                    </a:lnTo>
                    <a:lnTo>
                      <a:pt x="7261" y="5168"/>
                    </a:lnTo>
                    <a:lnTo>
                      <a:pt x="7282" y="5126"/>
                    </a:lnTo>
                    <a:lnTo>
                      <a:pt x="7387" y="5043"/>
                    </a:lnTo>
                    <a:lnTo>
                      <a:pt x="7387" y="5001"/>
                    </a:lnTo>
                    <a:lnTo>
                      <a:pt x="7492" y="4833"/>
                    </a:lnTo>
                    <a:lnTo>
                      <a:pt x="7575" y="4750"/>
                    </a:lnTo>
                    <a:lnTo>
                      <a:pt x="7680" y="4541"/>
                    </a:lnTo>
                    <a:lnTo>
                      <a:pt x="7722" y="4478"/>
                    </a:lnTo>
                    <a:lnTo>
                      <a:pt x="7805" y="4436"/>
                    </a:lnTo>
                    <a:lnTo>
                      <a:pt x="7805" y="4310"/>
                    </a:lnTo>
                    <a:lnTo>
                      <a:pt x="7826" y="4227"/>
                    </a:lnTo>
                    <a:lnTo>
                      <a:pt x="8015" y="3997"/>
                    </a:lnTo>
                    <a:lnTo>
                      <a:pt x="8098" y="3997"/>
                    </a:lnTo>
                    <a:lnTo>
                      <a:pt x="8182" y="3976"/>
                    </a:lnTo>
                    <a:lnTo>
                      <a:pt x="8182" y="3850"/>
                    </a:lnTo>
                    <a:lnTo>
                      <a:pt x="8266" y="3808"/>
                    </a:lnTo>
                    <a:lnTo>
                      <a:pt x="8475" y="3641"/>
                    </a:lnTo>
                    <a:lnTo>
                      <a:pt x="8538" y="3599"/>
                    </a:lnTo>
                    <a:lnTo>
                      <a:pt x="8600" y="3536"/>
                    </a:lnTo>
                    <a:lnTo>
                      <a:pt x="8831" y="3369"/>
                    </a:lnTo>
                    <a:lnTo>
                      <a:pt x="8852" y="3390"/>
                    </a:lnTo>
                    <a:lnTo>
                      <a:pt x="8935" y="3327"/>
                    </a:lnTo>
                    <a:lnTo>
                      <a:pt x="8956" y="3264"/>
                    </a:lnTo>
                    <a:lnTo>
                      <a:pt x="9103" y="3181"/>
                    </a:lnTo>
                    <a:lnTo>
                      <a:pt x="9207" y="3181"/>
                    </a:lnTo>
                    <a:lnTo>
                      <a:pt x="9228" y="3118"/>
                    </a:lnTo>
                    <a:lnTo>
                      <a:pt x="9207" y="2909"/>
                    </a:lnTo>
                    <a:lnTo>
                      <a:pt x="9165" y="2657"/>
                    </a:lnTo>
                    <a:lnTo>
                      <a:pt x="9165" y="2490"/>
                    </a:lnTo>
                    <a:lnTo>
                      <a:pt x="9061" y="2239"/>
                    </a:lnTo>
                    <a:lnTo>
                      <a:pt x="9061" y="2134"/>
                    </a:lnTo>
                    <a:lnTo>
                      <a:pt x="8810" y="2113"/>
                    </a:lnTo>
                    <a:lnTo>
                      <a:pt x="8705" y="2197"/>
                    </a:lnTo>
                    <a:lnTo>
                      <a:pt x="8684" y="2218"/>
                    </a:lnTo>
                    <a:lnTo>
                      <a:pt x="8684" y="2385"/>
                    </a:lnTo>
                    <a:lnTo>
                      <a:pt x="8705" y="2427"/>
                    </a:lnTo>
                    <a:lnTo>
                      <a:pt x="8705" y="2637"/>
                    </a:lnTo>
                    <a:lnTo>
                      <a:pt x="8600" y="2720"/>
                    </a:lnTo>
                    <a:lnTo>
                      <a:pt x="8517" y="2846"/>
                    </a:lnTo>
                    <a:lnTo>
                      <a:pt x="8496" y="2971"/>
                    </a:lnTo>
                    <a:lnTo>
                      <a:pt x="8224" y="3160"/>
                    </a:lnTo>
                    <a:lnTo>
                      <a:pt x="8182" y="3327"/>
                    </a:lnTo>
                    <a:lnTo>
                      <a:pt x="8077" y="3453"/>
                    </a:lnTo>
                    <a:lnTo>
                      <a:pt x="7952" y="3432"/>
                    </a:lnTo>
                    <a:lnTo>
                      <a:pt x="7889" y="3453"/>
                    </a:lnTo>
                    <a:lnTo>
                      <a:pt x="7784" y="3599"/>
                    </a:lnTo>
                    <a:lnTo>
                      <a:pt x="7743" y="3557"/>
                    </a:lnTo>
                    <a:lnTo>
                      <a:pt x="7659" y="3557"/>
                    </a:lnTo>
                    <a:lnTo>
                      <a:pt x="7533" y="3599"/>
                    </a:lnTo>
                    <a:lnTo>
                      <a:pt x="7282" y="3453"/>
                    </a:lnTo>
                    <a:lnTo>
                      <a:pt x="6948" y="3348"/>
                    </a:lnTo>
                    <a:lnTo>
                      <a:pt x="6529" y="3390"/>
                    </a:lnTo>
                    <a:lnTo>
                      <a:pt x="6424" y="3390"/>
                    </a:lnTo>
                    <a:lnTo>
                      <a:pt x="6445" y="3264"/>
                    </a:lnTo>
                    <a:lnTo>
                      <a:pt x="6634" y="3076"/>
                    </a:lnTo>
                    <a:lnTo>
                      <a:pt x="6717" y="2846"/>
                    </a:lnTo>
                    <a:lnTo>
                      <a:pt x="6696" y="2720"/>
                    </a:lnTo>
                    <a:lnTo>
                      <a:pt x="6738" y="2616"/>
                    </a:lnTo>
                    <a:lnTo>
                      <a:pt x="6843" y="2532"/>
                    </a:lnTo>
                    <a:lnTo>
                      <a:pt x="6927" y="2406"/>
                    </a:lnTo>
                    <a:lnTo>
                      <a:pt x="6948" y="2281"/>
                    </a:lnTo>
                    <a:lnTo>
                      <a:pt x="6864" y="2134"/>
                    </a:lnTo>
                    <a:lnTo>
                      <a:pt x="6696" y="2009"/>
                    </a:lnTo>
                    <a:lnTo>
                      <a:pt x="6550" y="1862"/>
                    </a:lnTo>
                    <a:lnTo>
                      <a:pt x="6215" y="1800"/>
                    </a:lnTo>
                    <a:lnTo>
                      <a:pt x="5964" y="1674"/>
                    </a:lnTo>
                    <a:lnTo>
                      <a:pt x="5692" y="1465"/>
                    </a:lnTo>
                    <a:lnTo>
                      <a:pt x="5587" y="1444"/>
                    </a:lnTo>
                    <a:lnTo>
                      <a:pt x="5357" y="1339"/>
                    </a:lnTo>
                    <a:lnTo>
                      <a:pt x="5023" y="1256"/>
                    </a:lnTo>
                    <a:lnTo>
                      <a:pt x="4939" y="1088"/>
                    </a:lnTo>
                    <a:lnTo>
                      <a:pt x="4813" y="963"/>
                    </a:lnTo>
                    <a:lnTo>
                      <a:pt x="4667" y="942"/>
                    </a:lnTo>
                    <a:lnTo>
                      <a:pt x="4311" y="565"/>
                    </a:lnTo>
                    <a:lnTo>
                      <a:pt x="4186" y="314"/>
                    </a:lnTo>
                    <a:lnTo>
                      <a:pt x="4081" y="293"/>
                    </a:lnTo>
                    <a:lnTo>
                      <a:pt x="3935" y="147"/>
                    </a:lnTo>
                    <a:lnTo>
                      <a:pt x="3914" y="126"/>
                    </a:lnTo>
                    <a:lnTo>
                      <a:pt x="3809" y="21"/>
                    </a:lnTo>
                    <a:lnTo>
                      <a:pt x="3181" y="21"/>
                    </a:lnTo>
                    <a:lnTo>
                      <a:pt x="3077" y="147"/>
                    </a:lnTo>
                    <a:lnTo>
                      <a:pt x="3077" y="251"/>
                    </a:lnTo>
                    <a:lnTo>
                      <a:pt x="2993" y="356"/>
                    </a:lnTo>
                    <a:lnTo>
                      <a:pt x="2993" y="460"/>
                    </a:lnTo>
                    <a:lnTo>
                      <a:pt x="2951" y="544"/>
                    </a:lnTo>
                    <a:lnTo>
                      <a:pt x="2888" y="460"/>
                    </a:lnTo>
                    <a:lnTo>
                      <a:pt x="2826" y="230"/>
                    </a:lnTo>
                    <a:lnTo>
                      <a:pt x="2784" y="84"/>
                    </a:lnTo>
                    <a:lnTo>
                      <a:pt x="2679" y="42"/>
                    </a:lnTo>
                    <a:lnTo>
                      <a:pt x="2470" y="105"/>
                    </a:lnTo>
                    <a:lnTo>
                      <a:pt x="2344" y="84"/>
                    </a:lnTo>
                    <a:lnTo>
                      <a:pt x="2240" y="105"/>
                    </a:lnTo>
                    <a:lnTo>
                      <a:pt x="2093" y="126"/>
                    </a:lnTo>
                    <a:lnTo>
                      <a:pt x="19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70"/>
              <p:cNvSpPr/>
              <p:nvPr/>
            </p:nvSpPr>
            <p:spPr>
              <a:xfrm>
                <a:off x="2804875" y="4134625"/>
                <a:ext cx="51800" cy="36100"/>
              </a:xfrm>
              <a:custGeom>
                <a:avLst/>
                <a:gdLst/>
                <a:ahLst/>
                <a:cxnLst/>
                <a:rect l="l" t="t" r="r" b="b"/>
                <a:pathLst>
                  <a:path w="2072" h="1444" extrusionOk="0">
                    <a:moveTo>
                      <a:pt x="0" y="0"/>
                    </a:moveTo>
                    <a:lnTo>
                      <a:pt x="272" y="1067"/>
                    </a:lnTo>
                    <a:lnTo>
                      <a:pt x="314" y="1067"/>
                    </a:lnTo>
                    <a:lnTo>
                      <a:pt x="502" y="1046"/>
                    </a:lnTo>
                    <a:lnTo>
                      <a:pt x="670" y="1046"/>
                    </a:lnTo>
                    <a:lnTo>
                      <a:pt x="816" y="1004"/>
                    </a:lnTo>
                    <a:lnTo>
                      <a:pt x="816" y="1046"/>
                    </a:lnTo>
                    <a:lnTo>
                      <a:pt x="712" y="1067"/>
                    </a:lnTo>
                    <a:lnTo>
                      <a:pt x="565" y="1130"/>
                    </a:lnTo>
                    <a:lnTo>
                      <a:pt x="293" y="1130"/>
                    </a:lnTo>
                    <a:lnTo>
                      <a:pt x="356" y="1360"/>
                    </a:lnTo>
                    <a:lnTo>
                      <a:pt x="398" y="1360"/>
                    </a:lnTo>
                    <a:lnTo>
                      <a:pt x="607" y="1276"/>
                    </a:lnTo>
                    <a:lnTo>
                      <a:pt x="837" y="1297"/>
                    </a:lnTo>
                    <a:lnTo>
                      <a:pt x="1005" y="1276"/>
                    </a:lnTo>
                    <a:lnTo>
                      <a:pt x="1235" y="1297"/>
                    </a:lnTo>
                    <a:lnTo>
                      <a:pt x="1360" y="1381"/>
                    </a:lnTo>
                    <a:lnTo>
                      <a:pt x="1507" y="1444"/>
                    </a:lnTo>
                    <a:lnTo>
                      <a:pt x="1632" y="1402"/>
                    </a:lnTo>
                    <a:lnTo>
                      <a:pt x="1737" y="1297"/>
                    </a:lnTo>
                    <a:lnTo>
                      <a:pt x="1758" y="1193"/>
                    </a:lnTo>
                    <a:lnTo>
                      <a:pt x="1883" y="1151"/>
                    </a:lnTo>
                    <a:lnTo>
                      <a:pt x="1946" y="1193"/>
                    </a:lnTo>
                    <a:lnTo>
                      <a:pt x="2072" y="1130"/>
                    </a:lnTo>
                    <a:lnTo>
                      <a:pt x="2072" y="1004"/>
                    </a:lnTo>
                    <a:lnTo>
                      <a:pt x="1967" y="983"/>
                    </a:lnTo>
                    <a:lnTo>
                      <a:pt x="1758" y="1046"/>
                    </a:lnTo>
                    <a:lnTo>
                      <a:pt x="1632" y="1004"/>
                    </a:lnTo>
                    <a:lnTo>
                      <a:pt x="1507" y="879"/>
                    </a:lnTo>
                    <a:lnTo>
                      <a:pt x="1318" y="837"/>
                    </a:lnTo>
                    <a:lnTo>
                      <a:pt x="1256" y="774"/>
                    </a:lnTo>
                    <a:lnTo>
                      <a:pt x="816" y="628"/>
                    </a:lnTo>
                    <a:lnTo>
                      <a:pt x="691" y="607"/>
                    </a:lnTo>
                    <a:lnTo>
                      <a:pt x="691" y="460"/>
                    </a:lnTo>
                    <a:lnTo>
                      <a:pt x="565" y="335"/>
                    </a:lnTo>
                    <a:lnTo>
                      <a:pt x="398" y="314"/>
                    </a:lnTo>
                    <a:lnTo>
                      <a:pt x="314" y="126"/>
                    </a:lnTo>
                    <a:lnTo>
                      <a:pt x="272" y="21"/>
                    </a:lnTo>
                    <a:lnTo>
                      <a:pt x="105" y="42"/>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23" name="Google Shape;923;p70"/>
            <p:cNvSpPr/>
            <p:nvPr/>
          </p:nvSpPr>
          <p:spPr>
            <a:xfrm>
              <a:off x="4563295" y="2964728"/>
              <a:ext cx="12467" cy="27863"/>
            </a:xfrm>
            <a:custGeom>
              <a:avLst/>
              <a:gdLst/>
              <a:ahLst/>
              <a:cxnLst/>
              <a:rect l="l" t="t" r="r" b="b"/>
              <a:pathLst>
                <a:path w="1047" h="2450" extrusionOk="0">
                  <a:moveTo>
                    <a:pt x="691" y="1"/>
                  </a:moveTo>
                  <a:lnTo>
                    <a:pt x="628" y="43"/>
                  </a:lnTo>
                  <a:lnTo>
                    <a:pt x="628" y="127"/>
                  </a:lnTo>
                  <a:lnTo>
                    <a:pt x="524" y="147"/>
                  </a:lnTo>
                  <a:lnTo>
                    <a:pt x="398" y="315"/>
                  </a:lnTo>
                  <a:lnTo>
                    <a:pt x="294" y="482"/>
                  </a:lnTo>
                  <a:lnTo>
                    <a:pt x="315" y="545"/>
                  </a:lnTo>
                  <a:lnTo>
                    <a:pt x="294" y="629"/>
                  </a:lnTo>
                  <a:lnTo>
                    <a:pt x="231" y="671"/>
                  </a:lnTo>
                  <a:lnTo>
                    <a:pt x="105" y="880"/>
                  </a:lnTo>
                  <a:lnTo>
                    <a:pt x="63" y="1110"/>
                  </a:lnTo>
                  <a:lnTo>
                    <a:pt x="1" y="1152"/>
                  </a:lnTo>
                  <a:lnTo>
                    <a:pt x="63" y="1194"/>
                  </a:lnTo>
                  <a:lnTo>
                    <a:pt x="63" y="1424"/>
                  </a:lnTo>
                  <a:lnTo>
                    <a:pt x="84" y="1675"/>
                  </a:lnTo>
                  <a:lnTo>
                    <a:pt x="126" y="1696"/>
                  </a:lnTo>
                  <a:lnTo>
                    <a:pt x="168" y="1780"/>
                  </a:lnTo>
                  <a:lnTo>
                    <a:pt x="126" y="1780"/>
                  </a:lnTo>
                  <a:lnTo>
                    <a:pt x="105" y="1842"/>
                  </a:lnTo>
                  <a:lnTo>
                    <a:pt x="189" y="1947"/>
                  </a:lnTo>
                  <a:lnTo>
                    <a:pt x="231" y="1947"/>
                  </a:lnTo>
                  <a:lnTo>
                    <a:pt x="273" y="2031"/>
                  </a:lnTo>
                  <a:lnTo>
                    <a:pt x="419" y="2093"/>
                  </a:lnTo>
                  <a:lnTo>
                    <a:pt x="503" y="2219"/>
                  </a:lnTo>
                  <a:lnTo>
                    <a:pt x="503" y="2344"/>
                  </a:lnTo>
                  <a:lnTo>
                    <a:pt x="503" y="2449"/>
                  </a:lnTo>
                  <a:lnTo>
                    <a:pt x="587" y="2407"/>
                  </a:lnTo>
                  <a:lnTo>
                    <a:pt x="691" y="2449"/>
                  </a:lnTo>
                  <a:lnTo>
                    <a:pt x="691" y="2449"/>
                  </a:lnTo>
                  <a:lnTo>
                    <a:pt x="649" y="2324"/>
                  </a:lnTo>
                  <a:lnTo>
                    <a:pt x="691" y="2198"/>
                  </a:lnTo>
                  <a:lnTo>
                    <a:pt x="628" y="2010"/>
                  </a:lnTo>
                  <a:lnTo>
                    <a:pt x="712" y="1884"/>
                  </a:lnTo>
                  <a:lnTo>
                    <a:pt x="859" y="1675"/>
                  </a:lnTo>
                  <a:lnTo>
                    <a:pt x="859" y="1528"/>
                  </a:lnTo>
                  <a:lnTo>
                    <a:pt x="880" y="1487"/>
                  </a:lnTo>
                  <a:lnTo>
                    <a:pt x="838" y="1466"/>
                  </a:lnTo>
                  <a:lnTo>
                    <a:pt x="880" y="1256"/>
                  </a:lnTo>
                  <a:lnTo>
                    <a:pt x="880" y="1089"/>
                  </a:lnTo>
                  <a:lnTo>
                    <a:pt x="859" y="943"/>
                  </a:lnTo>
                  <a:lnTo>
                    <a:pt x="942" y="796"/>
                  </a:lnTo>
                  <a:lnTo>
                    <a:pt x="963" y="524"/>
                  </a:lnTo>
                  <a:lnTo>
                    <a:pt x="1005" y="357"/>
                  </a:lnTo>
                  <a:lnTo>
                    <a:pt x="1047" y="336"/>
                  </a:lnTo>
                  <a:lnTo>
                    <a:pt x="1026" y="252"/>
                  </a:lnTo>
                  <a:lnTo>
                    <a:pt x="921" y="168"/>
                  </a:lnTo>
                  <a:lnTo>
                    <a:pt x="880" y="168"/>
                  </a:lnTo>
                  <a:lnTo>
                    <a:pt x="817" y="43"/>
                  </a:lnTo>
                  <a:lnTo>
                    <a:pt x="6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4" name="Google Shape;924;p70"/>
            <p:cNvGrpSpPr/>
            <p:nvPr/>
          </p:nvGrpSpPr>
          <p:grpSpPr>
            <a:xfrm>
              <a:off x="3790439" y="2408636"/>
              <a:ext cx="73017" cy="75684"/>
              <a:chOff x="3781475" y="1624825"/>
              <a:chExt cx="153300" cy="166375"/>
            </a:xfrm>
          </p:grpSpPr>
          <p:sp>
            <p:nvSpPr>
              <p:cNvPr id="925" name="Google Shape;925;p70"/>
              <p:cNvSpPr/>
              <p:nvPr/>
            </p:nvSpPr>
            <p:spPr>
              <a:xfrm>
                <a:off x="3845300" y="1624825"/>
                <a:ext cx="89475" cy="60700"/>
              </a:xfrm>
              <a:custGeom>
                <a:avLst/>
                <a:gdLst/>
                <a:ahLst/>
                <a:cxnLst/>
                <a:rect l="l" t="t" r="r" b="b"/>
                <a:pathLst>
                  <a:path w="3579" h="2428" extrusionOk="0">
                    <a:moveTo>
                      <a:pt x="1695" y="1"/>
                    </a:moveTo>
                    <a:lnTo>
                      <a:pt x="1674" y="84"/>
                    </a:lnTo>
                    <a:lnTo>
                      <a:pt x="1716" y="168"/>
                    </a:lnTo>
                    <a:lnTo>
                      <a:pt x="1758" y="252"/>
                    </a:lnTo>
                    <a:lnTo>
                      <a:pt x="1674" y="210"/>
                    </a:lnTo>
                    <a:lnTo>
                      <a:pt x="1611" y="168"/>
                    </a:lnTo>
                    <a:lnTo>
                      <a:pt x="1570" y="189"/>
                    </a:lnTo>
                    <a:lnTo>
                      <a:pt x="1570" y="293"/>
                    </a:lnTo>
                    <a:lnTo>
                      <a:pt x="1653" y="377"/>
                    </a:lnTo>
                    <a:lnTo>
                      <a:pt x="1653" y="482"/>
                    </a:lnTo>
                    <a:lnTo>
                      <a:pt x="1611" y="586"/>
                    </a:lnTo>
                    <a:lnTo>
                      <a:pt x="1611" y="712"/>
                    </a:lnTo>
                    <a:lnTo>
                      <a:pt x="1674" y="879"/>
                    </a:lnTo>
                    <a:lnTo>
                      <a:pt x="1653" y="984"/>
                    </a:lnTo>
                    <a:lnTo>
                      <a:pt x="1591" y="984"/>
                    </a:lnTo>
                    <a:lnTo>
                      <a:pt x="1570" y="879"/>
                    </a:lnTo>
                    <a:lnTo>
                      <a:pt x="1465" y="796"/>
                    </a:lnTo>
                    <a:lnTo>
                      <a:pt x="1360" y="733"/>
                    </a:lnTo>
                    <a:lnTo>
                      <a:pt x="1339" y="670"/>
                    </a:lnTo>
                    <a:lnTo>
                      <a:pt x="1381" y="586"/>
                    </a:lnTo>
                    <a:lnTo>
                      <a:pt x="1381" y="524"/>
                    </a:lnTo>
                    <a:lnTo>
                      <a:pt x="1298" y="503"/>
                    </a:lnTo>
                    <a:lnTo>
                      <a:pt x="1193" y="565"/>
                    </a:lnTo>
                    <a:lnTo>
                      <a:pt x="1151" y="565"/>
                    </a:lnTo>
                    <a:lnTo>
                      <a:pt x="1130" y="607"/>
                    </a:lnTo>
                    <a:lnTo>
                      <a:pt x="1026" y="670"/>
                    </a:lnTo>
                    <a:lnTo>
                      <a:pt x="942" y="628"/>
                    </a:lnTo>
                    <a:lnTo>
                      <a:pt x="942" y="586"/>
                    </a:lnTo>
                    <a:lnTo>
                      <a:pt x="942" y="524"/>
                    </a:lnTo>
                    <a:lnTo>
                      <a:pt x="879" y="524"/>
                    </a:lnTo>
                    <a:lnTo>
                      <a:pt x="816" y="461"/>
                    </a:lnTo>
                    <a:lnTo>
                      <a:pt x="775" y="356"/>
                    </a:lnTo>
                    <a:lnTo>
                      <a:pt x="712" y="314"/>
                    </a:lnTo>
                    <a:lnTo>
                      <a:pt x="649" y="356"/>
                    </a:lnTo>
                    <a:lnTo>
                      <a:pt x="565" y="273"/>
                    </a:lnTo>
                    <a:lnTo>
                      <a:pt x="607" y="189"/>
                    </a:lnTo>
                    <a:lnTo>
                      <a:pt x="565" y="84"/>
                    </a:lnTo>
                    <a:lnTo>
                      <a:pt x="523" y="63"/>
                    </a:lnTo>
                    <a:lnTo>
                      <a:pt x="461" y="147"/>
                    </a:lnTo>
                    <a:lnTo>
                      <a:pt x="440" y="293"/>
                    </a:lnTo>
                    <a:lnTo>
                      <a:pt x="461" y="419"/>
                    </a:lnTo>
                    <a:lnTo>
                      <a:pt x="544" y="565"/>
                    </a:lnTo>
                    <a:lnTo>
                      <a:pt x="565" y="712"/>
                    </a:lnTo>
                    <a:lnTo>
                      <a:pt x="523" y="733"/>
                    </a:lnTo>
                    <a:lnTo>
                      <a:pt x="440" y="649"/>
                    </a:lnTo>
                    <a:lnTo>
                      <a:pt x="419" y="545"/>
                    </a:lnTo>
                    <a:lnTo>
                      <a:pt x="398" y="524"/>
                    </a:lnTo>
                    <a:lnTo>
                      <a:pt x="398" y="628"/>
                    </a:lnTo>
                    <a:lnTo>
                      <a:pt x="419" y="754"/>
                    </a:lnTo>
                    <a:lnTo>
                      <a:pt x="461" y="837"/>
                    </a:lnTo>
                    <a:lnTo>
                      <a:pt x="461" y="921"/>
                    </a:lnTo>
                    <a:lnTo>
                      <a:pt x="440" y="1005"/>
                    </a:lnTo>
                    <a:lnTo>
                      <a:pt x="419" y="984"/>
                    </a:lnTo>
                    <a:lnTo>
                      <a:pt x="356" y="837"/>
                    </a:lnTo>
                    <a:lnTo>
                      <a:pt x="314" y="796"/>
                    </a:lnTo>
                    <a:lnTo>
                      <a:pt x="105" y="817"/>
                    </a:lnTo>
                    <a:lnTo>
                      <a:pt x="21" y="775"/>
                    </a:lnTo>
                    <a:lnTo>
                      <a:pt x="0" y="775"/>
                    </a:lnTo>
                    <a:lnTo>
                      <a:pt x="63" y="879"/>
                    </a:lnTo>
                    <a:lnTo>
                      <a:pt x="126" y="879"/>
                    </a:lnTo>
                    <a:lnTo>
                      <a:pt x="189" y="921"/>
                    </a:lnTo>
                    <a:lnTo>
                      <a:pt x="168" y="984"/>
                    </a:lnTo>
                    <a:lnTo>
                      <a:pt x="189" y="1026"/>
                    </a:lnTo>
                    <a:lnTo>
                      <a:pt x="293" y="1026"/>
                    </a:lnTo>
                    <a:lnTo>
                      <a:pt x="314" y="1068"/>
                    </a:lnTo>
                    <a:lnTo>
                      <a:pt x="168" y="1172"/>
                    </a:lnTo>
                    <a:lnTo>
                      <a:pt x="168" y="1235"/>
                    </a:lnTo>
                    <a:lnTo>
                      <a:pt x="293" y="1423"/>
                    </a:lnTo>
                    <a:lnTo>
                      <a:pt x="377" y="1444"/>
                    </a:lnTo>
                    <a:lnTo>
                      <a:pt x="461" y="1486"/>
                    </a:lnTo>
                    <a:lnTo>
                      <a:pt x="607" y="1486"/>
                    </a:lnTo>
                    <a:lnTo>
                      <a:pt x="691" y="1465"/>
                    </a:lnTo>
                    <a:lnTo>
                      <a:pt x="754" y="1528"/>
                    </a:lnTo>
                    <a:lnTo>
                      <a:pt x="816" y="1528"/>
                    </a:lnTo>
                    <a:lnTo>
                      <a:pt x="942" y="1444"/>
                    </a:lnTo>
                    <a:lnTo>
                      <a:pt x="1026" y="1423"/>
                    </a:lnTo>
                    <a:lnTo>
                      <a:pt x="1235" y="1381"/>
                    </a:lnTo>
                    <a:lnTo>
                      <a:pt x="1381" y="1381"/>
                    </a:lnTo>
                    <a:lnTo>
                      <a:pt x="1465" y="1340"/>
                    </a:lnTo>
                    <a:lnTo>
                      <a:pt x="1528" y="1340"/>
                    </a:lnTo>
                    <a:lnTo>
                      <a:pt x="1570" y="1361"/>
                    </a:lnTo>
                    <a:lnTo>
                      <a:pt x="1570" y="1423"/>
                    </a:lnTo>
                    <a:lnTo>
                      <a:pt x="1549" y="1465"/>
                    </a:lnTo>
                    <a:lnTo>
                      <a:pt x="1507" y="1549"/>
                    </a:lnTo>
                    <a:lnTo>
                      <a:pt x="1465" y="1570"/>
                    </a:lnTo>
                    <a:lnTo>
                      <a:pt x="1339" y="1549"/>
                    </a:lnTo>
                    <a:lnTo>
                      <a:pt x="1214" y="1549"/>
                    </a:lnTo>
                    <a:lnTo>
                      <a:pt x="1109" y="1528"/>
                    </a:lnTo>
                    <a:lnTo>
                      <a:pt x="1067" y="1570"/>
                    </a:lnTo>
                    <a:lnTo>
                      <a:pt x="1130" y="1591"/>
                    </a:lnTo>
                    <a:lnTo>
                      <a:pt x="1298" y="1653"/>
                    </a:lnTo>
                    <a:lnTo>
                      <a:pt x="1360" y="1695"/>
                    </a:lnTo>
                    <a:lnTo>
                      <a:pt x="1360" y="1758"/>
                    </a:lnTo>
                    <a:lnTo>
                      <a:pt x="1298" y="1758"/>
                    </a:lnTo>
                    <a:lnTo>
                      <a:pt x="1172" y="1695"/>
                    </a:lnTo>
                    <a:lnTo>
                      <a:pt x="1151" y="1758"/>
                    </a:lnTo>
                    <a:lnTo>
                      <a:pt x="1088" y="1758"/>
                    </a:lnTo>
                    <a:lnTo>
                      <a:pt x="984" y="1674"/>
                    </a:lnTo>
                    <a:lnTo>
                      <a:pt x="900" y="1653"/>
                    </a:lnTo>
                    <a:lnTo>
                      <a:pt x="754" y="1695"/>
                    </a:lnTo>
                    <a:lnTo>
                      <a:pt x="754" y="1758"/>
                    </a:lnTo>
                    <a:lnTo>
                      <a:pt x="837" y="1779"/>
                    </a:lnTo>
                    <a:lnTo>
                      <a:pt x="1047" y="1967"/>
                    </a:lnTo>
                    <a:lnTo>
                      <a:pt x="1130" y="1988"/>
                    </a:lnTo>
                    <a:lnTo>
                      <a:pt x="1235" y="1946"/>
                    </a:lnTo>
                    <a:lnTo>
                      <a:pt x="1277" y="1967"/>
                    </a:lnTo>
                    <a:lnTo>
                      <a:pt x="1339" y="2072"/>
                    </a:lnTo>
                    <a:lnTo>
                      <a:pt x="1339" y="2156"/>
                    </a:lnTo>
                    <a:lnTo>
                      <a:pt x="1423" y="2177"/>
                    </a:lnTo>
                    <a:lnTo>
                      <a:pt x="1507" y="2156"/>
                    </a:lnTo>
                    <a:lnTo>
                      <a:pt x="1674" y="2156"/>
                    </a:lnTo>
                    <a:lnTo>
                      <a:pt x="1842" y="2093"/>
                    </a:lnTo>
                    <a:lnTo>
                      <a:pt x="1946" y="2093"/>
                    </a:lnTo>
                    <a:lnTo>
                      <a:pt x="2093" y="2072"/>
                    </a:lnTo>
                    <a:lnTo>
                      <a:pt x="2093" y="2114"/>
                    </a:lnTo>
                    <a:lnTo>
                      <a:pt x="2072" y="2218"/>
                    </a:lnTo>
                    <a:lnTo>
                      <a:pt x="2093" y="2323"/>
                    </a:lnTo>
                    <a:lnTo>
                      <a:pt x="2218" y="2407"/>
                    </a:lnTo>
                    <a:lnTo>
                      <a:pt x="2365" y="2428"/>
                    </a:lnTo>
                    <a:lnTo>
                      <a:pt x="2532" y="2386"/>
                    </a:lnTo>
                    <a:lnTo>
                      <a:pt x="2574" y="2323"/>
                    </a:lnTo>
                    <a:lnTo>
                      <a:pt x="2532" y="2281"/>
                    </a:lnTo>
                    <a:lnTo>
                      <a:pt x="2532" y="2218"/>
                    </a:lnTo>
                    <a:lnTo>
                      <a:pt x="2595" y="2156"/>
                    </a:lnTo>
                    <a:lnTo>
                      <a:pt x="2699" y="2051"/>
                    </a:lnTo>
                    <a:lnTo>
                      <a:pt x="2783" y="2009"/>
                    </a:lnTo>
                    <a:lnTo>
                      <a:pt x="2846" y="2072"/>
                    </a:lnTo>
                    <a:lnTo>
                      <a:pt x="2930" y="2114"/>
                    </a:lnTo>
                    <a:lnTo>
                      <a:pt x="3034" y="2114"/>
                    </a:lnTo>
                    <a:lnTo>
                      <a:pt x="3160" y="2051"/>
                    </a:lnTo>
                    <a:lnTo>
                      <a:pt x="3202" y="1988"/>
                    </a:lnTo>
                    <a:lnTo>
                      <a:pt x="3160" y="1842"/>
                    </a:lnTo>
                    <a:lnTo>
                      <a:pt x="3139" y="1758"/>
                    </a:lnTo>
                    <a:lnTo>
                      <a:pt x="3181" y="1674"/>
                    </a:lnTo>
                    <a:lnTo>
                      <a:pt x="3264" y="1591"/>
                    </a:lnTo>
                    <a:lnTo>
                      <a:pt x="3348" y="1423"/>
                    </a:lnTo>
                    <a:lnTo>
                      <a:pt x="3432" y="1319"/>
                    </a:lnTo>
                    <a:lnTo>
                      <a:pt x="3557" y="1172"/>
                    </a:lnTo>
                    <a:lnTo>
                      <a:pt x="3578" y="1068"/>
                    </a:lnTo>
                    <a:lnTo>
                      <a:pt x="3578" y="1005"/>
                    </a:lnTo>
                    <a:lnTo>
                      <a:pt x="3557" y="900"/>
                    </a:lnTo>
                    <a:lnTo>
                      <a:pt x="3536" y="817"/>
                    </a:lnTo>
                    <a:lnTo>
                      <a:pt x="3557" y="754"/>
                    </a:lnTo>
                    <a:lnTo>
                      <a:pt x="3557" y="712"/>
                    </a:lnTo>
                    <a:lnTo>
                      <a:pt x="3516" y="691"/>
                    </a:lnTo>
                    <a:lnTo>
                      <a:pt x="3348" y="691"/>
                    </a:lnTo>
                    <a:lnTo>
                      <a:pt x="3264" y="607"/>
                    </a:lnTo>
                    <a:lnTo>
                      <a:pt x="3223" y="607"/>
                    </a:lnTo>
                    <a:lnTo>
                      <a:pt x="3034" y="628"/>
                    </a:lnTo>
                    <a:lnTo>
                      <a:pt x="2930" y="607"/>
                    </a:lnTo>
                    <a:lnTo>
                      <a:pt x="2846" y="545"/>
                    </a:lnTo>
                    <a:lnTo>
                      <a:pt x="2741" y="545"/>
                    </a:lnTo>
                    <a:lnTo>
                      <a:pt x="2679" y="503"/>
                    </a:lnTo>
                    <a:lnTo>
                      <a:pt x="2679" y="440"/>
                    </a:lnTo>
                    <a:lnTo>
                      <a:pt x="2637" y="419"/>
                    </a:lnTo>
                    <a:lnTo>
                      <a:pt x="2532" y="482"/>
                    </a:lnTo>
                    <a:lnTo>
                      <a:pt x="2532" y="419"/>
                    </a:lnTo>
                    <a:lnTo>
                      <a:pt x="2532" y="335"/>
                    </a:lnTo>
                    <a:lnTo>
                      <a:pt x="2532" y="293"/>
                    </a:lnTo>
                    <a:lnTo>
                      <a:pt x="2490" y="335"/>
                    </a:lnTo>
                    <a:lnTo>
                      <a:pt x="2469" y="440"/>
                    </a:lnTo>
                    <a:lnTo>
                      <a:pt x="2407" y="482"/>
                    </a:lnTo>
                    <a:lnTo>
                      <a:pt x="2386" y="335"/>
                    </a:lnTo>
                    <a:lnTo>
                      <a:pt x="2344" y="335"/>
                    </a:lnTo>
                    <a:lnTo>
                      <a:pt x="2302" y="398"/>
                    </a:lnTo>
                    <a:lnTo>
                      <a:pt x="2323" y="440"/>
                    </a:lnTo>
                    <a:lnTo>
                      <a:pt x="2302" y="503"/>
                    </a:lnTo>
                    <a:lnTo>
                      <a:pt x="2093" y="503"/>
                    </a:lnTo>
                    <a:lnTo>
                      <a:pt x="2093" y="607"/>
                    </a:lnTo>
                    <a:lnTo>
                      <a:pt x="2072" y="691"/>
                    </a:lnTo>
                    <a:lnTo>
                      <a:pt x="1988" y="670"/>
                    </a:lnTo>
                    <a:lnTo>
                      <a:pt x="1967" y="586"/>
                    </a:lnTo>
                    <a:lnTo>
                      <a:pt x="1925" y="586"/>
                    </a:lnTo>
                    <a:lnTo>
                      <a:pt x="1925" y="670"/>
                    </a:lnTo>
                    <a:lnTo>
                      <a:pt x="1904" y="733"/>
                    </a:lnTo>
                    <a:lnTo>
                      <a:pt x="1883" y="691"/>
                    </a:lnTo>
                    <a:lnTo>
                      <a:pt x="1883" y="607"/>
                    </a:lnTo>
                    <a:lnTo>
                      <a:pt x="1904" y="482"/>
                    </a:lnTo>
                    <a:lnTo>
                      <a:pt x="1904" y="252"/>
                    </a:lnTo>
                    <a:lnTo>
                      <a:pt x="1883" y="168"/>
                    </a:lnTo>
                    <a:lnTo>
                      <a:pt x="1779" y="84"/>
                    </a:lnTo>
                    <a:lnTo>
                      <a:pt x="171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70"/>
              <p:cNvSpPr/>
              <p:nvPr/>
            </p:nvSpPr>
            <p:spPr>
              <a:xfrm>
                <a:off x="3875625" y="1704850"/>
                <a:ext cx="21475" cy="18350"/>
              </a:xfrm>
              <a:custGeom>
                <a:avLst/>
                <a:gdLst/>
                <a:ahLst/>
                <a:cxnLst/>
                <a:rect l="l" t="t" r="r" b="b"/>
                <a:pathLst>
                  <a:path w="859" h="734" extrusionOk="0">
                    <a:moveTo>
                      <a:pt x="650" y="1"/>
                    </a:moveTo>
                    <a:lnTo>
                      <a:pt x="587" y="43"/>
                    </a:lnTo>
                    <a:lnTo>
                      <a:pt x="419" y="126"/>
                    </a:lnTo>
                    <a:lnTo>
                      <a:pt x="419" y="43"/>
                    </a:lnTo>
                    <a:lnTo>
                      <a:pt x="357" y="43"/>
                    </a:lnTo>
                    <a:lnTo>
                      <a:pt x="273" y="105"/>
                    </a:lnTo>
                    <a:lnTo>
                      <a:pt x="252" y="147"/>
                    </a:lnTo>
                    <a:lnTo>
                      <a:pt x="231" y="210"/>
                    </a:lnTo>
                    <a:lnTo>
                      <a:pt x="126" y="189"/>
                    </a:lnTo>
                    <a:lnTo>
                      <a:pt x="64" y="252"/>
                    </a:lnTo>
                    <a:lnTo>
                      <a:pt x="1" y="315"/>
                    </a:lnTo>
                    <a:lnTo>
                      <a:pt x="64" y="357"/>
                    </a:lnTo>
                    <a:lnTo>
                      <a:pt x="210" y="357"/>
                    </a:lnTo>
                    <a:lnTo>
                      <a:pt x="252" y="461"/>
                    </a:lnTo>
                    <a:lnTo>
                      <a:pt x="273" y="524"/>
                    </a:lnTo>
                    <a:lnTo>
                      <a:pt x="273" y="608"/>
                    </a:lnTo>
                    <a:lnTo>
                      <a:pt x="336" y="629"/>
                    </a:lnTo>
                    <a:lnTo>
                      <a:pt x="273" y="712"/>
                    </a:lnTo>
                    <a:lnTo>
                      <a:pt x="357" y="712"/>
                    </a:lnTo>
                    <a:lnTo>
                      <a:pt x="419" y="733"/>
                    </a:lnTo>
                    <a:lnTo>
                      <a:pt x="440" y="670"/>
                    </a:lnTo>
                    <a:lnTo>
                      <a:pt x="587" y="608"/>
                    </a:lnTo>
                    <a:lnTo>
                      <a:pt x="670" y="608"/>
                    </a:lnTo>
                    <a:lnTo>
                      <a:pt x="754" y="524"/>
                    </a:lnTo>
                    <a:lnTo>
                      <a:pt x="733" y="461"/>
                    </a:lnTo>
                    <a:lnTo>
                      <a:pt x="754" y="315"/>
                    </a:lnTo>
                    <a:lnTo>
                      <a:pt x="796" y="294"/>
                    </a:lnTo>
                    <a:lnTo>
                      <a:pt x="859" y="189"/>
                    </a:lnTo>
                    <a:lnTo>
                      <a:pt x="796" y="105"/>
                    </a:lnTo>
                    <a:lnTo>
                      <a:pt x="733" y="85"/>
                    </a:lnTo>
                    <a:lnTo>
                      <a:pt x="670" y="22"/>
                    </a:lnTo>
                    <a:lnTo>
                      <a:pt x="65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70"/>
              <p:cNvSpPr/>
              <p:nvPr/>
            </p:nvSpPr>
            <p:spPr>
              <a:xfrm>
                <a:off x="3883475" y="1716375"/>
                <a:ext cx="39275" cy="43425"/>
              </a:xfrm>
              <a:custGeom>
                <a:avLst/>
                <a:gdLst/>
                <a:ahLst/>
                <a:cxnLst/>
                <a:rect l="l" t="t" r="r" b="b"/>
                <a:pathLst>
                  <a:path w="1571" h="1737" extrusionOk="0">
                    <a:moveTo>
                      <a:pt x="796" y="0"/>
                    </a:moveTo>
                    <a:lnTo>
                      <a:pt x="649" y="105"/>
                    </a:lnTo>
                    <a:lnTo>
                      <a:pt x="482" y="251"/>
                    </a:lnTo>
                    <a:lnTo>
                      <a:pt x="377" y="251"/>
                    </a:lnTo>
                    <a:lnTo>
                      <a:pt x="147" y="293"/>
                    </a:lnTo>
                    <a:lnTo>
                      <a:pt x="43" y="398"/>
                    </a:lnTo>
                    <a:lnTo>
                      <a:pt x="1" y="502"/>
                    </a:lnTo>
                    <a:lnTo>
                      <a:pt x="105" y="565"/>
                    </a:lnTo>
                    <a:lnTo>
                      <a:pt x="168" y="670"/>
                    </a:lnTo>
                    <a:lnTo>
                      <a:pt x="273" y="670"/>
                    </a:lnTo>
                    <a:lnTo>
                      <a:pt x="315" y="712"/>
                    </a:lnTo>
                    <a:lnTo>
                      <a:pt x="273" y="795"/>
                    </a:lnTo>
                    <a:lnTo>
                      <a:pt x="273" y="900"/>
                    </a:lnTo>
                    <a:lnTo>
                      <a:pt x="168" y="1046"/>
                    </a:lnTo>
                    <a:lnTo>
                      <a:pt x="147" y="1235"/>
                    </a:lnTo>
                    <a:lnTo>
                      <a:pt x="64" y="1297"/>
                    </a:lnTo>
                    <a:lnTo>
                      <a:pt x="105" y="1402"/>
                    </a:lnTo>
                    <a:lnTo>
                      <a:pt x="43" y="1444"/>
                    </a:lnTo>
                    <a:lnTo>
                      <a:pt x="64" y="1548"/>
                    </a:lnTo>
                    <a:lnTo>
                      <a:pt x="126" y="1548"/>
                    </a:lnTo>
                    <a:lnTo>
                      <a:pt x="210" y="1507"/>
                    </a:lnTo>
                    <a:lnTo>
                      <a:pt x="315" y="1465"/>
                    </a:lnTo>
                    <a:lnTo>
                      <a:pt x="440" y="1402"/>
                    </a:lnTo>
                    <a:lnTo>
                      <a:pt x="524" y="1402"/>
                    </a:lnTo>
                    <a:lnTo>
                      <a:pt x="587" y="1318"/>
                    </a:lnTo>
                    <a:lnTo>
                      <a:pt x="649" y="1193"/>
                    </a:lnTo>
                    <a:lnTo>
                      <a:pt x="691" y="1151"/>
                    </a:lnTo>
                    <a:lnTo>
                      <a:pt x="796" y="1151"/>
                    </a:lnTo>
                    <a:lnTo>
                      <a:pt x="838" y="1130"/>
                    </a:lnTo>
                    <a:lnTo>
                      <a:pt x="838" y="1235"/>
                    </a:lnTo>
                    <a:lnTo>
                      <a:pt x="796" y="1423"/>
                    </a:lnTo>
                    <a:lnTo>
                      <a:pt x="796" y="1548"/>
                    </a:lnTo>
                    <a:lnTo>
                      <a:pt x="754" y="1632"/>
                    </a:lnTo>
                    <a:lnTo>
                      <a:pt x="775" y="1737"/>
                    </a:lnTo>
                    <a:lnTo>
                      <a:pt x="859" y="1737"/>
                    </a:lnTo>
                    <a:lnTo>
                      <a:pt x="942" y="1653"/>
                    </a:lnTo>
                    <a:lnTo>
                      <a:pt x="942" y="1569"/>
                    </a:lnTo>
                    <a:lnTo>
                      <a:pt x="984" y="1465"/>
                    </a:lnTo>
                    <a:lnTo>
                      <a:pt x="1089" y="1423"/>
                    </a:lnTo>
                    <a:lnTo>
                      <a:pt x="1193" y="1402"/>
                    </a:lnTo>
                    <a:lnTo>
                      <a:pt x="1277" y="1151"/>
                    </a:lnTo>
                    <a:lnTo>
                      <a:pt x="1277" y="1046"/>
                    </a:lnTo>
                    <a:lnTo>
                      <a:pt x="1382" y="900"/>
                    </a:lnTo>
                    <a:lnTo>
                      <a:pt x="1507" y="837"/>
                    </a:lnTo>
                    <a:lnTo>
                      <a:pt x="1570" y="795"/>
                    </a:lnTo>
                    <a:lnTo>
                      <a:pt x="1465" y="732"/>
                    </a:lnTo>
                    <a:lnTo>
                      <a:pt x="1403" y="691"/>
                    </a:lnTo>
                    <a:lnTo>
                      <a:pt x="1298" y="628"/>
                    </a:lnTo>
                    <a:lnTo>
                      <a:pt x="1172" y="712"/>
                    </a:lnTo>
                    <a:lnTo>
                      <a:pt x="1089" y="774"/>
                    </a:lnTo>
                    <a:lnTo>
                      <a:pt x="963" y="691"/>
                    </a:lnTo>
                    <a:lnTo>
                      <a:pt x="838" y="565"/>
                    </a:lnTo>
                    <a:lnTo>
                      <a:pt x="796" y="398"/>
                    </a:lnTo>
                    <a:lnTo>
                      <a:pt x="838" y="356"/>
                    </a:lnTo>
                    <a:lnTo>
                      <a:pt x="942" y="314"/>
                    </a:lnTo>
                    <a:lnTo>
                      <a:pt x="942" y="272"/>
                    </a:lnTo>
                    <a:lnTo>
                      <a:pt x="859" y="147"/>
                    </a:lnTo>
                    <a:lnTo>
                      <a:pt x="79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70"/>
              <p:cNvSpPr/>
              <p:nvPr/>
            </p:nvSpPr>
            <p:spPr>
              <a:xfrm>
                <a:off x="3781475" y="1649925"/>
                <a:ext cx="102550" cy="141275"/>
              </a:xfrm>
              <a:custGeom>
                <a:avLst/>
                <a:gdLst/>
                <a:ahLst/>
                <a:cxnLst/>
                <a:rect l="l" t="t" r="r" b="b"/>
                <a:pathLst>
                  <a:path w="4102" h="5651" extrusionOk="0">
                    <a:moveTo>
                      <a:pt x="1988" y="1"/>
                    </a:moveTo>
                    <a:lnTo>
                      <a:pt x="1926" y="22"/>
                    </a:lnTo>
                    <a:lnTo>
                      <a:pt x="1842" y="126"/>
                    </a:lnTo>
                    <a:lnTo>
                      <a:pt x="1884" y="315"/>
                    </a:lnTo>
                    <a:lnTo>
                      <a:pt x="1821" y="419"/>
                    </a:lnTo>
                    <a:lnTo>
                      <a:pt x="1821" y="524"/>
                    </a:lnTo>
                    <a:lnTo>
                      <a:pt x="1800" y="629"/>
                    </a:lnTo>
                    <a:lnTo>
                      <a:pt x="1842" y="649"/>
                    </a:lnTo>
                    <a:lnTo>
                      <a:pt x="1884" y="733"/>
                    </a:lnTo>
                    <a:lnTo>
                      <a:pt x="1884" y="1068"/>
                    </a:lnTo>
                    <a:lnTo>
                      <a:pt x="1884" y="1235"/>
                    </a:lnTo>
                    <a:lnTo>
                      <a:pt x="1926" y="1361"/>
                    </a:lnTo>
                    <a:lnTo>
                      <a:pt x="2030" y="1507"/>
                    </a:lnTo>
                    <a:lnTo>
                      <a:pt x="2030" y="1654"/>
                    </a:lnTo>
                    <a:lnTo>
                      <a:pt x="2135" y="1779"/>
                    </a:lnTo>
                    <a:lnTo>
                      <a:pt x="2135" y="1863"/>
                    </a:lnTo>
                    <a:lnTo>
                      <a:pt x="2051" y="1863"/>
                    </a:lnTo>
                    <a:lnTo>
                      <a:pt x="2009" y="1800"/>
                    </a:lnTo>
                    <a:lnTo>
                      <a:pt x="1926" y="1612"/>
                    </a:lnTo>
                    <a:lnTo>
                      <a:pt x="1842" y="1507"/>
                    </a:lnTo>
                    <a:lnTo>
                      <a:pt x="1800" y="1507"/>
                    </a:lnTo>
                    <a:lnTo>
                      <a:pt x="1716" y="1570"/>
                    </a:lnTo>
                    <a:lnTo>
                      <a:pt x="1675" y="1549"/>
                    </a:lnTo>
                    <a:lnTo>
                      <a:pt x="1675" y="1486"/>
                    </a:lnTo>
                    <a:lnTo>
                      <a:pt x="1737" y="1403"/>
                    </a:lnTo>
                    <a:lnTo>
                      <a:pt x="1779" y="1361"/>
                    </a:lnTo>
                    <a:lnTo>
                      <a:pt x="1779" y="1256"/>
                    </a:lnTo>
                    <a:lnTo>
                      <a:pt x="1695" y="1026"/>
                    </a:lnTo>
                    <a:lnTo>
                      <a:pt x="1695" y="817"/>
                    </a:lnTo>
                    <a:lnTo>
                      <a:pt x="1675" y="733"/>
                    </a:lnTo>
                    <a:lnTo>
                      <a:pt x="1528" y="649"/>
                    </a:lnTo>
                    <a:lnTo>
                      <a:pt x="1465" y="524"/>
                    </a:lnTo>
                    <a:lnTo>
                      <a:pt x="1382" y="503"/>
                    </a:lnTo>
                    <a:lnTo>
                      <a:pt x="1319" y="545"/>
                    </a:lnTo>
                    <a:lnTo>
                      <a:pt x="1319" y="670"/>
                    </a:lnTo>
                    <a:lnTo>
                      <a:pt x="1193" y="838"/>
                    </a:lnTo>
                    <a:lnTo>
                      <a:pt x="1172" y="963"/>
                    </a:lnTo>
                    <a:lnTo>
                      <a:pt x="1193" y="1089"/>
                    </a:lnTo>
                    <a:lnTo>
                      <a:pt x="1256" y="1235"/>
                    </a:lnTo>
                    <a:lnTo>
                      <a:pt x="1277" y="1403"/>
                    </a:lnTo>
                    <a:lnTo>
                      <a:pt x="1214" y="1382"/>
                    </a:lnTo>
                    <a:lnTo>
                      <a:pt x="1172" y="1298"/>
                    </a:lnTo>
                    <a:lnTo>
                      <a:pt x="1151" y="1173"/>
                    </a:lnTo>
                    <a:lnTo>
                      <a:pt x="1172" y="1089"/>
                    </a:lnTo>
                    <a:lnTo>
                      <a:pt x="1110" y="1068"/>
                    </a:lnTo>
                    <a:lnTo>
                      <a:pt x="1068" y="984"/>
                    </a:lnTo>
                    <a:lnTo>
                      <a:pt x="1047" y="984"/>
                    </a:lnTo>
                    <a:lnTo>
                      <a:pt x="984" y="1047"/>
                    </a:lnTo>
                    <a:lnTo>
                      <a:pt x="942" y="1026"/>
                    </a:lnTo>
                    <a:lnTo>
                      <a:pt x="942" y="942"/>
                    </a:lnTo>
                    <a:lnTo>
                      <a:pt x="1047" y="859"/>
                    </a:lnTo>
                    <a:lnTo>
                      <a:pt x="1047" y="838"/>
                    </a:lnTo>
                    <a:lnTo>
                      <a:pt x="984" y="817"/>
                    </a:lnTo>
                    <a:lnTo>
                      <a:pt x="859" y="859"/>
                    </a:lnTo>
                    <a:lnTo>
                      <a:pt x="775" y="921"/>
                    </a:lnTo>
                    <a:lnTo>
                      <a:pt x="691" y="859"/>
                    </a:lnTo>
                    <a:lnTo>
                      <a:pt x="733" y="817"/>
                    </a:lnTo>
                    <a:lnTo>
                      <a:pt x="775" y="775"/>
                    </a:lnTo>
                    <a:lnTo>
                      <a:pt x="796" y="733"/>
                    </a:lnTo>
                    <a:lnTo>
                      <a:pt x="900" y="629"/>
                    </a:lnTo>
                    <a:lnTo>
                      <a:pt x="984" y="629"/>
                    </a:lnTo>
                    <a:lnTo>
                      <a:pt x="1005" y="649"/>
                    </a:lnTo>
                    <a:lnTo>
                      <a:pt x="1089" y="670"/>
                    </a:lnTo>
                    <a:lnTo>
                      <a:pt x="1151" y="608"/>
                    </a:lnTo>
                    <a:lnTo>
                      <a:pt x="1172" y="524"/>
                    </a:lnTo>
                    <a:lnTo>
                      <a:pt x="1089" y="398"/>
                    </a:lnTo>
                    <a:lnTo>
                      <a:pt x="1047" y="336"/>
                    </a:lnTo>
                    <a:lnTo>
                      <a:pt x="900" y="357"/>
                    </a:lnTo>
                    <a:lnTo>
                      <a:pt x="670" y="545"/>
                    </a:lnTo>
                    <a:lnTo>
                      <a:pt x="587" y="566"/>
                    </a:lnTo>
                    <a:lnTo>
                      <a:pt x="545" y="545"/>
                    </a:lnTo>
                    <a:lnTo>
                      <a:pt x="545" y="461"/>
                    </a:lnTo>
                    <a:lnTo>
                      <a:pt x="461" y="419"/>
                    </a:lnTo>
                    <a:lnTo>
                      <a:pt x="419" y="440"/>
                    </a:lnTo>
                    <a:lnTo>
                      <a:pt x="419" y="566"/>
                    </a:lnTo>
                    <a:lnTo>
                      <a:pt x="545" y="712"/>
                    </a:lnTo>
                    <a:lnTo>
                      <a:pt x="524" y="754"/>
                    </a:lnTo>
                    <a:lnTo>
                      <a:pt x="419" y="754"/>
                    </a:lnTo>
                    <a:lnTo>
                      <a:pt x="377" y="649"/>
                    </a:lnTo>
                    <a:lnTo>
                      <a:pt x="315" y="503"/>
                    </a:lnTo>
                    <a:lnTo>
                      <a:pt x="231" y="503"/>
                    </a:lnTo>
                    <a:lnTo>
                      <a:pt x="126" y="608"/>
                    </a:lnTo>
                    <a:lnTo>
                      <a:pt x="147" y="733"/>
                    </a:lnTo>
                    <a:lnTo>
                      <a:pt x="168" y="775"/>
                    </a:lnTo>
                    <a:lnTo>
                      <a:pt x="168" y="880"/>
                    </a:lnTo>
                    <a:lnTo>
                      <a:pt x="147" y="880"/>
                    </a:lnTo>
                    <a:lnTo>
                      <a:pt x="43" y="963"/>
                    </a:lnTo>
                    <a:lnTo>
                      <a:pt x="1" y="984"/>
                    </a:lnTo>
                    <a:lnTo>
                      <a:pt x="1" y="1089"/>
                    </a:lnTo>
                    <a:lnTo>
                      <a:pt x="22" y="1235"/>
                    </a:lnTo>
                    <a:lnTo>
                      <a:pt x="43" y="1361"/>
                    </a:lnTo>
                    <a:lnTo>
                      <a:pt x="147" y="1549"/>
                    </a:lnTo>
                    <a:lnTo>
                      <a:pt x="147" y="1612"/>
                    </a:lnTo>
                    <a:lnTo>
                      <a:pt x="231" y="1591"/>
                    </a:lnTo>
                    <a:lnTo>
                      <a:pt x="273" y="1507"/>
                    </a:lnTo>
                    <a:lnTo>
                      <a:pt x="273" y="1403"/>
                    </a:lnTo>
                    <a:lnTo>
                      <a:pt x="273" y="1298"/>
                    </a:lnTo>
                    <a:lnTo>
                      <a:pt x="335" y="1277"/>
                    </a:lnTo>
                    <a:lnTo>
                      <a:pt x="419" y="1361"/>
                    </a:lnTo>
                    <a:lnTo>
                      <a:pt x="461" y="1298"/>
                    </a:lnTo>
                    <a:lnTo>
                      <a:pt x="482" y="1340"/>
                    </a:lnTo>
                    <a:lnTo>
                      <a:pt x="440" y="1445"/>
                    </a:lnTo>
                    <a:lnTo>
                      <a:pt x="419" y="1591"/>
                    </a:lnTo>
                    <a:lnTo>
                      <a:pt x="377" y="1612"/>
                    </a:lnTo>
                    <a:lnTo>
                      <a:pt x="377" y="1675"/>
                    </a:lnTo>
                    <a:lnTo>
                      <a:pt x="482" y="1779"/>
                    </a:lnTo>
                    <a:lnTo>
                      <a:pt x="482" y="1800"/>
                    </a:lnTo>
                    <a:lnTo>
                      <a:pt x="545" y="1821"/>
                    </a:lnTo>
                    <a:lnTo>
                      <a:pt x="628" y="1821"/>
                    </a:lnTo>
                    <a:lnTo>
                      <a:pt x="649" y="1863"/>
                    </a:lnTo>
                    <a:lnTo>
                      <a:pt x="649" y="1926"/>
                    </a:lnTo>
                    <a:lnTo>
                      <a:pt x="545" y="2010"/>
                    </a:lnTo>
                    <a:lnTo>
                      <a:pt x="482" y="2010"/>
                    </a:lnTo>
                    <a:lnTo>
                      <a:pt x="482" y="1968"/>
                    </a:lnTo>
                    <a:lnTo>
                      <a:pt x="461" y="1905"/>
                    </a:lnTo>
                    <a:lnTo>
                      <a:pt x="315" y="1800"/>
                    </a:lnTo>
                    <a:lnTo>
                      <a:pt x="273" y="1821"/>
                    </a:lnTo>
                    <a:lnTo>
                      <a:pt x="273" y="1884"/>
                    </a:lnTo>
                    <a:lnTo>
                      <a:pt x="335" y="1989"/>
                    </a:lnTo>
                    <a:lnTo>
                      <a:pt x="419" y="2030"/>
                    </a:lnTo>
                    <a:lnTo>
                      <a:pt x="482" y="2093"/>
                    </a:lnTo>
                    <a:lnTo>
                      <a:pt x="482" y="2114"/>
                    </a:lnTo>
                    <a:lnTo>
                      <a:pt x="440" y="2177"/>
                    </a:lnTo>
                    <a:lnTo>
                      <a:pt x="482" y="2240"/>
                    </a:lnTo>
                    <a:lnTo>
                      <a:pt x="587" y="2302"/>
                    </a:lnTo>
                    <a:lnTo>
                      <a:pt x="670" y="2344"/>
                    </a:lnTo>
                    <a:lnTo>
                      <a:pt x="691" y="2428"/>
                    </a:lnTo>
                    <a:lnTo>
                      <a:pt x="775" y="2449"/>
                    </a:lnTo>
                    <a:lnTo>
                      <a:pt x="900" y="2449"/>
                    </a:lnTo>
                    <a:lnTo>
                      <a:pt x="942" y="2491"/>
                    </a:lnTo>
                    <a:lnTo>
                      <a:pt x="879" y="2533"/>
                    </a:lnTo>
                    <a:lnTo>
                      <a:pt x="754" y="2533"/>
                    </a:lnTo>
                    <a:lnTo>
                      <a:pt x="754" y="2637"/>
                    </a:lnTo>
                    <a:lnTo>
                      <a:pt x="796" y="2742"/>
                    </a:lnTo>
                    <a:lnTo>
                      <a:pt x="859" y="2742"/>
                    </a:lnTo>
                    <a:lnTo>
                      <a:pt x="942" y="2763"/>
                    </a:lnTo>
                    <a:lnTo>
                      <a:pt x="1068" y="2909"/>
                    </a:lnTo>
                    <a:lnTo>
                      <a:pt x="1110" y="2972"/>
                    </a:lnTo>
                    <a:lnTo>
                      <a:pt x="1068" y="3035"/>
                    </a:lnTo>
                    <a:lnTo>
                      <a:pt x="1068" y="3077"/>
                    </a:lnTo>
                    <a:lnTo>
                      <a:pt x="1382" y="3077"/>
                    </a:lnTo>
                    <a:lnTo>
                      <a:pt x="1465" y="3014"/>
                    </a:lnTo>
                    <a:lnTo>
                      <a:pt x="1465" y="2930"/>
                    </a:lnTo>
                    <a:lnTo>
                      <a:pt x="1507" y="2805"/>
                    </a:lnTo>
                    <a:lnTo>
                      <a:pt x="1591" y="2763"/>
                    </a:lnTo>
                    <a:lnTo>
                      <a:pt x="1675" y="2805"/>
                    </a:lnTo>
                    <a:lnTo>
                      <a:pt x="1675" y="2721"/>
                    </a:lnTo>
                    <a:lnTo>
                      <a:pt x="1612" y="2616"/>
                    </a:lnTo>
                    <a:lnTo>
                      <a:pt x="1570" y="2512"/>
                    </a:lnTo>
                    <a:lnTo>
                      <a:pt x="1570" y="2386"/>
                    </a:lnTo>
                    <a:lnTo>
                      <a:pt x="1528" y="2302"/>
                    </a:lnTo>
                    <a:lnTo>
                      <a:pt x="1528" y="2219"/>
                    </a:lnTo>
                    <a:lnTo>
                      <a:pt x="1591" y="2198"/>
                    </a:lnTo>
                    <a:lnTo>
                      <a:pt x="1633" y="2219"/>
                    </a:lnTo>
                    <a:lnTo>
                      <a:pt x="1695" y="2323"/>
                    </a:lnTo>
                    <a:lnTo>
                      <a:pt x="1675" y="2344"/>
                    </a:lnTo>
                    <a:lnTo>
                      <a:pt x="1695" y="2428"/>
                    </a:lnTo>
                    <a:lnTo>
                      <a:pt x="1779" y="2344"/>
                    </a:lnTo>
                    <a:lnTo>
                      <a:pt x="1779" y="2282"/>
                    </a:lnTo>
                    <a:lnTo>
                      <a:pt x="1737" y="2093"/>
                    </a:lnTo>
                    <a:lnTo>
                      <a:pt x="1800" y="2010"/>
                    </a:lnTo>
                    <a:lnTo>
                      <a:pt x="1821" y="2010"/>
                    </a:lnTo>
                    <a:lnTo>
                      <a:pt x="1884" y="2093"/>
                    </a:lnTo>
                    <a:lnTo>
                      <a:pt x="1884" y="2219"/>
                    </a:lnTo>
                    <a:lnTo>
                      <a:pt x="1926" y="2282"/>
                    </a:lnTo>
                    <a:lnTo>
                      <a:pt x="1926" y="2344"/>
                    </a:lnTo>
                    <a:lnTo>
                      <a:pt x="1842" y="2428"/>
                    </a:lnTo>
                    <a:lnTo>
                      <a:pt x="1842" y="2491"/>
                    </a:lnTo>
                    <a:lnTo>
                      <a:pt x="1884" y="2637"/>
                    </a:lnTo>
                    <a:lnTo>
                      <a:pt x="1926" y="2658"/>
                    </a:lnTo>
                    <a:lnTo>
                      <a:pt x="2009" y="2637"/>
                    </a:lnTo>
                    <a:lnTo>
                      <a:pt x="2156" y="2491"/>
                    </a:lnTo>
                    <a:lnTo>
                      <a:pt x="2219" y="2344"/>
                    </a:lnTo>
                    <a:lnTo>
                      <a:pt x="2219" y="2240"/>
                    </a:lnTo>
                    <a:lnTo>
                      <a:pt x="2239" y="2177"/>
                    </a:lnTo>
                    <a:lnTo>
                      <a:pt x="2302" y="2198"/>
                    </a:lnTo>
                    <a:lnTo>
                      <a:pt x="2344" y="2282"/>
                    </a:lnTo>
                    <a:lnTo>
                      <a:pt x="2323" y="2407"/>
                    </a:lnTo>
                    <a:lnTo>
                      <a:pt x="2260" y="2512"/>
                    </a:lnTo>
                    <a:lnTo>
                      <a:pt x="2260" y="2595"/>
                    </a:lnTo>
                    <a:lnTo>
                      <a:pt x="2344" y="2637"/>
                    </a:lnTo>
                    <a:lnTo>
                      <a:pt x="2449" y="2616"/>
                    </a:lnTo>
                    <a:lnTo>
                      <a:pt x="2532" y="2533"/>
                    </a:lnTo>
                    <a:lnTo>
                      <a:pt x="2574" y="2533"/>
                    </a:lnTo>
                    <a:lnTo>
                      <a:pt x="2574" y="2595"/>
                    </a:lnTo>
                    <a:lnTo>
                      <a:pt x="2532" y="2637"/>
                    </a:lnTo>
                    <a:lnTo>
                      <a:pt x="2428" y="2658"/>
                    </a:lnTo>
                    <a:lnTo>
                      <a:pt x="2344" y="2763"/>
                    </a:lnTo>
                    <a:lnTo>
                      <a:pt x="2156" y="2763"/>
                    </a:lnTo>
                    <a:lnTo>
                      <a:pt x="2009" y="2826"/>
                    </a:lnTo>
                    <a:lnTo>
                      <a:pt x="1988" y="2867"/>
                    </a:lnTo>
                    <a:lnTo>
                      <a:pt x="2009" y="2951"/>
                    </a:lnTo>
                    <a:lnTo>
                      <a:pt x="1884" y="3014"/>
                    </a:lnTo>
                    <a:lnTo>
                      <a:pt x="1800" y="3118"/>
                    </a:lnTo>
                    <a:lnTo>
                      <a:pt x="1716" y="3181"/>
                    </a:lnTo>
                    <a:lnTo>
                      <a:pt x="1675" y="3181"/>
                    </a:lnTo>
                    <a:lnTo>
                      <a:pt x="1570" y="3244"/>
                    </a:lnTo>
                    <a:lnTo>
                      <a:pt x="1570" y="3328"/>
                    </a:lnTo>
                    <a:lnTo>
                      <a:pt x="1507" y="3349"/>
                    </a:lnTo>
                    <a:lnTo>
                      <a:pt x="1486" y="3265"/>
                    </a:lnTo>
                    <a:lnTo>
                      <a:pt x="1465" y="3223"/>
                    </a:lnTo>
                    <a:lnTo>
                      <a:pt x="1382" y="3265"/>
                    </a:lnTo>
                    <a:lnTo>
                      <a:pt x="1298" y="3286"/>
                    </a:lnTo>
                    <a:lnTo>
                      <a:pt x="1298" y="3349"/>
                    </a:lnTo>
                    <a:lnTo>
                      <a:pt x="1277" y="3390"/>
                    </a:lnTo>
                    <a:lnTo>
                      <a:pt x="1319" y="3579"/>
                    </a:lnTo>
                    <a:lnTo>
                      <a:pt x="1319" y="3704"/>
                    </a:lnTo>
                    <a:lnTo>
                      <a:pt x="1361" y="3746"/>
                    </a:lnTo>
                    <a:lnTo>
                      <a:pt x="1465" y="3746"/>
                    </a:lnTo>
                    <a:lnTo>
                      <a:pt x="1528" y="3704"/>
                    </a:lnTo>
                    <a:lnTo>
                      <a:pt x="1633" y="3683"/>
                    </a:lnTo>
                    <a:lnTo>
                      <a:pt x="1695" y="3662"/>
                    </a:lnTo>
                    <a:lnTo>
                      <a:pt x="1779" y="3662"/>
                    </a:lnTo>
                    <a:lnTo>
                      <a:pt x="1842" y="3642"/>
                    </a:lnTo>
                    <a:lnTo>
                      <a:pt x="1926" y="3537"/>
                    </a:lnTo>
                    <a:lnTo>
                      <a:pt x="1988" y="3537"/>
                    </a:lnTo>
                    <a:lnTo>
                      <a:pt x="2009" y="3495"/>
                    </a:lnTo>
                    <a:lnTo>
                      <a:pt x="2114" y="3495"/>
                    </a:lnTo>
                    <a:lnTo>
                      <a:pt x="2135" y="3537"/>
                    </a:lnTo>
                    <a:lnTo>
                      <a:pt x="2428" y="3537"/>
                    </a:lnTo>
                    <a:lnTo>
                      <a:pt x="2470" y="3474"/>
                    </a:lnTo>
                    <a:lnTo>
                      <a:pt x="2553" y="3432"/>
                    </a:lnTo>
                    <a:lnTo>
                      <a:pt x="2616" y="3432"/>
                    </a:lnTo>
                    <a:lnTo>
                      <a:pt x="2616" y="3495"/>
                    </a:lnTo>
                    <a:lnTo>
                      <a:pt x="2553" y="3537"/>
                    </a:lnTo>
                    <a:lnTo>
                      <a:pt x="2532" y="3600"/>
                    </a:lnTo>
                    <a:lnTo>
                      <a:pt x="2449" y="3600"/>
                    </a:lnTo>
                    <a:lnTo>
                      <a:pt x="2407" y="3642"/>
                    </a:lnTo>
                    <a:lnTo>
                      <a:pt x="2239" y="3642"/>
                    </a:lnTo>
                    <a:lnTo>
                      <a:pt x="2135" y="3683"/>
                    </a:lnTo>
                    <a:lnTo>
                      <a:pt x="1947" y="3767"/>
                    </a:lnTo>
                    <a:lnTo>
                      <a:pt x="1884" y="3767"/>
                    </a:lnTo>
                    <a:lnTo>
                      <a:pt x="1800" y="3788"/>
                    </a:lnTo>
                    <a:lnTo>
                      <a:pt x="1800" y="3809"/>
                    </a:lnTo>
                    <a:lnTo>
                      <a:pt x="1905" y="3872"/>
                    </a:lnTo>
                    <a:lnTo>
                      <a:pt x="2051" y="3893"/>
                    </a:lnTo>
                    <a:lnTo>
                      <a:pt x="2135" y="3893"/>
                    </a:lnTo>
                    <a:lnTo>
                      <a:pt x="2239" y="3976"/>
                    </a:lnTo>
                    <a:lnTo>
                      <a:pt x="2239" y="4018"/>
                    </a:lnTo>
                    <a:lnTo>
                      <a:pt x="2030" y="4018"/>
                    </a:lnTo>
                    <a:lnTo>
                      <a:pt x="1947" y="4060"/>
                    </a:lnTo>
                    <a:lnTo>
                      <a:pt x="1905" y="4018"/>
                    </a:lnTo>
                    <a:lnTo>
                      <a:pt x="1800" y="3997"/>
                    </a:lnTo>
                    <a:lnTo>
                      <a:pt x="1779" y="4060"/>
                    </a:lnTo>
                    <a:lnTo>
                      <a:pt x="1737" y="4060"/>
                    </a:lnTo>
                    <a:lnTo>
                      <a:pt x="1695" y="3997"/>
                    </a:lnTo>
                    <a:lnTo>
                      <a:pt x="1633" y="3914"/>
                    </a:lnTo>
                    <a:lnTo>
                      <a:pt x="1570" y="3893"/>
                    </a:lnTo>
                    <a:lnTo>
                      <a:pt x="1423" y="3997"/>
                    </a:lnTo>
                    <a:lnTo>
                      <a:pt x="1423" y="4018"/>
                    </a:lnTo>
                    <a:lnTo>
                      <a:pt x="1486" y="4102"/>
                    </a:lnTo>
                    <a:lnTo>
                      <a:pt x="1507" y="4165"/>
                    </a:lnTo>
                    <a:lnTo>
                      <a:pt x="1486" y="4227"/>
                    </a:lnTo>
                    <a:lnTo>
                      <a:pt x="1507" y="4227"/>
                    </a:lnTo>
                    <a:lnTo>
                      <a:pt x="1486" y="4290"/>
                    </a:lnTo>
                    <a:lnTo>
                      <a:pt x="1507" y="4332"/>
                    </a:lnTo>
                    <a:lnTo>
                      <a:pt x="1591" y="4395"/>
                    </a:lnTo>
                    <a:lnTo>
                      <a:pt x="1591" y="4437"/>
                    </a:lnTo>
                    <a:lnTo>
                      <a:pt x="1612" y="4499"/>
                    </a:lnTo>
                    <a:lnTo>
                      <a:pt x="1633" y="4478"/>
                    </a:lnTo>
                    <a:lnTo>
                      <a:pt x="1716" y="4541"/>
                    </a:lnTo>
                    <a:lnTo>
                      <a:pt x="1716" y="4604"/>
                    </a:lnTo>
                    <a:lnTo>
                      <a:pt x="1779" y="4688"/>
                    </a:lnTo>
                    <a:lnTo>
                      <a:pt x="1800" y="4646"/>
                    </a:lnTo>
                    <a:lnTo>
                      <a:pt x="1884" y="4688"/>
                    </a:lnTo>
                    <a:lnTo>
                      <a:pt x="1926" y="4751"/>
                    </a:lnTo>
                    <a:lnTo>
                      <a:pt x="1988" y="4792"/>
                    </a:lnTo>
                    <a:lnTo>
                      <a:pt x="1988" y="4855"/>
                    </a:lnTo>
                    <a:lnTo>
                      <a:pt x="2114" y="4960"/>
                    </a:lnTo>
                    <a:lnTo>
                      <a:pt x="2239" y="4918"/>
                    </a:lnTo>
                    <a:lnTo>
                      <a:pt x="2260" y="4834"/>
                    </a:lnTo>
                    <a:lnTo>
                      <a:pt x="2323" y="4834"/>
                    </a:lnTo>
                    <a:lnTo>
                      <a:pt x="2344" y="4897"/>
                    </a:lnTo>
                    <a:lnTo>
                      <a:pt x="2428" y="4855"/>
                    </a:lnTo>
                    <a:lnTo>
                      <a:pt x="2449" y="4897"/>
                    </a:lnTo>
                    <a:lnTo>
                      <a:pt x="2449" y="4960"/>
                    </a:lnTo>
                    <a:lnTo>
                      <a:pt x="2407" y="5023"/>
                    </a:lnTo>
                    <a:lnTo>
                      <a:pt x="2344" y="5023"/>
                    </a:lnTo>
                    <a:lnTo>
                      <a:pt x="2239" y="5106"/>
                    </a:lnTo>
                    <a:lnTo>
                      <a:pt x="2239" y="5148"/>
                    </a:lnTo>
                    <a:lnTo>
                      <a:pt x="2428" y="5336"/>
                    </a:lnTo>
                    <a:lnTo>
                      <a:pt x="2470" y="5357"/>
                    </a:lnTo>
                    <a:lnTo>
                      <a:pt x="2532" y="5420"/>
                    </a:lnTo>
                    <a:lnTo>
                      <a:pt x="2512" y="5567"/>
                    </a:lnTo>
                    <a:lnTo>
                      <a:pt x="2532" y="5650"/>
                    </a:lnTo>
                    <a:lnTo>
                      <a:pt x="2574" y="5650"/>
                    </a:lnTo>
                    <a:lnTo>
                      <a:pt x="2616" y="5587"/>
                    </a:lnTo>
                    <a:lnTo>
                      <a:pt x="2658" y="5567"/>
                    </a:lnTo>
                    <a:lnTo>
                      <a:pt x="2721" y="5650"/>
                    </a:lnTo>
                    <a:lnTo>
                      <a:pt x="2784" y="5629"/>
                    </a:lnTo>
                    <a:lnTo>
                      <a:pt x="2867" y="5525"/>
                    </a:lnTo>
                    <a:lnTo>
                      <a:pt x="2888" y="5420"/>
                    </a:lnTo>
                    <a:lnTo>
                      <a:pt x="2930" y="5357"/>
                    </a:lnTo>
                    <a:lnTo>
                      <a:pt x="2930" y="5315"/>
                    </a:lnTo>
                    <a:lnTo>
                      <a:pt x="2867" y="5148"/>
                    </a:lnTo>
                    <a:lnTo>
                      <a:pt x="2846" y="5023"/>
                    </a:lnTo>
                    <a:lnTo>
                      <a:pt x="2888" y="4939"/>
                    </a:lnTo>
                    <a:lnTo>
                      <a:pt x="2951" y="4855"/>
                    </a:lnTo>
                    <a:lnTo>
                      <a:pt x="2951" y="4499"/>
                    </a:lnTo>
                    <a:lnTo>
                      <a:pt x="2972" y="4395"/>
                    </a:lnTo>
                    <a:lnTo>
                      <a:pt x="2972" y="4311"/>
                    </a:lnTo>
                    <a:lnTo>
                      <a:pt x="3056" y="4227"/>
                    </a:lnTo>
                    <a:lnTo>
                      <a:pt x="3056" y="4206"/>
                    </a:lnTo>
                    <a:lnTo>
                      <a:pt x="2972" y="4165"/>
                    </a:lnTo>
                    <a:lnTo>
                      <a:pt x="3056" y="4060"/>
                    </a:lnTo>
                    <a:lnTo>
                      <a:pt x="3181" y="4081"/>
                    </a:lnTo>
                    <a:lnTo>
                      <a:pt x="3202" y="4081"/>
                    </a:lnTo>
                    <a:lnTo>
                      <a:pt x="3244" y="3976"/>
                    </a:lnTo>
                    <a:lnTo>
                      <a:pt x="3244" y="3809"/>
                    </a:lnTo>
                    <a:lnTo>
                      <a:pt x="3265" y="3683"/>
                    </a:lnTo>
                    <a:lnTo>
                      <a:pt x="3265" y="3558"/>
                    </a:lnTo>
                    <a:lnTo>
                      <a:pt x="3181" y="3432"/>
                    </a:lnTo>
                    <a:lnTo>
                      <a:pt x="3181" y="3286"/>
                    </a:lnTo>
                    <a:lnTo>
                      <a:pt x="3244" y="3265"/>
                    </a:lnTo>
                    <a:lnTo>
                      <a:pt x="3348" y="3328"/>
                    </a:lnTo>
                    <a:lnTo>
                      <a:pt x="3390" y="3223"/>
                    </a:lnTo>
                    <a:lnTo>
                      <a:pt x="3369" y="3181"/>
                    </a:lnTo>
                    <a:lnTo>
                      <a:pt x="3369" y="3056"/>
                    </a:lnTo>
                    <a:lnTo>
                      <a:pt x="3390" y="2951"/>
                    </a:lnTo>
                    <a:lnTo>
                      <a:pt x="3369" y="2742"/>
                    </a:lnTo>
                    <a:lnTo>
                      <a:pt x="3348" y="2616"/>
                    </a:lnTo>
                    <a:lnTo>
                      <a:pt x="3369" y="2554"/>
                    </a:lnTo>
                    <a:lnTo>
                      <a:pt x="3495" y="2449"/>
                    </a:lnTo>
                    <a:lnTo>
                      <a:pt x="3495" y="2386"/>
                    </a:lnTo>
                    <a:lnTo>
                      <a:pt x="3474" y="2323"/>
                    </a:lnTo>
                    <a:lnTo>
                      <a:pt x="3474" y="2282"/>
                    </a:lnTo>
                    <a:lnTo>
                      <a:pt x="3579" y="2282"/>
                    </a:lnTo>
                    <a:lnTo>
                      <a:pt x="3725" y="2135"/>
                    </a:lnTo>
                    <a:lnTo>
                      <a:pt x="3830" y="2135"/>
                    </a:lnTo>
                    <a:lnTo>
                      <a:pt x="3934" y="2114"/>
                    </a:lnTo>
                    <a:lnTo>
                      <a:pt x="3997" y="2219"/>
                    </a:lnTo>
                    <a:lnTo>
                      <a:pt x="4039" y="2198"/>
                    </a:lnTo>
                    <a:lnTo>
                      <a:pt x="4081" y="2114"/>
                    </a:lnTo>
                    <a:lnTo>
                      <a:pt x="4102" y="2072"/>
                    </a:lnTo>
                    <a:lnTo>
                      <a:pt x="4102" y="1926"/>
                    </a:lnTo>
                    <a:lnTo>
                      <a:pt x="4018" y="1905"/>
                    </a:lnTo>
                    <a:lnTo>
                      <a:pt x="3767" y="1821"/>
                    </a:lnTo>
                    <a:lnTo>
                      <a:pt x="3662" y="1779"/>
                    </a:lnTo>
                    <a:lnTo>
                      <a:pt x="3495" y="1612"/>
                    </a:lnTo>
                    <a:lnTo>
                      <a:pt x="3411" y="1570"/>
                    </a:lnTo>
                    <a:lnTo>
                      <a:pt x="3286" y="1382"/>
                    </a:lnTo>
                    <a:lnTo>
                      <a:pt x="3244" y="1361"/>
                    </a:lnTo>
                    <a:lnTo>
                      <a:pt x="3097" y="1361"/>
                    </a:lnTo>
                    <a:lnTo>
                      <a:pt x="3056" y="1277"/>
                    </a:lnTo>
                    <a:lnTo>
                      <a:pt x="3056" y="1193"/>
                    </a:lnTo>
                    <a:lnTo>
                      <a:pt x="2972" y="942"/>
                    </a:lnTo>
                    <a:lnTo>
                      <a:pt x="2888" y="733"/>
                    </a:lnTo>
                    <a:lnTo>
                      <a:pt x="2742" y="608"/>
                    </a:lnTo>
                    <a:lnTo>
                      <a:pt x="2658" y="670"/>
                    </a:lnTo>
                    <a:lnTo>
                      <a:pt x="2637" y="775"/>
                    </a:lnTo>
                    <a:lnTo>
                      <a:pt x="2658" y="984"/>
                    </a:lnTo>
                    <a:lnTo>
                      <a:pt x="2658" y="1131"/>
                    </a:lnTo>
                    <a:lnTo>
                      <a:pt x="2574" y="1193"/>
                    </a:lnTo>
                    <a:lnTo>
                      <a:pt x="2553" y="1173"/>
                    </a:lnTo>
                    <a:lnTo>
                      <a:pt x="2553" y="1131"/>
                    </a:lnTo>
                    <a:lnTo>
                      <a:pt x="2553" y="963"/>
                    </a:lnTo>
                    <a:lnTo>
                      <a:pt x="2553" y="733"/>
                    </a:lnTo>
                    <a:lnTo>
                      <a:pt x="2616" y="670"/>
                    </a:lnTo>
                    <a:lnTo>
                      <a:pt x="2616" y="545"/>
                    </a:lnTo>
                    <a:lnTo>
                      <a:pt x="2553" y="419"/>
                    </a:lnTo>
                    <a:lnTo>
                      <a:pt x="2449" y="231"/>
                    </a:lnTo>
                    <a:lnTo>
                      <a:pt x="2344" y="189"/>
                    </a:lnTo>
                    <a:lnTo>
                      <a:pt x="2260" y="231"/>
                    </a:lnTo>
                    <a:lnTo>
                      <a:pt x="2219" y="315"/>
                    </a:lnTo>
                    <a:lnTo>
                      <a:pt x="2156" y="294"/>
                    </a:lnTo>
                    <a:lnTo>
                      <a:pt x="2135" y="147"/>
                    </a:lnTo>
                    <a:lnTo>
                      <a:pt x="203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29" name="Google Shape;929;p70"/>
            <p:cNvSpPr/>
            <p:nvPr/>
          </p:nvSpPr>
          <p:spPr>
            <a:xfrm>
              <a:off x="4614379" y="2777935"/>
              <a:ext cx="83472" cy="139700"/>
            </a:xfrm>
            <a:custGeom>
              <a:avLst/>
              <a:gdLst/>
              <a:ahLst/>
              <a:cxnLst/>
              <a:rect l="l" t="t" r="r" b="b"/>
              <a:pathLst>
                <a:path w="7010" h="12284" extrusionOk="0">
                  <a:moveTo>
                    <a:pt x="4122" y="1"/>
                  </a:moveTo>
                  <a:lnTo>
                    <a:pt x="4122" y="43"/>
                  </a:lnTo>
                  <a:lnTo>
                    <a:pt x="4080" y="126"/>
                  </a:lnTo>
                  <a:lnTo>
                    <a:pt x="4017" y="126"/>
                  </a:lnTo>
                  <a:lnTo>
                    <a:pt x="3996" y="147"/>
                  </a:lnTo>
                  <a:lnTo>
                    <a:pt x="4059" y="231"/>
                  </a:lnTo>
                  <a:lnTo>
                    <a:pt x="4080" y="357"/>
                  </a:lnTo>
                  <a:lnTo>
                    <a:pt x="4289" y="671"/>
                  </a:lnTo>
                  <a:lnTo>
                    <a:pt x="4331" y="796"/>
                  </a:lnTo>
                  <a:lnTo>
                    <a:pt x="4331" y="1005"/>
                  </a:lnTo>
                  <a:lnTo>
                    <a:pt x="4310" y="1089"/>
                  </a:lnTo>
                  <a:lnTo>
                    <a:pt x="4373" y="1277"/>
                  </a:lnTo>
                  <a:lnTo>
                    <a:pt x="4415" y="1382"/>
                  </a:lnTo>
                  <a:lnTo>
                    <a:pt x="4415" y="1424"/>
                  </a:lnTo>
                  <a:lnTo>
                    <a:pt x="4373" y="1424"/>
                  </a:lnTo>
                  <a:lnTo>
                    <a:pt x="4289" y="1528"/>
                  </a:lnTo>
                  <a:lnTo>
                    <a:pt x="4310" y="1633"/>
                  </a:lnTo>
                  <a:lnTo>
                    <a:pt x="4373" y="1738"/>
                  </a:lnTo>
                  <a:lnTo>
                    <a:pt x="4394" y="1800"/>
                  </a:lnTo>
                  <a:lnTo>
                    <a:pt x="4457" y="1821"/>
                  </a:lnTo>
                  <a:lnTo>
                    <a:pt x="4478" y="1905"/>
                  </a:lnTo>
                  <a:lnTo>
                    <a:pt x="4457" y="1926"/>
                  </a:lnTo>
                  <a:lnTo>
                    <a:pt x="4457" y="2010"/>
                  </a:lnTo>
                  <a:lnTo>
                    <a:pt x="4394" y="2051"/>
                  </a:lnTo>
                  <a:lnTo>
                    <a:pt x="4206" y="2031"/>
                  </a:lnTo>
                  <a:lnTo>
                    <a:pt x="4017" y="1926"/>
                  </a:lnTo>
                  <a:lnTo>
                    <a:pt x="3955" y="1947"/>
                  </a:lnTo>
                  <a:lnTo>
                    <a:pt x="3892" y="2031"/>
                  </a:lnTo>
                  <a:lnTo>
                    <a:pt x="3913" y="2093"/>
                  </a:lnTo>
                  <a:lnTo>
                    <a:pt x="3976" y="2093"/>
                  </a:lnTo>
                  <a:lnTo>
                    <a:pt x="4080" y="2156"/>
                  </a:lnTo>
                  <a:lnTo>
                    <a:pt x="4080" y="2219"/>
                  </a:lnTo>
                  <a:lnTo>
                    <a:pt x="4017" y="2261"/>
                  </a:lnTo>
                  <a:lnTo>
                    <a:pt x="3976" y="2365"/>
                  </a:lnTo>
                  <a:lnTo>
                    <a:pt x="3892" y="2407"/>
                  </a:lnTo>
                  <a:lnTo>
                    <a:pt x="3871" y="2449"/>
                  </a:lnTo>
                  <a:lnTo>
                    <a:pt x="3787" y="2470"/>
                  </a:lnTo>
                  <a:lnTo>
                    <a:pt x="3745" y="2575"/>
                  </a:lnTo>
                  <a:lnTo>
                    <a:pt x="3766" y="2679"/>
                  </a:lnTo>
                  <a:lnTo>
                    <a:pt x="3766" y="2847"/>
                  </a:lnTo>
                  <a:lnTo>
                    <a:pt x="3787" y="2930"/>
                  </a:lnTo>
                  <a:lnTo>
                    <a:pt x="3871" y="2930"/>
                  </a:lnTo>
                  <a:lnTo>
                    <a:pt x="3976" y="2993"/>
                  </a:lnTo>
                  <a:lnTo>
                    <a:pt x="4059" y="3077"/>
                  </a:lnTo>
                  <a:lnTo>
                    <a:pt x="4122" y="3286"/>
                  </a:lnTo>
                  <a:lnTo>
                    <a:pt x="4164" y="3495"/>
                  </a:lnTo>
                  <a:lnTo>
                    <a:pt x="4122" y="3516"/>
                  </a:lnTo>
                  <a:lnTo>
                    <a:pt x="4185" y="3621"/>
                  </a:lnTo>
                  <a:lnTo>
                    <a:pt x="4289" y="3684"/>
                  </a:lnTo>
                  <a:lnTo>
                    <a:pt x="4415" y="3516"/>
                  </a:lnTo>
                  <a:lnTo>
                    <a:pt x="4478" y="3412"/>
                  </a:lnTo>
                  <a:lnTo>
                    <a:pt x="4478" y="3349"/>
                  </a:lnTo>
                  <a:lnTo>
                    <a:pt x="4520" y="3286"/>
                  </a:lnTo>
                  <a:lnTo>
                    <a:pt x="4540" y="3286"/>
                  </a:lnTo>
                  <a:cubicBezTo>
                    <a:pt x="4624" y="3370"/>
                    <a:pt x="4708" y="3453"/>
                    <a:pt x="4729" y="3558"/>
                  </a:cubicBezTo>
                  <a:lnTo>
                    <a:pt x="4729" y="3579"/>
                  </a:lnTo>
                  <a:lnTo>
                    <a:pt x="4687" y="3704"/>
                  </a:lnTo>
                  <a:lnTo>
                    <a:pt x="4687" y="3809"/>
                  </a:lnTo>
                  <a:lnTo>
                    <a:pt x="4729" y="3872"/>
                  </a:lnTo>
                  <a:lnTo>
                    <a:pt x="4792" y="3830"/>
                  </a:lnTo>
                  <a:lnTo>
                    <a:pt x="4917" y="3725"/>
                  </a:lnTo>
                  <a:lnTo>
                    <a:pt x="4980" y="3872"/>
                  </a:lnTo>
                  <a:lnTo>
                    <a:pt x="4917" y="3976"/>
                  </a:lnTo>
                  <a:lnTo>
                    <a:pt x="4833" y="4018"/>
                  </a:lnTo>
                  <a:lnTo>
                    <a:pt x="4771" y="3976"/>
                  </a:lnTo>
                  <a:lnTo>
                    <a:pt x="4792" y="4102"/>
                  </a:lnTo>
                  <a:lnTo>
                    <a:pt x="4729" y="4144"/>
                  </a:lnTo>
                  <a:lnTo>
                    <a:pt x="4666" y="4123"/>
                  </a:lnTo>
                  <a:lnTo>
                    <a:pt x="4624" y="4018"/>
                  </a:lnTo>
                  <a:lnTo>
                    <a:pt x="4603" y="3914"/>
                  </a:lnTo>
                  <a:lnTo>
                    <a:pt x="4582" y="3872"/>
                  </a:lnTo>
                  <a:lnTo>
                    <a:pt x="4499" y="3893"/>
                  </a:lnTo>
                  <a:lnTo>
                    <a:pt x="4457" y="3872"/>
                  </a:lnTo>
                  <a:lnTo>
                    <a:pt x="4415" y="3976"/>
                  </a:lnTo>
                  <a:lnTo>
                    <a:pt x="4478" y="4123"/>
                  </a:lnTo>
                  <a:lnTo>
                    <a:pt x="4478" y="4228"/>
                  </a:lnTo>
                  <a:lnTo>
                    <a:pt x="4394" y="4248"/>
                  </a:lnTo>
                  <a:lnTo>
                    <a:pt x="4310" y="4353"/>
                  </a:lnTo>
                  <a:lnTo>
                    <a:pt x="4310" y="4416"/>
                  </a:lnTo>
                  <a:lnTo>
                    <a:pt x="4457" y="4562"/>
                  </a:lnTo>
                  <a:lnTo>
                    <a:pt x="4499" y="4646"/>
                  </a:lnTo>
                  <a:lnTo>
                    <a:pt x="4457" y="4813"/>
                  </a:lnTo>
                  <a:lnTo>
                    <a:pt x="4373" y="4855"/>
                  </a:lnTo>
                  <a:lnTo>
                    <a:pt x="4289" y="4834"/>
                  </a:lnTo>
                  <a:lnTo>
                    <a:pt x="4268" y="4876"/>
                  </a:lnTo>
                  <a:lnTo>
                    <a:pt x="4352" y="4981"/>
                  </a:lnTo>
                  <a:lnTo>
                    <a:pt x="4415" y="4960"/>
                  </a:lnTo>
                  <a:lnTo>
                    <a:pt x="4499" y="4876"/>
                  </a:lnTo>
                  <a:lnTo>
                    <a:pt x="4603" y="5148"/>
                  </a:lnTo>
                  <a:lnTo>
                    <a:pt x="4666" y="5441"/>
                  </a:lnTo>
                  <a:lnTo>
                    <a:pt x="4624" y="5588"/>
                  </a:lnTo>
                  <a:lnTo>
                    <a:pt x="4624" y="5860"/>
                  </a:lnTo>
                  <a:lnTo>
                    <a:pt x="4520" y="6236"/>
                  </a:lnTo>
                  <a:lnTo>
                    <a:pt x="4561" y="6404"/>
                  </a:lnTo>
                  <a:lnTo>
                    <a:pt x="4499" y="6592"/>
                  </a:lnTo>
                  <a:lnTo>
                    <a:pt x="4373" y="6655"/>
                  </a:lnTo>
                  <a:lnTo>
                    <a:pt x="4310" y="6843"/>
                  </a:lnTo>
                  <a:lnTo>
                    <a:pt x="4310" y="7031"/>
                  </a:lnTo>
                  <a:lnTo>
                    <a:pt x="4248" y="7136"/>
                  </a:lnTo>
                  <a:lnTo>
                    <a:pt x="4206" y="7241"/>
                  </a:lnTo>
                  <a:lnTo>
                    <a:pt x="4080" y="7366"/>
                  </a:lnTo>
                  <a:lnTo>
                    <a:pt x="3829" y="7533"/>
                  </a:lnTo>
                  <a:lnTo>
                    <a:pt x="3724" y="7554"/>
                  </a:lnTo>
                  <a:lnTo>
                    <a:pt x="3662" y="7659"/>
                  </a:lnTo>
                  <a:lnTo>
                    <a:pt x="3536" y="7575"/>
                  </a:lnTo>
                  <a:lnTo>
                    <a:pt x="3411" y="7429"/>
                  </a:lnTo>
                  <a:lnTo>
                    <a:pt x="3411" y="7345"/>
                  </a:lnTo>
                  <a:lnTo>
                    <a:pt x="3452" y="7324"/>
                  </a:lnTo>
                  <a:lnTo>
                    <a:pt x="3515" y="7220"/>
                  </a:lnTo>
                  <a:lnTo>
                    <a:pt x="3515" y="7157"/>
                  </a:lnTo>
                  <a:lnTo>
                    <a:pt x="3578" y="7073"/>
                  </a:lnTo>
                  <a:lnTo>
                    <a:pt x="3578" y="7052"/>
                  </a:lnTo>
                  <a:lnTo>
                    <a:pt x="3452" y="7073"/>
                  </a:lnTo>
                  <a:lnTo>
                    <a:pt x="3348" y="7178"/>
                  </a:lnTo>
                  <a:lnTo>
                    <a:pt x="3222" y="7241"/>
                  </a:lnTo>
                  <a:lnTo>
                    <a:pt x="3201" y="7345"/>
                  </a:lnTo>
                  <a:lnTo>
                    <a:pt x="3264" y="7471"/>
                  </a:lnTo>
                  <a:lnTo>
                    <a:pt x="3306" y="7722"/>
                  </a:lnTo>
                  <a:lnTo>
                    <a:pt x="3264" y="7868"/>
                  </a:lnTo>
                  <a:lnTo>
                    <a:pt x="3139" y="7994"/>
                  </a:lnTo>
                  <a:lnTo>
                    <a:pt x="3139" y="8077"/>
                  </a:lnTo>
                  <a:lnTo>
                    <a:pt x="3076" y="8119"/>
                  </a:lnTo>
                  <a:lnTo>
                    <a:pt x="3055" y="8329"/>
                  </a:lnTo>
                  <a:lnTo>
                    <a:pt x="3118" y="8391"/>
                  </a:lnTo>
                  <a:lnTo>
                    <a:pt x="3118" y="8475"/>
                  </a:lnTo>
                  <a:lnTo>
                    <a:pt x="3076" y="8496"/>
                  </a:lnTo>
                  <a:lnTo>
                    <a:pt x="3118" y="8517"/>
                  </a:lnTo>
                  <a:lnTo>
                    <a:pt x="3076" y="8601"/>
                  </a:lnTo>
                  <a:lnTo>
                    <a:pt x="3034" y="8601"/>
                  </a:lnTo>
                  <a:lnTo>
                    <a:pt x="3055" y="8642"/>
                  </a:lnTo>
                  <a:lnTo>
                    <a:pt x="2992" y="8684"/>
                  </a:lnTo>
                  <a:lnTo>
                    <a:pt x="2929" y="8621"/>
                  </a:lnTo>
                  <a:lnTo>
                    <a:pt x="2846" y="8684"/>
                  </a:lnTo>
                  <a:lnTo>
                    <a:pt x="2804" y="8642"/>
                  </a:lnTo>
                  <a:lnTo>
                    <a:pt x="2762" y="8517"/>
                  </a:lnTo>
                  <a:lnTo>
                    <a:pt x="2741" y="8496"/>
                  </a:lnTo>
                  <a:lnTo>
                    <a:pt x="2657" y="8538"/>
                  </a:lnTo>
                  <a:lnTo>
                    <a:pt x="2595" y="8538"/>
                  </a:lnTo>
                  <a:lnTo>
                    <a:pt x="2553" y="8517"/>
                  </a:lnTo>
                  <a:lnTo>
                    <a:pt x="2302" y="8601"/>
                  </a:lnTo>
                  <a:lnTo>
                    <a:pt x="2176" y="8642"/>
                  </a:lnTo>
                  <a:lnTo>
                    <a:pt x="2030" y="8705"/>
                  </a:lnTo>
                  <a:lnTo>
                    <a:pt x="1883" y="8705"/>
                  </a:lnTo>
                  <a:lnTo>
                    <a:pt x="1758" y="8747"/>
                  </a:lnTo>
                  <a:lnTo>
                    <a:pt x="1695" y="8726"/>
                  </a:lnTo>
                  <a:lnTo>
                    <a:pt x="1569" y="8747"/>
                  </a:lnTo>
                  <a:lnTo>
                    <a:pt x="1360" y="8914"/>
                  </a:lnTo>
                  <a:lnTo>
                    <a:pt x="1297" y="9040"/>
                  </a:lnTo>
                  <a:lnTo>
                    <a:pt x="1235" y="9082"/>
                  </a:lnTo>
                  <a:lnTo>
                    <a:pt x="1193" y="9165"/>
                  </a:lnTo>
                  <a:lnTo>
                    <a:pt x="1046" y="9354"/>
                  </a:lnTo>
                  <a:lnTo>
                    <a:pt x="942" y="9375"/>
                  </a:lnTo>
                  <a:lnTo>
                    <a:pt x="858" y="9479"/>
                  </a:lnTo>
                  <a:lnTo>
                    <a:pt x="837" y="9563"/>
                  </a:lnTo>
                  <a:lnTo>
                    <a:pt x="753" y="9647"/>
                  </a:lnTo>
                  <a:lnTo>
                    <a:pt x="607" y="9668"/>
                  </a:lnTo>
                  <a:lnTo>
                    <a:pt x="544" y="9751"/>
                  </a:lnTo>
                  <a:lnTo>
                    <a:pt x="565" y="9940"/>
                  </a:lnTo>
                  <a:lnTo>
                    <a:pt x="628" y="9961"/>
                  </a:lnTo>
                  <a:lnTo>
                    <a:pt x="649" y="10002"/>
                  </a:lnTo>
                  <a:lnTo>
                    <a:pt x="628" y="10065"/>
                  </a:lnTo>
                  <a:lnTo>
                    <a:pt x="607" y="10044"/>
                  </a:lnTo>
                  <a:lnTo>
                    <a:pt x="481" y="10149"/>
                  </a:lnTo>
                  <a:lnTo>
                    <a:pt x="439" y="10212"/>
                  </a:lnTo>
                  <a:lnTo>
                    <a:pt x="377" y="10274"/>
                  </a:lnTo>
                  <a:lnTo>
                    <a:pt x="272" y="10379"/>
                  </a:lnTo>
                  <a:lnTo>
                    <a:pt x="209" y="10463"/>
                  </a:lnTo>
                  <a:lnTo>
                    <a:pt x="105" y="10463"/>
                  </a:lnTo>
                  <a:lnTo>
                    <a:pt x="0" y="10505"/>
                  </a:lnTo>
                  <a:lnTo>
                    <a:pt x="105" y="10505"/>
                  </a:lnTo>
                  <a:lnTo>
                    <a:pt x="167" y="10609"/>
                  </a:lnTo>
                  <a:lnTo>
                    <a:pt x="209" y="10735"/>
                  </a:lnTo>
                  <a:lnTo>
                    <a:pt x="167" y="10777"/>
                  </a:lnTo>
                  <a:lnTo>
                    <a:pt x="126" y="10693"/>
                  </a:lnTo>
                  <a:lnTo>
                    <a:pt x="84" y="10609"/>
                  </a:lnTo>
                  <a:lnTo>
                    <a:pt x="63" y="10714"/>
                  </a:lnTo>
                  <a:lnTo>
                    <a:pt x="84" y="10818"/>
                  </a:lnTo>
                  <a:lnTo>
                    <a:pt x="167" y="10839"/>
                  </a:lnTo>
                  <a:lnTo>
                    <a:pt x="167" y="10923"/>
                  </a:lnTo>
                  <a:lnTo>
                    <a:pt x="126" y="11007"/>
                  </a:lnTo>
                  <a:lnTo>
                    <a:pt x="126" y="11007"/>
                  </a:lnTo>
                  <a:lnTo>
                    <a:pt x="188" y="10965"/>
                  </a:lnTo>
                  <a:lnTo>
                    <a:pt x="230" y="10902"/>
                  </a:lnTo>
                  <a:lnTo>
                    <a:pt x="314" y="10860"/>
                  </a:lnTo>
                  <a:lnTo>
                    <a:pt x="377" y="10902"/>
                  </a:lnTo>
                  <a:lnTo>
                    <a:pt x="314" y="10944"/>
                  </a:lnTo>
                  <a:lnTo>
                    <a:pt x="377" y="10965"/>
                  </a:lnTo>
                  <a:lnTo>
                    <a:pt x="439" y="10944"/>
                  </a:lnTo>
                  <a:lnTo>
                    <a:pt x="439" y="10839"/>
                  </a:lnTo>
                  <a:lnTo>
                    <a:pt x="398" y="10798"/>
                  </a:lnTo>
                  <a:lnTo>
                    <a:pt x="293" y="10818"/>
                  </a:lnTo>
                  <a:lnTo>
                    <a:pt x="293" y="10777"/>
                  </a:lnTo>
                  <a:lnTo>
                    <a:pt x="314" y="10714"/>
                  </a:lnTo>
                  <a:lnTo>
                    <a:pt x="293" y="10630"/>
                  </a:lnTo>
                  <a:lnTo>
                    <a:pt x="335" y="10588"/>
                  </a:lnTo>
                  <a:lnTo>
                    <a:pt x="439" y="10609"/>
                  </a:lnTo>
                  <a:lnTo>
                    <a:pt x="544" y="10798"/>
                  </a:lnTo>
                  <a:lnTo>
                    <a:pt x="586" y="10923"/>
                  </a:lnTo>
                  <a:lnTo>
                    <a:pt x="628" y="10986"/>
                  </a:lnTo>
                  <a:lnTo>
                    <a:pt x="628" y="11153"/>
                  </a:lnTo>
                  <a:lnTo>
                    <a:pt x="544" y="11342"/>
                  </a:lnTo>
                  <a:lnTo>
                    <a:pt x="439" y="11342"/>
                  </a:lnTo>
                  <a:lnTo>
                    <a:pt x="481" y="11383"/>
                  </a:lnTo>
                  <a:lnTo>
                    <a:pt x="544" y="11551"/>
                  </a:lnTo>
                  <a:lnTo>
                    <a:pt x="586" y="11760"/>
                  </a:lnTo>
                  <a:lnTo>
                    <a:pt x="691" y="11865"/>
                  </a:lnTo>
                  <a:lnTo>
                    <a:pt x="691" y="11969"/>
                  </a:lnTo>
                  <a:lnTo>
                    <a:pt x="628" y="12011"/>
                  </a:lnTo>
                  <a:lnTo>
                    <a:pt x="711" y="12095"/>
                  </a:lnTo>
                  <a:lnTo>
                    <a:pt x="795" y="12095"/>
                  </a:lnTo>
                  <a:lnTo>
                    <a:pt x="858" y="12158"/>
                  </a:lnTo>
                  <a:lnTo>
                    <a:pt x="900" y="12095"/>
                  </a:lnTo>
                  <a:lnTo>
                    <a:pt x="900" y="12053"/>
                  </a:lnTo>
                  <a:lnTo>
                    <a:pt x="816" y="11906"/>
                  </a:lnTo>
                  <a:lnTo>
                    <a:pt x="816" y="11739"/>
                  </a:lnTo>
                  <a:lnTo>
                    <a:pt x="858" y="11676"/>
                  </a:lnTo>
                  <a:lnTo>
                    <a:pt x="921" y="11739"/>
                  </a:lnTo>
                  <a:lnTo>
                    <a:pt x="900" y="11781"/>
                  </a:lnTo>
                  <a:lnTo>
                    <a:pt x="900" y="11844"/>
                  </a:lnTo>
                  <a:lnTo>
                    <a:pt x="963" y="11948"/>
                  </a:lnTo>
                  <a:lnTo>
                    <a:pt x="1004" y="12095"/>
                  </a:lnTo>
                  <a:lnTo>
                    <a:pt x="963" y="12199"/>
                  </a:lnTo>
                  <a:lnTo>
                    <a:pt x="1004" y="12283"/>
                  </a:lnTo>
                  <a:lnTo>
                    <a:pt x="1109" y="12220"/>
                  </a:lnTo>
                  <a:lnTo>
                    <a:pt x="1214" y="12074"/>
                  </a:lnTo>
                  <a:lnTo>
                    <a:pt x="1109" y="11969"/>
                  </a:lnTo>
                  <a:lnTo>
                    <a:pt x="1109" y="11906"/>
                  </a:lnTo>
                  <a:lnTo>
                    <a:pt x="1151" y="11886"/>
                  </a:lnTo>
                  <a:lnTo>
                    <a:pt x="1235" y="11906"/>
                  </a:lnTo>
                  <a:lnTo>
                    <a:pt x="1276" y="11948"/>
                  </a:lnTo>
                  <a:lnTo>
                    <a:pt x="1318" y="11844"/>
                  </a:lnTo>
                  <a:lnTo>
                    <a:pt x="1318" y="11655"/>
                  </a:lnTo>
                  <a:lnTo>
                    <a:pt x="1276" y="11572"/>
                  </a:lnTo>
                  <a:lnTo>
                    <a:pt x="1276" y="11237"/>
                  </a:lnTo>
                  <a:lnTo>
                    <a:pt x="1276" y="11049"/>
                  </a:lnTo>
                  <a:lnTo>
                    <a:pt x="1339" y="10944"/>
                  </a:lnTo>
                  <a:lnTo>
                    <a:pt x="1444" y="10839"/>
                  </a:lnTo>
                  <a:lnTo>
                    <a:pt x="1423" y="10777"/>
                  </a:lnTo>
                  <a:lnTo>
                    <a:pt x="1360" y="10735"/>
                  </a:lnTo>
                  <a:lnTo>
                    <a:pt x="1360" y="10630"/>
                  </a:lnTo>
                  <a:lnTo>
                    <a:pt x="1318" y="10630"/>
                  </a:lnTo>
                  <a:lnTo>
                    <a:pt x="1339" y="10567"/>
                  </a:lnTo>
                  <a:lnTo>
                    <a:pt x="1151" y="10567"/>
                  </a:lnTo>
                  <a:lnTo>
                    <a:pt x="1130" y="10505"/>
                  </a:lnTo>
                  <a:lnTo>
                    <a:pt x="1235" y="10463"/>
                  </a:lnTo>
                  <a:lnTo>
                    <a:pt x="1255" y="10379"/>
                  </a:lnTo>
                  <a:lnTo>
                    <a:pt x="1235" y="10212"/>
                  </a:lnTo>
                  <a:lnTo>
                    <a:pt x="1151" y="10170"/>
                  </a:lnTo>
                  <a:lnTo>
                    <a:pt x="1067" y="10191"/>
                  </a:lnTo>
                  <a:lnTo>
                    <a:pt x="1067" y="10212"/>
                  </a:lnTo>
                  <a:lnTo>
                    <a:pt x="1004" y="10274"/>
                  </a:lnTo>
                  <a:lnTo>
                    <a:pt x="921" y="10274"/>
                  </a:lnTo>
                  <a:lnTo>
                    <a:pt x="795" y="10149"/>
                  </a:lnTo>
                  <a:lnTo>
                    <a:pt x="816" y="10065"/>
                  </a:lnTo>
                  <a:lnTo>
                    <a:pt x="1004" y="9982"/>
                  </a:lnTo>
                  <a:lnTo>
                    <a:pt x="1151" y="9961"/>
                  </a:lnTo>
                  <a:lnTo>
                    <a:pt x="1339" y="10002"/>
                  </a:lnTo>
                  <a:lnTo>
                    <a:pt x="1423" y="10065"/>
                  </a:lnTo>
                  <a:lnTo>
                    <a:pt x="1444" y="10002"/>
                  </a:lnTo>
                  <a:lnTo>
                    <a:pt x="1444" y="9940"/>
                  </a:lnTo>
                  <a:lnTo>
                    <a:pt x="1444" y="9835"/>
                  </a:lnTo>
                  <a:lnTo>
                    <a:pt x="1423" y="9751"/>
                  </a:lnTo>
                  <a:lnTo>
                    <a:pt x="1444" y="9689"/>
                  </a:lnTo>
                  <a:lnTo>
                    <a:pt x="1527" y="9689"/>
                  </a:lnTo>
                  <a:lnTo>
                    <a:pt x="1569" y="9772"/>
                  </a:lnTo>
                  <a:lnTo>
                    <a:pt x="1653" y="9772"/>
                  </a:lnTo>
                  <a:lnTo>
                    <a:pt x="1758" y="9730"/>
                  </a:lnTo>
                  <a:lnTo>
                    <a:pt x="1946" y="9689"/>
                  </a:lnTo>
                  <a:lnTo>
                    <a:pt x="2113" y="9647"/>
                  </a:lnTo>
                  <a:lnTo>
                    <a:pt x="2218" y="9647"/>
                  </a:lnTo>
                  <a:lnTo>
                    <a:pt x="2281" y="9668"/>
                  </a:lnTo>
                  <a:lnTo>
                    <a:pt x="2323" y="9647"/>
                  </a:lnTo>
                  <a:cubicBezTo>
                    <a:pt x="2323" y="9668"/>
                    <a:pt x="2364" y="9730"/>
                    <a:pt x="2364" y="9751"/>
                  </a:cubicBezTo>
                  <a:lnTo>
                    <a:pt x="2218" y="9856"/>
                  </a:lnTo>
                  <a:lnTo>
                    <a:pt x="2218" y="9940"/>
                  </a:lnTo>
                  <a:lnTo>
                    <a:pt x="2155" y="9877"/>
                  </a:lnTo>
                  <a:lnTo>
                    <a:pt x="2051" y="9898"/>
                  </a:lnTo>
                  <a:lnTo>
                    <a:pt x="1967" y="9961"/>
                  </a:lnTo>
                  <a:lnTo>
                    <a:pt x="1904" y="9940"/>
                  </a:lnTo>
                  <a:lnTo>
                    <a:pt x="1841" y="9772"/>
                  </a:lnTo>
                  <a:lnTo>
                    <a:pt x="1779" y="9772"/>
                  </a:lnTo>
                  <a:lnTo>
                    <a:pt x="1632" y="9961"/>
                  </a:lnTo>
                  <a:lnTo>
                    <a:pt x="1632" y="10065"/>
                  </a:lnTo>
                  <a:lnTo>
                    <a:pt x="1527" y="10128"/>
                  </a:lnTo>
                  <a:lnTo>
                    <a:pt x="1486" y="10233"/>
                  </a:lnTo>
                  <a:lnTo>
                    <a:pt x="1653" y="10295"/>
                  </a:lnTo>
                  <a:lnTo>
                    <a:pt x="1674" y="10400"/>
                  </a:lnTo>
                  <a:lnTo>
                    <a:pt x="1653" y="10421"/>
                  </a:lnTo>
                  <a:lnTo>
                    <a:pt x="1653" y="10484"/>
                  </a:lnTo>
                  <a:lnTo>
                    <a:pt x="1737" y="10609"/>
                  </a:lnTo>
                  <a:lnTo>
                    <a:pt x="1862" y="10630"/>
                  </a:lnTo>
                  <a:lnTo>
                    <a:pt x="1862" y="10714"/>
                  </a:lnTo>
                  <a:lnTo>
                    <a:pt x="1904" y="10735"/>
                  </a:lnTo>
                  <a:lnTo>
                    <a:pt x="1946" y="10693"/>
                  </a:lnTo>
                  <a:lnTo>
                    <a:pt x="2009" y="10714"/>
                  </a:lnTo>
                  <a:lnTo>
                    <a:pt x="2072" y="10693"/>
                  </a:lnTo>
                  <a:lnTo>
                    <a:pt x="2072" y="10609"/>
                  </a:lnTo>
                  <a:lnTo>
                    <a:pt x="1967" y="10505"/>
                  </a:lnTo>
                  <a:lnTo>
                    <a:pt x="2009" y="10400"/>
                  </a:lnTo>
                  <a:lnTo>
                    <a:pt x="2072" y="10254"/>
                  </a:lnTo>
                  <a:lnTo>
                    <a:pt x="2197" y="10170"/>
                  </a:lnTo>
                  <a:lnTo>
                    <a:pt x="2218" y="10107"/>
                  </a:lnTo>
                  <a:lnTo>
                    <a:pt x="2364" y="10149"/>
                  </a:lnTo>
                  <a:lnTo>
                    <a:pt x="2511" y="10254"/>
                  </a:lnTo>
                  <a:lnTo>
                    <a:pt x="2574" y="10316"/>
                  </a:lnTo>
                  <a:lnTo>
                    <a:pt x="2636" y="10295"/>
                  </a:lnTo>
                  <a:lnTo>
                    <a:pt x="2699" y="10086"/>
                  </a:lnTo>
                  <a:lnTo>
                    <a:pt x="2825" y="9961"/>
                  </a:lnTo>
                  <a:lnTo>
                    <a:pt x="2825" y="9877"/>
                  </a:lnTo>
                  <a:lnTo>
                    <a:pt x="2783" y="9814"/>
                  </a:lnTo>
                  <a:lnTo>
                    <a:pt x="2741" y="9751"/>
                  </a:lnTo>
                  <a:lnTo>
                    <a:pt x="2616" y="9647"/>
                  </a:lnTo>
                  <a:lnTo>
                    <a:pt x="2532" y="9647"/>
                  </a:lnTo>
                  <a:lnTo>
                    <a:pt x="2469" y="9584"/>
                  </a:lnTo>
                  <a:lnTo>
                    <a:pt x="2302" y="9584"/>
                  </a:lnTo>
                  <a:cubicBezTo>
                    <a:pt x="2302" y="9563"/>
                    <a:pt x="2302" y="9521"/>
                    <a:pt x="2281" y="9479"/>
                  </a:cubicBezTo>
                  <a:lnTo>
                    <a:pt x="2281" y="9458"/>
                  </a:lnTo>
                  <a:lnTo>
                    <a:pt x="2406" y="9375"/>
                  </a:lnTo>
                  <a:lnTo>
                    <a:pt x="2427" y="9333"/>
                  </a:lnTo>
                  <a:lnTo>
                    <a:pt x="2574" y="9228"/>
                  </a:lnTo>
                  <a:lnTo>
                    <a:pt x="2699" y="9165"/>
                  </a:lnTo>
                  <a:lnTo>
                    <a:pt x="2888" y="9207"/>
                  </a:lnTo>
                  <a:lnTo>
                    <a:pt x="2992" y="9165"/>
                  </a:lnTo>
                  <a:lnTo>
                    <a:pt x="3034" y="9228"/>
                  </a:lnTo>
                  <a:lnTo>
                    <a:pt x="3034" y="9333"/>
                  </a:lnTo>
                  <a:lnTo>
                    <a:pt x="2950" y="9458"/>
                  </a:lnTo>
                  <a:lnTo>
                    <a:pt x="2929" y="9563"/>
                  </a:lnTo>
                  <a:lnTo>
                    <a:pt x="2992" y="9584"/>
                  </a:lnTo>
                  <a:lnTo>
                    <a:pt x="2992" y="9689"/>
                  </a:lnTo>
                  <a:lnTo>
                    <a:pt x="2992" y="9793"/>
                  </a:lnTo>
                  <a:lnTo>
                    <a:pt x="2950" y="9856"/>
                  </a:lnTo>
                  <a:lnTo>
                    <a:pt x="2992" y="9961"/>
                  </a:lnTo>
                  <a:lnTo>
                    <a:pt x="3097" y="10002"/>
                  </a:lnTo>
                  <a:lnTo>
                    <a:pt x="3243" y="10170"/>
                  </a:lnTo>
                  <a:lnTo>
                    <a:pt x="3348" y="10191"/>
                  </a:lnTo>
                  <a:lnTo>
                    <a:pt x="3432" y="10170"/>
                  </a:lnTo>
                  <a:lnTo>
                    <a:pt x="3536" y="10002"/>
                  </a:lnTo>
                  <a:lnTo>
                    <a:pt x="3536" y="9898"/>
                  </a:lnTo>
                  <a:lnTo>
                    <a:pt x="3578" y="9856"/>
                  </a:lnTo>
                  <a:lnTo>
                    <a:pt x="3620" y="9793"/>
                  </a:lnTo>
                  <a:lnTo>
                    <a:pt x="3578" y="9710"/>
                  </a:lnTo>
                  <a:lnTo>
                    <a:pt x="3662" y="9584"/>
                  </a:lnTo>
                  <a:lnTo>
                    <a:pt x="3766" y="9563"/>
                  </a:lnTo>
                  <a:lnTo>
                    <a:pt x="3850" y="9563"/>
                  </a:lnTo>
                  <a:lnTo>
                    <a:pt x="3871" y="9500"/>
                  </a:lnTo>
                  <a:lnTo>
                    <a:pt x="3850" y="9458"/>
                  </a:lnTo>
                  <a:lnTo>
                    <a:pt x="3829" y="9333"/>
                  </a:lnTo>
                  <a:lnTo>
                    <a:pt x="3620" y="9249"/>
                  </a:lnTo>
                  <a:lnTo>
                    <a:pt x="3578" y="9186"/>
                  </a:lnTo>
                  <a:lnTo>
                    <a:pt x="3641" y="9040"/>
                  </a:lnTo>
                  <a:lnTo>
                    <a:pt x="3724" y="8977"/>
                  </a:lnTo>
                  <a:lnTo>
                    <a:pt x="3766" y="8956"/>
                  </a:lnTo>
                  <a:lnTo>
                    <a:pt x="3745" y="9019"/>
                  </a:lnTo>
                  <a:lnTo>
                    <a:pt x="3745" y="9145"/>
                  </a:lnTo>
                  <a:lnTo>
                    <a:pt x="3787" y="9165"/>
                  </a:lnTo>
                  <a:lnTo>
                    <a:pt x="3850" y="9145"/>
                  </a:lnTo>
                  <a:lnTo>
                    <a:pt x="3871" y="9124"/>
                  </a:lnTo>
                  <a:lnTo>
                    <a:pt x="3955" y="9145"/>
                  </a:lnTo>
                  <a:lnTo>
                    <a:pt x="3996" y="9186"/>
                  </a:lnTo>
                  <a:lnTo>
                    <a:pt x="4059" y="9165"/>
                  </a:lnTo>
                  <a:lnTo>
                    <a:pt x="4101" y="9165"/>
                  </a:lnTo>
                  <a:lnTo>
                    <a:pt x="4080" y="9228"/>
                  </a:lnTo>
                  <a:lnTo>
                    <a:pt x="3976" y="9249"/>
                  </a:lnTo>
                  <a:lnTo>
                    <a:pt x="3976" y="9270"/>
                  </a:lnTo>
                  <a:lnTo>
                    <a:pt x="3996" y="9291"/>
                  </a:lnTo>
                  <a:lnTo>
                    <a:pt x="4080" y="9270"/>
                  </a:lnTo>
                  <a:lnTo>
                    <a:pt x="4206" y="9186"/>
                  </a:lnTo>
                  <a:lnTo>
                    <a:pt x="4499" y="9228"/>
                  </a:lnTo>
                  <a:lnTo>
                    <a:pt x="4666" y="9186"/>
                  </a:lnTo>
                  <a:lnTo>
                    <a:pt x="4603" y="9165"/>
                  </a:lnTo>
                  <a:lnTo>
                    <a:pt x="4582" y="9061"/>
                  </a:lnTo>
                  <a:lnTo>
                    <a:pt x="4603" y="8935"/>
                  </a:lnTo>
                  <a:lnTo>
                    <a:pt x="4729" y="8873"/>
                  </a:lnTo>
                  <a:lnTo>
                    <a:pt x="4833" y="8914"/>
                  </a:lnTo>
                  <a:lnTo>
                    <a:pt x="4875" y="9019"/>
                  </a:lnTo>
                  <a:lnTo>
                    <a:pt x="4833" y="9124"/>
                  </a:lnTo>
                  <a:lnTo>
                    <a:pt x="4896" y="9186"/>
                  </a:lnTo>
                  <a:lnTo>
                    <a:pt x="4980" y="9186"/>
                  </a:lnTo>
                  <a:lnTo>
                    <a:pt x="5043" y="9061"/>
                  </a:lnTo>
                  <a:lnTo>
                    <a:pt x="4980" y="8852"/>
                  </a:lnTo>
                  <a:lnTo>
                    <a:pt x="5001" y="8726"/>
                  </a:lnTo>
                  <a:lnTo>
                    <a:pt x="5126" y="8621"/>
                  </a:lnTo>
                  <a:lnTo>
                    <a:pt x="5210" y="8621"/>
                  </a:lnTo>
                  <a:lnTo>
                    <a:pt x="5231" y="8559"/>
                  </a:lnTo>
                  <a:lnTo>
                    <a:pt x="5189" y="8496"/>
                  </a:lnTo>
                  <a:lnTo>
                    <a:pt x="5210" y="8349"/>
                  </a:lnTo>
                  <a:lnTo>
                    <a:pt x="5294" y="8308"/>
                  </a:lnTo>
                  <a:lnTo>
                    <a:pt x="5398" y="8329"/>
                  </a:lnTo>
                  <a:lnTo>
                    <a:pt x="5419" y="8391"/>
                  </a:lnTo>
                  <a:lnTo>
                    <a:pt x="5357" y="8454"/>
                  </a:lnTo>
                  <a:lnTo>
                    <a:pt x="5336" y="8621"/>
                  </a:lnTo>
                  <a:lnTo>
                    <a:pt x="5357" y="8956"/>
                  </a:lnTo>
                  <a:lnTo>
                    <a:pt x="5419" y="8998"/>
                  </a:lnTo>
                  <a:lnTo>
                    <a:pt x="5503" y="8935"/>
                  </a:lnTo>
                  <a:lnTo>
                    <a:pt x="5545" y="8831"/>
                  </a:lnTo>
                  <a:lnTo>
                    <a:pt x="5649" y="8831"/>
                  </a:lnTo>
                  <a:lnTo>
                    <a:pt x="5754" y="8726"/>
                  </a:lnTo>
                  <a:lnTo>
                    <a:pt x="5817" y="8580"/>
                  </a:lnTo>
                  <a:lnTo>
                    <a:pt x="5775" y="8475"/>
                  </a:lnTo>
                  <a:lnTo>
                    <a:pt x="5921" y="8370"/>
                  </a:lnTo>
                  <a:lnTo>
                    <a:pt x="5880" y="8287"/>
                  </a:lnTo>
                  <a:lnTo>
                    <a:pt x="5838" y="8224"/>
                  </a:lnTo>
                  <a:lnTo>
                    <a:pt x="5712" y="8057"/>
                  </a:lnTo>
                  <a:lnTo>
                    <a:pt x="5649" y="7910"/>
                  </a:lnTo>
                  <a:lnTo>
                    <a:pt x="5629" y="7638"/>
                  </a:lnTo>
                  <a:lnTo>
                    <a:pt x="5670" y="7324"/>
                  </a:lnTo>
                  <a:lnTo>
                    <a:pt x="5670" y="7115"/>
                  </a:lnTo>
                  <a:lnTo>
                    <a:pt x="5566" y="6717"/>
                  </a:lnTo>
                  <a:lnTo>
                    <a:pt x="5440" y="6529"/>
                  </a:lnTo>
                  <a:lnTo>
                    <a:pt x="5440" y="6383"/>
                  </a:lnTo>
                  <a:lnTo>
                    <a:pt x="5461" y="6194"/>
                  </a:lnTo>
                  <a:lnTo>
                    <a:pt x="5649" y="6111"/>
                  </a:lnTo>
                  <a:lnTo>
                    <a:pt x="5733" y="6111"/>
                  </a:lnTo>
                  <a:lnTo>
                    <a:pt x="5775" y="6194"/>
                  </a:lnTo>
                  <a:lnTo>
                    <a:pt x="5817" y="6132"/>
                  </a:lnTo>
                  <a:lnTo>
                    <a:pt x="5775" y="6006"/>
                  </a:lnTo>
                  <a:lnTo>
                    <a:pt x="5754" y="5922"/>
                  </a:lnTo>
                  <a:lnTo>
                    <a:pt x="5733" y="5880"/>
                  </a:lnTo>
                  <a:lnTo>
                    <a:pt x="5712" y="5776"/>
                  </a:lnTo>
                  <a:lnTo>
                    <a:pt x="5712" y="5713"/>
                  </a:lnTo>
                  <a:lnTo>
                    <a:pt x="5712" y="5650"/>
                  </a:lnTo>
                  <a:lnTo>
                    <a:pt x="5754" y="5567"/>
                  </a:lnTo>
                  <a:lnTo>
                    <a:pt x="5754" y="5546"/>
                  </a:lnTo>
                  <a:lnTo>
                    <a:pt x="5754" y="5462"/>
                  </a:lnTo>
                  <a:lnTo>
                    <a:pt x="5733" y="5399"/>
                  </a:lnTo>
                  <a:lnTo>
                    <a:pt x="5733" y="5274"/>
                  </a:lnTo>
                  <a:lnTo>
                    <a:pt x="5754" y="5190"/>
                  </a:lnTo>
                  <a:lnTo>
                    <a:pt x="5712" y="5127"/>
                  </a:lnTo>
                  <a:lnTo>
                    <a:pt x="5670" y="4876"/>
                  </a:lnTo>
                  <a:lnTo>
                    <a:pt x="5566" y="4709"/>
                  </a:lnTo>
                  <a:lnTo>
                    <a:pt x="5545" y="4709"/>
                  </a:lnTo>
                  <a:lnTo>
                    <a:pt x="5503" y="4667"/>
                  </a:lnTo>
                  <a:lnTo>
                    <a:pt x="5503" y="4437"/>
                  </a:lnTo>
                  <a:lnTo>
                    <a:pt x="5398" y="4332"/>
                  </a:lnTo>
                  <a:lnTo>
                    <a:pt x="5147" y="4081"/>
                  </a:lnTo>
                  <a:lnTo>
                    <a:pt x="5105" y="3976"/>
                  </a:lnTo>
                  <a:lnTo>
                    <a:pt x="5043" y="3788"/>
                  </a:lnTo>
                  <a:lnTo>
                    <a:pt x="5043" y="3600"/>
                  </a:lnTo>
                  <a:lnTo>
                    <a:pt x="5043" y="3558"/>
                  </a:lnTo>
                  <a:lnTo>
                    <a:pt x="4980" y="3600"/>
                  </a:lnTo>
                  <a:lnTo>
                    <a:pt x="4917" y="3600"/>
                  </a:lnTo>
                  <a:lnTo>
                    <a:pt x="4896" y="3579"/>
                  </a:lnTo>
                  <a:lnTo>
                    <a:pt x="4896" y="3558"/>
                  </a:lnTo>
                  <a:cubicBezTo>
                    <a:pt x="4854" y="3474"/>
                    <a:pt x="4812" y="3412"/>
                    <a:pt x="4750" y="3349"/>
                  </a:cubicBezTo>
                  <a:lnTo>
                    <a:pt x="4792" y="3265"/>
                  </a:lnTo>
                  <a:lnTo>
                    <a:pt x="4854" y="3160"/>
                  </a:lnTo>
                  <a:lnTo>
                    <a:pt x="4812" y="3077"/>
                  </a:lnTo>
                  <a:lnTo>
                    <a:pt x="4687" y="3077"/>
                  </a:lnTo>
                  <a:lnTo>
                    <a:pt x="4540" y="3056"/>
                  </a:lnTo>
                  <a:lnTo>
                    <a:pt x="4394" y="2888"/>
                  </a:lnTo>
                  <a:lnTo>
                    <a:pt x="4268" y="2930"/>
                  </a:lnTo>
                  <a:lnTo>
                    <a:pt x="4122" y="2847"/>
                  </a:lnTo>
                  <a:lnTo>
                    <a:pt x="4101" y="2763"/>
                  </a:lnTo>
                  <a:lnTo>
                    <a:pt x="4101" y="2658"/>
                  </a:lnTo>
                  <a:lnTo>
                    <a:pt x="4185" y="2575"/>
                  </a:lnTo>
                  <a:lnTo>
                    <a:pt x="4268" y="2575"/>
                  </a:lnTo>
                  <a:lnTo>
                    <a:pt x="4415" y="2679"/>
                  </a:lnTo>
                  <a:lnTo>
                    <a:pt x="4478" y="2721"/>
                  </a:lnTo>
                  <a:lnTo>
                    <a:pt x="4603" y="2533"/>
                  </a:lnTo>
                  <a:lnTo>
                    <a:pt x="4729" y="2428"/>
                  </a:lnTo>
                  <a:lnTo>
                    <a:pt x="4833" y="2428"/>
                  </a:lnTo>
                  <a:lnTo>
                    <a:pt x="4896" y="2470"/>
                  </a:lnTo>
                  <a:lnTo>
                    <a:pt x="4959" y="2512"/>
                  </a:lnTo>
                  <a:lnTo>
                    <a:pt x="5064" y="2470"/>
                  </a:lnTo>
                  <a:lnTo>
                    <a:pt x="5168" y="2575"/>
                  </a:lnTo>
                  <a:lnTo>
                    <a:pt x="5336" y="2721"/>
                  </a:lnTo>
                  <a:lnTo>
                    <a:pt x="5524" y="2784"/>
                  </a:lnTo>
                  <a:lnTo>
                    <a:pt x="5691" y="2847"/>
                  </a:lnTo>
                  <a:lnTo>
                    <a:pt x="5754" y="2930"/>
                  </a:lnTo>
                  <a:lnTo>
                    <a:pt x="5859" y="2972"/>
                  </a:lnTo>
                  <a:lnTo>
                    <a:pt x="5859" y="2888"/>
                  </a:lnTo>
                  <a:lnTo>
                    <a:pt x="5880" y="2784"/>
                  </a:lnTo>
                  <a:lnTo>
                    <a:pt x="5859" y="2658"/>
                  </a:lnTo>
                  <a:lnTo>
                    <a:pt x="5880" y="2470"/>
                  </a:lnTo>
                  <a:lnTo>
                    <a:pt x="5942" y="2240"/>
                  </a:lnTo>
                  <a:lnTo>
                    <a:pt x="6089" y="2031"/>
                  </a:lnTo>
                  <a:lnTo>
                    <a:pt x="6193" y="2010"/>
                  </a:lnTo>
                  <a:lnTo>
                    <a:pt x="6298" y="2031"/>
                  </a:lnTo>
                  <a:lnTo>
                    <a:pt x="6465" y="2031"/>
                  </a:lnTo>
                  <a:lnTo>
                    <a:pt x="6465" y="1989"/>
                  </a:lnTo>
                  <a:lnTo>
                    <a:pt x="6528" y="1926"/>
                  </a:lnTo>
                  <a:lnTo>
                    <a:pt x="6591" y="1947"/>
                  </a:lnTo>
                  <a:lnTo>
                    <a:pt x="6675" y="1947"/>
                  </a:lnTo>
                  <a:lnTo>
                    <a:pt x="6717" y="1905"/>
                  </a:lnTo>
                  <a:lnTo>
                    <a:pt x="6737" y="1821"/>
                  </a:lnTo>
                  <a:lnTo>
                    <a:pt x="6842" y="1779"/>
                  </a:lnTo>
                  <a:lnTo>
                    <a:pt x="6926" y="1717"/>
                  </a:lnTo>
                  <a:lnTo>
                    <a:pt x="6926" y="1612"/>
                  </a:lnTo>
                  <a:lnTo>
                    <a:pt x="6989" y="1591"/>
                  </a:lnTo>
                  <a:lnTo>
                    <a:pt x="7009" y="1507"/>
                  </a:lnTo>
                  <a:lnTo>
                    <a:pt x="6926" y="1507"/>
                  </a:lnTo>
                  <a:lnTo>
                    <a:pt x="6863" y="1591"/>
                  </a:lnTo>
                  <a:lnTo>
                    <a:pt x="6800" y="1675"/>
                  </a:lnTo>
                  <a:lnTo>
                    <a:pt x="6717" y="1675"/>
                  </a:lnTo>
                  <a:lnTo>
                    <a:pt x="6717" y="1612"/>
                  </a:lnTo>
                  <a:lnTo>
                    <a:pt x="6717" y="1528"/>
                  </a:lnTo>
                  <a:lnTo>
                    <a:pt x="6612" y="1403"/>
                  </a:lnTo>
                  <a:lnTo>
                    <a:pt x="6486" y="1319"/>
                  </a:lnTo>
                  <a:lnTo>
                    <a:pt x="6445" y="1277"/>
                  </a:lnTo>
                  <a:lnTo>
                    <a:pt x="6445" y="1110"/>
                  </a:lnTo>
                  <a:lnTo>
                    <a:pt x="6486" y="943"/>
                  </a:lnTo>
                  <a:lnTo>
                    <a:pt x="6486" y="838"/>
                  </a:lnTo>
                  <a:lnTo>
                    <a:pt x="6465" y="775"/>
                  </a:lnTo>
                  <a:lnTo>
                    <a:pt x="6445" y="796"/>
                  </a:lnTo>
                  <a:lnTo>
                    <a:pt x="6403" y="901"/>
                  </a:lnTo>
                  <a:lnTo>
                    <a:pt x="6298" y="1047"/>
                  </a:lnTo>
                  <a:lnTo>
                    <a:pt x="6131" y="1173"/>
                  </a:lnTo>
                  <a:lnTo>
                    <a:pt x="5963" y="1194"/>
                  </a:lnTo>
                  <a:lnTo>
                    <a:pt x="5901" y="1173"/>
                  </a:lnTo>
                  <a:lnTo>
                    <a:pt x="5838" y="1194"/>
                  </a:lnTo>
                  <a:lnTo>
                    <a:pt x="5733" y="1089"/>
                  </a:lnTo>
                  <a:lnTo>
                    <a:pt x="5608" y="1068"/>
                  </a:lnTo>
                  <a:lnTo>
                    <a:pt x="5419" y="984"/>
                  </a:lnTo>
                  <a:lnTo>
                    <a:pt x="5315" y="880"/>
                  </a:lnTo>
                  <a:lnTo>
                    <a:pt x="5210" y="859"/>
                  </a:lnTo>
                  <a:lnTo>
                    <a:pt x="5147" y="775"/>
                  </a:lnTo>
                  <a:lnTo>
                    <a:pt x="5001" y="671"/>
                  </a:lnTo>
                  <a:lnTo>
                    <a:pt x="4729" y="419"/>
                  </a:lnTo>
                  <a:lnTo>
                    <a:pt x="4645" y="252"/>
                  </a:lnTo>
                  <a:lnTo>
                    <a:pt x="4499" y="231"/>
                  </a:lnTo>
                  <a:lnTo>
                    <a:pt x="4310" y="64"/>
                  </a:lnTo>
                  <a:lnTo>
                    <a:pt x="426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70"/>
            <p:cNvSpPr/>
            <p:nvPr/>
          </p:nvSpPr>
          <p:spPr>
            <a:xfrm>
              <a:off x="4580490" y="2850992"/>
              <a:ext cx="28661" cy="38087"/>
            </a:xfrm>
            <a:custGeom>
              <a:avLst/>
              <a:gdLst/>
              <a:ahLst/>
              <a:cxnLst/>
              <a:rect l="l" t="t" r="r" b="b"/>
              <a:pathLst>
                <a:path w="2407" h="3349" extrusionOk="0">
                  <a:moveTo>
                    <a:pt x="1256" y="1"/>
                  </a:moveTo>
                  <a:lnTo>
                    <a:pt x="1005" y="126"/>
                  </a:lnTo>
                  <a:lnTo>
                    <a:pt x="628" y="189"/>
                  </a:lnTo>
                  <a:lnTo>
                    <a:pt x="419" y="377"/>
                  </a:lnTo>
                  <a:lnTo>
                    <a:pt x="210" y="419"/>
                  </a:lnTo>
                  <a:lnTo>
                    <a:pt x="21" y="586"/>
                  </a:lnTo>
                  <a:lnTo>
                    <a:pt x="0" y="712"/>
                  </a:lnTo>
                  <a:lnTo>
                    <a:pt x="0" y="733"/>
                  </a:lnTo>
                  <a:lnTo>
                    <a:pt x="105" y="649"/>
                  </a:lnTo>
                  <a:lnTo>
                    <a:pt x="293" y="691"/>
                  </a:lnTo>
                  <a:lnTo>
                    <a:pt x="210" y="712"/>
                  </a:lnTo>
                  <a:lnTo>
                    <a:pt x="419" y="921"/>
                  </a:lnTo>
                  <a:lnTo>
                    <a:pt x="565" y="1130"/>
                  </a:lnTo>
                  <a:lnTo>
                    <a:pt x="649" y="1130"/>
                  </a:lnTo>
                  <a:lnTo>
                    <a:pt x="607" y="1214"/>
                  </a:lnTo>
                  <a:lnTo>
                    <a:pt x="712" y="1319"/>
                  </a:lnTo>
                  <a:lnTo>
                    <a:pt x="733" y="1423"/>
                  </a:lnTo>
                  <a:lnTo>
                    <a:pt x="544" y="1361"/>
                  </a:lnTo>
                  <a:lnTo>
                    <a:pt x="524" y="1277"/>
                  </a:lnTo>
                  <a:lnTo>
                    <a:pt x="461" y="1381"/>
                  </a:lnTo>
                  <a:lnTo>
                    <a:pt x="398" y="1361"/>
                  </a:lnTo>
                  <a:lnTo>
                    <a:pt x="252" y="1549"/>
                  </a:lnTo>
                  <a:lnTo>
                    <a:pt x="524" y="1653"/>
                  </a:lnTo>
                  <a:lnTo>
                    <a:pt x="607" y="1633"/>
                  </a:lnTo>
                  <a:lnTo>
                    <a:pt x="649" y="1758"/>
                  </a:lnTo>
                  <a:lnTo>
                    <a:pt x="649" y="1988"/>
                  </a:lnTo>
                  <a:lnTo>
                    <a:pt x="712" y="2051"/>
                  </a:lnTo>
                  <a:lnTo>
                    <a:pt x="754" y="2009"/>
                  </a:lnTo>
                  <a:lnTo>
                    <a:pt x="858" y="2197"/>
                  </a:lnTo>
                  <a:lnTo>
                    <a:pt x="670" y="2323"/>
                  </a:lnTo>
                  <a:lnTo>
                    <a:pt x="670" y="2386"/>
                  </a:lnTo>
                  <a:lnTo>
                    <a:pt x="754" y="2469"/>
                  </a:lnTo>
                  <a:lnTo>
                    <a:pt x="754" y="2574"/>
                  </a:lnTo>
                  <a:lnTo>
                    <a:pt x="670" y="2595"/>
                  </a:lnTo>
                  <a:lnTo>
                    <a:pt x="670" y="2700"/>
                  </a:lnTo>
                  <a:lnTo>
                    <a:pt x="733" y="2804"/>
                  </a:lnTo>
                  <a:lnTo>
                    <a:pt x="670" y="2804"/>
                  </a:lnTo>
                  <a:lnTo>
                    <a:pt x="816" y="3097"/>
                  </a:lnTo>
                  <a:lnTo>
                    <a:pt x="879" y="3097"/>
                  </a:lnTo>
                  <a:lnTo>
                    <a:pt x="921" y="3223"/>
                  </a:lnTo>
                  <a:lnTo>
                    <a:pt x="963" y="3244"/>
                  </a:lnTo>
                  <a:lnTo>
                    <a:pt x="963" y="3348"/>
                  </a:lnTo>
                  <a:lnTo>
                    <a:pt x="1047" y="3306"/>
                  </a:lnTo>
                  <a:lnTo>
                    <a:pt x="1047" y="3139"/>
                  </a:lnTo>
                  <a:lnTo>
                    <a:pt x="1088" y="3223"/>
                  </a:lnTo>
                  <a:lnTo>
                    <a:pt x="1172" y="3118"/>
                  </a:lnTo>
                  <a:lnTo>
                    <a:pt x="1444" y="2888"/>
                  </a:lnTo>
                  <a:lnTo>
                    <a:pt x="1549" y="2846"/>
                  </a:lnTo>
                  <a:lnTo>
                    <a:pt x="1570" y="2909"/>
                  </a:lnTo>
                  <a:lnTo>
                    <a:pt x="1653" y="2825"/>
                  </a:lnTo>
                  <a:lnTo>
                    <a:pt x="1695" y="2825"/>
                  </a:lnTo>
                  <a:lnTo>
                    <a:pt x="1758" y="2930"/>
                  </a:lnTo>
                  <a:lnTo>
                    <a:pt x="1863" y="2909"/>
                  </a:lnTo>
                  <a:lnTo>
                    <a:pt x="1905" y="2951"/>
                  </a:lnTo>
                  <a:lnTo>
                    <a:pt x="1967" y="2909"/>
                  </a:lnTo>
                  <a:lnTo>
                    <a:pt x="1925" y="2825"/>
                  </a:lnTo>
                  <a:lnTo>
                    <a:pt x="2072" y="2741"/>
                  </a:lnTo>
                  <a:lnTo>
                    <a:pt x="2197" y="2741"/>
                  </a:lnTo>
                  <a:lnTo>
                    <a:pt x="2344" y="2532"/>
                  </a:lnTo>
                  <a:lnTo>
                    <a:pt x="2323" y="2490"/>
                  </a:lnTo>
                  <a:lnTo>
                    <a:pt x="2407" y="2428"/>
                  </a:lnTo>
                  <a:lnTo>
                    <a:pt x="2344" y="1988"/>
                  </a:lnTo>
                  <a:lnTo>
                    <a:pt x="2323" y="1988"/>
                  </a:lnTo>
                  <a:lnTo>
                    <a:pt x="2281" y="2009"/>
                  </a:lnTo>
                  <a:lnTo>
                    <a:pt x="2281" y="1884"/>
                  </a:lnTo>
                  <a:lnTo>
                    <a:pt x="2197" y="1486"/>
                  </a:lnTo>
                  <a:lnTo>
                    <a:pt x="2114" y="1381"/>
                  </a:lnTo>
                  <a:lnTo>
                    <a:pt x="2114" y="1130"/>
                  </a:lnTo>
                  <a:lnTo>
                    <a:pt x="1779" y="712"/>
                  </a:lnTo>
                  <a:lnTo>
                    <a:pt x="1465" y="398"/>
                  </a:lnTo>
                  <a:lnTo>
                    <a:pt x="125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70"/>
            <p:cNvSpPr/>
            <p:nvPr/>
          </p:nvSpPr>
          <p:spPr>
            <a:xfrm>
              <a:off x="4566534" y="2807208"/>
              <a:ext cx="32650" cy="53553"/>
            </a:xfrm>
            <a:custGeom>
              <a:avLst/>
              <a:gdLst/>
              <a:ahLst/>
              <a:cxnLst/>
              <a:rect l="l" t="t" r="r" b="b"/>
              <a:pathLst>
                <a:path w="2742" h="4709" extrusionOk="0">
                  <a:moveTo>
                    <a:pt x="2260" y="1"/>
                  </a:moveTo>
                  <a:lnTo>
                    <a:pt x="2177" y="42"/>
                  </a:lnTo>
                  <a:lnTo>
                    <a:pt x="2177" y="168"/>
                  </a:lnTo>
                  <a:lnTo>
                    <a:pt x="2177" y="273"/>
                  </a:lnTo>
                  <a:lnTo>
                    <a:pt x="2240" y="377"/>
                  </a:lnTo>
                  <a:lnTo>
                    <a:pt x="2177" y="482"/>
                  </a:lnTo>
                  <a:lnTo>
                    <a:pt x="2093" y="482"/>
                  </a:lnTo>
                  <a:lnTo>
                    <a:pt x="1988" y="607"/>
                  </a:lnTo>
                  <a:lnTo>
                    <a:pt x="1988" y="733"/>
                  </a:lnTo>
                  <a:lnTo>
                    <a:pt x="1737" y="921"/>
                  </a:lnTo>
                  <a:lnTo>
                    <a:pt x="1612" y="921"/>
                  </a:lnTo>
                  <a:lnTo>
                    <a:pt x="1528" y="1005"/>
                  </a:lnTo>
                  <a:lnTo>
                    <a:pt x="1633" y="1089"/>
                  </a:lnTo>
                  <a:lnTo>
                    <a:pt x="1779" y="1214"/>
                  </a:lnTo>
                  <a:lnTo>
                    <a:pt x="1779" y="1298"/>
                  </a:lnTo>
                  <a:lnTo>
                    <a:pt x="1716" y="1444"/>
                  </a:lnTo>
                  <a:lnTo>
                    <a:pt x="1570" y="1423"/>
                  </a:lnTo>
                  <a:lnTo>
                    <a:pt x="1319" y="1444"/>
                  </a:lnTo>
                  <a:lnTo>
                    <a:pt x="1193" y="1402"/>
                  </a:lnTo>
                  <a:lnTo>
                    <a:pt x="1089" y="1444"/>
                  </a:lnTo>
                  <a:lnTo>
                    <a:pt x="1005" y="1361"/>
                  </a:lnTo>
                  <a:lnTo>
                    <a:pt x="942" y="1319"/>
                  </a:lnTo>
                  <a:lnTo>
                    <a:pt x="838" y="1151"/>
                  </a:lnTo>
                  <a:lnTo>
                    <a:pt x="691" y="1298"/>
                  </a:lnTo>
                  <a:lnTo>
                    <a:pt x="691" y="1465"/>
                  </a:lnTo>
                  <a:lnTo>
                    <a:pt x="691" y="1528"/>
                  </a:lnTo>
                  <a:lnTo>
                    <a:pt x="649" y="1633"/>
                  </a:lnTo>
                  <a:lnTo>
                    <a:pt x="566" y="1926"/>
                  </a:lnTo>
                  <a:lnTo>
                    <a:pt x="461" y="1967"/>
                  </a:lnTo>
                  <a:lnTo>
                    <a:pt x="356" y="2156"/>
                  </a:lnTo>
                  <a:lnTo>
                    <a:pt x="210" y="2260"/>
                  </a:lnTo>
                  <a:lnTo>
                    <a:pt x="210" y="2365"/>
                  </a:lnTo>
                  <a:lnTo>
                    <a:pt x="147" y="2511"/>
                  </a:lnTo>
                  <a:lnTo>
                    <a:pt x="1" y="2616"/>
                  </a:lnTo>
                  <a:lnTo>
                    <a:pt x="1" y="2972"/>
                  </a:lnTo>
                  <a:lnTo>
                    <a:pt x="22" y="3014"/>
                  </a:lnTo>
                  <a:lnTo>
                    <a:pt x="43" y="2993"/>
                  </a:lnTo>
                  <a:lnTo>
                    <a:pt x="84" y="3202"/>
                  </a:lnTo>
                  <a:lnTo>
                    <a:pt x="168" y="3139"/>
                  </a:lnTo>
                  <a:lnTo>
                    <a:pt x="168" y="3034"/>
                  </a:lnTo>
                  <a:lnTo>
                    <a:pt x="315" y="3118"/>
                  </a:lnTo>
                  <a:lnTo>
                    <a:pt x="356" y="3202"/>
                  </a:lnTo>
                  <a:lnTo>
                    <a:pt x="545" y="3181"/>
                  </a:lnTo>
                  <a:lnTo>
                    <a:pt x="587" y="3097"/>
                  </a:lnTo>
                  <a:lnTo>
                    <a:pt x="670" y="3097"/>
                  </a:lnTo>
                  <a:lnTo>
                    <a:pt x="649" y="3181"/>
                  </a:lnTo>
                  <a:lnTo>
                    <a:pt x="566" y="3223"/>
                  </a:lnTo>
                  <a:lnTo>
                    <a:pt x="649" y="3348"/>
                  </a:lnTo>
                  <a:lnTo>
                    <a:pt x="524" y="3558"/>
                  </a:lnTo>
                  <a:lnTo>
                    <a:pt x="524" y="3851"/>
                  </a:lnTo>
                  <a:lnTo>
                    <a:pt x="545" y="3913"/>
                  </a:lnTo>
                  <a:lnTo>
                    <a:pt x="775" y="3913"/>
                  </a:lnTo>
                  <a:lnTo>
                    <a:pt x="880" y="3851"/>
                  </a:lnTo>
                  <a:lnTo>
                    <a:pt x="754" y="3955"/>
                  </a:lnTo>
                  <a:lnTo>
                    <a:pt x="608" y="3955"/>
                  </a:lnTo>
                  <a:lnTo>
                    <a:pt x="545" y="4143"/>
                  </a:lnTo>
                  <a:lnTo>
                    <a:pt x="524" y="4374"/>
                  </a:lnTo>
                  <a:lnTo>
                    <a:pt x="482" y="4478"/>
                  </a:lnTo>
                  <a:lnTo>
                    <a:pt x="545" y="4478"/>
                  </a:lnTo>
                  <a:lnTo>
                    <a:pt x="649" y="4436"/>
                  </a:lnTo>
                  <a:lnTo>
                    <a:pt x="775" y="4478"/>
                  </a:lnTo>
                  <a:lnTo>
                    <a:pt x="670" y="4646"/>
                  </a:lnTo>
                  <a:lnTo>
                    <a:pt x="691" y="4708"/>
                  </a:lnTo>
                  <a:lnTo>
                    <a:pt x="838" y="4604"/>
                  </a:lnTo>
                  <a:lnTo>
                    <a:pt x="900" y="4667"/>
                  </a:lnTo>
                  <a:lnTo>
                    <a:pt x="1005" y="4541"/>
                  </a:lnTo>
                  <a:lnTo>
                    <a:pt x="963" y="4478"/>
                  </a:lnTo>
                  <a:lnTo>
                    <a:pt x="1047" y="4436"/>
                  </a:lnTo>
                  <a:lnTo>
                    <a:pt x="1172" y="4562"/>
                  </a:lnTo>
                  <a:lnTo>
                    <a:pt x="1193" y="4436"/>
                  </a:lnTo>
                  <a:lnTo>
                    <a:pt x="1382" y="4269"/>
                  </a:lnTo>
                  <a:lnTo>
                    <a:pt x="1591" y="4227"/>
                  </a:lnTo>
                  <a:lnTo>
                    <a:pt x="1800" y="4039"/>
                  </a:lnTo>
                  <a:lnTo>
                    <a:pt x="2177" y="3976"/>
                  </a:lnTo>
                  <a:lnTo>
                    <a:pt x="2428" y="3851"/>
                  </a:lnTo>
                  <a:lnTo>
                    <a:pt x="2344" y="3725"/>
                  </a:lnTo>
                  <a:lnTo>
                    <a:pt x="1926" y="3495"/>
                  </a:lnTo>
                  <a:lnTo>
                    <a:pt x="1884" y="3390"/>
                  </a:lnTo>
                  <a:lnTo>
                    <a:pt x="1654" y="3348"/>
                  </a:lnTo>
                  <a:lnTo>
                    <a:pt x="1612" y="3202"/>
                  </a:lnTo>
                  <a:lnTo>
                    <a:pt x="1654" y="3118"/>
                  </a:lnTo>
                  <a:lnTo>
                    <a:pt x="1633" y="2993"/>
                  </a:lnTo>
                  <a:lnTo>
                    <a:pt x="1633" y="2867"/>
                  </a:lnTo>
                  <a:lnTo>
                    <a:pt x="1800" y="2762"/>
                  </a:lnTo>
                  <a:lnTo>
                    <a:pt x="1821" y="2616"/>
                  </a:lnTo>
                  <a:lnTo>
                    <a:pt x="1947" y="2574"/>
                  </a:lnTo>
                  <a:lnTo>
                    <a:pt x="2051" y="2574"/>
                  </a:lnTo>
                  <a:lnTo>
                    <a:pt x="2093" y="2490"/>
                  </a:lnTo>
                  <a:lnTo>
                    <a:pt x="2156" y="2449"/>
                  </a:lnTo>
                  <a:lnTo>
                    <a:pt x="2135" y="2344"/>
                  </a:lnTo>
                  <a:lnTo>
                    <a:pt x="2428" y="2051"/>
                  </a:lnTo>
                  <a:lnTo>
                    <a:pt x="2407" y="1988"/>
                  </a:lnTo>
                  <a:lnTo>
                    <a:pt x="2553" y="1863"/>
                  </a:lnTo>
                  <a:lnTo>
                    <a:pt x="2574" y="1737"/>
                  </a:lnTo>
                  <a:lnTo>
                    <a:pt x="2512" y="1654"/>
                  </a:lnTo>
                  <a:lnTo>
                    <a:pt x="2512" y="1361"/>
                  </a:lnTo>
                  <a:lnTo>
                    <a:pt x="2365" y="1256"/>
                  </a:lnTo>
                  <a:lnTo>
                    <a:pt x="2365" y="1110"/>
                  </a:lnTo>
                  <a:lnTo>
                    <a:pt x="2449" y="817"/>
                  </a:lnTo>
                  <a:lnTo>
                    <a:pt x="2449" y="691"/>
                  </a:lnTo>
                  <a:lnTo>
                    <a:pt x="2532" y="691"/>
                  </a:lnTo>
                  <a:lnTo>
                    <a:pt x="2721" y="482"/>
                  </a:lnTo>
                  <a:lnTo>
                    <a:pt x="2742" y="482"/>
                  </a:lnTo>
                  <a:lnTo>
                    <a:pt x="2637" y="356"/>
                  </a:lnTo>
                  <a:lnTo>
                    <a:pt x="2616" y="293"/>
                  </a:lnTo>
                  <a:lnTo>
                    <a:pt x="2428" y="273"/>
                  </a:lnTo>
                  <a:lnTo>
                    <a:pt x="2365" y="189"/>
                  </a:lnTo>
                  <a:lnTo>
                    <a:pt x="2365" y="84"/>
                  </a:lnTo>
                  <a:lnTo>
                    <a:pt x="226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70"/>
            <p:cNvSpPr/>
            <p:nvPr/>
          </p:nvSpPr>
          <p:spPr>
            <a:xfrm>
              <a:off x="4301938" y="2737722"/>
              <a:ext cx="211787" cy="95438"/>
            </a:xfrm>
            <a:custGeom>
              <a:avLst/>
              <a:gdLst/>
              <a:ahLst/>
              <a:cxnLst/>
              <a:rect l="l" t="t" r="r" b="b"/>
              <a:pathLst>
                <a:path w="17786" h="8392" extrusionOk="0">
                  <a:moveTo>
                    <a:pt x="5232" y="1"/>
                  </a:moveTo>
                  <a:lnTo>
                    <a:pt x="5169" y="85"/>
                  </a:lnTo>
                  <a:lnTo>
                    <a:pt x="5169" y="147"/>
                  </a:lnTo>
                  <a:lnTo>
                    <a:pt x="5190" y="252"/>
                  </a:lnTo>
                  <a:lnTo>
                    <a:pt x="5169" y="336"/>
                  </a:lnTo>
                  <a:lnTo>
                    <a:pt x="5085" y="336"/>
                  </a:lnTo>
                  <a:lnTo>
                    <a:pt x="5002" y="357"/>
                  </a:lnTo>
                  <a:lnTo>
                    <a:pt x="4918" y="461"/>
                  </a:lnTo>
                  <a:lnTo>
                    <a:pt x="4918" y="545"/>
                  </a:lnTo>
                  <a:lnTo>
                    <a:pt x="4813" y="670"/>
                  </a:lnTo>
                  <a:lnTo>
                    <a:pt x="4813" y="963"/>
                  </a:lnTo>
                  <a:lnTo>
                    <a:pt x="4855" y="1089"/>
                  </a:lnTo>
                  <a:lnTo>
                    <a:pt x="5023" y="1152"/>
                  </a:lnTo>
                  <a:lnTo>
                    <a:pt x="5085" y="1214"/>
                  </a:lnTo>
                  <a:lnTo>
                    <a:pt x="5190" y="1256"/>
                  </a:lnTo>
                  <a:lnTo>
                    <a:pt x="5211" y="1340"/>
                  </a:lnTo>
                  <a:lnTo>
                    <a:pt x="5190" y="1507"/>
                  </a:lnTo>
                  <a:lnTo>
                    <a:pt x="5190" y="1696"/>
                  </a:lnTo>
                  <a:lnTo>
                    <a:pt x="5295" y="1779"/>
                  </a:lnTo>
                  <a:lnTo>
                    <a:pt x="5378" y="1863"/>
                  </a:lnTo>
                  <a:lnTo>
                    <a:pt x="5232" y="2010"/>
                  </a:lnTo>
                  <a:lnTo>
                    <a:pt x="5043" y="2030"/>
                  </a:lnTo>
                  <a:lnTo>
                    <a:pt x="4960" y="2010"/>
                  </a:lnTo>
                  <a:lnTo>
                    <a:pt x="4918" y="2072"/>
                  </a:lnTo>
                  <a:lnTo>
                    <a:pt x="4813" y="2072"/>
                  </a:lnTo>
                  <a:lnTo>
                    <a:pt x="4709" y="2010"/>
                  </a:lnTo>
                  <a:lnTo>
                    <a:pt x="4479" y="2010"/>
                  </a:lnTo>
                  <a:lnTo>
                    <a:pt x="4374" y="2030"/>
                  </a:lnTo>
                  <a:lnTo>
                    <a:pt x="4290" y="1989"/>
                  </a:lnTo>
                  <a:lnTo>
                    <a:pt x="4186" y="1968"/>
                  </a:lnTo>
                  <a:lnTo>
                    <a:pt x="4081" y="1968"/>
                  </a:lnTo>
                  <a:lnTo>
                    <a:pt x="3955" y="2072"/>
                  </a:lnTo>
                  <a:lnTo>
                    <a:pt x="3851" y="2093"/>
                  </a:lnTo>
                  <a:lnTo>
                    <a:pt x="3767" y="2135"/>
                  </a:lnTo>
                  <a:lnTo>
                    <a:pt x="3558" y="2030"/>
                  </a:lnTo>
                  <a:lnTo>
                    <a:pt x="3453" y="1968"/>
                  </a:lnTo>
                  <a:lnTo>
                    <a:pt x="3181" y="1800"/>
                  </a:lnTo>
                  <a:lnTo>
                    <a:pt x="3139" y="1717"/>
                  </a:lnTo>
                  <a:lnTo>
                    <a:pt x="3118" y="1612"/>
                  </a:lnTo>
                  <a:lnTo>
                    <a:pt x="3077" y="1549"/>
                  </a:lnTo>
                  <a:lnTo>
                    <a:pt x="2888" y="1549"/>
                  </a:lnTo>
                  <a:lnTo>
                    <a:pt x="2805" y="1591"/>
                  </a:lnTo>
                  <a:lnTo>
                    <a:pt x="2700" y="1591"/>
                  </a:lnTo>
                  <a:lnTo>
                    <a:pt x="2658" y="1612"/>
                  </a:lnTo>
                  <a:lnTo>
                    <a:pt x="2512" y="1612"/>
                  </a:lnTo>
                  <a:lnTo>
                    <a:pt x="2470" y="1549"/>
                  </a:lnTo>
                  <a:lnTo>
                    <a:pt x="2428" y="1486"/>
                  </a:lnTo>
                  <a:lnTo>
                    <a:pt x="2365" y="1382"/>
                  </a:lnTo>
                  <a:lnTo>
                    <a:pt x="2344" y="1382"/>
                  </a:lnTo>
                  <a:lnTo>
                    <a:pt x="2261" y="1445"/>
                  </a:lnTo>
                  <a:lnTo>
                    <a:pt x="2030" y="1445"/>
                  </a:lnTo>
                  <a:lnTo>
                    <a:pt x="1905" y="1466"/>
                  </a:lnTo>
                  <a:lnTo>
                    <a:pt x="1717" y="1486"/>
                  </a:lnTo>
                  <a:lnTo>
                    <a:pt x="1633" y="1549"/>
                  </a:lnTo>
                  <a:lnTo>
                    <a:pt x="1549" y="1675"/>
                  </a:lnTo>
                  <a:lnTo>
                    <a:pt x="1466" y="1717"/>
                  </a:lnTo>
                  <a:lnTo>
                    <a:pt x="1298" y="1675"/>
                  </a:lnTo>
                  <a:lnTo>
                    <a:pt x="1256" y="1717"/>
                  </a:lnTo>
                  <a:lnTo>
                    <a:pt x="1256" y="1800"/>
                  </a:lnTo>
                  <a:lnTo>
                    <a:pt x="1319" y="1863"/>
                  </a:lnTo>
                  <a:lnTo>
                    <a:pt x="1256" y="1884"/>
                  </a:lnTo>
                  <a:lnTo>
                    <a:pt x="1193" y="2010"/>
                  </a:lnTo>
                  <a:lnTo>
                    <a:pt x="1110" y="2030"/>
                  </a:lnTo>
                  <a:lnTo>
                    <a:pt x="1005" y="2114"/>
                  </a:lnTo>
                  <a:lnTo>
                    <a:pt x="1005" y="2198"/>
                  </a:lnTo>
                  <a:lnTo>
                    <a:pt x="838" y="2282"/>
                  </a:lnTo>
                  <a:lnTo>
                    <a:pt x="817" y="2386"/>
                  </a:lnTo>
                  <a:lnTo>
                    <a:pt x="796" y="2512"/>
                  </a:lnTo>
                  <a:lnTo>
                    <a:pt x="608" y="2554"/>
                  </a:lnTo>
                  <a:lnTo>
                    <a:pt x="503" y="2658"/>
                  </a:lnTo>
                  <a:lnTo>
                    <a:pt x="482" y="2742"/>
                  </a:lnTo>
                  <a:lnTo>
                    <a:pt x="210" y="2721"/>
                  </a:lnTo>
                  <a:lnTo>
                    <a:pt x="105" y="2763"/>
                  </a:lnTo>
                  <a:lnTo>
                    <a:pt x="1" y="2972"/>
                  </a:lnTo>
                  <a:lnTo>
                    <a:pt x="1" y="3014"/>
                  </a:lnTo>
                  <a:lnTo>
                    <a:pt x="43" y="3056"/>
                  </a:lnTo>
                  <a:lnTo>
                    <a:pt x="43" y="3181"/>
                  </a:lnTo>
                  <a:lnTo>
                    <a:pt x="64" y="3223"/>
                  </a:lnTo>
                  <a:lnTo>
                    <a:pt x="105" y="3286"/>
                  </a:lnTo>
                  <a:lnTo>
                    <a:pt x="147" y="3286"/>
                  </a:lnTo>
                  <a:lnTo>
                    <a:pt x="147" y="3244"/>
                  </a:lnTo>
                  <a:lnTo>
                    <a:pt x="168" y="3244"/>
                  </a:lnTo>
                  <a:lnTo>
                    <a:pt x="189" y="3286"/>
                  </a:lnTo>
                  <a:lnTo>
                    <a:pt x="189" y="3370"/>
                  </a:lnTo>
                  <a:lnTo>
                    <a:pt x="210" y="3453"/>
                  </a:lnTo>
                  <a:lnTo>
                    <a:pt x="294" y="3495"/>
                  </a:lnTo>
                  <a:lnTo>
                    <a:pt x="336" y="3537"/>
                  </a:lnTo>
                  <a:lnTo>
                    <a:pt x="461" y="3642"/>
                  </a:lnTo>
                  <a:lnTo>
                    <a:pt x="566" y="3704"/>
                  </a:lnTo>
                  <a:lnTo>
                    <a:pt x="629" y="3788"/>
                  </a:lnTo>
                  <a:lnTo>
                    <a:pt x="629" y="3851"/>
                  </a:lnTo>
                  <a:lnTo>
                    <a:pt x="670" y="3914"/>
                  </a:lnTo>
                  <a:lnTo>
                    <a:pt x="796" y="3997"/>
                  </a:lnTo>
                  <a:lnTo>
                    <a:pt x="838" y="3997"/>
                  </a:lnTo>
                  <a:lnTo>
                    <a:pt x="859" y="3914"/>
                  </a:lnTo>
                  <a:lnTo>
                    <a:pt x="901" y="3872"/>
                  </a:lnTo>
                  <a:lnTo>
                    <a:pt x="1026" y="3809"/>
                  </a:lnTo>
                  <a:lnTo>
                    <a:pt x="1131" y="3809"/>
                  </a:lnTo>
                  <a:lnTo>
                    <a:pt x="1152" y="3872"/>
                  </a:lnTo>
                  <a:lnTo>
                    <a:pt x="1235" y="3976"/>
                  </a:lnTo>
                  <a:lnTo>
                    <a:pt x="1319" y="3997"/>
                  </a:lnTo>
                  <a:lnTo>
                    <a:pt x="1361" y="3976"/>
                  </a:lnTo>
                  <a:lnTo>
                    <a:pt x="1424" y="3914"/>
                  </a:lnTo>
                  <a:lnTo>
                    <a:pt x="1528" y="3914"/>
                  </a:lnTo>
                  <a:lnTo>
                    <a:pt x="1612" y="3955"/>
                  </a:lnTo>
                  <a:lnTo>
                    <a:pt x="1654" y="4018"/>
                  </a:lnTo>
                  <a:lnTo>
                    <a:pt x="1738" y="4060"/>
                  </a:lnTo>
                  <a:lnTo>
                    <a:pt x="1842" y="4123"/>
                  </a:lnTo>
                  <a:lnTo>
                    <a:pt x="1884" y="4207"/>
                  </a:lnTo>
                  <a:lnTo>
                    <a:pt x="1905" y="4311"/>
                  </a:lnTo>
                  <a:lnTo>
                    <a:pt x="1947" y="4416"/>
                  </a:lnTo>
                  <a:lnTo>
                    <a:pt x="1989" y="4499"/>
                  </a:lnTo>
                  <a:lnTo>
                    <a:pt x="2051" y="4604"/>
                  </a:lnTo>
                  <a:lnTo>
                    <a:pt x="2135" y="4646"/>
                  </a:lnTo>
                  <a:lnTo>
                    <a:pt x="2198" y="4709"/>
                  </a:lnTo>
                  <a:lnTo>
                    <a:pt x="2282" y="4834"/>
                  </a:lnTo>
                  <a:lnTo>
                    <a:pt x="2344" y="4897"/>
                  </a:lnTo>
                  <a:lnTo>
                    <a:pt x="2344" y="5023"/>
                  </a:lnTo>
                  <a:lnTo>
                    <a:pt x="2302" y="5106"/>
                  </a:lnTo>
                  <a:lnTo>
                    <a:pt x="2344" y="5232"/>
                  </a:lnTo>
                  <a:lnTo>
                    <a:pt x="2407" y="5315"/>
                  </a:lnTo>
                  <a:lnTo>
                    <a:pt x="2365" y="5420"/>
                  </a:lnTo>
                  <a:lnTo>
                    <a:pt x="2282" y="5483"/>
                  </a:lnTo>
                  <a:lnTo>
                    <a:pt x="2261" y="5546"/>
                  </a:lnTo>
                  <a:lnTo>
                    <a:pt x="2261" y="5629"/>
                  </a:lnTo>
                  <a:lnTo>
                    <a:pt x="2282" y="5734"/>
                  </a:lnTo>
                  <a:lnTo>
                    <a:pt x="2407" y="5901"/>
                  </a:lnTo>
                  <a:lnTo>
                    <a:pt x="2512" y="5985"/>
                  </a:lnTo>
                  <a:lnTo>
                    <a:pt x="3098" y="6111"/>
                  </a:lnTo>
                  <a:lnTo>
                    <a:pt x="3349" y="6090"/>
                  </a:lnTo>
                  <a:lnTo>
                    <a:pt x="3516" y="6090"/>
                  </a:lnTo>
                  <a:lnTo>
                    <a:pt x="3558" y="6048"/>
                  </a:lnTo>
                  <a:lnTo>
                    <a:pt x="3600" y="6048"/>
                  </a:lnTo>
                  <a:lnTo>
                    <a:pt x="3976" y="6111"/>
                  </a:lnTo>
                  <a:lnTo>
                    <a:pt x="4165" y="6257"/>
                  </a:lnTo>
                  <a:lnTo>
                    <a:pt x="4227" y="6299"/>
                  </a:lnTo>
                  <a:lnTo>
                    <a:pt x="4332" y="6320"/>
                  </a:lnTo>
                  <a:lnTo>
                    <a:pt x="4437" y="6320"/>
                  </a:lnTo>
                  <a:lnTo>
                    <a:pt x="4646" y="6487"/>
                  </a:lnTo>
                  <a:lnTo>
                    <a:pt x="4792" y="6571"/>
                  </a:lnTo>
                  <a:lnTo>
                    <a:pt x="5023" y="6571"/>
                  </a:lnTo>
                  <a:lnTo>
                    <a:pt x="5043" y="6675"/>
                  </a:lnTo>
                  <a:lnTo>
                    <a:pt x="5085" y="6738"/>
                  </a:lnTo>
                  <a:lnTo>
                    <a:pt x="5127" y="6738"/>
                  </a:lnTo>
                  <a:lnTo>
                    <a:pt x="5211" y="6780"/>
                  </a:lnTo>
                  <a:lnTo>
                    <a:pt x="5315" y="6885"/>
                  </a:lnTo>
                  <a:lnTo>
                    <a:pt x="5315" y="6948"/>
                  </a:lnTo>
                  <a:lnTo>
                    <a:pt x="5378" y="7115"/>
                  </a:lnTo>
                  <a:lnTo>
                    <a:pt x="5483" y="7240"/>
                  </a:lnTo>
                  <a:lnTo>
                    <a:pt x="5608" y="7408"/>
                  </a:lnTo>
                  <a:lnTo>
                    <a:pt x="5650" y="7533"/>
                  </a:lnTo>
                  <a:lnTo>
                    <a:pt x="5797" y="7784"/>
                  </a:lnTo>
                  <a:lnTo>
                    <a:pt x="5901" y="7826"/>
                  </a:lnTo>
                  <a:lnTo>
                    <a:pt x="6006" y="7784"/>
                  </a:lnTo>
                  <a:lnTo>
                    <a:pt x="6236" y="7764"/>
                  </a:lnTo>
                  <a:lnTo>
                    <a:pt x="6487" y="7784"/>
                  </a:lnTo>
                  <a:lnTo>
                    <a:pt x="6843" y="7764"/>
                  </a:lnTo>
                  <a:lnTo>
                    <a:pt x="7324" y="7826"/>
                  </a:lnTo>
                  <a:lnTo>
                    <a:pt x="7596" y="7784"/>
                  </a:lnTo>
                  <a:lnTo>
                    <a:pt x="7784" y="7722"/>
                  </a:lnTo>
                  <a:lnTo>
                    <a:pt x="7826" y="7659"/>
                  </a:lnTo>
                  <a:lnTo>
                    <a:pt x="7889" y="7617"/>
                  </a:lnTo>
                  <a:lnTo>
                    <a:pt x="7952" y="7638"/>
                  </a:lnTo>
                  <a:lnTo>
                    <a:pt x="8328" y="7638"/>
                  </a:lnTo>
                  <a:lnTo>
                    <a:pt x="8747" y="7659"/>
                  </a:lnTo>
                  <a:lnTo>
                    <a:pt x="8872" y="7680"/>
                  </a:lnTo>
                  <a:lnTo>
                    <a:pt x="9082" y="7868"/>
                  </a:lnTo>
                  <a:lnTo>
                    <a:pt x="9458" y="8036"/>
                  </a:lnTo>
                  <a:lnTo>
                    <a:pt x="9814" y="8161"/>
                  </a:lnTo>
                  <a:lnTo>
                    <a:pt x="9981" y="8182"/>
                  </a:lnTo>
                  <a:lnTo>
                    <a:pt x="10191" y="8287"/>
                  </a:lnTo>
                  <a:lnTo>
                    <a:pt x="10358" y="8266"/>
                  </a:lnTo>
                  <a:lnTo>
                    <a:pt x="10630" y="8182"/>
                  </a:lnTo>
                  <a:lnTo>
                    <a:pt x="10651" y="8287"/>
                  </a:lnTo>
                  <a:lnTo>
                    <a:pt x="10651" y="8349"/>
                  </a:lnTo>
                  <a:lnTo>
                    <a:pt x="10797" y="8391"/>
                  </a:lnTo>
                  <a:lnTo>
                    <a:pt x="10944" y="8391"/>
                  </a:lnTo>
                  <a:lnTo>
                    <a:pt x="11049" y="8287"/>
                  </a:lnTo>
                  <a:lnTo>
                    <a:pt x="11300" y="8098"/>
                  </a:lnTo>
                  <a:lnTo>
                    <a:pt x="11467" y="7931"/>
                  </a:lnTo>
                  <a:lnTo>
                    <a:pt x="11781" y="7826"/>
                  </a:lnTo>
                  <a:lnTo>
                    <a:pt x="12199" y="7659"/>
                  </a:lnTo>
                  <a:lnTo>
                    <a:pt x="12367" y="7617"/>
                  </a:lnTo>
                  <a:lnTo>
                    <a:pt x="12555" y="7554"/>
                  </a:lnTo>
                  <a:lnTo>
                    <a:pt x="12806" y="7533"/>
                  </a:lnTo>
                  <a:lnTo>
                    <a:pt x="12953" y="7533"/>
                  </a:lnTo>
                  <a:lnTo>
                    <a:pt x="13120" y="7408"/>
                  </a:lnTo>
                  <a:lnTo>
                    <a:pt x="13266" y="7303"/>
                  </a:lnTo>
                  <a:lnTo>
                    <a:pt x="13392" y="7303"/>
                  </a:lnTo>
                  <a:lnTo>
                    <a:pt x="13580" y="7240"/>
                  </a:lnTo>
                  <a:lnTo>
                    <a:pt x="13685" y="7240"/>
                  </a:lnTo>
                  <a:lnTo>
                    <a:pt x="13769" y="7031"/>
                  </a:lnTo>
                  <a:lnTo>
                    <a:pt x="13894" y="6801"/>
                  </a:lnTo>
                  <a:lnTo>
                    <a:pt x="14166" y="6508"/>
                  </a:lnTo>
                  <a:lnTo>
                    <a:pt x="14229" y="6403"/>
                  </a:lnTo>
                  <a:lnTo>
                    <a:pt x="14292" y="6299"/>
                  </a:lnTo>
                  <a:lnTo>
                    <a:pt x="14292" y="6215"/>
                  </a:lnTo>
                  <a:lnTo>
                    <a:pt x="14062" y="6090"/>
                  </a:lnTo>
                  <a:lnTo>
                    <a:pt x="13790" y="5901"/>
                  </a:lnTo>
                  <a:lnTo>
                    <a:pt x="13810" y="5839"/>
                  </a:lnTo>
                  <a:lnTo>
                    <a:pt x="13790" y="5692"/>
                  </a:lnTo>
                  <a:lnTo>
                    <a:pt x="13790" y="5462"/>
                  </a:lnTo>
                  <a:lnTo>
                    <a:pt x="13894" y="5336"/>
                  </a:lnTo>
                  <a:lnTo>
                    <a:pt x="14020" y="5232"/>
                  </a:lnTo>
                  <a:lnTo>
                    <a:pt x="14229" y="5169"/>
                  </a:lnTo>
                  <a:lnTo>
                    <a:pt x="14396" y="5211"/>
                  </a:lnTo>
                  <a:lnTo>
                    <a:pt x="14522" y="5274"/>
                  </a:lnTo>
                  <a:lnTo>
                    <a:pt x="14710" y="5357"/>
                  </a:lnTo>
                  <a:lnTo>
                    <a:pt x="14836" y="5378"/>
                  </a:lnTo>
                  <a:lnTo>
                    <a:pt x="14961" y="5441"/>
                  </a:lnTo>
                  <a:lnTo>
                    <a:pt x="15024" y="5441"/>
                  </a:lnTo>
                  <a:lnTo>
                    <a:pt x="15045" y="5336"/>
                  </a:lnTo>
                  <a:lnTo>
                    <a:pt x="15129" y="5253"/>
                  </a:lnTo>
                  <a:lnTo>
                    <a:pt x="15254" y="5148"/>
                  </a:lnTo>
                  <a:lnTo>
                    <a:pt x="15359" y="5064"/>
                  </a:lnTo>
                  <a:lnTo>
                    <a:pt x="15463" y="4855"/>
                  </a:lnTo>
                  <a:lnTo>
                    <a:pt x="15547" y="4813"/>
                  </a:lnTo>
                  <a:lnTo>
                    <a:pt x="15673" y="4834"/>
                  </a:lnTo>
                  <a:lnTo>
                    <a:pt x="15840" y="4834"/>
                  </a:lnTo>
                  <a:lnTo>
                    <a:pt x="16070" y="4646"/>
                  </a:lnTo>
                  <a:lnTo>
                    <a:pt x="16196" y="4625"/>
                  </a:lnTo>
                  <a:lnTo>
                    <a:pt x="16259" y="4541"/>
                  </a:lnTo>
                  <a:lnTo>
                    <a:pt x="16259" y="4437"/>
                  </a:lnTo>
                  <a:lnTo>
                    <a:pt x="16279" y="4269"/>
                  </a:lnTo>
                  <a:lnTo>
                    <a:pt x="16384" y="4102"/>
                  </a:lnTo>
                  <a:lnTo>
                    <a:pt x="16426" y="4018"/>
                  </a:lnTo>
                  <a:lnTo>
                    <a:pt x="16489" y="4060"/>
                  </a:lnTo>
                  <a:lnTo>
                    <a:pt x="16551" y="4018"/>
                  </a:lnTo>
                  <a:lnTo>
                    <a:pt x="16614" y="3976"/>
                  </a:lnTo>
                  <a:lnTo>
                    <a:pt x="16614" y="3872"/>
                  </a:lnTo>
                  <a:lnTo>
                    <a:pt x="16677" y="3851"/>
                  </a:lnTo>
                  <a:lnTo>
                    <a:pt x="16782" y="3914"/>
                  </a:lnTo>
                  <a:lnTo>
                    <a:pt x="16844" y="3872"/>
                  </a:lnTo>
                  <a:lnTo>
                    <a:pt x="17012" y="3746"/>
                  </a:lnTo>
                  <a:lnTo>
                    <a:pt x="17116" y="3600"/>
                  </a:lnTo>
                  <a:lnTo>
                    <a:pt x="17221" y="3579"/>
                  </a:lnTo>
                  <a:lnTo>
                    <a:pt x="17367" y="3662"/>
                  </a:lnTo>
                  <a:lnTo>
                    <a:pt x="17451" y="3600"/>
                  </a:lnTo>
                  <a:lnTo>
                    <a:pt x="17556" y="3579"/>
                  </a:lnTo>
                  <a:lnTo>
                    <a:pt x="17598" y="3642"/>
                  </a:lnTo>
                  <a:lnTo>
                    <a:pt x="17723" y="3662"/>
                  </a:lnTo>
                  <a:lnTo>
                    <a:pt x="17744" y="3579"/>
                  </a:lnTo>
                  <a:lnTo>
                    <a:pt x="17744" y="3495"/>
                  </a:lnTo>
                  <a:lnTo>
                    <a:pt x="17786" y="3453"/>
                  </a:lnTo>
                  <a:lnTo>
                    <a:pt x="17786" y="3349"/>
                  </a:lnTo>
                  <a:lnTo>
                    <a:pt x="17765" y="3265"/>
                  </a:lnTo>
                  <a:lnTo>
                    <a:pt x="17744" y="3160"/>
                  </a:lnTo>
                  <a:lnTo>
                    <a:pt x="17535" y="3014"/>
                  </a:lnTo>
                  <a:lnTo>
                    <a:pt x="17367" y="2805"/>
                  </a:lnTo>
                  <a:lnTo>
                    <a:pt x="17158" y="2616"/>
                  </a:lnTo>
                  <a:lnTo>
                    <a:pt x="17012" y="2428"/>
                  </a:lnTo>
                  <a:lnTo>
                    <a:pt x="16740" y="2344"/>
                  </a:lnTo>
                  <a:lnTo>
                    <a:pt x="16698" y="2407"/>
                  </a:lnTo>
                  <a:lnTo>
                    <a:pt x="16531" y="2449"/>
                  </a:lnTo>
                  <a:lnTo>
                    <a:pt x="16531" y="2554"/>
                  </a:lnTo>
                  <a:lnTo>
                    <a:pt x="16531" y="2700"/>
                  </a:lnTo>
                  <a:lnTo>
                    <a:pt x="16405" y="2909"/>
                  </a:lnTo>
                  <a:lnTo>
                    <a:pt x="16300" y="2805"/>
                  </a:lnTo>
                  <a:lnTo>
                    <a:pt x="16028" y="2742"/>
                  </a:lnTo>
                  <a:lnTo>
                    <a:pt x="15798" y="2742"/>
                  </a:lnTo>
                  <a:lnTo>
                    <a:pt x="15631" y="2909"/>
                  </a:lnTo>
                  <a:lnTo>
                    <a:pt x="15359" y="2763"/>
                  </a:lnTo>
                  <a:lnTo>
                    <a:pt x="15254" y="2595"/>
                  </a:lnTo>
                  <a:lnTo>
                    <a:pt x="15338" y="2323"/>
                  </a:lnTo>
                  <a:lnTo>
                    <a:pt x="15317" y="2219"/>
                  </a:lnTo>
                  <a:lnTo>
                    <a:pt x="15359" y="2030"/>
                  </a:lnTo>
                  <a:lnTo>
                    <a:pt x="15338" y="1863"/>
                  </a:lnTo>
                  <a:lnTo>
                    <a:pt x="15463" y="963"/>
                  </a:lnTo>
                  <a:lnTo>
                    <a:pt x="15463" y="942"/>
                  </a:lnTo>
                  <a:lnTo>
                    <a:pt x="15422" y="880"/>
                  </a:lnTo>
                  <a:lnTo>
                    <a:pt x="15212" y="838"/>
                  </a:lnTo>
                  <a:lnTo>
                    <a:pt x="14982" y="859"/>
                  </a:lnTo>
                  <a:lnTo>
                    <a:pt x="14982" y="922"/>
                  </a:lnTo>
                  <a:lnTo>
                    <a:pt x="14857" y="984"/>
                  </a:lnTo>
                  <a:lnTo>
                    <a:pt x="14752" y="984"/>
                  </a:lnTo>
                  <a:lnTo>
                    <a:pt x="14710" y="942"/>
                  </a:lnTo>
                  <a:lnTo>
                    <a:pt x="14606" y="1026"/>
                  </a:lnTo>
                  <a:lnTo>
                    <a:pt x="14501" y="963"/>
                  </a:lnTo>
                  <a:lnTo>
                    <a:pt x="14438" y="880"/>
                  </a:lnTo>
                  <a:lnTo>
                    <a:pt x="14313" y="775"/>
                  </a:lnTo>
                  <a:lnTo>
                    <a:pt x="14208" y="775"/>
                  </a:lnTo>
                  <a:lnTo>
                    <a:pt x="14020" y="838"/>
                  </a:lnTo>
                  <a:lnTo>
                    <a:pt x="13999" y="775"/>
                  </a:lnTo>
                  <a:lnTo>
                    <a:pt x="13894" y="775"/>
                  </a:lnTo>
                  <a:lnTo>
                    <a:pt x="13790" y="859"/>
                  </a:lnTo>
                  <a:lnTo>
                    <a:pt x="13769" y="984"/>
                  </a:lnTo>
                  <a:lnTo>
                    <a:pt x="13685" y="1068"/>
                  </a:lnTo>
                  <a:lnTo>
                    <a:pt x="13559" y="1131"/>
                  </a:lnTo>
                  <a:lnTo>
                    <a:pt x="13476" y="1256"/>
                  </a:lnTo>
                  <a:lnTo>
                    <a:pt x="13476" y="1298"/>
                  </a:lnTo>
                  <a:lnTo>
                    <a:pt x="13455" y="1403"/>
                  </a:lnTo>
                  <a:lnTo>
                    <a:pt x="13350" y="1507"/>
                  </a:lnTo>
                  <a:lnTo>
                    <a:pt x="12973" y="1507"/>
                  </a:lnTo>
                  <a:lnTo>
                    <a:pt x="12869" y="1612"/>
                  </a:lnTo>
                  <a:lnTo>
                    <a:pt x="12743" y="1612"/>
                  </a:lnTo>
                  <a:lnTo>
                    <a:pt x="12534" y="1758"/>
                  </a:lnTo>
                  <a:lnTo>
                    <a:pt x="12429" y="1905"/>
                  </a:lnTo>
                  <a:lnTo>
                    <a:pt x="12367" y="1905"/>
                  </a:lnTo>
                  <a:lnTo>
                    <a:pt x="12283" y="1863"/>
                  </a:lnTo>
                  <a:lnTo>
                    <a:pt x="12137" y="1863"/>
                  </a:lnTo>
                  <a:lnTo>
                    <a:pt x="12095" y="1884"/>
                  </a:lnTo>
                  <a:lnTo>
                    <a:pt x="11927" y="1905"/>
                  </a:lnTo>
                  <a:lnTo>
                    <a:pt x="11593" y="1905"/>
                  </a:lnTo>
                  <a:lnTo>
                    <a:pt x="11362" y="1863"/>
                  </a:lnTo>
                  <a:lnTo>
                    <a:pt x="11090" y="1884"/>
                  </a:lnTo>
                  <a:lnTo>
                    <a:pt x="11028" y="1884"/>
                  </a:lnTo>
                  <a:lnTo>
                    <a:pt x="10923" y="1758"/>
                  </a:lnTo>
                  <a:lnTo>
                    <a:pt x="10839" y="1758"/>
                  </a:lnTo>
                  <a:lnTo>
                    <a:pt x="10756" y="1696"/>
                  </a:lnTo>
                  <a:lnTo>
                    <a:pt x="10651" y="1612"/>
                  </a:lnTo>
                  <a:lnTo>
                    <a:pt x="10609" y="1445"/>
                  </a:lnTo>
                  <a:lnTo>
                    <a:pt x="10525" y="1382"/>
                  </a:lnTo>
                  <a:lnTo>
                    <a:pt x="10421" y="1403"/>
                  </a:lnTo>
                  <a:lnTo>
                    <a:pt x="10232" y="1403"/>
                  </a:lnTo>
                  <a:lnTo>
                    <a:pt x="10044" y="1340"/>
                  </a:lnTo>
                  <a:lnTo>
                    <a:pt x="9919" y="1173"/>
                  </a:lnTo>
                  <a:lnTo>
                    <a:pt x="9521" y="1173"/>
                  </a:lnTo>
                  <a:lnTo>
                    <a:pt x="9396" y="1089"/>
                  </a:lnTo>
                  <a:lnTo>
                    <a:pt x="9270" y="1131"/>
                  </a:lnTo>
                  <a:lnTo>
                    <a:pt x="9103" y="1152"/>
                  </a:lnTo>
                  <a:lnTo>
                    <a:pt x="8977" y="1194"/>
                  </a:lnTo>
                  <a:lnTo>
                    <a:pt x="8768" y="1214"/>
                  </a:lnTo>
                  <a:lnTo>
                    <a:pt x="8580" y="1277"/>
                  </a:lnTo>
                  <a:lnTo>
                    <a:pt x="8517" y="1382"/>
                  </a:lnTo>
                  <a:lnTo>
                    <a:pt x="8433" y="1403"/>
                  </a:lnTo>
                  <a:lnTo>
                    <a:pt x="8349" y="1382"/>
                  </a:lnTo>
                  <a:lnTo>
                    <a:pt x="8266" y="1382"/>
                  </a:lnTo>
                  <a:lnTo>
                    <a:pt x="8182" y="1445"/>
                  </a:lnTo>
                  <a:lnTo>
                    <a:pt x="8015" y="1445"/>
                  </a:lnTo>
                  <a:lnTo>
                    <a:pt x="7952" y="1466"/>
                  </a:lnTo>
                  <a:lnTo>
                    <a:pt x="7889" y="1466"/>
                  </a:lnTo>
                  <a:lnTo>
                    <a:pt x="7722" y="1361"/>
                  </a:lnTo>
                  <a:lnTo>
                    <a:pt x="7533" y="1340"/>
                  </a:lnTo>
                  <a:lnTo>
                    <a:pt x="7512" y="1256"/>
                  </a:lnTo>
                  <a:lnTo>
                    <a:pt x="7387" y="1152"/>
                  </a:lnTo>
                  <a:lnTo>
                    <a:pt x="7324" y="1152"/>
                  </a:lnTo>
                  <a:lnTo>
                    <a:pt x="7261" y="1089"/>
                  </a:lnTo>
                  <a:lnTo>
                    <a:pt x="7261" y="984"/>
                  </a:lnTo>
                  <a:lnTo>
                    <a:pt x="7199" y="859"/>
                  </a:lnTo>
                  <a:lnTo>
                    <a:pt x="7136" y="817"/>
                  </a:lnTo>
                  <a:lnTo>
                    <a:pt x="7136" y="691"/>
                  </a:lnTo>
                  <a:lnTo>
                    <a:pt x="7094" y="629"/>
                  </a:lnTo>
                  <a:lnTo>
                    <a:pt x="7094" y="566"/>
                  </a:lnTo>
                  <a:lnTo>
                    <a:pt x="7052" y="461"/>
                  </a:lnTo>
                  <a:lnTo>
                    <a:pt x="6947" y="440"/>
                  </a:lnTo>
                  <a:lnTo>
                    <a:pt x="6696" y="440"/>
                  </a:lnTo>
                  <a:lnTo>
                    <a:pt x="6592" y="419"/>
                  </a:lnTo>
                  <a:lnTo>
                    <a:pt x="6529" y="398"/>
                  </a:lnTo>
                  <a:lnTo>
                    <a:pt x="6383" y="357"/>
                  </a:lnTo>
                  <a:lnTo>
                    <a:pt x="6341" y="315"/>
                  </a:lnTo>
                  <a:lnTo>
                    <a:pt x="6257" y="252"/>
                  </a:lnTo>
                  <a:lnTo>
                    <a:pt x="5901" y="252"/>
                  </a:lnTo>
                  <a:lnTo>
                    <a:pt x="5755" y="210"/>
                  </a:lnTo>
                  <a:lnTo>
                    <a:pt x="5734" y="168"/>
                  </a:lnTo>
                  <a:lnTo>
                    <a:pt x="5567" y="105"/>
                  </a:lnTo>
                  <a:lnTo>
                    <a:pt x="5441" y="43"/>
                  </a:lnTo>
                  <a:lnTo>
                    <a:pt x="537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70"/>
            <p:cNvSpPr/>
            <p:nvPr/>
          </p:nvSpPr>
          <p:spPr>
            <a:xfrm>
              <a:off x="4718522" y="3165089"/>
              <a:ext cx="67277" cy="54986"/>
            </a:xfrm>
            <a:custGeom>
              <a:avLst/>
              <a:gdLst/>
              <a:ahLst/>
              <a:cxnLst/>
              <a:rect l="l" t="t" r="r" b="b"/>
              <a:pathLst>
                <a:path w="5650" h="4835" extrusionOk="0">
                  <a:moveTo>
                    <a:pt x="126" y="1"/>
                  </a:moveTo>
                  <a:lnTo>
                    <a:pt x="42" y="2156"/>
                  </a:lnTo>
                  <a:lnTo>
                    <a:pt x="21" y="2323"/>
                  </a:lnTo>
                  <a:lnTo>
                    <a:pt x="21" y="2407"/>
                  </a:lnTo>
                  <a:lnTo>
                    <a:pt x="21" y="2470"/>
                  </a:lnTo>
                  <a:lnTo>
                    <a:pt x="0" y="3872"/>
                  </a:lnTo>
                  <a:lnTo>
                    <a:pt x="168" y="3872"/>
                  </a:lnTo>
                  <a:lnTo>
                    <a:pt x="251" y="3892"/>
                  </a:lnTo>
                  <a:lnTo>
                    <a:pt x="356" y="3872"/>
                  </a:lnTo>
                  <a:lnTo>
                    <a:pt x="732" y="3872"/>
                  </a:lnTo>
                  <a:lnTo>
                    <a:pt x="753" y="3934"/>
                  </a:lnTo>
                  <a:lnTo>
                    <a:pt x="837" y="3997"/>
                  </a:lnTo>
                  <a:lnTo>
                    <a:pt x="942" y="4039"/>
                  </a:lnTo>
                  <a:lnTo>
                    <a:pt x="1046" y="3955"/>
                  </a:lnTo>
                  <a:lnTo>
                    <a:pt x="1256" y="3892"/>
                  </a:lnTo>
                  <a:lnTo>
                    <a:pt x="1276" y="3851"/>
                  </a:lnTo>
                  <a:lnTo>
                    <a:pt x="1318" y="3892"/>
                  </a:lnTo>
                  <a:lnTo>
                    <a:pt x="1381" y="3830"/>
                  </a:lnTo>
                  <a:lnTo>
                    <a:pt x="1360" y="3662"/>
                  </a:lnTo>
                  <a:lnTo>
                    <a:pt x="1214" y="3558"/>
                  </a:lnTo>
                  <a:lnTo>
                    <a:pt x="1046" y="3474"/>
                  </a:lnTo>
                  <a:lnTo>
                    <a:pt x="900" y="3453"/>
                  </a:lnTo>
                  <a:lnTo>
                    <a:pt x="858" y="3411"/>
                  </a:lnTo>
                  <a:lnTo>
                    <a:pt x="753" y="3369"/>
                  </a:lnTo>
                  <a:lnTo>
                    <a:pt x="732" y="3369"/>
                  </a:lnTo>
                  <a:lnTo>
                    <a:pt x="670" y="3328"/>
                  </a:lnTo>
                  <a:lnTo>
                    <a:pt x="649" y="3202"/>
                  </a:lnTo>
                  <a:lnTo>
                    <a:pt x="544" y="3056"/>
                  </a:lnTo>
                  <a:lnTo>
                    <a:pt x="440" y="3014"/>
                  </a:lnTo>
                  <a:lnTo>
                    <a:pt x="419" y="2930"/>
                  </a:lnTo>
                  <a:lnTo>
                    <a:pt x="335" y="2846"/>
                  </a:lnTo>
                  <a:lnTo>
                    <a:pt x="419" y="2909"/>
                  </a:lnTo>
                  <a:lnTo>
                    <a:pt x="440" y="3014"/>
                  </a:lnTo>
                  <a:lnTo>
                    <a:pt x="523" y="3014"/>
                  </a:lnTo>
                  <a:lnTo>
                    <a:pt x="649" y="3097"/>
                  </a:lnTo>
                  <a:lnTo>
                    <a:pt x="670" y="3202"/>
                  </a:lnTo>
                  <a:lnTo>
                    <a:pt x="670" y="3328"/>
                  </a:lnTo>
                  <a:lnTo>
                    <a:pt x="732" y="3328"/>
                  </a:lnTo>
                  <a:lnTo>
                    <a:pt x="879" y="3348"/>
                  </a:lnTo>
                  <a:lnTo>
                    <a:pt x="963" y="3432"/>
                  </a:lnTo>
                  <a:lnTo>
                    <a:pt x="1151" y="3432"/>
                  </a:lnTo>
                  <a:lnTo>
                    <a:pt x="1297" y="3369"/>
                  </a:lnTo>
                  <a:lnTo>
                    <a:pt x="1423" y="3411"/>
                  </a:lnTo>
                  <a:lnTo>
                    <a:pt x="1507" y="3348"/>
                  </a:lnTo>
                  <a:lnTo>
                    <a:pt x="1486" y="3328"/>
                  </a:lnTo>
                  <a:lnTo>
                    <a:pt x="1402" y="3244"/>
                  </a:lnTo>
                  <a:lnTo>
                    <a:pt x="1360" y="3160"/>
                  </a:lnTo>
                  <a:lnTo>
                    <a:pt x="1276" y="3202"/>
                  </a:lnTo>
                  <a:lnTo>
                    <a:pt x="1256" y="3118"/>
                  </a:lnTo>
                  <a:lnTo>
                    <a:pt x="1297" y="3160"/>
                  </a:lnTo>
                  <a:lnTo>
                    <a:pt x="1423" y="3139"/>
                  </a:lnTo>
                  <a:lnTo>
                    <a:pt x="1507" y="3244"/>
                  </a:lnTo>
                  <a:lnTo>
                    <a:pt x="1611" y="3244"/>
                  </a:lnTo>
                  <a:lnTo>
                    <a:pt x="1569" y="3202"/>
                  </a:lnTo>
                  <a:lnTo>
                    <a:pt x="1569" y="3118"/>
                  </a:lnTo>
                  <a:lnTo>
                    <a:pt x="1611" y="3056"/>
                  </a:lnTo>
                  <a:lnTo>
                    <a:pt x="1611" y="3014"/>
                  </a:lnTo>
                  <a:lnTo>
                    <a:pt x="1611" y="2930"/>
                  </a:lnTo>
                  <a:lnTo>
                    <a:pt x="1528" y="2825"/>
                  </a:lnTo>
                  <a:lnTo>
                    <a:pt x="1528" y="2804"/>
                  </a:lnTo>
                  <a:lnTo>
                    <a:pt x="1632" y="2846"/>
                  </a:lnTo>
                  <a:lnTo>
                    <a:pt x="1674" y="2909"/>
                  </a:lnTo>
                  <a:lnTo>
                    <a:pt x="1779" y="3014"/>
                  </a:lnTo>
                  <a:lnTo>
                    <a:pt x="1883" y="3035"/>
                  </a:lnTo>
                  <a:lnTo>
                    <a:pt x="1883" y="2993"/>
                  </a:lnTo>
                  <a:lnTo>
                    <a:pt x="1841" y="2909"/>
                  </a:lnTo>
                  <a:lnTo>
                    <a:pt x="1883" y="2930"/>
                  </a:lnTo>
                  <a:lnTo>
                    <a:pt x="1904" y="3035"/>
                  </a:lnTo>
                  <a:lnTo>
                    <a:pt x="1946" y="3035"/>
                  </a:lnTo>
                  <a:lnTo>
                    <a:pt x="1946" y="2951"/>
                  </a:lnTo>
                  <a:lnTo>
                    <a:pt x="1925" y="2888"/>
                  </a:lnTo>
                  <a:lnTo>
                    <a:pt x="1946" y="2784"/>
                  </a:lnTo>
                  <a:lnTo>
                    <a:pt x="2009" y="2825"/>
                  </a:lnTo>
                  <a:lnTo>
                    <a:pt x="2155" y="2888"/>
                  </a:lnTo>
                  <a:lnTo>
                    <a:pt x="2197" y="2951"/>
                  </a:lnTo>
                  <a:lnTo>
                    <a:pt x="2260" y="2993"/>
                  </a:lnTo>
                  <a:lnTo>
                    <a:pt x="2323" y="2951"/>
                  </a:lnTo>
                  <a:lnTo>
                    <a:pt x="2365" y="2993"/>
                  </a:lnTo>
                  <a:lnTo>
                    <a:pt x="2427" y="2930"/>
                  </a:lnTo>
                  <a:lnTo>
                    <a:pt x="2427" y="3014"/>
                  </a:lnTo>
                  <a:lnTo>
                    <a:pt x="2427" y="3097"/>
                  </a:lnTo>
                  <a:lnTo>
                    <a:pt x="2469" y="3097"/>
                  </a:lnTo>
                  <a:lnTo>
                    <a:pt x="2553" y="3160"/>
                  </a:lnTo>
                  <a:lnTo>
                    <a:pt x="2867" y="3244"/>
                  </a:lnTo>
                  <a:lnTo>
                    <a:pt x="2950" y="3307"/>
                  </a:lnTo>
                  <a:lnTo>
                    <a:pt x="3055" y="3411"/>
                  </a:lnTo>
                  <a:lnTo>
                    <a:pt x="3076" y="3558"/>
                  </a:lnTo>
                  <a:lnTo>
                    <a:pt x="3243" y="3746"/>
                  </a:lnTo>
                  <a:lnTo>
                    <a:pt x="3264" y="3830"/>
                  </a:lnTo>
                  <a:lnTo>
                    <a:pt x="3369" y="3872"/>
                  </a:lnTo>
                  <a:lnTo>
                    <a:pt x="3453" y="3955"/>
                  </a:lnTo>
                  <a:lnTo>
                    <a:pt x="3473" y="4039"/>
                  </a:lnTo>
                  <a:lnTo>
                    <a:pt x="3725" y="4290"/>
                  </a:lnTo>
                  <a:lnTo>
                    <a:pt x="3725" y="4374"/>
                  </a:lnTo>
                  <a:lnTo>
                    <a:pt x="3829" y="4457"/>
                  </a:lnTo>
                  <a:lnTo>
                    <a:pt x="3997" y="4499"/>
                  </a:lnTo>
                  <a:lnTo>
                    <a:pt x="4080" y="4478"/>
                  </a:lnTo>
                  <a:lnTo>
                    <a:pt x="4122" y="4478"/>
                  </a:lnTo>
                  <a:lnTo>
                    <a:pt x="4206" y="4520"/>
                  </a:lnTo>
                  <a:lnTo>
                    <a:pt x="4394" y="4499"/>
                  </a:lnTo>
                  <a:lnTo>
                    <a:pt x="4520" y="4562"/>
                  </a:lnTo>
                  <a:lnTo>
                    <a:pt x="4624" y="4520"/>
                  </a:lnTo>
                  <a:lnTo>
                    <a:pt x="4771" y="4562"/>
                  </a:lnTo>
                  <a:lnTo>
                    <a:pt x="4875" y="4604"/>
                  </a:lnTo>
                  <a:lnTo>
                    <a:pt x="5022" y="4583"/>
                  </a:lnTo>
                  <a:lnTo>
                    <a:pt x="5064" y="4667"/>
                  </a:lnTo>
                  <a:lnTo>
                    <a:pt x="5168" y="4667"/>
                  </a:lnTo>
                  <a:lnTo>
                    <a:pt x="5189" y="4688"/>
                  </a:lnTo>
                  <a:lnTo>
                    <a:pt x="5126" y="4729"/>
                  </a:lnTo>
                  <a:lnTo>
                    <a:pt x="5252" y="4771"/>
                  </a:lnTo>
                  <a:lnTo>
                    <a:pt x="5378" y="4834"/>
                  </a:lnTo>
                  <a:lnTo>
                    <a:pt x="5503" y="4813"/>
                  </a:lnTo>
                  <a:lnTo>
                    <a:pt x="5545" y="4729"/>
                  </a:lnTo>
                  <a:lnTo>
                    <a:pt x="5398" y="4667"/>
                  </a:lnTo>
                  <a:lnTo>
                    <a:pt x="5357" y="4667"/>
                  </a:lnTo>
                  <a:lnTo>
                    <a:pt x="5357" y="4604"/>
                  </a:lnTo>
                  <a:lnTo>
                    <a:pt x="5461" y="4583"/>
                  </a:lnTo>
                  <a:lnTo>
                    <a:pt x="5545" y="4604"/>
                  </a:lnTo>
                  <a:lnTo>
                    <a:pt x="5650" y="4562"/>
                  </a:lnTo>
                  <a:lnTo>
                    <a:pt x="5440" y="4499"/>
                  </a:lnTo>
                  <a:lnTo>
                    <a:pt x="5168" y="4478"/>
                  </a:lnTo>
                  <a:lnTo>
                    <a:pt x="5043" y="4395"/>
                  </a:lnTo>
                  <a:lnTo>
                    <a:pt x="4980" y="4311"/>
                  </a:lnTo>
                  <a:lnTo>
                    <a:pt x="5126" y="4269"/>
                  </a:lnTo>
                  <a:lnTo>
                    <a:pt x="5189" y="4269"/>
                  </a:lnTo>
                  <a:lnTo>
                    <a:pt x="5252" y="4248"/>
                  </a:lnTo>
                  <a:lnTo>
                    <a:pt x="5168" y="4185"/>
                  </a:lnTo>
                  <a:lnTo>
                    <a:pt x="4959" y="4185"/>
                  </a:lnTo>
                  <a:lnTo>
                    <a:pt x="4771" y="4164"/>
                  </a:lnTo>
                  <a:lnTo>
                    <a:pt x="4708" y="4081"/>
                  </a:lnTo>
                  <a:lnTo>
                    <a:pt x="4708" y="3997"/>
                  </a:lnTo>
                  <a:lnTo>
                    <a:pt x="4771" y="3934"/>
                  </a:lnTo>
                  <a:lnTo>
                    <a:pt x="4813" y="3851"/>
                  </a:lnTo>
                  <a:lnTo>
                    <a:pt x="4750" y="3788"/>
                  </a:lnTo>
                  <a:lnTo>
                    <a:pt x="4666" y="3788"/>
                  </a:lnTo>
                  <a:lnTo>
                    <a:pt x="4624" y="3830"/>
                  </a:lnTo>
                  <a:lnTo>
                    <a:pt x="4541" y="3788"/>
                  </a:lnTo>
                  <a:lnTo>
                    <a:pt x="4457" y="3830"/>
                  </a:lnTo>
                  <a:lnTo>
                    <a:pt x="4352" y="3683"/>
                  </a:lnTo>
                  <a:lnTo>
                    <a:pt x="4352" y="3537"/>
                  </a:lnTo>
                  <a:lnTo>
                    <a:pt x="4248" y="3516"/>
                  </a:lnTo>
                  <a:lnTo>
                    <a:pt x="4143" y="3244"/>
                  </a:lnTo>
                  <a:lnTo>
                    <a:pt x="4101" y="3223"/>
                  </a:lnTo>
                  <a:lnTo>
                    <a:pt x="4080" y="3139"/>
                  </a:lnTo>
                  <a:lnTo>
                    <a:pt x="3934" y="3139"/>
                  </a:lnTo>
                  <a:lnTo>
                    <a:pt x="3871" y="3097"/>
                  </a:lnTo>
                  <a:lnTo>
                    <a:pt x="3808" y="2951"/>
                  </a:lnTo>
                  <a:lnTo>
                    <a:pt x="3683" y="2825"/>
                  </a:lnTo>
                  <a:lnTo>
                    <a:pt x="3662" y="2700"/>
                  </a:lnTo>
                  <a:lnTo>
                    <a:pt x="3578" y="2616"/>
                  </a:lnTo>
                  <a:lnTo>
                    <a:pt x="3494" y="2512"/>
                  </a:lnTo>
                  <a:lnTo>
                    <a:pt x="3515" y="2470"/>
                  </a:lnTo>
                  <a:lnTo>
                    <a:pt x="3766" y="2491"/>
                  </a:lnTo>
                  <a:lnTo>
                    <a:pt x="3976" y="2386"/>
                  </a:lnTo>
                  <a:lnTo>
                    <a:pt x="4017" y="2281"/>
                  </a:lnTo>
                  <a:lnTo>
                    <a:pt x="3997" y="2156"/>
                  </a:lnTo>
                  <a:lnTo>
                    <a:pt x="3829" y="1988"/>
                  </a:lnTo>
                  <a:lnTo>
                    <a:pt x="3704" y="1968"/>
                  </a:lnTo>
                  <a:lnTo>
                    <a:pt x="3662" y="1988"/>
                  </a:lnTo>
                  <a:lnTo>
                    <a:pt x="3557" y="1947"/>
                  </a:lnTo>
                  <a:lnTo>
                    <a:pt x="3348" y="1842"/>
                  </a:lnTo>
                  <a:lnTo>
                    <a:pt x="3243" y="1737"/>
                  </a:lnTo>
                  <a:lnTo>
                    <a:pt x="3097" y="1758"/>
                  </a:lnTo>
                  <a:lnTo>
                    <a:pt x="2846" y="1654"/>
                  </a:lnTo>
                  <a:lnTo>
                    <a:pt x="2825" y="1570"/>
                  </a:lnTo>
                  <a:lnTo>
                    <a:pt x="2867" y="1444"/>
                  </a:lnTo>
                  <a:lnTo>
                    <a:pt x="2888" y="1340"/>
                  </a:lnTo>
                  <a:lnTo>
                    <a:pt x="2825" y="1235"/>
                  </a:lnTo>
                  <a:lnTo>
                    <a:pt x="2616" y="1026"/>
                  </a:lnTo>
                  <a:lnTo>
                    <a:pt x="2553" y="1026"/>
                  </a:lnTo>
                  <a:lnTo>
                    <a:pt x="2511" y="1047"/>
                  </a:lnTo>
                  <a:lnTo>
                    <a:pt x="2448" y="963"/>
                  </a:lnTo>
                  <a:lnTo>
                    <a:pt x="2344" y="900"/>
                  </a:lnTo>
                  <a:lnTo>
                    <a:pt x="2323" y="817"/>
                  </a:lnTo>
                  <a:lnTo>
                    <a:pt x="2197" y="796"/>
                  </a:lnTo>
                  <a:lnTo>
                    <a:pt x="2134" y="712"/>
                  </a:lnTo>
                  <a:lnTo>
                    <a:pt x="2092" y="712"/>
                  </a:lnTo>
                  <a:lnTo>
                    <a:pt x="1988" y="649"/>
                  </a:lnTo>
                  <a:lnTo>
                    <a:pt x="1841" y="649"/>
                  </a:lnTo>
                  <a:lnTo>
                    <a:pt x="1716" y="545"/>
                  </a:lnTo>
                  <a:lnTo>
                    <a:pt x="1590" y="524"/>
                  </a:lnTo>
                  <a:lnTo>
                    <a:pt x="1381" y="398"/>
                  </a:lnTo>
                  <a:lnTo>
                    <a:pt x="1067" y="377"/>
                  </a:lnTo>
                  <a:lnTo>
                    <a:pt x="963" y="315"/>
                  </a:lnTo>
                  <a:lnTo>
                    <a:pt x="879" y="231"/>
                  </a:lnTo>
                  <a:lnTo>
                    <a:pt x="837" y="231"/>
                  </a:lnTo>
                  <a:lnTo>
                    <a:pt x="795" y="273"/>
                  </a:lnTo>
                  <a:lnTo>
                    <a:pt x="565" y="189"/>
                  </a:lnTo>
                  <a:lnTo>
                    <a:pt x="523" y="126"/>
                  </a:lnTo>
                  <a:lnTo>
                    <a:pt x="419" y="84"/>
                  </a:lnTo>
                  <a:lnTo>
                    <a:pt x="23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70"/>
            <p:cNvSpPr/>
            <p:nvPr/>
          </p:nvSpPr>
          <p:spPr>
            <a:xfrm>
              <a:off x="4567785" y="3016610"/>
              <a:ext cx="54822" cy="91389"/>
            </a:xfrm>
            <a:custGeom>
              <a:avLst/>
              <a:gdLst/>
              <a:ahLst/>
              <a:cxnLst/>
              <a:rect l="l" t="t" r="r" b="b"/>
              <a:pathLst>
                <a:path w="4604" h="8036" extrusionOk="0">
                  <a:moveTo>
                    <a:pt x="586" y="0"/>
                  </a:moveTo>
                  <a:lnTo>
                    <a:pt x="440" y="63"/>
                  </a:lnTo>
                  <a:lnTo>
                    <a:pt x="419" y="189"/>
                  </a:lnTo>
                  <a:lnTo>
                    <a:pt x="314" y="419"/>
                  </a:lnTo>
                  <a:lnTo>
                    <a:pt x="335" y="565"/>
                  </a:lnTo>
                  <a:lnTo>
                    <a:pt x="335" y="795"/>
                  </a:lnTo>
                  <a:lnTo>
                    <a:pt x="251" y="1088"/>
                  </a:lnTo>
                  <a:lnTo>
                    <a:pt x="210" y="1214"/>
                  </a:lnTo>
                  <a:lnTo>
                    <a:pt x="272" y="1402"/>
                  </a:lnTo>
                  <a:lnTo>
                    <a:pt x="272" y="1465"/>
                  </a:lnTo>
                  <a:lnTo>
                    <a:pt x="210" y="1528"/>
                  </a:lnTo>
                  <a:lnTo>
                    <a:pt x="105" y="1507"/>
                  </a:lnTo>
                  <a:lnTo>
                    <a:pt x="21" y="1402"/>
                  </a:lnTo>
                  <a:lnTo>
                    <a:pt x="0" y="1528"/>
                  </a:lnTo>
                  <a:lnTo>
                    <a:pt x="21" y="1653"/>
                  </a:lnTo>
                  <a:lnTo>
                    <a:pt x="105" y="1653"/>
                  </a:lnTo>
                  <a:lnTo>
                    <a:pt x="126" y="1716"/>
                  </a:lnTo>
                  <a:lnTo>
                    <a:pt x="63" y="1779"/>
                  </a:lnTo>
                  <a:lnTo>
                    <a:pt x="126" y="1946"/>
                  </a:lnTo>
                  <a:lnTo>
                    <a:pt x="210" y="2093"/>
                  </a:lnTo>
                  <a:lnTo>
                    <a:pt x="210" y="2302"/>
                  </a:lnTo>
                  <a:lnTo>
                    <a:pt x="251" y="2344"/>
                  </a:lnTo>
                  <a:lnTo>
                    <a:pt x="314" y="2302"/>
                  </a:lnTo>
                  <a:lnTo>
                    <a:pt x="356" y="2344"/>
                  </a:lnTo>
                  <a:lnTo>
                    <a:pt x="356" y="2448"/>
                  </a:lnTo>
                  <a:lnTo>
                    <a:pt x="461" y="2595"/>
                  </a:lnTo>
                  <a:lnTo>
                    <a:pt x="544" y="2595"/>
                  </a:lnTo>
                  <a:lnTo>
                    <a:pt x="628" y="2511"/>
                  </a:lnTo>
                  <a:lnTo>
                    <a:pt x="565" y="2448"/>
                  </a:lnTo>
                  <a:lnTo>
                    <a:pt x="565" y="2365"/>
                  </a:lnTo>
                  <a:lnTo>
                    <a:pt x="691" y="2365"/>
                  </a:lnTo>
                  <a:lnTo>
                    <a:pt x="795" y="2448"/>
                  </a:lnTo>
                  <a:lnTo>
                    <a:pt x="670" y="2595"/>
                  </a:lnTo>
                  <a:lnTo>
                    <a:pt x="628" y="2679"/>
                  </a:lnTo>
                  <a:lnTo>
                    <a:pt x="628" y="2762"/>
                  </a:lnTo>
                  <a:lnTo>
                    <a:pt x="628" y="2888"/>
                  </a:lnTo>
                  <a:lnTo>
                    <a:pt x="691" y="3013"/>
                  </a:lnTo>
                  <a:lnTo>
                    <a:pt x="733" y="2909"/>
                  </a:lnTo>
                  <a:lnTo>
                    <a:pt x="795" y="2888"/>
                  </a:lnTo>
                  <a:lnTo>
                    <a:pt x="858" y="2992"/>
                  </a:lnTo>
                  <a:lnTo>
                    <a:pt x="795" y="3097"/>
                  </a:lnTo>
                  <a:lnTo>
                    <a:pt x="795" y="3097"/>
                  </a:lnTo>
                  <a:lnTo>
                    <a:pt x="879" y="3076"/>
                  </a:lnTo>
                  <a:lnTo>
                    <a:pt x="963" y="3013"/>
                  </a:lnTo>
                  <a:cubicBezTo>
                    <a:pt x="963" y="3097"/>
                    <a:pt x="963" y="3181"/>
                    <a:pt x="984" y="3244"/>
                  </a:cubicBezTo>
                  <a:lnTo>
                    <a:pt x="900" y="3181"/>
                  </a:lnTo>
                  <a:lnTo>
                    <a:pt x="775" y="3202"/>
                  </a:lnTo>
                  <a:lnTo>
                    <a:pt x="649" y="3139"/>
                  </a:lnTo>
                  <a:lnTo>
                    <a:pt x="544" y="3202"/>
                  </a:lnTo>
                  <a:lnTo>
                    <a:pt x="565" y="3244"/>
                  </a:lnTo>
                  <a:lnTo>
                    <a:pt x="649" y="3244"/>
                  </a:lnTo>
                  <a:lnTo>
                    <a:pt x="670" y="3390"/>
                  </a:lnTo>
                  <a:lnTo>
                    <a:pt x="754" y="3411"/>
                  </a:lnTo>
                  <a:lnTo>
                    <a:pt x="816" y="3516"/>
                  </a:lnTo>
                  <a:lnTo>
                    <a:pt x="816" y="3704"/>
                  </a:lnTo>
                  <a:lnTo>
                    <a:pt x="900" y="3746"/>
                  </a:lnTo>
                  <a:lnTo>
                    <a:pt x="900" y="3850"/>
                  </a:lnTo>
                  <a:lnTo>
                    <a:pt x="1005" y="3976"/>
                  </a:lnTo>
                  <a:lnTo>
                    <a:pt x="1109" y="4018"/>
                  </a:lnTo>
                  <a:lnTo>
                    <a:pt x="1214" y="3934"/>
                  </a:lnTo>
                  <a:lnTo>
                    <a:pt x="1214" y="3850"/>
                  </a:lnTo>
                  <a:lnTo>
                    <a:pt x="1277" y="3829"/>
                  </a:lnTo>
                  <a:lnTo>
                    <a:pt x="1277" y="3725"/>
                  </a:lnTo>
                  <a:lnTo>
                    <a:pt x="1214" y="3641"/>
                  </a:lnTo>
                  <a:lnTo>
                    <a:pt x="1277" y="3557"/>
                  </a:lnTo>
                  <a:lnTo>
                    <a:pt x="1277" y="3453"/>
                  </a:lnTo>
                  <a:lnTo>
                    <a:pt x="1172" y="3411"/>
                  </a:lnTo>
                  <a:lnTo>
                    <a:pt x="1109" y="3348"/>
                  </a:lnTo>
                  <a:cubicBezTo>
                    <a:pt x="1130" y="3306"/>
                    <a:pt x="1130" y="3223"/>
                    <a:pt x="1130" y="3181"/>
                  </a:cubicBezTo>
                  <a:lnTo>
                    <a:pt x="1235" y="3097"/>
                  </a:lnTo>
                  <a:lnTo>
                    <a:pt x="1214" y="3013"/>
                  </a:lnTo>
                  <a:lnTo>
                    <a:pt x="1277" y="2930"/>
                  </a:lnTo>
                  <a:lnTo>
                    <a:pt x="1402" y="2930"/>
                  </a:lnTo>
                  <a:lnTo>
                    <a:pt x="1632" y="3034"/>
                  </a:lnTo>
                  <a:lnTo>
                    <a:pt x="1695" y="3118"/>
                  </a:lnTo>
                  <a:lnTo>
                    <a:pt x="1821" y="3202"/>
                  </a:lnTo>
                  <a:lnTo>
                    <a:pt x="1904" y="3327"/>
                  </a:lnTo>
                  <a:lnTo>
                    <a:pt x="1863" y="3306"/>
                  </a:lnTo>
                  <a:cubicBezTo>
                    <a:pt x="1800" y="3264"/>
                    <a:pt x="1716" y="3264"/>
                    <a:pt x="1632" y="3264"/>
                  </a:cubicBezTo>
                  <a:lnTo>
                    <a:pt x="1653" y="3244"/>
                  </a:lnTo>
                  <a:lnTo>
                    <a:pt x="1611" y="3139"/>
                  </a:lnTo>
                  <a:lnTo>
                    <a:pt x="1507" y="3097"/>
                  </a:lnTo>
                  <a:lnTo>
                    <a:pt x="1444" y="3181"/>
                  </a:lnTo>
                  <a:lnTo>
                    <a:pt x="1486" y="3244"/>
                  </a:lnTo>
                  <a:lnTo>
                    <a:pt x="1528" y="3285"/>
                  </a:lnTo>
                  <a:cubicBezTo>
                    <a:pt x="1507" y="3285"/>
                    <a:pt x="1486" y="3306"/>
                    <a:pt x="1444" y="3306"/>
                  </a:cubicBezTo>
                  <a:lnTo>
                    <a:pt x="1444" y="3327"/>
                  </a:lnTo>
                  <a:lnTo>
                    <a:pt x="1591" y="3327"/>
                  </a:lnTo>
                  <a:lnTo>
                    <a:pt x="1611" y="3348"/>
                  </a:lnTo>
                  <a:lnTo>
                    <a:pt x="1611" y="3327"/>
                  </a:lnTo>
                  <a:cubicBezTo>
                    <a:pt x="1695" y="3327"/>
                    <a:pt x="1758" y="3348"/>
                    <a:pt x="1842" y="3390"/>
                  </a:cubicBezTo>
                  <a:cubicBezTo>
                    <a:pt x="1850" y="3393"/>
                    <a:pt x="1858" y="3394"/>
                    <a:pt x="1866" y="3394"/>
                  </a:cubicBezTo>
                  <a:cubicBezTo>
                    <a:pt x="1915" y="3394"/>
                    <a:pt x="1946" y="3342"/>
                    <a:pt x="1946" y="3306"/>
                  </a:cubicBezTo>
                  <a:lnTo>
                    <a:pt x="1967" y="3327"/>
                  </a:lnTo>
                  <a:lnTo>
                    <a:pt x="2030" y="3327"/>
                  </a:lnTo>
                  <a:lnTo>
                    <a:pt x="2009" y="3139"/>
                  </a:lnTo>
                  <a:lnTo>
                    <a:pt x="1863" y="2930"/>
                  </a:lnTo>
                  <a:lnTo>
                    <a:pt x="1904" y="2888"/>
                  </a:lnTo>
                  <a:lnTo>
                    <a:pt x="1946" y="2888"/>
                  </a:lnTo>
                  <a:lnTo>
                    <a:pt x="2030" y="2971"/>
                  </a:lnTo>
                  <a:lnTo>
                    <a:pt x="2114" y="2992"/>
                  </a:lnTo>
                  <a:lnTo>
                    <a:pt x="2176" y="3118"/>
                  </a:lnTo>
                  <a:lnTo>
                    <a:pt x="2344" y="3181"/>
                  </a:lnTo>
                  <a:lnTo>
                    <a:pt x="2386" y="3285"/>
                  </a:lnTo>
                  <a:lnTo>
                    <a:pt x="2386" y="3411"/>
                  </a:lnTo>
                  <a:lnTo>
                    <a:pt x="2469" y="3432"/>
                  </a:lnTo>
                  <a:lnTo>
                    <a:pt x="2595" y="3599"/>
                  </a:lnTo>
                  <a:lnTo>
                    <a:pt x="2699" y="3557"/>
                  </a:lnTo>
                  <a:lnTo>
                    <a:pt x="2699" y="3516"/>
                  </a:lnTo>
                  <a:lnTo>
                    <a:pt x="2804" y="3536"/>
                  </a:lnTo>
                  <a:lnTo>
                    <a:pt x="2804" y="3599"/>
                  </a:lnTo>
                  <a:lnTo>
                    <a:pt x="2741" y="3641"/>
                  </a:lnTo>
                  <a:cubicBezTo>
                    <a:pt x="2741" y="3641"/>
                    <a:pt x="2699" y="3641"/>
                    <a:pt x="2699" y="3662"/>
                  </a:cubicBezTo>
                  <a:cubicBezTo>
                    <a:pt x="2783" y="3913"/>
                    <a:pt x="2992" y="4060"/>
                    <a:pt x="3223" y="4122"/>
                  </a:cubicBezTo>
                  <a:lnTo>
                    <a:pt x="3285" y="4122"/>
                  </a:lnTo>
                  <a:lnTo>
                    <a:pt x="3411" y="4269"/>
                  </a:lnTo>
                  <a:lnTo>
                    <a:pt x="3432" y="4290"/>
                  </a:lnTo>
                  <a:lnTo>
                    <a:pt x="3432" y="4332"/>
                  </a:lnTo>
                  <a:cubicBezTo>
                    <a:pt x="3432" y="4352"/>
                    <a:pt x="3411" y="4394"/>
                    <a:pt x="3411" y="4436"/>
                  </a:cubicBezTo>
                  <a:lnTo>
                    <a:pt x="3411" y="4436"/>
                  </a:lnTo>
                  <a:cubicBezTo>
                    <a:pt x="3411" y="4436"/>
                    <a:pt x="3411" y="4394"/>
                    <a:pt x="3453" y="4394"/>
                  </a:cubicBezTo>
                  <a:lnTo>
                    <a:pt x="3495" y="4436"/>
                  </a:lnTo>
                  <a:lnTo>
                    <a:pt x="3599" y="4478"/>
                  </a:lnTo>
                  <a:lnTo>
                    <a:pt x="3620" y="4562"/>
                  </a:lnTo>
                  <a:lnTo>
                    <a:pt x="3808" y="4562"/>
                  </a:lnTo>
                  <a:lnTo>
                    <a:pt x="3829" y="4583"/>
                  </a:lnTo>
                  <a:lnTo>
                    <a:pt x="3871" y="4562"/>
                  </a:lnTo>
                  <a:lnTo>
                    <a:pt x="3913" y="4583"/>
                  </a:lnTo>
                  <a:lnTo>
                    <a:pt x="3871" y="4499"/>
                  </a:lnTo>
                  <a:lnTo>
                    <a:pt x="3829" y="4394"/>
                  </a:lnTo>
                  <a:lnTo>
                    <a:pt x="3788" y="4352"/>
                  </a:lnTo>
                  <a:lnTo>
                    <a:pt x="3788" y="4185"/>
                  </a:lnTo>
                  <a:lnTo>
                    <a:pt x="3767" y="3976"/>
                  </a:lnTo>
                  <a:lnTo>
                    <a:pt x="3767" y="3934"/>
                  </a:lnTo>
                  <a:lnTo>
                    <a:pt x="3704" y="3913"/>
                  </a:lnTo>
                  <a:lnTo>
                    <a:pt x="3599" y="3767"/>
                  </a:lnTo>
                  <a:lnTo>
                    <a:pt x="3557" y="3662"/>
                  </a:lnTo>
                  <a:lnTo>
                    <a:pt x="3474" y="3662"/>
                  </a:lnTo>
                  <a:lnTo>
                    <a:pt x="3453" y="3704"/>
                  </a:lnTo>
                  <a:lnTo>
                    <a:pt x="3390" y="3662"/>
                  </a:lnTo>
                  <a:lnTo>
                    <a:pt x="3348" y="3662"/>
                  </a:lnTo>
                  <a:lnTo>
                    <a:pt x="3285" y="3725"/>
                  </a:lnTo>
                  <a:lnTo>
                    <a:pt x="3097" y="3725"/>
                  </a:lnTo>
                  <a:lnTo>
                    <a:pt x="3055" y="3704"/>
                  </a:lnTo>
                  <a:lnTo>
                    <a:pt x="3055" y="3767"/>
                  </a:lnTo>
                  <a:lnTo>
                    <a:pt x="3055" y="3808"/>
                  </a:lnTo>
                  <a:cubicBezTo>
                    <a:pt x="2992" y="3767"/>
                    <a:pt x="2972" y="3746"/>
                    <a:pt x="2930" y="3725"/>
                  </a:cubicBezTo>
                  <a:lnTo>
                    <a:pt x="2951" y="3620"/>
                  </a:lnTo>
                  <a:lnTo>
                    <a:pt x="2951" y="3536"/>
                  </a:lnTo>
                  <a:lnTo>
                    <a:pt x="2992" y="3495"/>
                  </a:lnTo>
                  <a:lnTo>
                    <a:pt x="2951" y="3432"/>
                  </a:lnTo>
                  <a:lnTo>
                    <a:pt x="2846" y="3432"/>
                  </a:lnTo>
                  <a:lnTo>
                    <a:pt x="2762" y="3390"/>
                  </a:lnTo>
                  <a:lnTo>
                    <a:pt x="2658" y="3390"/>
                  </a:lnTo>
                  <a:lnTo>
                    <a:pt x="2658" y="3306"/>
                  </a:lnTo>
                  <a:lnTo>
                    <a:pt x="2574" y="3097"/>
                  </a:lnTo>
                  <a:lnTo>
                    <a:pt x="2553" y="2992"/>
                  </a:lnTo>
                  <a:lnTo>
                    <a:pt x="2616" y="2971"/>
                  </a:lnTo>
                  <a:lnTo>
                    <a:pt x="2658" y="2992"/>
                  </a:lnTo>
                  <a:lnTo>
                    <a:pt x="2741" y="2992"/>
                  </a:lnTo>
                  <a:lnTo>
                    <a:pt x="2720" y="2971"/>
                  </a:lnTo>
                  <a:lnTo>
                    <a:pt x="2616" y="2888"/>
                  </a:lnTo>
                  <a:lnTo>
                    <a:pt x="2469" y="2888"/>
                  </a:lnTo>
                  <a:lnTo>
                    <a:pt x="2427" y="2783"/>
                  </a:lnTo>
                  <a:lnTo>
                    <a:pt x="2365" y="2825"/>
                  </a:lnTo>
                  <a:lnTo>
                    <a:pt x="2365" y="2930"/>
                  </a:lnTo>
                  <a:lnTo>
                    <a:pt x="2302" y="2992"/>
                  </a:lnTo>
                  <a:lnTo>
                    <a:pt x="2239" y="2930"/>
                  </a:lnTo>
                  <a:lnTo>
                    <a:pt x="2260" y="2804"/>
                  </a:lnTo>
                  <a:lnTo>
                    <a:pt x="2197" y="2679"/>
                  </a:lnTo>
                  <a:lnTo>
                    <a:pt x="2009" y="2574"/>
                  </a:lnTo>
                  <a:lnTo>
                    <a:pt x="1904" y="2574"/>
                  </a:lnTo>
                  <a:lnTo>
                    <a:pt x="1737" y="2699"/>
                  </a:lnTo>
                  <a:lnTo>
                    <a:pt x="1716" y="2783"/>
                  </a:lnTo>
                  <a:lnTo>
                    <a:pt x="1632" y="2804"/>
                  </a:lnTo>
                  <a:lnTo>
                    <a:pt x="1507" y="2762"/>
                  </a:lnTo>
                  <a:lnTo>
                    <a:pt x="1465" y="2658"/>
                  </a:lnTo>
                  <a:lnTo>
                    <a:pt x="1381" y="2574"/>
                  </a:lnTo>
                  <a:lnTo>
                    <a:pt x="1381" y="2448"/>
                  </a:lnTo>
                  <a:lnTo>
                    <a:pt x="1423" y="2365"/>
                  </a:lnTo>
                  <a:lnTo>
                    <a:pt x="1360" y="2281"/>
                  </a:lnTo>
                  <a:lnTo>
                    <a:pt x="1088" y="2239"/>
                  </a:lnTo>
                  <a:lnTo>
                    <a:pt x="1026" y="2176"/>
                  </a:lnTo>
                  <a:lnTo>
                    <a:pt x="1067" y="2051"/>
                  </a:lnTo>
                  <a:lnTo>
                    <a:pt x="1109" y="1967"/>
                  </a:lnTo>
                  <a:lnTo>
                    <a:pt x="1109" y="1842"/>
                  </a:lnTo>
                  <a:lnTo>
                    <a:pt x="1172" y="1737"/>
                  </a:lnTo>
                  <a:lnTo>
                    <a:pt x="1360" y="1549"/>
                  </a:lnTo>
                  <a:lnTo>
                    <a:pt x="1423" y="1507"/>
                  </a:lnTo>
                  <a:lnTo>
                    <a:pt x="1402" y="1570"/>
                  </a:lnTo>
                  <a:lnTo>
                    <a:pt x="1402" y="1632"/>
                  </a:lnTo>
                  <a:lnTo>
                    <a:pt x="1507" y="1465"/>
                  </a:lnTo>
                  <a:lnTo>
                    <a:pt x="1486" y="1339"/>
                  </a:lnTo>
                  <a:lnTo>
                    <a:pt x="1549" y="1193"/>
                  </a:lnTo>
                  <a:lnTo>
                    <a:pt x="1611" y="921"/>
                  </a:lnTo>
                  <a:lnTo>
                    <a:pt x="1549" y="837"/>
                  </a:lnTo>
                  <a:lnTo>
                    <a:pt x="1528" y="691"/>
                  </a:lnTo>
                  <a:lnTo>
                    <a:pt x="1465" y="649"/>
                  </a:lnTo>
                  <a:lnTo>
                    <a:pt x="1360" y="482"/>
                  </a:lnTo>
                  <a:lnTo>
                    <a:pt x="1381" y="251"/>
                  </a:lnTo>
                  <a:lnTo>
                    <a:pt x="1381" y="189"/>
                  </a:lnTo>
                  <a:lnTo>
                    <a:pt x="1381" y="105"/>
                  </a:lnTo>
                  <a:lnTo>
                    <a:pt x="1298" y="0"/>
                  </a:lnTo>
                  <a:lnTo>
                    <a:pt x="1256" y="42"/>
                  </a:lnTo>
                  <a:lnTo>
                    <a:pt x="1256" y="84"/>
                  </a:lnTo>
                  <a:lnTo>
                    <a:pt x="1172" y="168"/>
                  </a:lnTo>
                  <a:lnTo>
                    <a:pt x="1005" y="168"/>
                  </a:lnTo>
                  <a:lnTo>
                    <a:pt x="984" y="210"/>
                  </a:lnTo>
                  <a:lnTo>
                    <a:pt x="900" y="168"/>
                  </a:lnTo>
                  <a:lnTo>
                    <a:pt x="795" y="63"/>
                  </a:lnTo>
                  <a:lnTo>
                    <a:pt x="586" y="0"/>
                  </a:lnTo>
                  <a:close/>
                  <a:moveTo>
                    <a:pt x="1842" y="4060"/>
                  </a:moveTo>
                  <a:lnTo>
                    <a:pt x="1716" y="4080"/>
                  </a:lnTo>
                  <a:lnTo>
                    <a:pt x="1695" y="4164"/>
                  </a:lnTo>
                  <a:lnTo>
                    <a:pt x="1821" y="4227"/>
                  </a:lnTo>
                  <a:lnTo>
                    <a:pt x="1883" y="4248"/>
                  </a:lnTo>
                  <a:lnTo>
                    <a:pt x="1883" y="4352"/>
                  </a:lnTo>
                  <a:lnTo>
                    <a:pt x="1842" y="4457"/>
                  </a:lnTo>
                  <a:lnTo>
                    <a:pt x="1842" y="4666"/>
                  </a:lnTo>
                  <a:lnTo>
                    <a:pt x="1800" y="4792"/>
                  </a:lnTo>
                  <a:lnTo>
                    <a:pt x="1842" y="4980"/>
                  </a:lnTo>
                  <a:lnTo>
                    <a:pt x="1904" y="4959"/>
                  </a:lnTo>
                  <a:lnTo>
                    <a:pt x="1925" y="4896"/>
                  </a:lnTo>
                  <a:lnTo>
                    <a:pt x="2051" y="4813"/>
                  </a:lnTo>
                  <a:cubicBezTo>
                    <a:pt x="2093" y="4813"/>
                    <a:pt x="2114" y="4855"/>
                    <a:pt x="2135" y="4855"/>
                  </a:cubicBezTo>
                  <a:lnTo>
                    <a:pt x="2114" y="4959"/>
                  </a:lnTo>
                  <a:lnTo>
                    <a:pt x="2197" y="5001"/>
                  </a:lnTo>
                  <a:lnTo>
                    <a:pt x="2260" y="4917"/>
                  </a:lnTo>
                  <a:cubicBezTo>
                    <a:pt x="2323" y="4959"/>
                    <a:pt x="2344" y="5001"/>
                    <a:pt x="2407" y="5022"/>
                  </a:cubicBezTo>
                  <a:lnTo>
                    <a:pt x="2407" y="5106"/>
                  </a:lnTo>
                  <a:lnTo>
                    <a:pt x="2344" y="5231"/>
                  </a:lnTo>
                  <a:lnTo>
                    <a:pt x="2155" y="5294"/>
                  </a:lnTo>
                  <a:lnTo>
                    <a:pt x="2114" y="5378"/>
                  </a:lnTo>
                  <a:lnTo>
                    <a:pt x="2135" y="5545"/>
                  </a:lnTo>
                  <a:lnTo>
                    <a:pt x="2218" y="5545"/>
                  </a:lnTo>
                  <a:lnTo>
                    <a:pt x="2344" y="5629"/>
                  </a:lnTo>
                  <a:lnTo>
                    <a:pt x="2448" y="5629"/>
                  </a:lnTo>
                  <a:lnTo>
                    <a:pt x="2448" y="5754"/>
                  </a:lnTo>
                  <a:lnTo>
                    <a:pt x="2532" y="5817"/>
                  </a:lnTo>
                  <a:lnTo>
                    <a:pt x="2637" y="5754"/>
                  </a:lnTo>
                  <a:lnTo>
                    <a:pt x="2637" y="5650"/>
                  </a:lnTo>
                  <a:lnTo>
                    <a:pt x="2574" y="5587"/>
                  </a:lnTo>
                  <a:cubicBezTo>
                    <a:pt x="2616" y="5545"/>
                    <a:pt x="2637" y="5545"/>
                    <a:pt x="2658" y="5524"/>
                  </a:cubicBezTo>
                  <a:lnTo>
                    <a:pt x="2658" y="5503"/>
                  </a:lnTo>
                  <a:lnTo>
                    <a:pt x="2679" y="5587"/>
                  </a:lnTo>
                  <a:lnTo>
                    <a:pt x="2762" y="5482"/>
                  </a:lnTo>
                  <a:lnTo>
                    <a:pt x="2804" y="5231"/>
                  </a:lnTo>
                  <a:lnTo>
                    <a:pt x="2972" y="5064"/>
                  </a:lnTo>
                  <a:lnTo>
                    <a:pt x="2992" y="4959"/>
                  </a:lnTo>
                  <a:lnTo>
                    <a:pt x="2972" y="4855"/>
                  </a:lnTo>
                  <a:lnTo>
                    <a:pt x="3034" y="4771"/>
                  </a:lnTo>
                  <a:lnTo>
                    <a:pt x="3034" y="4750"/>
                  </a:lnTo>
                  <a:cubicBezTo>
                    <a:pt x="3087" y="4760"/>
                    <a:pt x="3128" y="4766"/>
                    <a:pt x="3170" y="4766"/>
                  </a:cubicBezTo>
                  <a:cubicBezTo>
                    <a:pt x="3212" y="4766"/>
                    <a:pt x="3254" y="4760"/>
                    <a:pt x="3306" y="4750"/>
                  </a:cubicBezTo>
                  <a:cubicBezTo>
                    <a:pt x="3348" y="4750"/>
                    <a:pt x="3369" y="4708"/>
                    <a:pt x="3369" y="4687"/>
                  </a:cubicBezTo>
                  <a:lnTo>
                    <a:pt x="3411" y="4750"/>
                  </a:lnTo>
                  <a:lnTo>
                    <a:pt x="3411" y="4896"/>
                  </a:lnTo>
                  <a:lnTo>
                    <a:pt x="3411" y="4917"/>
                  </a:lnTo>
                  <a:cubicBezTo>
                    <a:pt x="3390" y="4959"/>
                    <a:pt x="3390" y="4980"/>
                    <a:pt x="3411" y="4980"/>
                  </a:cubicBezTo>
                  <a:cubicBezTo>
                    <a:pt x="3453" y="5001"/>
                    <a:pt x="3453" y="5022"/>
                    <a:pt x="3474" y="5085"/>
                  </a:cubicBezTo>
                  <a:lnTo>
                    <a:pt x="3474" y="5189"/>
                  </a:lnTo>
                  <a:lnTo>
                    <a:pt x="3557" y="5231"/>
                  </a:lnTo>
                  <a:cubicBezTo>
                    <a:pt x="3599" y="5336"/>
                    <a:pt x="3683" y="5482"/>
                    <a:pt x="3704" y="5608"/>
                  </a:cubicBezTo>
                  <a:cubicBezTo>
                    <a:pt x="3716" y="5632"/>
                    <a:pt x="3750" y="5643"/>
                    <a:pt x="3780" y="5643"/>
                  </a:cubicBezTo>
                  <a:cubicBezTo>
                    <a:pt x="3801" y="5643"/>
                    <a:pt x="3821" y="5637"/>
                    <a:pt x="3829" y="5629"/>
                  </a:cubicBezTo>
                  <a:lnTo>
                    <a:pt x="3871" y="5754"/>
                  </a:lnTo>
                  <a:lnTo>
                    <a:pt x="3871" y="5838"/>
                  </a:lnTo>
                  <a:lnTo>
                    <a:pt x="3788" y="5733"/>
                  </a:lnTo>
                  <a:lnTo>
                    <a:pt x="3725" y="5733"/>
                  </a:lnTo>
                  <a:lnTo>
                    <a:pt x="3725" y="5901"/>
                  </a:lnTo>
                  <a:lnTo>
                    <a:pt x="3704" y="5943"/>
                  </a:lnTo>
                  <a:lnTo>
                    <a:pt x="3620" y="5901"/>
                  </a:lnTo>
                  <a:lnTo>
                    <a:pt x="3495" y="5838"/>
                  </a:lnTo>
                  <a:lnTo>
                    <a:pt x="3453" y="6068"/>
                  </a:lnTo>
                  <a:lnTo>
                    <a:pt x="3495" y="6110"/>
                  </a:lnTo>
                  <a:lnTo>
                    <a:pt x="3495" y="6173"/>
                  </a:lnTo>
                  <a:lnTo>
                    <a:pt x="3411" y="6215"/>
                  </a:lnTo>
                  <a:lnTo>
                    <a:pt x="3369" y="6068"/>
                  </a:lnTo>
                  <a:lnTo>
                    <a:pt x="3244" y="6131"/>
                  </a:lnTo>
                  <a:lnTo>
                    <a:pt x="3181" y="6340"/>
                  </a:lnTo>
                  <a:lnTo>
                    <a:pt x="3055" y="6424"/>
                  </a:lnTo>
                  <a:lnTo>
                    <a:pt x="2951" y="6445"/>
                  </a:lnTo>
                  <a:lnTo>
                    <a:pt x="2846" y="6549"/>
                  </a:lnTo>
                  <a:lnTo>
                    <a:pt x="2972" y="6361"/>
                  </a:lnTo>
                  <a:lnTo>
                    <a:pt x="2972" y="6173"/>
                  </a:lnTo>
                  <a:lnTo>
                    <a:pt x="2825" y="6047"/>
                  </a:lnTo>
                  <a:lnTo>
                    <a:pt x="2741" y="6047"/>
                  </a:lnTo>
                  <a:lnTo>
                    <a:pt x="2658" y="6152"/>
                  </a:lnTo>
                  <a:lnTo>
                    <a:pt x="2532" y="6215"/>
                  </a:lnTo>
                  <a:lnTo>
                    <a:pt x="2469" y="6319"/>
                  </a:lnTo>
                  <a:lnTo>
                    <a:pt x="2532" y="6424"/>
                  </a:lnTo>
                  <a:lnTo>
                    <a:pt x="2365" y="6445"/>
                  </a:lnTo>
                  <a:lnTo>
                    <a:pt x="2260" y="6424"/>
                  </a:lnTo>
                  <a:lnTo>
                    <a:pt x="2197" y="6487"/>
                  </a:lnTo>
                  <a:lnTo>
                    <a:pt x="2093" y="6529"/>
                  </a:lnTo>
                  <a:lnTo>
                    <a:pt x="1988" y="6654"/>
                  </a:lnTo>
                  <a:lnTo>
                    <a:pt x="2009" y="6738"/>
                  </a:lnTo>
                  <a:lnTo>
                    <a:pt x="1988" y="6884"/>
                  </a:lnTo>
                  <a:lnTo>
                    <a:pt x="1904" y="7052"/>
                  </a:lnTo>
                  <a:lnTo>
                    <a:pt x="2030" y="7177"/>
                  </a:lnTo>
                  <a:lnTo>
                    <a:pt x="2093" y="7093"/>
                  </a:lnTo>
                  <a:lnTo>
                    <a:pt x="2155" y="6863"/>
                  </a:lnTo>
                  <a:lnTo>
                    <a:pt x="2239" y="6801"/>
                  </a:lnTo>
                  <a:lnTo>
                    <a:pt x="2302" y="6675"/>
                  </a:lnTo>
                  <a:lnTo>
                    <a:pt x="2344" y="6654"/>
                  </a:lnTo>
                  <a:lnTo>
                    <a:pt x="2427" y="6738"/>
                  </a:lnTo>
                  <a:lnTo>
                    <a:pt x="2407" y="6863"/>
                  </a:lnTo>
                  <a:lnTo>
                    <a:pt x="2427" y="6884"/>
                  </a:lnTo>
                  <a:lnTo>
                    <a:pt x="2469" y="6863"/>
                  </a:lnTo>
                  <a:lnTo>
                    <a:pt x="2532" y="6884"/>
                  </a:lnTo>
                  <a:lnTo>
                    <a:pt x="2532" y="6780"/>
                  </a:lnTo>
                  <a:lnTo>
                    <a:pt x="2574" y="6759"/>
                  </a:lnTo>
                  <a:lnTo>
                    <a:pt x="2637" y="6780"/>
                  </a:lnTo>
                  <a:lnTo>
                    <a:pt x="2616" y="6863"/>
                  </a:lnTo>
                  <a:lnTo>
                    <a:pt x="2658" y="6863"/>
                  </a:lnTo>
                  <a:lnTo>
                    <a:pt x="2762" y="6947"/>
                  </a:lnTo>
                  <a:lnTo>
                    <a:pt x="2825" y="6947"/>
                  </a:lnTo>
                  <a:lnTo>
                    <a:pt x="2762" y="6863"/>
                  </a:lnTo>
                  <a:lnTo>
                    <a:pt x="2783" y="6801"/>
                  </a:lnTo>
                  <a:lnTo>
                    <a:pt x="2762" y="6759"/>
                  </a:lnTo>
                  <a:lnTo>
                    <a:pt x="2825" y="6696"/>
                  </a:lnTo>
                  <a:lnTo>
                    <a:pt x="2867" y="6696"/>
                  </a:lnTo>
                  <a:lnTo>
                    <a:pt x="2972" y="6801"/>
                  </a:lnTo>
                  <a:lnTo>
                    <a:pt x="3076" y="6842"/>
                  </a:lnTo>
                  <a:lnTo>
                    <a:pt x="3181" y="6905"/>
                  </a:lnTo>
                  <a:lnTo>
                    <a:pt x="3202" y="7010"/>
                  </a:lnTo>
                  <a:lnTo>
                    <a:pt x="3306" y="7093"/>
                  </a:lnTo>
                  <a:lnTo>
                    <a:pt x="3202" y="7073"/>
                  </a:lnTo>
                  <a:lnTo>
                    <a:pt x="3160" y="7093"/>
                  </a:lnTo>
                  <a:lnTo>
                    <a:pt x="3160" y="7156"/>
                  </a:lnTo>
                  <a:lnTo>
                    <a:pt x="3097" y="7219"/>
                  </a:lnTo>
                  <a:lnTo>
                    <a:pt x="3160" y="7282"/>
                  </a:lnTo>
                  <a:lnTo>
                    <a:pt x="3160" y="7365"/>
                  </a:lnTo>
                  <a:lnTo>
                    <a:pt x="3139" y="7428"/>
                  </a:lnTo>
                  <a:lnTo>
                    <a:pt x="3202" y="7533"/>
                  </a:lnTo>
                  <a:lnTo>
                    <a:pt x="3244" y="7637"/>
                  </a:lnTo>
                  <a:lnTo>
                    <a:pt x="3348" y="7784"/>
                  </a:lnTo>
                  <a:lnTo>
                    <a:pt x="3474" y="7784"/>
                  </a:lnTo>
                  <a:lnTo>
                    <a:pt x="3578" y="7847"/>
                  </a:lnTo>
                  <a:lnTo>
                    <a:pt x="3704" y="7909"/>
                  </a:lnTo>
                  <a:lnTo>
                    <a:pt x="3808" y="7847"/>
                  </a:lnTo>
                  <a:lnTo>
                    <a:pt x="3829" y="7805"/>
                  </a:lnTo>
                  <a:lnTo>
                    <a:pt x="3892" y="7742"/>
                  </a:lnTo>
                  <a:lnTo>
                    <a:pt x="3913" y="7805"/>
                  </a:lnTo>
                  <a:lnTo>
                    <a:pt x="3871" y="7889"/>
                  </a:lnTo>
                  <a:lnTo>
                    <a:pt x="3892" y="7993"/>
                  </a:lnTo>
                  <a:lnTo>
                    <a:pt x="3913" y="8035"/>
                  </a:lnTo>
                  <a:lnTo>
                    <a:pt x="3997" y="7993"/>
                  </a:lnTo>
                  <a:lnTo>
                    <a:pt x="4143" y="7784"/>
                  </a:lnTo>
                  <a:lnTo>
                    <a:pt x="4143" y="7637"/>
                  </a:lnTo>
                  <a:lnTo>
                    <a:pt x="4101" y="7575"/>
                  </a:lnTo>
                  <a:lnTo>
                    <a:pt x="4039" y="7407"/>
                  </a:lnTo>
                  <a:lnTo>
                    <a:pt x="3934" y="7324"/>
                  </a:lnTo>
                  <a:lnTo>
                    <a:pt x="3976" y="7219"/>
                  </a:lnTo>
                  <a:lnTo>
                    <a:pt x="4101" y="6989"/>
                  </a:lnTo>
                  <a:lnTo>
                    <a:pt x="4185" y="6947"/>
                  </a:lnTo>
                  <a:lnTo>
                    <a:pt x="4248" y="7052"/>
                  </a:lnTo>
                  <a:lnTo>
                    <a:pt x="4290" y="7156"/>
                  </a:lnTo>
                  <a:lnTo>
                    <a:pt x="4332" y="7219"/>
                  </a:lnTo>
                  <a:lnTo>
                    <a:pt x="4332" y="7324"/>
                  </a:lnTo>
                  <a:lnTo>
                    <a:pt x="4394" y="7512"/>
                  </a:lnTo>
                  <a:lnTo>
                    <a:pt x="4415" y="7596"/>
                  </a:lnTo>
                  <a:lnTo>
                    <a:pt x="4415" y="7512"/>
                  </a:lnTo>
                  <a:lnTo>
                    <a:pt x="4415" y="7386"/>
                  </a:lnTo>
                  <a:lnTo>
                    <a:pt x="4352" y="7219"/>
                  </a:lnTo>
                  <a:lnTo>
                    <a:pt x="4394" y="7156"/>
                  </a:lnTo>
                  <a:lnTo>
                    <a:pt x="4436" y="7156"/>
                  </a:lnTo>
                  <a:lnTo>
                    <a:pt x="4499" y="7219"/>
                  </a:lnTo>
                  <a:lnTo>
                    <a:pt x="4499" y="7156"/>
                  </a:lnTo>
                  <a:lnTo>
                    <a:pt x="4541" y="7156"/>
                  </a:lnTo>
                  <a:lnTo>
                    <a:pt x="4604" y="6989"/>
                  </a:lnTo>
                  <a:lnTo>
                    <a:pt x="4562" y="6801"/>
                  </a:lnTo>
                  <a:lnTo>
                    <a:pt x="4499" y="6696"/>
                  </a:lnTo>
                  <a:lnTo>
                    <a:pt x="4436" y="6591"/>
                  </a:lnTo>
                  <a:lnTo>
                    <a:pt x="4436" y="6466"/>
                  </a:lnTo>
                  <a:lnTo>
                    <a:pt x="4415" y="6340"/>
                  </a:lnTo>
                  <a:lnTo>
                    <a:pt x="4352" y="6424"/>
                  </a:lnTo>
                  <a:lnTo>
                    <a:pt x="4352" y="6277"/>
                  </a:lnTo>
                  <a:lnTo>
                    <a:pt x="4352" y="6215"/>
                  </a:lnTo>
                  <a:lnTo>
                    <a:pt x="4311" y="6215"/>
                  </a:lnTo>
                  <a:lnTo>
                    <a:pt x="4227" y="6131"/>
                  </a:lnTo>
                  <a:lnTo>
                    <a:pt x="4248" y="6068"/>
                  </a:lnTo>
                  <a:lnTo>
                    <a:pt x="4332" y="6068"/>
                  </a:lnTo>
                  <a:lnTo>
                    <a:pt x="4332" y="5922"/>
                  </a:lnTo>
                  <a:lnTo>
                    <a:pt x="4248" y="5796"/>
                  </a:lnTo>
                  <a:lnTo>
                    <a:pt x="4248" y="5712"/>
                  </a:lnTo>
                  <a:lnTo>
                    <a:pt x="4185" y="5796"/>
                  </a:lnTo>
                  <a:lnTo>
                    <a:pt x="4080" y="5692"/>
                  </a:lnTo>
                  <a:lnTo>
                    <a:pt x="3913" y="5545"/>
                  </a:lnTo>
                  <a:lnTo>
                    <a:pt x="3892" y="5440"/>
                  </a:lnTo>
                  <a:lnTo>
                    <a:pt x="3871" y="5440"/>
                  </a:lnTo>
                  <a:lnTo>
                    <a:pt x="3767" y="5420"/>
                  </a:lnTo>
                  <a:lnTo>
                    <a:pt x="3767" y="5503"/>
                  </a:lnTo>
                  <a:cubicBezTo>
                    <a:pt x="3725" y="5482"/>
                    <a:pt x="3725" y="5420"/>
                    <a:pt x="3704" y="5399"/>
                  </a:cubicBezTo>
                  <a:lnTo>
                    <a:pt x="3704" y="5315"/>
                  </a:lnTo>
                  <a:lnTo>
                    <a:pt x="3662" y="5210"/>
                  </a:lnTo>
                  <a:lnTo>
                    <a:pt x="3662" y="5273"/>
                  </a:lnTo>
                  <a:cubicBezTo>
                    <a:pt x="3620" y="5231"/>
                    <a:pt x="3620" y="5210"/>
                    <a:pt x="3599" y="5189"/>
                  </a:cubicBezTo>
                  <a:lnTo>
                    <a:pt x="3683" y="5168"/>
                  </a:lnTo>
                  <a:lnTo>
                    <a:pt x="3683" y="5085"/>
                  </a:lnTo>
                  <a:lnTo>
                    <a:pt x="3578" y="4896"/>
                  </a:lnTo>
                  <a:lnTo>
                    <a:pt x="3495" y="4855"/>
                  </a:lnTo>
                  <a:lnTo>
                    <a:pt x="3474" y="4666"/>
                  </a:lnTo>
                  <a:lnTo>
                    <a:pt x="3411" y="4562"/>
                  </a:lnTo>
                  <a:cubicBezTo>
                    <a:pt x="3411" y="4541"/>
                    <a:pt x="3411" y="4541"/>
                    <a:pt x="3453" y="4499"/>
                  </a:cubicBezTo>
                  <a:cubicBezTo>
                    <a:pt x="3474" y="4478"/>
                    <a:pt x="3453" y="4457"/>
                    <a:pt x="3411" y="4436"/>
                  </a:cubicBezTo>
                  <a:lnTo>
                    <a:pt x="3390" y="4457"/>
                  </a:lnTo>
                  <a:lnTo>
                    <a:pt x="3411" y="4457"/>
                  </a:lnTo>
                  <a:lnTo>
                    <a:pt x="3411" y="4478"/>
                  </a:lnTo>
                  <a:cubicBezTo>
                    <a:pt x="3411" y="4478"/>
                    <a:pt x="3390" y="4478"/>
                    <a:pt x="3390" y="4499"/>
                  </a:cubicBezTo>
                  <a:lnTo>
                    <a:pt x="3390" y="4541"/>
                  </a:lnTo>
                  <a:lnTo>
                    <a:pt x="3306" y="4562"/>
                  </a:lnTo>
                  <a:lnTo>
                    <a:pt x="3202" y="4499"/>
                  </a:lnTo>
                  <a:lnTo>
                    <a:pt x="3139" y="4499"/>
                  </a:lnTo>
                  <a:lnTo>
                    <a:pt x="3181" y="4604"/>
                  </a:lnTo>
                  <a:lnTo>
                    <a:pt x="3181" y="4666"/>
                  </a:lnTo>
                  <a:cubicBezTo>
                    <a:pt x="3097" y="4687"/>
                    <a:pt x="3055" y="4708"/>
                    <a:pt x="2972" y="4750"/>
                  </a:cubicBezTo>
                  <a:lnTo>
                    <a:pt x="2972" y="4583"/>
                  </a:lnTo>
                  <a:lnTo>
                    <a:pt x="2930" y="4604"/>
                  </a:lnTo>
                  <a:lnTo>
                    <a:pt x="2888" y="4750"/>
                  </a:lnTo>
                  <a:lnTo>
                    <a:pt x="2888" y="4792"/>
                  </a:lnTo>
                  <a:lnTo>
                    <a:pt x="2783" y="4980"/>
                  </a:lnTo>
                  <a:lnTo>
                    <a:pt x="2783" y="5106"/>
                  </a:lnTo>
                  <a:lnTo>
                    <a:pt x="2741" y="5273"/>
                  </a:lnTo>
                  <a:lnTo>
                    <a:pt x="2658" y="5378"/>
                  </a:lnTo>
                  <a:lnTo>
                    <a:pt x="2658" y="5482"/>
                  </a:lnTo>
                  <a:cubicBezTo>
                    <a:pt x="2646" y="5459"/>
                    <a:pt x="2622" y="5443"/>
                    <a:pt x="2599" y="5443"/>
                  </a:cubicBezTo>
                  <a:cubicBezTo>
                    <a:pt x="2580" y="5443"/>
                    <a:pt x="2562" y="5454"/>
                    <a:pt x="2553" y="5482"/>
                  </a:cubicBezTo>
                  <a:lnTo>
                    <a:pt x="2553" y="5315"/>
                  </a:lnTo>
                  <a:lnTo>
                    <a:pt x="2637" y="4980"/>
                  </a:lnTo>
                  <a:lnTo>
                    <a:pt x="2741" y="4876"/>
                  </a:lnTo>
                  <a:lnTo>
                    <a:pt x="2741" y="4771"/>
                  </a:lnTo>
                  <a:lnTo>
                    <a:pt x="2658" y="4687"/>
                  </a:lnTo>
                  <a:lnTo>
                    <a:pt x="2616" y="4708"/>
                  </a:lnTo>
                  <a:lnTo>
                    <a:pt x="2532" y="4687"/>
                  </a:lnTo>
                  <a:lnTo>
                    <a:pt x="2448" y="4750"/>
                  </a:lnTo>
                  <a:lnTo>
                    <a:pt x="2448" y="4855"/>
                  </a:lnTo>
                  <a:cubicBezTo>
                    <a:pt x="2427" y="4792"/>
                    <a:pt x="2365" y="4708"/>
                    <a:pt x="2323" y="4666"/>
                  </a:cubicBezTo>
                  <a:lnTo>
                    <a:pt x="2427" y="4583"/>
                  </a:lnTo>
                  <a:lnTo>
                    <a:pt x="2469" y="4457"/>
                  </a:lnTo>
                  <a:lnTo>
                    <a:pt x="2532" y="4394"/>
                  </a:lnTo>
                  <a:lnTo>
                    <a:pt x="2553" y="4290"/>
                  </a:lnTo>
                  <a:lnTo>
                    <a:pt x="2511" y="4227"/>
                  </a:lnTo>
                  <a:lnTo>
                    <a:pt x="2427" y="4269"/>
                  </a:lnTo>
                  <a:lnTo>
                    <a:pt x="2344" y="4373"/>
                  </a:lnTo>
                  <a:lnTo>
                    <a:pt x="2260" y="4269"/>
                  </a:lnTo>
                  <a:lnTo>
                    <a:pt x="2197" y="4248"/>
                  </a:lnTo>
                  <a:lnTo>
                    <a:pt x="2009" y="4248"/>
                  </a:lnTo>
                  <a:lnTo>
                    <a:pt x="2030" y="4185"/>
                  </a:lnTo>
                  <a:lnTo>
                    <a:pt x="1946" y="4164"/>
                  </a:lnTo>
                  <a:lnTo>
                    <a:pt x="1842" y="406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70"/>
            <p:cNvSpPr/>
            <p:nvPr/>
          </p:nvSpPr>
          <p:spPr>
            <a:xfrm>
              <a:off x="4595934" y="3205063"/>
              <a:ext cx="26673" cy="13340"/>
            </a:xfrm>
            <a:custGeom>
              <a:avLst/>
              <a:gdLst/>
              <a:ahLst/>
              <a:cxnLst/>
              <a:rect l="l" t="t" r="r" b="b"/>
              <a:pathLst>
                <a:path w="2240" h="1173" extrusionOk="0">
                  <a:moveTo>
                    <a:pt x="2177" y="1"/>
                  </a:moveTo>
                  <a:lnTo>
                    <a:pt x="1968" y="43"/>
                  </a:lnTo>
                  <a:lnTo>
                    <a:pt x="1821" y="43"/>
                  </a:lnTo>
                  <a:lnTo>
                    <a:pt x="1675" y="64"/>
                  </a:lnTo>
                  <a:lnTo>
                    <a:pt x="1570" y="64"/>
                  </a:lnTo>
                  <a:lnTo>
                    <a:pt x="1424" y="105"/>
                  </a:lnTo>
                  <a:lnTo>
                    <a:pt x="1193" y="105"/>
                  </a:lnTo>
                  <a:lnTo>
                    <a:pt x="1005" y="252"/>
                  </a:lnTo>
                  <a:lnTo>
                    <a:pt x="880" y="315"/>
                  </a:lnTo>
                  <a:lnTo>
                    <a:pt x="817" y="336"/>
                  </a:lnTo>
                  <a:lnTo>
                    <a:pt x="712" y="357"/>
                  </a:lnTo>
                  <a:lnTo>
                    <a:pt x="628" y="377"/>
                  </a:lnTo>
                  <a:lnTo>
                    <a:pt x="482" y="419"/>
                  </a:lnTo>
                  <a:lnTo>
                    <a:pt x="398" y="482"/>
                  </a:lnTo>
                  <a:lnTo>
                    <a:pt x="377" y="524"/>
                  </a:lnTo>
                  <a:lnTo>
                    <a:pt x="252" y="587"/>
                  </a:lnTo>
                  <a:lnTo>
                    <a:pt x="210" y="733"/>
                  </a:lnTo>
                  <a:lnTo>
                    <a:pt x="105" y="880"/>
                  </a:lnTo>
                  <a:lnTo>
                    <a:pt x="84" y="942"/>
                  </a:lnTo>
                  <a:lnTo>
                    <a:pt x="147" y="984"/>
                  </a:lnTo>
                  <a:lnTo>
                    <a:pt x="147" y="1047"/>
                  </a:lnTo>
                  <a:lnTo>
                    <a:pt x="84" y="1047"/>
                  </a:lnTo>
                  <a:lnTo>
                    <a:pt x="43" y="1005"/>
                  </a:lnTo>
                  <a:lnTo>
                    <a:pt x="1" y="1110"/>
                  </a:lnTo>
                  <a:lnTo>
                    <a:pt x="63" y="1173"/>
                  </a:lnTo>
                  <a:lnTo>
                    <a:pt x="252" y="1152"/>
                  </a:lnTo>
                  <a:lnTo>
                    <a:pt x="419" y="1047"/>
                  </a:lnTo>
                  <a:lnTo>
                    <a:pt x="503" y="1005"/>
                  </a:lnTo>
                  <a:lnTo>
                    <a:pt x="608" y="1005"/>
                  </a:lnTo>
                  <a:lnTo>
                    <a:pt x="712" y="942"/>
                  </a:lnTo>
                  <a:lnTo>
                    <a:pt x="796" y="838"/>
                  </a:lnTo>
                  <a:lnTo>
                    <a:pt x="1005" y="670"/>
                  </a:lnTo>
                  <a:lnTo>
                    <a:pt x="1047" y="587"/>
                  </a:lnTo>
                  <a:lnTo>
                    <a:pt x="1110" y="566"/>
                  </a:lnTo>
                  <a:lnTo>
                    <a:pt x="1131" y="566"/>
                  </a:lnTo>
                  <a:lnTo>
                    <a:pt x="1235" y="461"/>
                  </a:lnTo>
                  <a:lnTo>
                    <a:pt x="1340" y="440"/>
                  </a:lnTo>
                  <a:lnTo>
                    <a:pt x="1444" y="440"/>
                  </a:lnTo>
                  <a:lnTo>
                    <a:pt x="1675" y="419"/>
                  </a:lnTo>
                  <a:lnTo>
                    <a:pt x="1842" y="315"/>
                  </a:lnTo>
                  <a:lnTo>
                    <a:pt x="2030" y="252"/>
                  </a:lnTo>
                  <a:lnTo>
                    <a:pt x="2051" y="168"/>
                  </a:lnTo>
                  <a:lnTo>
                    <a:pt x="2135" y="168"/>
                  </a:lnTo>
                  <a:lnTo>
                    <a:pt x="2240" y="105"/>
                  </a:lnTo>
                  <a:lnTo>
                    <a:pt x="2240" y="43"/>
                  </a:lnTo>
                  <a:lnTo>
                    <a:pt x="21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6" name="Google Shape;936;p70"/>
            <p:cNvGrpSpPr/>
            <p:nvPr/>
          </p:nvGrpSpPr>
          <p:grpSpPr>
            <a:xfrm>
              <a:off x="4403342" y="3107749"/>
              <a:ext cx="316680" cy="101374"/>
              <a:chOff x="5068275" y="3161675"/>
              <a:chExt cx="664875" cy="222850"/>
            </a:xfrm>
          </p:grpSpPr>
          <p:sp>
            <p:nvSpPr>
              <p:cNvPr id="937" name="Google Shape;937;p70"/>
              <p:cNvSpPr/>
              <p:nvPr/>
            </p:nvSpPr>
            <p:spPr>
              <a:xfrm>
                <a:off x="5408300" y="3224425"/>
                <a:ext cx="96775" cy="107800"/>
              </a:xfrm>
              <a:custGeom>
                <a:avLst/>
                <a:gdLst/>
                <a:ahLst/>
                <a:cxnLst/>
                <a:rect l="l" t="t" r="r" b="b"/>
                <a:pathLst>
                  <a:path w="3871" h="4312" extrusionOk="0">
                    <a:moveTo>
                      <a:pt x="3620" y="1"/>
                    </a:moveTo>
                    <a:lnTo>
                      <a:pt x="3515" y="43"/>
                    </a:lnTo>
                    <a:lnTo>
                      <a:pt x="3494" y="147"/>
                    </a:lnTo>
                    <a:lnTo>
                      <a:pt x="3390" y="231"/>
                    </a:lnTo>
                    <a:lnTo>
                      <a:pt x="3390" y="294"/>
                    </a:lnTo>
                    <a:lnTo>
                      <a:pt x="3285" y="357"/>
                    </a:lnTo>
                    <a:lnTo>
                      <a:pt x="3181" y="398"/>
                    </a:lnTo>
                    <a:lnTo>
                      <a:pt x="3139" y="461"/>
                    </a:lnTo>
                    <a:lnTo>
                      <a:pt x="2992" y="503"/>
                    </a:lnTo>
                    <a:lnTo>
                      <a:pt x="2720" y="440"/>
                    </a:lnTo>
                    <a:lnTo>
                      <a:pt x="2469" y="419"/>
                    </a:lnTo>
                    <a:lnTo>
                      <a:pt x="2448" y="503"/>
                    </a:lnTo>
                    <a:lnTo>
                      <a:pt x="2406" y="503"/>
                    </a:lnTo>
                    <a:lnTo>
                      <a:pt x="2260" y="398"/>
                    </a:lnTo>
                    <a:lnTo>
                      <a:pt x="2092" y="398"/>
                    </a:lnTo>
                    <a:lnTo>
                      <a:pt x="1988" y="357"/>
                    </a:lnTo>
                    <a:lnTo>
                      <a:pt x="1820" y="336"/>
                    </a:lnTo>
                    <a:lnTo>
                      <a:pt x="1737" y="398"/>
                    </a:lnTo>
                    <a:lnTo>
                      <a:pt x="1674" y="336"/>
                    </a:lnTo>
                    <a:lnTo>
                      <a:pt x="1569" y="231"/>
                    </a:lnTo>
                    <a:lnTo>
                      <a:pt x="1381" y="210"/>
                    </a:lnTo>
                    <a:lnTo>
                      <a:pt x="1276" y="210"/>
                    </a:lnTo>
                    <a:lnTo>
                      <a:pt x="1276" y="336"/>
                    </a:lnTo>
                    <a:lnTo>
                      <a:pt x="1193" y="398"/>
                    </a:lnTo>
                    <a:lnTo>
                      <a:pt x="1151" y="503"/>
                    </a:lnTo>
                    <a:lnTo>
                      <a:pt x="1067" y="566"/>
                    </a:lnTo>
                    <a:lnTo>
                      <a:pt x="900" y="524"/>
                    </a:lnTo>
                    <a:lnTo>
                      <a:pt x="774" y="545"/>
                    </a:lnTo>
                    <a:lnTo>
                      <a:pt x="712" y="608"/>
                    </a:lnTo>
                    <a:lnTo>
                      <a:pt x="753" y="650"/>
                    </a:lnTo>
                    <a:lnTo>
                      <a:pt x="586" y="775"/>
                    </a:lnTo>
                    <a:lnTo>
                      <a:pt x="586" y="942"/>
                    </a:lnTo>
                    <a:lnTo>
                      <a:pt x="628" y="1047"/>
                    </a:lnTo>
                    <a:lnTo>
                      <a:pt x="628" y="1235"/>
                    </a:lnTo>
                    <a:lnTo>
                      <a:pt x="586" y="1298"/>
                    </a:lnTo>
                    <a:lnTo>
                      <a:pt x="649" y="1445"/>
                    </a:lnTo>
                    <a:lnTo>
                      <a:pt x="670" y="1549"/>
                    </a:lnTo>
                    <a:lnTo>
                      <a:pt x="628" y="1486"/>
                    </a:lnTo>
                    <a:lnTo>
                      <a:pt x="565" y="1403"/>
                    </a:lnTo>
                    <a:lnTo>
                      <a:pt x="523" y="1445"/>
                    </a:lnTo>
                    <a:lnTo>
                      <a:pt x="440" y="1507"/>
                    </a:lnTo>
                    <a:lnTo>
                      <a:pt x="335" y="1570"/>
                    </a:lnTo>
                    <a:lnTo>
                      <a:pt x="314" y="1675"/>
                    </a:lnTo>
                    <a:lnTo>
                      <a:pt x="335" y="1800"/>
                    </a:lnTo>
                    <a:lnTo>
                      <a:pt x="314" y="1905"/>
                    </a:lnTo>
                    <a:lnTo>
                      <a:pt x="335" y="2135"/>
                    </a:lnTo>
                    <a:lnTo>
                      <a:pt x="314" y="2198"/>
                    </a:lnTo>
                    <a:lnTo>
                      <a:pt x="272" y="2303"/>
                    </a:lnTo>
                    <a:lnTo>
                      <a:pt x="188" y="2323"/>
                    </a:lnTo>
                    <a:lnTo>
                      <a:pt x="188" y="2449"/>
                    </a:lnTo>
                    <a:lnTo>
                      <a:pt x="63" y="2554"/>
                    </a:lnTo>
                    <a:lnTo>
                      <a:pt x="42" y="2721"/>
                    </a:lnTo>
                    <a:lnTo>
                      <a:pt x="42" y="2763"/>
                    </a:lnTo>
                    <a:lnTo>
                      <a:pt x="0" y="2826"/>
                    </a:lnTo>
                    <a:lnTo>
                      <a:pt x="63" y="3035"/>
                    </a:lnTo>
                    <a:lnTo>
                      <a:pt x="126" y="3139"/>
                    </a:lnTo>
                    <a:lnTo>
                      <a:pt x="168" y="3119"/>
                    </a:lnTo>
                    <a:lnTo>
                      <a:pt x="251" y="3119"/>
                    </a:lnTo>
                    <a:lnTo>
                      <a:pt x="335" y="3056"/>
                    </a:lnTo>
                    <a:lnTo>
                      <a:pt x="377" y="3077"/>
                    </a:lnTo>
                    <a:lnTo>
                      <a:pt x="419" y="3223"/>
                    </a:lnTo>
                    <a:lnTo>
                      <a:pt x="523" y="3495"/>
                    </a:lnTo>
                    <a:lnTo>
                      <a:pt x="481" y="3558"/>
                    </a:lnTo>
                    <a:lnTo>
                      <a:pt x="440" y="3704"/>
                    </a:lnTo>
                    <a:lnTo>
                      <a:pt x="356" y="3851"/>
                    </a:lnTo>
                    <a:lnTo>
                      <a:pt x="356" y="4081"/>
                    </a:lnTo>
                    <a:lnTo>
                      <a:pt x="356" y="4269"/>
                    </a:lnTo>
                    <a:lnTo>
                      <a:pt x="440" y="4269"/>
                    </a:lnTo>
                    <a:lnTo>
                      <a:pt x="523" y="4311"/>
                    </a:lnTo>
                    <a:lnTo>
                      <a:pt x="628" y="4311"/>
                    </a:lnTo>
                    <a:lnTo>
                      <a:pt x="670" y="4269"/>
                    </a:lnTo>
                    <a:lnTo>
                      <a:pt x="774" y="4290"/>
                    </a:lnTo>
                    <a:lnTo>
                      <a:pt x="879" y="4269"/>
                    </a:lnTo>
                    <a:lnTo>
                      <a:pt x="963" y="4311"/>
                    </a:lnTo>
                    <a:lnTo>
                      <a:pt x="984" y="4227"/>
                    </a:lnTo>
                    <a:lnTo>
                      <a:pt x="963" y="4102"/>
                    </a:lnTo>
                    <a:lnTo>
                      <a:pt x="879" y="4060"/>
                    </a:lnTo>
                    <a:lnTo>
                      <a:pt x="858" y="3914"/>
                    </a:lnTo>
                    <a:lnTo>
                      <a:pt x="942" y="3809"/>
                    </a:lnTo>
                    <a:lnTo>
                      <a:pt x="963" y="3600"/>
                    </a:lnTo>
                    <a:lnTo>
                      <a:pt x="942" y="3432"/>
                    </a:lnTo>
                    <a:lnTo>
                      <a:pt x="879" y="3391"/>
                    </a:lnTo>
                    <a:lnTo>
                      <a:pt x="1004" y="3223"/>
                    </a:lnTo>
                    <a:lnTo>
                      <a:pt x="1046" y="3056"/>
                    </a:lnTo>
                    <a:lnTo>
                      <a:pt x="1004" y="2909"/>
                    </a:lnTo>
                    <a:lnTo>
                      <a:pt x="942" y="2826"/>
                    </a:lnTo>
                    <a:lnTo>
                      <a:pt x="942" y="2763"/>
                    </a:lnTo>
                    <a:lnTo>
                      <a:pt x="1067" y="2700"/>
                    </a:lnTo>
                    <a:lnTo>
                      <a:pt x="1088" y="2616"/>
                    </a:lnTo>
                    <a:lnTo>
                      <a:pt x="1214" y="2595"/>
                    </a:lnTo>
                    <a:lnTo>
                      <a:pt x="1318" y="2637"/>
                    </a:lnTo>
                    <a:lnTo>
                      <a:pt x="1318" y="2700"/>
                    </a:lnTo>
                    <a:lnTo>
                      <a:pt x="1381" y="2763"/>
                    </a:lnTo>
                    <a:lnTo>
                      <a:pt x="1381" y="2909"/>
                    </a:lnTo>
                    <a:lnTo>
                      <a:pt x="1276" y="3014"/>
                    </a:lnTo>
                    <a:lnTo>
                      <a:pt x="1276" y="3119"/>
                    </a:lnTo>
                    <a:lnTo>
                      <a:pt x="1318" y="3223"/>
                    </a:lnTo>
                    <a:lnTo>
                      <a:pt x="1402" y="3244"/>
                    </a:lnTo>
                    <a:lnTo>
                      <a:pt x="1486" y="3328"/>
                    </a:lnTo>
                    <a:lnTo>
                      <a:pt x="1611" y="3391"/>
                    </a:lnTo>
                    <a:lnTo>
                      <a:pt x="1632" y="3495"/>
                    </a:lnTo>
                    <a:lnTo>
                      <a:pt x="1590" y="3495"/>
                    </a:lnTo>
                    <a:lnTo>
                      <a:pt x="1569" y="3704"/>
                    </a:lnTo>
                    <a:lnTo>
                      <a:pt x="1590" y="3851"/>
                    </a:lnTo>
                    <a:lnTo>
                      <a:pt x="1674" y="3872"/>
                    </a:lnTo>
                    <a:lnTo>
                      <a:pt x="1737" y="3851"/>
                    </a:lnTo>
                    <a:lnTo>
                      <a:pt x="1883" y="3893"/>
                    </a:lnTo>
                    <a:lnTo>
                      <a:pt x="1946" y="3872"/>
                    </a:lnTo>
                    <a:lnTo>
                      <a:pt x="1946" y="3851"/>
                    </a:lnTo>
                    <a:lnTo>
                      <a:pt x="1925" y="3746"/>
                    </a:lnTo>
                    <a:lnTo>
                      <a:pt x="2030" y="3663"/>
                    </a:lnTo>
                    <a:lnTo>
                      <a:pt x="2113" y="3642"/>
                    </a:lnTo>
                    <a:lnTo>
                      <a:pt x="2260" y="3558"/>
                    </a:lnTo>
                    <a:lnTo>
                      <a:pt x="2427" y="3579"/>
                    </a:lnTo>
                    <a:lnTo>
                      <a:pt x="2511" y="3495"/>
                    </a:lnTo>
                    <a:lnTo>
                      <a:pt x="2532" y="3537"/>
                    </a:lnTo>
                    <a:lnTo>
                      <a:pt x="2616" y="3537"/>
                    </a:lnTo>
                    <a:lnTo>
                      <a:pt x="2657" y="3453"/>
                    </a:lnTo>
                    <a:lnTo>
                      <a:pt x="2657" y="3391"/>
                    </a:lnTo>
                    <a:lnTo>
                      <a:pt x="2511" y="3370"/>
                    </a:lnTo>
                    <a:lnTo>
                      <a:pt x="2448" y="3391"/>
                    </a:lnTo>
                    <a:lnTo>
                      <a:pt x="2281" y="3391"/>
                    </a:lnTo>
                    <a:lnTo>
                      <a:pt x="2281" y="3328"/>
                    </a:lnTo>
                    <a:lnTo>
                      <a:pt x="2239" y="3328"/>
                    </a:lnTo>
                    <a:lnTo>
                      <a:pt x="2239" y="3244"/>
                    </a:lnTo>
                    <a:lnTo>
                      <a:pt x="2197" y="3244"/>
                    </a:lnTo>
                    <a:lnTo>
                      <a:pt x="2134" y="3265"/>
                    </a:lnTo>
                    <a:lnTo>
                      <a:pt x="2134" y="3223"/>
                    </a:lnTo>
                    <a:lnTo>
                      <a:pt x="2030" y="3181"/>
                    </a:lnTo>
                    <a:lnTo>
                      <a:pt x="2009" y="3119"/>
                    </a:lnTo>
                    <a:lnTo>
                      <a:pt x="2051" y="3035"/>
                    </a:lnTo>
                    <a:lnTo>
                      <a:pt x="2092" y="2972"/>
                    </a:lnTo>
                    <a:lnTo>
                      <a:pt x="2134" y="3014"/>
                    </a:lnTo>
                    <a:lnTo>
                      <a:pt x="2134" y="3014"/>
                    </a:lnTo>
                    <a:lnTo>
                      <a:pt x="2113" y="2930"/>
                    </a:lnTo>
                    <a:lnTo>
                      <a:pt x="2155" y="2930"/>
                    </a:lnTo>
                    <a:lnTo>
                      <a:pt x="2197" y="2867"/>
                    </a:lnTo>
                    <a:lnTo>
                      <a:pt x="2134" y="2826"/>
                    </a:lnTo>
                    <a:lnTo>
                      <a:pt x="2051" y="2805"/>
                    </a:lnTo>
                    <a:lnTo>
                      <a:pt x="2092" y="2742"/>
                    </a:lnTo>
                    <a:lnTo>
                      <a:pt x="2051" y="2658"/>
                    </a:lnTo>
                    <a:lnTo>
                      <a:pt x="1988" y="2616"/>
                    </a:lnTo>
                    <a:lnTo>
                      <a:pt x="1904" y="2616"/>
                    </a:lnTo>
                    <a:lnTo>
                      <a:pt x="1883" y="2491"/>
                    </a:lnTo>
                    <a:lnTo>
                      <a:pt x="1716" y="2323"/>
                    </a:lnTo>
                    <a:lnTo>
                      <a:pt x="1611" y="2240"/>
                    </a:lnTo>
                    <a:lnTo>
                      <a:pt x="1569" y="2135"/>
                    </a:lnTo>
                    <a:lnTo>
                      <a:pt x="1569" y="2093"/>
                    </a:lnTo>
                    <a:lnTo>
                      <a:pt x="1611" y="2093"/>
                    </a:lnTo>
                    <a:lnTo>
                      <a:pt x="1632" y="2177"/>
                    </a:lnTo>
                    <a:lnTo>
                      <a:pt x="1737" y="2177"/>
                    </a:lnTo>
                    <a:lnTo>
                      <a:pt x="1841" y="2093"/>
                    </a:lnTo>
                    <a:lnTo>
                      <a:pt x="1883" y="2010"/>
                    </a:lnTo>
                    <a:lnTo>
                      <a:pt x="2092" y="1926"/>
                    </a:lnTo>
                    <a:lnTo>
                      <a:pt x="2260" y="1800"/>
                    </a:lnTo>
                    <a:lnTo>
                      <a:pt x="2344" y="1675"/>
                    </a:lnTo>
                    <a:lnTo>
                      <a:pt x="2448" y="1612"/>
                    </a:lnTo>
                    <a:lnTo>
                      <a:pt x="2448" y="1549"/>
                    </a:lnTo>
                    <a:lnTo>
                      <a:pt x="2574" y="1507"/>
                    </a:lnTo>
                    <a:lnTo>
                      <a:pt x="2678" y="1570"/>
                    </a:lnTo>
                    <a:lnTo>
                      <a:pt x="2762" y="1591"/>
                    </a:lnTo>
                    <a:lnTo>
                      <a:pt x="2867" y="1445"/>
                    </a:lnTo>
                    <a:lnTo>
                      <a:pt x="2867" y="1361"/>
                    </a:lnTo>
                    <a:lnTo>
                      <a:pt x="2741" y="1298"/>
                    </a:lnTo>
                    <a:lnTo>
                      <a:pt x="2469" y="1340"/>
                    </a:lnTo>
                    <a:lnTo>
                      <a:pt x="2364" y="1403"/>
                    </a:lnTo>
                    <a:lnTo>
                      <a:pt x="2197" y="1403"/>
                    </a:lnTo>
                    <a:lnTo>
                      <a:pt x="2113" y="1445"/>
                    </a:lnTo>
                    <a:lnTo>
                      <a:pt x="2009" y="1549"/>
                    </a:lnTo>
                    <a:lnTo>
                      <a:pt x="1820" y="1549"/>
                    </a:lnTo>
                    <a:lnTo>
                      <a:pt x="1716" y="1486"/>
                    </a:lnTo>
                    <a:lnTo>
                      <a:pt x="1611" y="1466"/>
                    </a:lnTo>
                    <a:lnTo>
                      <a:pt x="1507" y="1591"/>
                    </a:lnTo>
                    <a:lnTo>
                      <a:pt x="1423" y="1800"/>
                    </a:lnTo>
                    <a:lnTo>
                      <a:pt x="1297" y="1863"/>
                    </a:lnTo>
                    <a:lnTo>
                      <a:pt x="1193" y="1821"/>
                    </a:lnTo>
                    <a:lnTo>
                      <a:pt x="1172" y="1779"/>
                    </a:lnTo>
                    <a:lnTo>
                      <a:pt x="1004" y="1612"/>
                    </a:lnTo>
                    <a:lnTo>
                      <a:pt x="858" y="1486"/>
                    </a:lnTo>
                    <a:lnTo>
                      <a:pt x="774" y="1277"/>
                    </a:lnTo>
                    <a:lnTo>
                      <a:pt x="795" y="1047"/>
                    </a:lnTo>
                    <a:lnTo>
                      <a:pt x="879" y="838"/>
                    </a:lnTo>
                    <a:lnTo>
                      <a:pt x="984" y="733"/>
                    </a:lnTo>
                    <a:lnTo>
                      <a:pt x="1109" y="670"/>
                    </a:lnTo>
                    <a:lnTo>
                      <a:pt x="1276" y="754"/>
                    </a:lnTo>
                    <a:lnTo>
                      <a:pt x="1465" y="775"/>
                    </a:lnTo>
                    <a:lnTo>
                      <a:pt x="1674" y="670"/>
                    </a:lnTo>
                    <a:lnTo>
                      <a:pt x="1820" y="670"/>
                    </a:lnTo>
                    <a:lnTo>
                      <a:pt x="1883" y="754"/>
                    </a:lnTo>
                    <a:lnTo>
                      <a:pt x="1988" y="754"/>
                    </a:lnTo>
                    <a:lnTo>
                      <a:pt x="2051" y="712"/>
                    </a:lnTo>
                    <a:lnTo>
                      <a:pt x="2281" y="733"/>
                    </a:lnTo>
                    <a:lnTo>
                      <a:pt x="2427" y="733"/>
                    </a:lnTo>
                    <a:lnTo>
                      <a:pt x="2448" y="712"/>
                    </a:lnTo>
                    <a:lnTo>
                      <a:pt x="2574" y="712"/>
                    </a:lnTo>
                    <a:lnTo>
                      <a:pt x="2678" y="754"/>
                    </a:lnTo>
                    <a:lnTo>
                      <a:pt x="2720" y="817"/>
                    </a:lnTo>
                    <a:lnTo>
                      <a:pt x="2825" y="859"/>
                    </a:lnTo>
                    <a:lnTo>
                      <a:pt x="3264" y="754"/>
                    </a:lnTo>
                    <a:lnTo>
                      <a:pt x="3453" y="629"/>
                    </a:lnTo>
                    <a:lnTo>
                      <a:pt x="3494" y="524"/>
                    </a:lnTo>
                    <a:lnTo>
                      <a:pt x="3578" y="524"/>
                    </a:lnTo>
                    <a:lnTo>
                      <a:pt x="3620" y="440"/>
                    </a:lnTo>
                    <a:lnTo>
                      <a:pt x="3704" y="398"/>
                    </a:lnTo>
                    <a:lnTo>
                      <a:pt x="3766" y="294"/>
                    </a:lnTo>
                    <a:lnTo>
                      <a:pt x="3808" y="210"/>
                    </a:lnTo>
                    <a:lnTo>
                      <a:pt x="3871" y="147"/>
                    </a:lnTo>
                    <a:lnTo>
                      <a:pt x="3808" y="106"/>
                    </a:lnTo>
                    <a:lnTo>
                      <a:pt x="3787" y="43"/>
                    </a:lnTo>
                    <a:lnTo>
                      <a:pt x="362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70"/>
              <p:cNvSpPr/>
              <p:nvPr/>
            </p:nvSpPr>
            <p:spPr>
              <a:xfrm>
                <a:off x="5587700" y="3253200"/>
                <a:ext cx="145450" cy="131325"/>
              </a:xfrm>
              <a:custGeom>
                <a:avLst/>
                <a:gdLst/>
                <a:ahLst/>
                <a:cxnLst/>
                <a:rect l="l" t="t" r="r" b="b"/>
                <a:pathLst>
                  <a:path w="5818" h="5253" extrusionOk="0">
                    <a:moveTo>
                      <a:pt x="922" y="1"/>
                    </a:moveTo>
                    <a:lnTo>
                      <a:pt x="775" y="22"/>
                    </a:lnTo>
                    <a:lnTo>
                      <a:pt x="712" y="84"/>
                    </a:lnTo>
                    <a:lnTo>
                      <a:pt x="566" y="189"/>
                    </a:lnTo>
                    <a:lnTo>
                      <a:pt x="482" y="210"/>
                    </a:lnTo>
                    <a:lnTo>
                      <a:pt x="398" y="294"/>
                    </a:lnTo>
                    <a:lnTo>
                      <a:pt x="252" y="294"/>
                    </a:lnTo>
                    <a:lnTo>
                      <a:pt x="147" y="356"/>
                    </a:lnTo>
                    <a:lnTo>
                      <a:pt x="189" y="440"/>
                    </a:lnTo>
                    <a:lnTo>
                      <a:pt x="168" y="524"/>
                    </a:lnTo>
                    <a:lnTo>
                      <a:pt x="43" y="608"/>
                    </a:lnTo>
                    <a:lnTo>
                      <a:pt x="1" y="670"/>
                    </a:lnTo>
                    <a:lnTo>
                      <a:pt x="147" y="712"/>
                    </a:lnTo>
                    <a:lnTo>
                      <a:pt x="252" y="649"/>
                    </a:lnTo>
                    <a:lnTo>
                      <a:pt x="273" y="608"/>
                    </a:lnTo>
                    <a:lnTo>
                      <a:pt x="315" y="670"/>
                    </a:lnTo>
                    <a:lnTo>
                      <a:pt x="503" y="754"/>
                    </a:lnTo>
                    <a:lnTo>
                      <a:pt x="566" y="859"/>
                    </a:lnTo>
                    <a:lnTo>
                      <a:pt x="524" y="921"/>
                    </a:lnTo>
                    <a:lnTo>
                      <a:pt x="566" y="1047"/>
                    </a:lnTo>
                    <a:lnTo>
                      <a:pt x="691" y="1131"/>
                    </a:lnTo>
                    <a:lnTo>
                      <a:pt x="796" y="1152"/>
                    </a:lnTo>
                    <a:lnTo>
                      <a:pt x="901" y="1131"/>
                    </a:lnTo>
                    <a:lnTo>
                      <a:pt x="984" y="1172"/>
                    </a:lnTo>
                    <a:lnTo>
                      <a:pt x="1026" y="1131"/>
                    </a:lnTo>
                    <a:lnTo>
                      <a:pt x="1110" y="1152"/>
                    </a:lnTo>
                    <a:lnTo>
                      <a:pt x="1298" y="1131"/>
                    </a:lnTo>
                    <a:lnTo>
                      <a:pt x="1340" y="1152"/>
                    </a:lnTo>
                    <a:lnTo>
                      <a:pt x="1424" y="1131"/>
                    </a:lnTo>
                    <a:lnTo>
                      <a:pt x="1361" y="1068"/>
                    </a:lnTo>
                    <a:lnTo>
                      <a:pt x="1654" y="1089"/>
                    </a:lnTo>
                    <a:lnTo>
                      <a:pt x="1717" y="1172"/>
                    </a:lnTo>
                    <a:lnTo>
                      <a:pt x="1675" y="1298"/>
                    </a:lnTo>
                    <a:lnTo>
                      <a:pt x="1633" y="1277"/>
                    </a:lnTo>
                    <a:lnTo>
                      <a:pt x="1549" y="1361"/>
                    </a:lnTo>
                    <a:lnTo>
                      <a:pt x="1507" y="1465"/>
                    </a:lnTo>
                    <a:lnTo>
                      <a:pt x="1445" y="1361"/>
                    </a:lnTo>
                    <a:lnTo>
                      <a:pt x="1256" y="1277"/>
                    </a:lnTo>
                    <a:lnTo>
                      <a:pt x="1194" y="1298"/>
                    </a:lnTo>
                    <a:lnTo>
                      <a:pt x="1131" y="1465"/>
                    </a:lnTo>
                    <a:lnTo>
                      <a:pt x="1026" y="1507"/>
                    </a:lnTo>
                    <a:lnTo>
                      <a:pt x="922" y="1465"/>
                    </a:lnTo>
                    <a:lnTo>
                      <a:pt x="817" y="1465"/>
                    </a:lnTo>
                    <a:lnTo>
                      <a:pt x="775" y="1403"/>
                    </a:lnTo>
                    <a:lnTo>
                      <a:pt x="629" y="1444"/>
                    </a:lnTo>
                    <a:lnTo>
                      <a:pt x="566" y="1507"/>
                    </a:lnTo>
                    <a:lnTo>
                      <a:pt x="608" y="1570"/>
                    </a:lnTo>
                    <a:lnTo>
                      <a:pt x="733" y="1591"/>
                    </a:lnTo>
                    <a:lnTo>
                      <a:pt x="838" y="1654"/>
                    </a:lnTo>
                    <a:lnTo>
                      <a:pt x="901" y="1779"/>
                    </a:lnTo>
                    <a:lnTo>
                      <a:pt x="942" y="1821"/>
                    </a:lnTo>
                    <a:lnTo>
                      <a:pt x="1005" y="1800"/>
                    </a:lnTo>
                    <a:lnTo>
                      <a:pt x="1026" y="1884"/>
                    </a:lnTo>
                    <a:lnTo>
                      <a:pt x="1026" y="1968"/>
                    </a:lnTo>
                    <a:lnTo>
                      <a:pt x="984" y="1988"/>
                    </a:lnTo>
                    <a:lnTo>
                      <a:pt x="942" y="2072"/>
                    </a:lnTo>
                    <a:lnTo>
                      <a:pt x="1047" y="2240"/>
                    </a:lnTo>
                    <a:lnTo>
                      <a:pt x="1152" y="2281"/>
                    </a:lnTo>
                    <a:lnTo>
                      <a:pt x="1256" y="2240"/>
                    </a:lnTo>
                    <a:lnTo>
                      <a:pt x="1403" y="2114"/>
                    </a:lnTo>
                    <a:lnTo>
                      <a:pt x="1361" y="2009"/>
                    </a:lnTo>
                    <a:lnTo>
                      <a:pt x="1466" y="1863"/>
                    </a:lnTo>
                    <a:lnTo>
                      <a:pt x="1507" y="1821"/>
                    </a:lnTo>
                    <a:lnTo>
                      <a:pt x="1528" y="1758"/>
                    </a:lnTo>
                    <a:lnTo>
                      <a:pt x="1570" y="1612"/>
                    </a:lnTo>
                    <a:lnTo>
                      <a:pt x="1633" y="1507"/>
                    </a:lnTo>
                    <a:lnTo>
                      <a:pt x="1633" y="1654"/>
                    </a:lnTo>
                    <a:lnTo>
                      <a:pt x="1549" y="1716"/>
                    </a:lnTo>
                    <a:lnTo>
                      <a:pt x="1612" y="1863"/>
                    </a:lnTo>
                    <a:lnTo>
                      <a:pt x="1654" y="1988"/>
                    </a:lnTo>
                    <a:lnTo>
                      <a:pt x="1717" y="2072"/>
                    </a:lnTo>
                    <a:lnTo>
                      <a:pt x="1738" y="2009"/>
                    </a:lnTo>
                    <a:lnTo>
                      <a:pt x="1779" y="2009"/>
                    </a:lnTo>
                    <a:lnTo>
                      <a:pt x="1842" y="2030"/>
                    </a:lnTo>
                    <a:lnTo>
                      <a:pt x="1842" y="2135"/>
                    </a:lnTo>
                    <a:lnTo>
                      <a:pt x="1884" y="2093"/>
                    </a:lnTo>
                    <a:lnTo>
                      <a:pt x="1947" y="2093"/>
                    </a:lnTo>
                    <a:lnTo>
                      <a:pt x="1968" y="2135"/>
                    </a:lnTo>
                    <a:lnTo>
                      <a:pt x="2051" y="2177"/>
                    </a:lnTo>
                    <a:lnTo>
                      <a:pt x="2156" y="2135"/>
                    </a:lnTo>
                    <a:lnTo>
                      <a:pt x="2240" y="2135"/>
                    </a:lnTo>
                    <a:lnTo>
                      <a:pt x="2240" y="2177"/>
                    </a:lnTo>
                    <a:lnTo>
                      <a:pt x="2093" y="2177"/>
                    </a:lnTo>
                    <a:lnTo>
                      <a:pt x="2093" y="2281"/>
                    </a:lnTo>
                    <a:lnTo>
                      <a:pt x="2240" y="2302"/>
                    </a:lnTo>
                    <a:lnTo>
                      <a:pt x="2240" y="2323"/>
                    </a:lnTo>
                    <a:lnTo>
                      <a:pt x="2261" y="2386"/>
                    </a:lnTo>
                    <a:lnTo>
                      <a:pt x="2407" y="2449"/>
                    </a:lnTo>
                    <a:lnTo>
                      <a:pt x="2575" y="2449"/>
                    </a:lnTo>
                    <a:lnTo>
                      <a:pt x="2930" y="2553"/>
                    </a:lnTo>
                    <a:lnTo>
                      <a:pt x="3286" y="2658"/>
                    </a:lnTo>
                    <a:lnTo>
                      <a:pt x="3391" y="2658"/>
                    </a:lnTo>
                    <a:lnTo>
                      <a:pt x="3537" y="2721"/>
                    </a:lnTo>
                    <a:lnTo>
                      <a:pt x="3558" y="2825"/>
                    </a:lnTo>
                    <a:lnTo>
                      <a:pt x="3725" y="2867"/>
                    </a:lnTo>
                    <a:lnTo>
                      <a:pt x="3830" y="2867"/>
                    </a:lnTo>
                    <a:lnTo>
                      <a:pt x="3914" y="2825"/>
                    </a:lnTo>
                    <a:lnTo>
                      <a:pt x="3914" y="2825"/>
                    </a:lnTo>
                    <a:lnTo>
                      <a:pt x="3830" y="2951"/>
                    </a:lnTo>
                    <a:lnTo>
                      <a:pt x="3851" y="2972"/>
                    </a:lnTo>
                    <a:lnTo>
                      <a:pt x="3935" y="2951"/>
                    </a:lnTo>
                    <a:lnTo>
                      <a:pt x="3955" y="3014"/>
                    </a:lnTo>
                    <a:lnTo>
                      <a:pt x="4081" y="2972"/>
                    </a:lnTo>
                    <a:lnTo>
                      <a:pt x="4018" y="3035"/>
                    </a:lnTo>
                    <a:lnTo>
                      <a:pt x="4060" y="3076"/>
                    </a:lnTo>
                    <a:lnTo>
                      <a:pt x="4039" y="3139"/>
                    </a:lnTo>
                    <a:lnTo>
                      <a:pt x="4081" y="3181"/>
                    </a:lnTo>
                    <a:lnTo>
                      <a:pt x="4186" y="3160"/>
                    </a:lnTo>
                    <a:lnTo>
                      <a:pt x="4081" y="3265"/>
                    </a:lnTo>
                    <a:lnTo>
                      <a:pt x="4081" y="3328"/>
                    </a:lnTo>
                    <a:lnTo>
                      <a:pt x="4227" y="3453"/>
                    </a:lnTo>
                    <a:lnTo>
                      <a:pt x="4186" y="3558"/>
                    </a:lnTo>
                    <a:lnTo>
                      <a:pt x="4227" y="3641"/>
                    </a:lnTo>
                    <a:lnTo>
                      <a:pt x="4332" y="3704"/>
                    </a:lnTo>
                    <a:lnTo>
                      <a:pt x="4479" y="3809"/>
                    </a:lnTo>
                    <a:lnTo>
                      <a:pt x="4499" y="3872"/>
                    </a:lnTo>
                    <a:lnTo>
                      <a:pt x="4374" y="3872"/>
                    </a:lnTo>
                    <a:lnTo>
                      <a:pt x="4353" y="3955"/>
                    </a:lnTo>
                    <a:lnTo>
                      <a:pt x="4437" y="4018"/>
                    </a:lnTo>
                    <a:lnTo>
                      <a:pt x="4541" y="4081"/>
                    </a:lnTo>
                    <a:lnTo>
                      <a:pt x="4667" y="4060"/>
                    </a:lnTo>
                    <a:lnTo>
                      <a:pt x="4751" y="4081"/>
                    </a:lnTo>
                    <a:lnTo>
                      <a:pt x="4688" y="4081"/>
                    </a:lnTo>
                    <a:lnTo>
                      <a:pt x="4562" y="4123"/>
                    </a:lnTo>
                    <a:lnTo>
                      <a:pt x="4499" y="4102"/>
                    </a:lnTo>
                    <a:lnTo>
                      <a:pt x="4458" y="4123"/>
                    </a:lnTo>
                    <a:lnTo>
                      <a:pt x="4499" y="4206"/>
                    </a:lnTo>
                    <a:lnTo>
                      <a:pt x="4583" y="4227"/>
                    </a:lnTo>
                    <a:lnTo>
                      <a:pt x="4562" y="4395"/>
                    </a:lnTo>
                    <a:lnTo>
                      <a:pt x="4541" y="4416"/>
                    </a:lnTo>
                    <a:lnTo>
                      <a:pt x="4541" y="4499"/>
                    </a:lnTo>
                    <a:lnTo>
                      <a:pt x="4499" y="4583"/>
                    </a:lnTo>
                    <a:lnTo>
                      <a:pt x="4458" y="4604"/>
                    </a:lnTo>
                    <a:lnTo>
                      <a:pt x="4541" y="4709"/>
                    </a:lnTo>
                    <a:lnTo>
                      <a:pt x="4667" y="4625"/>
                    </a:lnTo>
                    <a:lnTo>
                      <a:pt x="4709" y="4688"/>
                    </a:lnTo>
                    <a:lnTo>
                      <a:pt x="4792" y="4688"/>
                    </a:lnTo>
                    <a:lnTo>
                      <a:pt x="4897" y="4625"/>
                    </a:lnTo>
                    <a:lnTo>
                      <a:pt x="5064" y="4625"/>
                    </a:lnTo>
                    <a:lnTo>
                      <a:pt x="5127" y="4583"/>
                    </a:lnTo>
                    <a:lnTo>
                      <a:pt x="5169" y="4478"/>
                    </a:lnTo>
                    <a:lnTo>
                      <a:pt x="5169" y="4583"/>
                    </a:lnTo>
                    <a:lnTo>
                      <a:pt x="5106" y="4688"/>
                    </a:lnTo>
                    <a:lnTo>
                      <a:pt x="5127" y="4750"/>
                    </a:lnTo>
                    <a:lnTo>
                      <a:pt x="5190" y="4792"/>
                    </a:lnTo>
                    <a:lnTo>
                      <a:pt x="5316" y="4897"/>
                    </a:lnTo>
                    <a:lnTo>
                      <a:pt x="5295" y="4939"/>
                    </a:lnTo>
                    <a:lnTo>
                      <a:pt x="5336" y="5022"/>
                    </a:lnTo>
                    <a:lnTo>
                      <a:pt x="5504" y="5211"/>
                    </a:lnTo>
                    <a:lnTo>
                      <a:pt x="5629" y="5232"/>
                    </a:lnTo>
                    <a:lnTo>
                      <a:pt x="5692" y="5253"/>
                    </a:lnTo>
                    <a:lnTo>
                      <a:pt x="5713" y="3851"/>
                    </a:lnTo>
                    <a:lnTo>
                      <a:pt x="5713" y="3788"/>
                    </a:lnTo>
                    <a:lnTo>
                      <a:pt x="5713" y="3704"/>
                    </a:lnTo>
                    <a:lnTo>
                      <a:pt x="5734" y="3537"/>
                    </a:lnTo>
                    <a:lnTo>
                      <a:pt x="5818" y="1382"/>
                    </a:lnTo>
                    <a:lnTo>
                      <a:pt x="5713" y="1403"/>
                    </a:lnTo>
                    <a:lnTo>
                      <a:pt x="5629" y="1382"/>
                    </a:lnTo>
                    <a:lnTo>
                      <a:pt x="5629" y="1298"/>
                    </a:lnTo>
                    <a:lnTo>
                      <a:pt x="5650" y="1256"/>
                    </a:lnTo>
                    <a:lnTo>
                      <a:pt x="5546" y="1193"/>
                    </a:lnTo>
                    <a:lnTo>
                      <a:pt x="5441" y="1193"/>
                    </a:lnTo>
                    <a:lnTo>
                      <a:pt x="5316" y="1172"/>
                    </a:lnTo>
                    <a:lnTo>
                      <a:pt x="5232" y="1152"/>
                    </a:lnTo>
                    <a:lnTo>
                      <a:pt x="5169" y="1172"/>
                    </a:lnTo>
                    <a:lnTo>
                      <a:pt x="4813" y="1026"/>
                    </a:lnTo>
                    <a:lnTo>
                      <a:pt x="4667" y="984"/>
                    </a:lnTo>
                    <a:lnTo>
                      <a:pt x="4562" y="963"/>
                    </a:lnTo>
                    <a:lnTo>
                      <a:pt x="4458" y="880"/>
                    </a:lnTo>
                    <a:lnTo>
                      <a:pt x="4248" y="838"/>
                    </a:lnTo>
                    <a:lnTo>
                      <a:pt x="4060" y="754"/>
                    </a:lnTo>
                    <a:lnTo>
                      <a:pt x="3976" y="670"/>
                    </a:lnTo>
                    <a:lnTo>
                      <a:pt x="3830" y="649"/>
                    </a:lnTo>
                    <a:lnTo>
                      <a:pt x="3537" y="838"/>
                    </a:lnTo>
                    <a:lnTo>
                      <a:pt x="3537" y="880"/>
                    </a:lnTo>
                    <a:lnTo>
                      <a:pt x="3600" y="984"/>
                    </a:lnTo>
                    <a:lnTo>
                      <a:pt x="3558" y="1068"/>
                    </a:lnTo>
                    <a:lnTo>
                      <a:pt x="3391" y="1089"/>
                    </a:lnTo>
                    <a:lnTo>
                      <a:pt x="3286" y="1131"/>
                    </a:lnTo>
                    <a:lnTo>
                      <a:pt x="3223" y="1131"/>
                    </a:lnTo>
                    <a:lnTo>
                      <a:pt x="3181" y="1089"/>
                    </a:lnTo>
                    <a:lnTo>
                      <a:pt x="3119" y="1172"/>
                    </a:lnTo>
                    <a:lnTo>
                      <a:pt x="3119" y="1277"/>
                    </a:lnTo>
                    <a:lnTo>
                      <a:pt x="2993" y="1340"/>
                    </a:lnTo>
                    <a:lnTo>
                      <a:pt x="2888" y="1361"/>
                    </a:lnTo>
                    <a:lnTo>
                      <a:pt x="2805" y="1465"/>
                    </a:lnTo>
                    <a:lnTo>
                      <a:pt x="2805" y="1612"/>
                    </a:lnTo>
                    <a:lnTo>
                      <a:pt x="2763" y="1654"/>
                    </a:lnTo>
                    <a:lnTo>
                      <a:pt x="2700" y="1696"/>
                    </a:lnTo>
                    <a:lnTo>
                      <a:pt x="2658" y="1800"/>
                    </a:lnTo>
                    <a:lnTo>
                      <a:pt x="2554" y="1821"/>
                    </a:lnTo>
                    <a:lnTo>
                      <a:pt x="2449" y="1821"/>
                    </a:lnTo>
                    <a:lnTo>
                      <a:pt x="2386" y="1779"/>
                    </a:lnTo>
                    <a:lnTo>
                      <a:pt x="2261" y="1675"/>
                    </a:lnTo>
                    <a:lnTo>
                      <a:pt x="2240" y="1570"/>
                    </a:lnTo>
                    <a:lnTo>
                      <a:pt x="2177" y="1591"/>
                    </a:lnTo>
                    <a:lnTo>
                      <a:pt x="2156" y="1465"/>
                    </a:lnTo>
                    <a:lnTo>
                      <a:pt x="2156" y="1361"/>
                    </a:lnTo>
                    <a:lnTo>
                      <a:pt x="2072" y="1298"/>
                    </a:lnTo>
                    <a:lnTo>
                      <a:pt x="2031" y="1382"/>
                    </a:lnTo>
                    <a:lnTo>
                      <a:pt x="2051" y="1507"/>
                    </a:lnTo>
                    <a:lnTo>
                      <a:pt x="1989" y="1507"/>
                    </a:lnTo>
                    <a:lnTo>
                      <a:pt x="1926" y="1444"/>
                    </a:lnTo>
                    <a:lnTo>
                      <a:pt x="1863" y="1298"/>
                    </a:lnTo>
                    <a:lnTo>
                      <a:pt x="1842" y="1047"/>
                    </a:lnTo>
                    <a:lnTo>
                      <a:pt x="1821" y="880"/>
                    </a:lnTo>
                    <a:lnTo>
                      <a:pt x="1863" y="775"/>
                    </a:lnTo>
                    <a:lnTo>
                      <a:pt x="1947" y="670"/>
                    </a:lnTo>
                    <a:lnTo>
                      <a:pt x="1884" y="566"/>
                    </a:lnTo>
                    <a:lnTo>
                      <a:pt x="1821" y="503"/>
                    </a:lnTo>
                    <a:lnTo>
                      <a:pt x="1821" y="335"/>
                    </a:lnTo>
                    <a:lnTo>
                      <a:pt x="1842" y="294"/>
                    </a:lnTo>
                    <a:lnTo>
                      <a:pt x="1779" y="231"/>
                    </a:lnTo>
                    <a:lnTo>
                      <a:pt x="1612" y="210"/>
                    </a:lnTo>
                    <a:lnTo>
                      <a:pt x="1424" y="231"/>
                    </a:lnTo>
                    <a:lnTo>
                      <a:pt x="1235" y="105"/>
                    </a:lnTo>
                    <a:lnTo>
                      <a:pt x="92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70"/>
              <p:cNvSpPr/>
              <p:nvPr/>
            </p:nvSpPr>
            <p:spPr>
              <a:xfrm>
                <a:off x="5268100" y="3181025"/>
                <a:ext cx="143350" cy="129750"/>
              </a:xfrm>
              <a:custGeom>
                <a:avLst/>
                <a:gdLst/>
                <a:ahLst/>
                <a:cxnLst/>
                <a:rect l="l" t="t" r="r" b="b"/>
                <a:pathLst>
                  <a:path w="5734" h="5190" extrusionOk="0">
                    <a:moveTo>
                      <a:pt x="4060" y="0"/>
                    </a:moveTo>
                    <a:lnTo>
                      <a:pt x="3955" y="147"/>
                    </a:lnTo>
                    <a:lnTo>
                      <a:pt x="3955" y="209"/>
                    </a:lnTo>
                    <a:lnTo>
                      <a:pt x="3892" y="314"/>
                    </a:lnTo>
                    <a:lnTo>
                      <a:pt x="3892" y="398"/>
                    </a:lnTo>
                    <a:lnTo>
                      <a:pt x="3767" y="837"/>
                    </a:lnTo>
                    <a:lnTo>
                      <a:pt x="3579" y="1109"/>
                    </a:lnTo>
                    <a:lnTo>
                      <a:pt x="3516" y="1360"/>
                    </a:lnTo>
                    <a:lnTo>
                      <a:pt x="3265" y="1716"/>
                    </a:lnTo>
                    <a:lnTo>
                      <a:pt x="3307" y="1779"/>
                    </a:lnTo>
                    <a:lnTo>
                      <a:pt x="3014" y="1842"/>
                    </a:lnTo>
                    <a:lnTo>
                      <a:pt x="2783" y="1967"/>
                    </a:lnTo>
                    <a:lnTo>
                      <a:pt x="2637" y="1967"/>
                    </a:lnTo>
                    <a:lnTo>
                      <a:pt x="2595" y="1883"/>
                    </a:lnTo>
                    <a:lnTo>
                      <a:pt x="2470" y="1842"/>
                    </a:lnTo>
                    <a:lnTo>
                      <a:pt x="2177" y="1842"/>
                    </a:lnTo>
                    <a:lnTo>
                      <a:pt x="2093" y="1925"/>
                    </a:lnTo>
                    <a:lnTo>
                      <a:pt x="1758" y="2051"/>
                    </a:lnTo>
                    <a:lnTo>
                      <a:pt x="1444" y="2030"/>
                    </a:lnTo>
                    <a:lnTo>
                      <a:pt x="1361" y="2072"/>
                    </a:lnTo>
                    <a:lnTo>
                      <a:pt x="1235" y="2051"/>
                    </a:lnTo>
                    <a:lnTo>
                      <a:pt x="1214" y="2134"/>
                    </a:lnTo>
                    <a:lnTo>
                      <a:pt x="1047" y="2176"/>
                    </a:lnTo>
                    <a:lnTo>
                      <a:pt x="942" y="2155"/>
                    </a:lnTo>
                    <a:lnTo>
                      <a:pt x="921" y="2051"/>
                    </a:lnTo>
                    <a:lnTo>
                      <a:pt x="796" y="1946"/>
                    </a:lnTo>
                    <a:lnTo>
                      <a:pt x="754" y="1883"/>
                    </a:lnTo>
                    <a:lnTo>
                      <a:pt x="566" y="1758"/>
                    </a:lnTo>
                    <a:lnTo>
                      <a:pt x="440" y="1549"/>
                    </a:lnTo>
                    <a:lnTo>
                      <a:pt x="377" y="1570"/>
                    </a:lnTo>
                    <a:lnTo>
                      <a:pt x="314" y="1653"/>
                    </a:lnTo>
                    <a:lnTo>
                      <a:pt x="168" y="1842"/>
                    </a:lnTo>
                    <a:lnTo>
                      <a:pt x="84" y="1988"/>
                    </a:lnTo>
                    <a:lnTo>
                      <a:pt x="84" y="2072"/>
                    </a:lnTo>
                    <a:lnTo>
                      <a:pt x="105" y="2155"/>
                    </a:lnTo>
                    <a:lnTo>
                      <a:pt x="84" y="2239"/>
                    </a:lnTo>
                    <a:lnTo>
                      <a:pt x="1" y="2281"/>
                    </a:lnTo>
                    <a:lnTo>
                      <a:pt x="22" y="2490"/>
                    </a:lnTo>
                    <a:lnTo>
                      <a:pt x="210" y="2699"/>
                    </a:lnTo>
                    <a:lnTo>
                      <a:pt x="231" y="2804"/>
                    </a:lnTo>
                    <a:lnTo>
                      <a:pt x="189" y="2762"/>
                    </a:lnTo>
                    <a:lnTo>
                      <a:pt x="168" y="2804"/>
                    </a:lnTo>
                    <a:lnTo>
                      <a:pt x="210" y="2930"/>
                    </a:lnTo>
                    <a:lnTo>
                      <a:pt x="335" y="2971"/>
                    </a:lnTo>
                    <a:lnTo>
                      <a:pt x="419" y="2971"/>
                    </a:lnTo>
                    <a:lnTo>
                      <a:pt x="607" y="2909"/>
                    </a:lnTo>
                    <a:lnTo>
                      <a:pt x="733" y="2825"/>
                    </a:lnTo>
                    <a:lnTo>
                      <a:pt x="838" y="2867"/>
                    </a:lnTo>
                    <a:lnTo>
                      <a:pt x="733" y="2867"/>
                    </a:lnTo>
                    <a:lnTo>
                      <a:pt x="607" y="2971"/>
                    </a:lnTo>
                    <a:lnTo>
                      <a:pt x="398" y="3013"/>
                    </a:lnTo>
                    <a:lnTo>
                      <a:pt x="314" y="3097"/>
                    </a:lnTo>
                    <a:lnTo>
                      <a:pt x="210" y="3097"/>
                    </a:lnTo>
                    <a:lnTo>
                      <a:pt x="210" y="3139"/>
                    </a:lnTo>
                    <a:lnTo>
                      <a:pt x="335" y="3181"/>
                    </a:lnTo>
                    <a:lnTo>
                      <a:pt x="503" y="3243"/>
                    </a:lnTo>
                    <a:lnTo>
                      <a:pt x="649" y="3411"/>
                    </a:lnTo>
                    <a:lnTo>
                      <a:pt x="712" y="3515"/>
                    </a:lnTo>
                    <a:lnTo>
                      <a:pt x="733" y="3620"/>
                    </a:lnTo>
                    <a:lnTo>
                      <a:pt x="649" y="3746"/>
                    </a:lnTo>
                    <a:lnTo>
                      <a:pt x="566" y="3829"/>
                    </a:lnTo>
                    <a:lnTo>
                      <a:pt x="607" y="3871"/>
                    </a:lnTo>
                    <a:lnTo>
                      <a:pt x="712" y="3955"/>
                    </a:lnTo>
                    <a:lnTo>
                      <a:pt x="733" y="4227"/>
                    </a:lnTo>
                    <a:lnTo>
                      <a:pt x="733" y="4352"/>
                    </a:lnTo>
                    <a:lnTo>
                      <a:pt x="817" y="4499"/>
                    </a:lnTo>
                    <a:lnTo>
                      <a:pt x="858" y="4499"/>
                    </a:lnTo>
                    <a:lnTo>
                      <a:pt x="963" y="4436"/>
                    </a:lnTo>
                    <a:lnTo>
                      <a:pt x="1005" y="4499"/>
                    </a:lnTo>
                    <a:lnTo>
                      <a:pt x="1130" y="4499"/>
                    </a:lnTo>
                    <a:lnTo>
                      <a:pt x="1214" y="4541"/>
                    </a:lnTo>
                    <a:lnTo>
                      <a:pt x="1361" y="4541"/>
                    </a:lnTo>
                    <a:lnTo>
                      <a:pt x="1444" y="4457"/>
                    </a:lnTo>
                    <a:lnTo>
                      <a:pt x="1528" y="4499"/>
                    </a:lnTo>
                    <a:lnTo>
                      <a:pt x="1591" y="4457"/>
                    </a:lnTo>
                    <a:lnTo>
                      <a:pt x="1654" y="4352"/>
                    </a:lnTo>
                    <a:lnTo>
                      <a:pt x="1654" y="4290"/>
                    </a:lnTo>
                    <a:lnTo>
                      <a:pt x="1674" y="4373"/>
                    </a:lnTo>
                    <a:lnTo>
                      <a:pt x="1654" y="4478"/>
                    </a:lnTo>
                    <a:lnTo>
                      <a:pt x="1695" y="4603"/>
                    </a:lnTo>
                    <a:lnTo>
                      <a:pt x="1737" y="4792"/>
                    </a:lnTo>
                    <a:lnTo>
                      <a:pt x="1695" y="4896"/>
                    </a:lnTo>
                    <a:lnTo>
                      <a:pt x="1779" y="4896"/>
                    </a:lnTo>
                    <a:lnTo>
                      <a:pt x="1905" y="4750"/>
                    </a:lnTo>
                    <a:lnTo>
                      <a:pt x="1988" y="4708"/>
                    </a:lnTo>
                    <a:lnTo>
                      <a:pt x="2051" y="4771"/>
                    </a:lnTo>
                    <a:lnTo>
                      <a:pt x="2114" y="4750"/>
                    </a:lnTo>
                    <a:lnTo>
                      <a:pt x="2135" y="4687"/>
                    </a:lnTo>
                    <a:lnTo>
                      <a:pt x="2302" y="4687"/>
                    </a:lnTo>
                    <a:lnTo>
                      <a:pt x="2386" y="4583"/>
                    </a:lnTo>
                    <a:lnTo>
                      <a:pt x="2428" y="4583"/>
                    </a:lnTo>
                    <a:lnTo>
                      <a:pt x="2532" y="4645"/>
                    </a:lnTo>
                    <a:lnTo>
                      <a:pt x="2616" y="4583"/>
                    </a:lnTo>
                    <a:lnTo>
                      <a:pt x="2658" y="4645"/>
                    </a:lnTo>
                    <a:lnTo>
                      <a:pt x="2658" y="4750"/>
                    </a:lnTo>
                    <a:lnTo>
                      <a:pt x="2721" y="4792"/>
                    </a:lnTo>
                    <a:lnTo>
                      <a:pt x="2825" y="4813"/>
                    </a:lnTo>
                    <a:lnTo>
                      <a:pt x="2804" y="4750"/>
                    </a:lnTo>
                    <a:lnTo>
                      <a:pt x="2825" y="4666"/>
                    </a:lnTo>
                    <a:lnTo>
                      <a:pt x="2888" y="4750"/>
                    </a:lnTo>
                    <a:lnTo>
                      <a:pt x="2993" y="4771"/>
                    </a:lnTo>
                    <a:lnTo>
                      <a:pt x="3035" y="4750"/>
                    </a:lnTo>
                    <a:lnTo>
                      <a:pt x="3097" y="4813"/>
                    </a:lnTo>
                    <a:lnTo>
                      <a:pt x="3139" y="4792"/>
                    </a:lnTo>
                    <a:lnTo>
                      <a:pt x="3160" y="4855"/>
                    </a:lnTo>
                    <a:lnTo>
                      <a:pt x="3223" y="4917"/>
                    </a:lnTo>
                    <a:lnTo>
                      <a:pt x="3181" y="5022"/>
                    </a:lnTo>
                    <a:lnTo>
                      <a:pt x="3244" y="5189"/>
                    </a:lnTo>
                    <a:lnTo>
                      <a:pt x="3348" y="5168"/>
                    </a:lnTo>
                    <a:lnTo>
                      <a:pt x="3579" y="5064"/>
                    </a:lnTo>
                    <a:lnTo>
                      <a:pt x="3746" y="5022"/>
                    </a:lnTo>
                    <a:lnTo>
                      <a:pt x="3955" y="4896"/>
                    </a:lnTo>
                    <a:lnTo>
                      <a:pt x="4060" y="4666"/>
                    </a:lnTo>
                    <a:lnTo>
                      <a:pt x="4060" y="4583"/>
                    </a:lnTo>
                    <a:lnTo>
                      <a:pt x="4102" y="4457"/>
                    </a:lnTo>
                    <a:lnTo>
                      <a:pt x="4143" y="4478"/>
                    </a:lnTo>
                    <a:lnTo>
                      <a:pt x="4185" y="4478"/>
                    </a:lnTo>
                    <a:lnTo>
                      <a:pt x="4269" y="4290"/>
                    </a:lnTo>
                    <a:lnTo>
                      <a:pt x="4227" y="4269"/>
                    </a:lnTo>
                    <a:lnTo>
                      <a:pt x="4185" y="4227"/>
                    </a:lnTo>
                    <a:lnTo>
                      <a:pt x="4185" y="4164"/>
                    </a:lnTo>
                    <a:lnTo>
                      <a:pt x="4206" y="4185"/>
                    </a:lnTo>
                    <a:lnTo>
                      <a:pt x="4290" y="4227"/>
                    </a:lnTo>
                    <a:lnTo>
                      <a:pt x="4353" y="4143"/>
                    </a:lnTo>
                    <a:lnTo>
                      <a:pt x="4311" y="4059"/>
                    </a:lnTo>
                    <a:lnTo>
                      <a:pt x="4269" y="4059"/>
                    </a:lnTo>
                    <a:lnTo>
                      <a:pt x="4206" y="4039"/>
                    </a:lnTo>
                    <a:lnTo>
                      <a:pt x="4290" y="3976"/>
                    </a:lnTo>
                    <a:lnTo>
                      <a:pt x="4290" y="3871"/>
                    </a:lnTo>
                    <a:lnTo>
                      <a:pt x="4143" y="3871"/>
                    </a:lnTo>
                    <a:lnTo>
                      <a:pt x="4185" y="3808"/>
                    </a:lnTo>
                    <a:lnTo>
                      <a:pt x="4164" y="3746"/>
                    </a:lnTo>
                    <a:lnTo>
                      <a:pt x="4164" y="3746"/>
                    </a:lnTo>
                    <a:lnTo>
                      <a:pt x="4227" y="3767"/>
                    </a:lnTo>
                    <a:lnTo>
                      <a:pt x="4353" y="3725"/>
                    </a:lnTo>
                    <a:lnTo>
                      <a:pt x="4374" y="3620"/>
                    </a:lnTo>
                    <a:lnTo>
                      <a:pt x="4457" y="3515"/>
                    </a:lnTo>
                    <a:lnTo>
                      <a:pt x="4478" y="3390"/>
                    </a:lnTo>
                    <a:lnTo>
                      <a:pt x="4457" y="3306"/>
                    </a:lnTo>
                    <a:lnTo>
                      <a:pt x="4499" y="3348"/>
                    </a:lnTo>
                    <a:lnTo>
                      <a:pt x="4562" y="3453"/>
                    </a:lnTo>
                    <a:lnTo>
                      <a:pt x="4625" y="3348"/>
                    </a:lnTo>
                    <a:lnTo>
                      <a:pt x="4708" y="3243"/>
                    </a:lnTo>
                    <a:lnTo>
                      <a:pt x="4667" y="3097"/>
                    </a:lnTo>
                    <a:lnTo>
                      <a:pt x="4813" y="2971"/>
                    </a:lnTo>
                    <a:lnTo>
                      <a:pt x="4834" y="2783"/>
                    </a:lnTo>
                    <a:lnTo>
                      <a:pt x="4897" y="2699"/>
                    </a:lnTo>
                    <a:lnTo>
                      <a:pt x="4918" y="2469"/>
                    </a:lnTo>
                    <a:lnTo>
                      <a:pt x="4980" y="2406"/>
                    </a:lnTo>
                    <a:lnTo>
                      <a:pt x="4980" y="2344"/>
                    </a:lnTo>
                    <a:lnTo>
                      <a:pt x="5106" y="2197"/>
                    </a:lnTo>
                    <a:lnTo>
                      <a:pt x="5148" y="2281"/>
                    </a:lnTo>
                    <a:lnTo>
                      <a:pt x="5190" y="2239"/>
                    </a:lnTo>
                    <a:lnTo>
                      <a:pt x="5148" y="2072"/>
                    </a:lnTo>
                    <a:lnTo>
                      <a:pt x="5148" y="2072"/>
                    </a:lnTo>
                    <a:lnTo>
                      <a:pt x="5336" y="2260"/>
                    </a:lnTo>
                    <a:lnTo>
                      <a:pt x="5462" y="2260"/>
                    </a:lnTo>
                    <a:lnTo>
                      <a:pt x="5545" y="2197"/>
                    </a:lnTo>
                    <a:lnTo>
                      <a:pt x="5629" y="2239"/>
                    </a:lnTo>
                    <a:lnTo>
                      <a:pt x="5713" y="2197"/>
                    </a:lnTo>
                    <a:lnTo>
                      <a:pt x="5734" y="2093"/>
                    </a:lnTo>
                    <a:lnTo>
                      <a:pt x="5629" y="2072"/>
                    </a:lnTo>
                    <a:lnTo>
                      <a:pt x="5608" y="2030"/>
                    </a:lnTo>
                    <a:lnTo>
                      <a:pt x="5503" y="1883"/>
                    </a:lnTo>
                    <a:lnTo>
                      <a:pt x="5420" y="1883"/>
                    </a:lnTo>
                    <a:lnTo>
                      <a:pt x="5190" y="1674"/>
                    </a:lnTo>
                    <a:lnTo>
                      <a:pt x="5106" y="1632"/>
                    </a:lnTo>
                    <a:lnTo>
                      <a:pt x="5085" y="1528"/>
                    </a:lnTo>
                    <a:lnTo>
                      <a:pt x="5022" y="1465"/>
                    </a:lnTo>
                    <a:lnTo>
                      <a:pt x="5043" y="1423"/>
                    </a:lnTo>
                    <a:lnTo>
                      <a:pt x="5190" y="1360"/>
                    </a:lnTo>
                    <a:lnTo>
                      <a:pt x="5231" y="1256"/>
                    </a:lnTo>
                    <a:lnTo>
                      <a:pt x="5148" y="1193"/>
                    </a:lnTo>
                    <a:lnTo>
                      <a:pt x="4980" y="1005"/>
                    </a:lnTo>
                    <a:lnTo>
                      <a:pt x="4918" y="879"/>
                    </a:lnTo>
                    <a:lnTo>
                      <a:pt x="4834" y="795"/>
                    </a:lnTo>
                    <a:lnTo>
                      <a:pt x="4876" y="712"/>
                    </a:lnTo>
                    <a:lnTo>
                      <a:pt x="4918" y="691"/>
                    </a:lnTo>
                    <a:lnTo>
                      <a:pt x="4918" y="628"/>
                    </a:lnTo>
                    <a:lnTo>
                      <a:pt x="4876" y="607"/>
                    </a:lnTo>
                    <a:lnTo>
                      <a:pt x="4750" y="482"/>
                    </a:lnTo>
                    <a:lnTo>
                      <a:pt x="4813" y="461"/>
                    </a:lnTo>
                    <a:lnTo>
                      <a:pt x="4939" y="482"/>
                    </a:lnTo>
                    <a:lnTo>
                      <a:pt x="5085" y="461"/>
                    </a:lnTo>
                    <a:lnTo>
                      <a:pt x="4980" y="314"/>
                    </a:lnTo>
                    <a:lnTo>
                      <a:pt x="4834" y="272"/>
                    </a:lnTo>
                    <a:lnTo>
                      <a:pt x="4897" y="209"/>
                    </a:lnTo>
                    <a:lnTo>
                      <a:pt x="4876" y="168"/>
                    </a:lnTo>
                    <a:lnTo>
                      <a:pt x="4939" y="147"/>
                    </a:lnTo>
                    <a:lnTo>
                      <a:pt x="4939" y="105"/>
                    </a:lnTo>
                    <a:lnTo>
                      <a:pt x="4813" y="84"/>
                    </a:lnTo>
                    <a:lnTo>
                      <a:pt x="4667" y="84"/>
                    </a:lnTo>
                    <a:lnTo>
                      <a:pt x="4604" y="42"/>
                    </a:lnTo>
                    <a:lnTo>
                      <a:pt x="4164" y="42"/>
                    </a:lnTo>
                    <a:lnTo>
                      <a:pt x="40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70"/>
              <p:cNvSpPr/>
              <p:nvPr/>
            </p:nvSpPr>
            <p:spPr>
              <a:xfrm>
                <a:off x="5068275" y="3161675"/>
                <a:ext cx="431050" cy="221800"/>
              </a:xfrm>
              <a:custGeom>
                <a:avLst/>
                <a:gdLst/>
                <a:ahLst/>
                <a:cxnLst/>
                <a:rect l="l" t="t" r="r" b="b"/>
                <a:pathLst>
                  <a:path w="17242" h="8872" extrusionOk="0">
                    <a:moveTo>
                      <a:pt x="16991" y="8202"/>
                    </a:moveTo>
                    <a:lnTo>
                      <a:pt x="16886" y="8265"/>
                    </a:lnTo>
                    <a:lnTo>
                      <a:pt x="16928" y="8286"/>
                    </a:lnTo>
                    <a:lnTo>
                      <a:pt x="16907" y="8307"/>
                    </a:lnTo>
                    <a:cubicBezTo>
                      <a:pt x="16886" y="8307"/>
                      <a:pt x="16823" y="8349"/>
                      <a:pt x="16802" y="8349"/>
                    </a:cubicBezTo>
                    <a:lnTo>
                      <a:pt x="16802" y="8307"/>
                    </a:lnTo>
                    <a:lnTo>
                      <a:pt x="16782" y="8349"/>
                    </a:lnTo>
                    <a:cubicBezTo>
                      <a:pt x="16677" y="8370"/>
                      <a:pt x="16572" y="8370"/>
                      <a:pt x="16489" y="8390"/>
                    </a:cubicBezTo>
                    <a:lnTo>
                      <a:pt x="16593" y="8286"/>
                    </a:lnTo>
                    <a:lnTo>
                      <a:pt x="16551" y="8265"/>
                    </a:lnTo>
                    <a:lnTo>
                      <a:pt x="16468" y="8307"/>
                    </a:lnTo>
                    <a:lnTo>
                      <a:pt x="16384" y="8307"/>
                    </a:lnTo>
                    <a:lnTo>
                      <a:pt x="16342" y="8349"/>
                    </a:lnTo>
                    <a:lnTo>
                      <a:pt x="16363" y="8390"/>
                    </a:lnTo>
                    <a:lnTo>
                      <a:pt x="16300" y="8453"/>
                    </a:lnTo>
                    <a:lnTo>
                      <a:pt x="16196" y="8453"/>
                    </a:lnTo>
                    <a:lnTo>
                      <a:pt x="16258" y="8495"/>
                    </a:lnTo>
                    <a:lnTo>
                      <a:pt x="16384" y="8474"/>
                    </a:lnTo>
                    <a:lnTo>
                      <a:pt x="16447" y="8411"/>
                    </a:lnTo>
                    <a:cubicBezTo>
                      <a:pt x="16489" y="8411"/>
                      <a:pt x="16551" y="8411"/>
                      <a:pt x="16614" y="8390"/>
                    </a:cubicBezTo>
                    <a:lnTo>
                      <a:pt x="16614" y="8390"/>
                    </a:lnTo>
                    <a:lnTo>
                      <a:pt x="16593" y="8411"/>
                    </a:lnTo>
                    <a:lnTo>
                      <a:pt x="16677" y="8411"/>
                    </a:lnTo>
                    <a:lnTo>
                      <a:pt x="16719" y="8474"/>
                    </a:lnTo>
                    <a:lnTo>
                      <a:pt x="16802" y="8370"/>
                    </a:lnTo>
                    <a:cubicBezTo>
                      <a:pt x="16823" y="8370"/>
                      <a:pt x="16886" y="8349"/>
                      <a:pt x="16907" y="8349"/>
                    </a:cubicBezTo>
                    <a:lnTo>
                      <a:pt x="16907" y="8370"/>
                    </a:lnTo>
                    <a:lnTo>
                      <a:pt x="17012" y="8390"/>
                    </a:lnTo>
                    <a:lnTo>
                      <a:pt x="17200" y="8307"/>
                    </a:lnTo>
                    <a:lnTo>
                      <a:pt x="17242" y="8244"/>
                    </a:lnTo>
                    <a:lnTo>
                      <a:pt x="17200" y="8202"/>
                    </a:lnTo>
                    <a:lnTo>
                      <a:pt x="17033" y="8244"/>
                    </a:lnTo>
                    <a:lnTo>
                      <a:pt x="16991" y="8202"/>
                    </a:lnTo>
                    <a:close/>
                    <a:moveTo>
                      <a:pt x="16070" y="8411"/>
                    </a:moveTo>
                    <a:lnTo>
                      <a:pt x="16007" y="8443"/>
                    </a:lnTo>
                    <a:lnTo>
                      <a:pt x="16007" y="8443"/>
                    </a:lnTo>
                    <a:cubicBezTo>
                      <a:pt x="16026" y="8475"/>
                      <a:pt x="16037" y="8501"/>
                      <a:pt x="16036" y="8525"/>
                    </a:cubicBezTo>
                    <a:lnTo>
                      <a:pt x="16036" y="8525"/>
                    </a:lnTo>
                    <a:lnTo>
                      <a:pt x="16049" y="8474"/>
                    </a:lnTo>
                    <a:lnTo>
                      <a:pt x="16133" y="8453"/>
                    </a:lnTo>
                    <a:lnTo>
                      <a:pt x="16196" y="8453"/>
                    </a:lnTo>
                    <a:lnTo>
                      <a:pt x="16237" y="8411"/>
                    </a:lnTo>
                    <a:close/>
                    <a:moveTo>
                      <a:pt x="16036" y="8525"/>
                    </a:moveTo>
                    <a:lnTo>
                      <a:pt x="16028" y="8558"/>
                    </a:lnTo>
                    <a:cubicBezTo>
                      <a:pt x="16034" y="8547"/>
                      <a:pt x="16036" y="8536"/>
                      <a:pt x="16036" y="8525"/>
                    </a:cubicBezTo>
                    <a:close/>
                    <a:moveTo>
                      <a:pt x="105" y="0"/>
                    </a:moveTo>
                    <a:lnTo>
                      <a:pt x="22" y="42"/>
                    </a:lnTo>
                    <a:lnTo>
                      <a:pt x="1" y="105"/>
                    </a:lnTo>
                    <a:lnTo>
                      <a:pt x="22" y="251"/>
                    </a:lnTo>
                    <a:lnTo>
                      <a:pt x="168" y="565"/>
                    </a:lnTo>
                    <a:lnTo>
                      <a:pt x="252" y="628"/>
                    </a:lnTo>
                    <a:lnTo>
                      <a:pt x="524" y="879"/>
                    </a:lnTo>
                    <a:lnTo>
                      <a:pt x="587" y="879"/>
                    </a:lnTo>
                    <a:lnTo>
                      <a:pt x="754" y="1067"/>
                    </a:lnTo>
                    <a:lnTo>
                      <a:pt x="838" y="1088"/>
                    </a:lnTo>
                    <a:lnTo>
                      <a:pt x="900" y="1067"/>
                    </a:lnTo>
                    <a:lnTo>
                      <a:pt x="1089" y="1214"/>
                    </a:lnTo>
                    <a:lnTo>
                      <a:pt x="1298" y="1528"/>
                    </a:lnTo>
                    <a:lnTo>
                      <a:pt x="1507" y="1716"/>
                    </a:lnTo>
                    <a:lnTo>
                      <a:pt x="1570" y="1716"/>
                    </a:lnTo>
                    <a:lnTo>
                      <a:pt x="1570" y="1883"/>
                    </a:lnTo>
                    <a:lnTo>
                      <a:pt x="1612" y="1925"/>
                    </a:lnTo>
                    <a:lnTo>
                      <a:pt x="1633" y="2092"/>
                    </a:lnTo>
                    <a:lnTo>
                      <a:pt x="1716" y="2155"/>
                    </a:lnTo>
                    <a:lnTo>
                      <a:pt x="1842" y="2155"/>
                    </a:lnTo>
                    <a:lnTo>
                      <a:pt x="2009" y="2344"/>
                    </a:lnTo>
                    <a:lnTo>
                      <a:pt x="2093" y="2406"/>
                    </a:lnTo>
                    <a:lnTo>
                      <a:pt x="2156" y="2406"/>
                    </a:lnTo>
                    <a:lnTo>
                      <a:pt x="2198" y="2448"/>
                    </a:lnTo>
                    <a:lnTo>
                      <a:pt x="2135" y="2532"/>
                    </a:lnTo>
                    <a:lnTo>
                      <a:pt x="2219" y="2616"/>
                    </a:lnTo>
                    <a:lnTo>
                      <a:pt x="2261" y="2762"/>
                    </a:lnTo>
                    <a:lnTo>
                      <a:pt x="2261" y="2783"/>
                    </a:lnTo>
                    <a:lnTo>
                      <a:pt x="2365" y="3097"/>
                    </a:lnTo>
                    <a:lnTo>
                      <a:pt x="2428" y="3264"/>
                    </a:lnTo>
                    <a:lnTo>
                      <a:pt x="2574" y="3306"/>
                    </a:lnTo>
                    <a:lnTo>
                      <a:pt x="2763" y="3411"/>
                    </a:lnTo>
                    <a:lnTo>
                      <a:pt x="2763" y="3515"/>
                    </a:lnTo>
                    <a:lnTo>
                      <a:pt x="2888" y="3787"/>
                    </a:lnTo>
                    <a:lnTo>
                      <a:pt x="3035" y="3892"/>
                    </a:lnTo>
                    <a:lnTo>
                      <a:pt x="3056" y="4185"/>
                    </a:lnTo>
                    <a:lnTo>
                      <a:pt x="3265" y="4561"/>
                    </a:lnTo>
                    <a:lnTo>
                      <a:pt x="3265" y="4729"/>
                    </a:lnTo>
                    <a:lnTo>
                      <a:pt x="3307" y="4875"/>
                    </a:lnTo>
                    <a:lnTo>
                      <a:pt x="3516" y="5043"/>
                    </a:lnTo>
                    <a:lnTo>
                      <a:pt x="3725" y="5294"/>
                    </a:lnTo>
                    <a:lnTo>
                      <a:pt x="3788" y="5440"/>
                    </a:lnTo>
                    <a:lnTo>
                      <a:pt x="3934" y="5461"/>
                    </a:lnTo>
                    <a:lnTo>
                      <a:pt x="3997" y="5545"/>
                    </a:lnTo>
                    <a:lnTo>
                      <a:pt x="4123" y="5608"/>
                    </a:lnTo>
                    <a:lnTo>
                      <a:pt x="4144" y="5775"/>
                    </a:lnTo>
                    <a:lnTo>
                      <a:pt x="4290" y="5859"/>
                    </a:lnTo>
                    <a:lnTo>
                      <a:pt x="4437" y="6005"/>
                    </a:lnTo>
                    <a:lnTo>
                      <a:pt x="4709" y="6173"/>
                    </a:lnTo>
                    <a:lnTo>
                      <a:pt x="4750" y="6298"/>
                    </a:lnTo>
                    <a:lnTo>
                      <a:pt x="4918" y="6361"/>
                    </a:lnTo>
                    <a:lnTo>
                      <a:pt x="5253" y="6633"/>
                    </a:lnTo>
                    <a:lnTo>
                      <a:pt x="5274" y="6779"/>
                    </a:lnTo>
                    <a:lnTo>
                      <a:pt x="5357" y="6800"/>
                    </a:lnTo>
                    <a:lnTo>
                      <a:pt x="5441" y="6926"/>
                    </a:lnTo>
                    <a:lnTo>
                      <a:pt x="5483" y="6884"/>
                    </a:lnTo>
                    <a:lnTo>
                      <a:pt x="5483" y="6779"/>
                    </a:lnTo>
                    <a:lnTo>
                      <a:pt x="5462" y="6717"/>
                    </a:lnTo>
                    <a:lnTo>
                      <a:pt x="5462" y="6675"/>
                    </a:lnTo>
                    <a:lnTo>
                      <a:pt x="5566" y="6696"/>
                    </a:lnTo>
                    <a:lnTo>
                      <a:pt x="5797" y="6905"/>
                    </a:lnTo>
                    <a:lnTo>
                      <a:pt x="5859" y="6884"/>
                    </a:lnTo>
                    <a:lnTo>
                      <a:pt x="5859" y="6717"/>
                    </a:lnTo>
                    <a:lnTo>
                      <a:pt x="5901" y="6633"/>
                    </a:lnTo>
                    <a:lnTo>
                      <a:pt x="5985" y="6675"/>
                    </a:lnTo>
                    <a:cubicBezTo>
                      <a:pt x="5985" y="6696"/>
                      <a:pt x="6006" y="6696"/>
                      <a:pt x="6006" y="6717"/>
                    </a:cubicBezTo>
                    <a:lnTo>
                      <a:pt x="6090" y="6842"/>
                    </a:lnTo>
                    <a:lnTo>
                      <a:pt x="6110" y="6842"/>
                    </a:lnTo>
                    <a:cubicBezTo>
                      <a:pt x="6173" y="6905"/>
                      <a:pt x="6215" y="6989"/>
                      <a:pt x="6278" y="7030"/>
                    </a:cubicBezTo>
                    <a:lnTo>
                      <a:pt x="6236" y="7051"/>
                    </a:lnTo>
                    <a:lnTo>
                      <a:pt x="6236" y="7198"/>
                    </a:lnTo>
                    <a:lnTo>
                      <a:pt x="6194" y="7323"/>
                    </a:lnTo>
                    <a:lnTo>
                      <a:pt x="6069" y="7344"/>
                    </a:lnTo>
                    <a:lnTo>
                      <a:pt x="6069" y="7449"/>
                    </a:lnTo>
                    <a:lnTo>
                      <a:pt x="5985" y="7470"/>
                    </a:lnTo>
                    <a:lnTo>
                      <a:pt x="5922" y="7428"/>
                    </a:lnTo>
                    <a:lnTo>
                      <a:pt x="5880" y="7428"/>
                    </a:lnTo>
                    <a:lnTo>
                      <a:pt x="5880" y="7512"/>
                    </a:lnTo>
                    <a:lnTo>
                      <a:pt x="5964" y="7554"/>
                    </a:lnTo>
                    <a:lnTo>
                      <a:pt x="6194" y="7554"/>
                    </a:lnTo>
                    <a:lnTo>
                      <a:pt x="6320" y="7512"/>
                    </a:lnTo>
                    <a:lnTo>
                      <a:pt x="6382" y="7616"/>
                    </a:lnTo>
                    <a:lnTo>
                      <a:pt x="6445" y="7658"/>
                    </a:lnTo>
                    <a:lnTo>
                      <a:pt x="6529" y="7637"/>
                    </a:lnTo>
                    <a:lnTo>
                      <a:pt x="6613" y="7637"/>
                    </a:lnTo>
                    <a:lnTo>
                      <a:pt x="6550" y="7679"/>
                    </a:lnTo>
                    <a:lnTo>
                      <a:pt x="6466" y="7826"/>
                    </a:lnTo>
                    <a:lnTo>
                      <a:pt x="6529" y="7867"/>
                    </a:lnTo>
                    <a:lnTo>
                      <a:pt x="6696" y="7888"/>
                    </a:lnTo>
                    <a:lnTo>
                      <a:pt x="6822" y="7951"/>
                    </a:lnTo>
                    <a:lnTo>
                      <a:pt x="6926" y="7888"/>
                    </a:lnTo>
                    <a:lnTo>
                      <a:pt x="6989" y="7951"/>
                    </a:lnTo>
                    <a:lnTo>
                      <a:pt x="7178" y="7951"/>
                    </a:lnTo>
                    <a:lnTo>
                      <a:pt x="7366" y="8077"/>
                    </a:lnTo>
                    <a:lnTo>
                      <a:pt x="7638" y="8160"/>
                    </a:lnTo>
                    <a:lnTo>
                      <a:pt x="7743" y="8035"/>
                    </a:lnTo>
                    <a:lnTo>
                      <a:pt x="7805" y="8035"/>
                    </a:lnTo>
                    <a:lnTo>
                      <a:pt x="7889" y="8139"/>
                    </a:lnTo>
                    <a:lnTo>
                      <a:pt x="7994" y="8160"/>
                    </a:lnTo>
                    <a:lnTo>
                      <a:pt x="8077" y="8077"/>
                    </a:lnTo>
                    <a:lnTo>
                      <a:pt x="8140" y="8077"/>
                    </a:lnTo>
                    <a:lnTo>
                      <a:pt x="8287" y="8181"/>
                    </a:lnTo>
                    <a:lnTo>
                      <a:pt x="8454" y="8181"/>
                    </a:lnTo>
                    <a:lnTo>
                      <a:pt x="8747" y="8370"/>
                    </a:lnTo>
                    <a:lnTo>
                      <a:pt x="9061" y="8474"/>
                    </a:lnTo>
                    <a:lnTo>
                      <a:pt x="9186" y="8390"/>
                    </a:lnTo>
                    <a:lnTo>
                      <a:pt x="9395" y="8390"/>
                    </a:lnTo>
                    <a:lnTo>
                      <a:pt x="9521" y="8495"/>
                    </a:lnTo>
                    <a:lnTo>
                      <a:pt x="9647" y="8390"/>
                    </a:lnTo>
                    <a:lnTo>
                      <a:pt x="9793" y="8411"/>
                    </a:lnTo>
                    <a:lnTo>
                      <a:pt x="9960" y="8495"/>
                    </a:lnTo>
                    <a:lnTo>
                      <a:pt x="10149" y="8495"/>
                    </a:lnTo>
                    <a:lnTo>
                      <a:pt x="10295" y="8411"/>
                    </a:lnTo>
                    <a:lnTo>
                      <a:pt x="10379" y="8411"/>
                    </a:lnTo>
                    <a:lnTo>
                      <a:pt x="10483" y="8516"/>
                    </a:lnTo>
                    <a:lnTo>
                      <a:pt x="10609" y="8558"/>
                    </a:lnTo>
                    <a:lnTo>
                      <a:pt x="10776" y="8683"/>
                    </a:lnTo>
                    <a:lnTo>
                      <a:pt x="10902" y="8662"/>
                    </a:lnTo>
                    <a:lnTo>
                      <a:pt x="10986" y="8725"/>
                    </a:lnTo>
                    <a:lnTo>
                      <a:pt x="11048" y="8704"/>
                    </a:lnTo>
                    <a:lnTo>
                      <a:pt x="11028" y="8516"/>
                    </a:lnTo>
                    <a:lnTo>
                      <a:pt x="10965" y="8474"/>
                    </a:lnTo>
                    <a:lnTo>
                      <a:pt x="11007" y="8453"/>
                    </a:lnTo>
                    <a:cubicBezTo>
                      <a:pt x="11132" y="8453"/>
                      <a:pt x="11237" y="8474"/>
                      <a:pt x="11341" y="8495"/>
                    </a:cubicBezTo>
                    <a:lnTo>
                      <a:pt x="11467" y="8579"/>
                    </a:lnTo>
                    <a:lnTo>
                      <a:pt x="11488" y="8662"/>
                    </a:lnTo>
                    <a:lnTo>
                      <a:pt x="11551" y="8579"/>
                    </a:lnTo>
                    <a:lnTo>
                      <a:pt x="11634" y="8516"/>
                    </a:lnTo>
                    <a:cubicBezTo>
                      <a:pt x="11697" y="8579"/>
                      <a:pt x="11781" y="8600"/>
                      <a:pt x="11864" y="8621"/>
                    </a:cubicBezTo>
                    <a:lnTo>
                      <a:pt x="11844" y="8662"/>
                    </a:lnTo>
                    <a:lnTo>
                      <a:pt x="11864" y="8704"/>
                    </a:lnTo>
                    <a:lnTo>
                      <a:pt x="12053" y="8767"/>
                    </a:lnTo>
                    <a:lnTo>
                      <a:pt x="12157" y="8704"/>
                    </a:lnTo>
                    <a:lnTo>
                      <a:pt x="12220" y="8725"/>
                    </a:lnTo>
                    <a:lnTo>
                      <a:pt x="12220" y="8704"/>
                    </a:lnTo>
                    <a:cubicBezTo>
                      <a:pt x="12262" y="8725"/>
                      <a:pt x="12304" y="8725"/>
                      <a:pt x="12325" y="8767"/>
                    </a:cubicBezTo>
                    <a:lnTo>
                      <a:pt x="12388" y="8809"/>
                    </a:lnTo>
                    <a:lnTo>
                      <a:pt x="12492" y="8872"/>
                    </a:lnTo>
                    <a:lnTo>
                      <a:pt x="12597" y="8830"/>
                    </a:lnTo>
                    <a:lnTo>
                      <a:pt x="12680" y="8830"/>
                    </a:lnTo>
                    <a:lnTo>
                      <a:pt x="12722" y="8872"/>
                    </a:lnTo>
                    <a:lnTo>
                      <a:pt x="12848" y="8809"/>
                    </a:lnTo>
                    <a:lnTo>
                      <a:pt x="12911" y="8725"/>
                    </a:lnTo>
                    <a:lnTo>
                      <a:pt x="13015" y="8767"/>
                    </a:lnTo>
                    <a:lnTo>
                      <a:pt x="13141" y="8704"/>
                    </a:lnTo>
                    <a:lnTo>
                      <a:pt x="13245" y="8725"/>
                    </a:lnTo>
                    <a:lnTo>
                      <a:pt x="13371" y="8621"/>
                    </a:lnTo>
                    <a:lnTo>
                      <a:pt x="13413" y="8704"/>
                    </a:lnTo>
                    <a:lnTo>
                      <a:pt x="13517" y="8683"/>
                    </a:lnTo>
                    <a:lnTo>
                      <a:pt x="13664" y="8704"/>
                    </a:lnTo>
                    <a:lnTo>
                      <a:pt x="13580" y="8662"/>
                    </a:lnTo>
                    <a:lnTo>
                      <a:pt x="13894" y="8662"/>
                    </a:lnTo>
                    <a:lnTo>
                      <a:pt x="13936" y="8683"/>
                    </a:lnTo>
                    <a:lnTo>
                      <a:pt x="13936" y="8662"/>
                    </a:lnTo>
                    <a:lnTo>
                      <a:pt x="14166" y="8662"/>
                    </a:lnTo>
                    <a:lnTo>
                      <a:pt x="14250" y="8683"/>
                    </a:lnTo>
                    <a:lnTo>
                      <a:pt x="14313" y="8683"/>
                    </a:lnTo>
                    <a:lnTo>
                      <a:pt x="14396" y="8704"/>
                    </a:lnTo>
                    <a:lnTo>
                      <a:pt x="14480" y="8683"/>
                    </a:lnTo>
                    <a:lnTo>
                      <a:pt x="14564" y="8683"/>
                    </a:lnTo>
                    <a:lnTo>
                      <a:pt x="14626" y="8725"/>
                    </a:lnTo>
                    <a:lnTo>
                      <a:pt x="14731" y="8683"/>
                    </a:lnTo>
                    <a:lnTo>
                      <a:pt x="14794" y="8704"/>
                    </a:lnTo>
                    <a:lnTo>
                      <a:pt x="14877" y="8704"/>
                    </a:lnTo>
                    <a:lnTo>
                      <a:pt x="14898" y="8683"/>
                    </a:lnTo>
                    <a:lnTo>
                      <a:pt x="15024" y="8621"/>
                    </a:lnTo>
                    <a:lnTo>
                      <a:pt x="15212" y="8662"/>
                    </a:lnTo>
                    <a:lnTo>
                      <a:pt x="15359" y="8579"/>
                    </a:lnTo>
                    <a:lnTo>
                      <a:pt x="15547" y="8579"/>
                    </a:lnTo>
                    <a:lnTo>
                      <a:pt x="15631" y="8600"/>
                    </a:lnTo>
                    <a:lnTo>
                      <a:pt x="15652" y="8579"/>
                    </a:lnTo>
                    <a:cubicBezTo>
                      <a:pt x="15683" y="8589"/>
                      <a:pt x="15714" y="8594"/>
                      <a:pt x="15748" y="8594"/>
                    </a:cubicBezTo>
                    <a:cubicBezTo>
                      <a:pt x="15782" y="8594"/>
                      <a:pt x="15819" y="8589"/>
                      <a:pt x="15861" y="8579"/>
                    </a:cubicBezTo>
                    <a:cubicBezTo>
                      <a:pt x="15882" y="8579"/>
                      <a:pt x="15924" y="8558"/>
                      <a:pt x="15945" y="8516"/>
                    </a:cubicBezTo>
                    <a:lnTo>
                      <a:pt x="15986" y="8453"/>
                    </a:lnTo>
                    <a:lnTo>
                      <a:pt x="16007" y="8443"/>
                    </a:lnTo>
                    <a:lnTo>
                      <a:pt x="16007" y="8443"/>
                    </a:lnTo>
                    <a:cubicBezTo>
                      <a:pt x="16001" y="8433"/>
                      <a:pt x="15994" y="8423"/>
                      <a:pt x="15986" y="8411"/>
                    </a:cubicBezTo>
                    <a:lnTo>
                      <a:pt x="16049" y="8390"/>
                    </a:lnTo>
                    <a:lnTo>
                      <a:pt x="16091" y="8286"/>
                    </a:lnTo>
                    <a:lnTo>
                      <a:pt x="16091" y="8181"/>
                    </a:lnTo>
                    <a:lnTo>
                      <a:pt x="15965" y="8139"/>
                    </a:lnTo>
                    <a:lnTo>
                      <a:pt x="15861" y="8202"/>
                    </a:lnTo>
                    <a:lnTo>
                      <a:pt x="15924" y="8244"/>
                    </a:lnTo>
                    <a:lnTo>
                      <a:pt x="15840" y="8349"/>
                    </a:lnTo>
                    <a:lnTo>
                      <a:pt x="15735" y="8370"/>
                    </a:lnTo>
                    <a:lnTo>
                      <a:pt x="15714" y="8390"/>
                    </a:lnTo>
                    <a:lnTo>
                      <a:pt x="15673" y="8390"/>
                    </a:lnTo>
                    <a:cubicBezTo>
                      <a:pt x="15652" y="8390"/>
                      <a:pt x="15631" y="8411"/>
                      <a:pt x="15610" y="8453"/>
                    </a:cubicBezTo>
                    <a:lnTo>
                      <a:pt x="15526" y="8453"/>
                    </a:lnTo>
                    <a:lnTo>
                      <a:pt x="15442" y="8390"/>
                    </a:lnTo>
                    <a:lnTo>
                      <a:pt x="15296" y="8390"/>
                    </a:lnTo>
                    <a:lnTo>
                      <a:pt x="15149" y="8453"/>
                    </a:lnTo>
                    <a:lnTo>
                      <a:pt x="15003" y="8349"/>
                    </a:lnTo>
                    <a:lnTo>
                      <a:pt x="14836" y="8307"/>
                    </a:lnTo>
                    <a:lnTo>
                      <a:pt x="14773" y="8349"/>
                    </a:lnTo>
                    <a:lnTo>
                      <a:pt x="14626" y="8265"/>
                    </a:lnTo>
                    <a:lnTo>
                      <a:pt x="14354" y="8307"/>
                    </a:lnTo>
                    <a:lnTo>
                      <a:pt x="14166" y="8411"/>
                    </a:lnTo>
                    <a:lnTo>
                      <a:pt x="14166" y="8453"/>
                    </a:lnTo>
                    <a:lnTo>
                      <a:pt x="13999" y="8453"/>
                    </a:lnTo>
                    <a:lnTo>
                      <a:pt x="13894" y="8411"/>
                    </a:lnTo>
                    <a:lnTo>
                      <a:pt x="13894" y="8474"/>
                    </a:lnTo>
                    <a:cubicBezTo>
                      <a:pt x="13852" y="8474"/>
                      <a:pt x="13769" y="8474"/>
                      <a:pt x="13727" y="8495"/>
                    </a:cubicBezTo>
                    <a:lnTo>
                      <a:pt x="13685" y="8453"/>
                    </a:lnTo>
                    <a:lnTo>
                      <a:pt x="13685" y="8370"/>
                    </a:lnTo>
                    <a:lnTo>
                      <a:pt x="13559" y="8349"/>
                    </a:lnTo>
                    <a:lnTo>
                      <a:pt x="13580" y="8453"/>
                    </a:lnTo>
                    <a:lnTo>
                      <a:pt x="13538" y="8474"/>
                    </a:lnTo>
                    <a:lnTo>
                      <a:pt x="13538" y="8370"/>
                    </a:lnTo>
                    <a:lnTo>
                      <a:pt x="13434" y="8286"/>
                    </a:lnTo>
                    <a:lnTo>
                      <a:pt x="13329" y="8349"/>
                    </a:lnTo>
                    <a:lnTo>
                      <a:pt x="13224" y="8265"/>
                    </a:lnTo>
                    <a:lnTo>
                      <a:pt x="13120" y="8202"/>
                    </a:lnTo>
                    <a:lnTo>
                      <a:pt x="12994" y="8286"/>
                    </a:lnTo>
                    <a:lnTo>
                      <a:pt x="12994" y="8349"/>
                    </a:lnTo>
                    <a:lnTo>
                      <a:pt x="13224" y="8411"/>
                    </a:lnTo>
                    <a:lnTo>
                      <a:pt x="13308" y="8495"/>
                    </a:lnTo>
                    <a:lnTo>
                      <a:pt x="13162" y="8495"/>
                    </a:lnTo>
                    <a:lnTo>
                      <a:pt x="13162" y="8516"/>
                    </a:lnTo>
                    <a:lnTo>
                      <a:pt x="13099" y="8579"/>
                    </a:lnTo>
                    <a:lnTo>
                      <a:pt x="13057" y="8579"/>
                    </a:lnTo>
                    <a:cubicBezTo>
                      <a:pt x="13094" y="8560"/>
                      <a:pt x="13098" y="8492"/>
                      <a:pt x="13055" y="8492"/>
                    </a:cubicBezTo>
                    <a:cubicBezTo>
                      <a:pt x="13049" y="8492"/>
                      <a:pt x="13043" y="8493"/>
                      <a:pt x="13036" y="8495"/>
                    </a:cubicBezTo>
                    <a:lnTo>
                      <a:pt x="12952" y="8495"/>
                    </a:lnTo>
                    <a:lnTo>
                      <a:pt x="12932" y="8390"/>
                    </a:lnTo>
                    <a:lnTo>
                      <a:pt x="12848" y="8370"/>
                    </a:lnTo>
                    <a:lnTo>
                      <a:pt x="12743" y="8390"/>
                    </a:lnTo>
                    <a:lnTo>
                      <a:pt x="12639" y="8370"/>
                    </a:lnTo>
                    <a:lnTo>
                      <a:pt x="12492" y="8411"/>
                    </a:lnTo>
                    <a:lnTo>
                      <a:pt x="12408" y="8516"/>
                    </a:lnTo>
                    <a:lnTo>
                      <a:pt x="12388" y="8600"/>
                    </a:lnTo>
                    <a:lnTo>
                      <a:pt x="12283" y="8600"/>
                    </a:lnTo>
                    <a:lnTo>
                      <a:pt x="12283" y="8579"/>
                    </a:lnTo>
                    <a:lnTo>
                      <a:pt x="12283" y="8558"/>
                    </a:lnTo>
                    <a:lnTo>
                      <a:pt x="12304" y="8558"/>
                    </a:lnTo>
                    <a:cubicBezTo>
                      <a:pt x="12325" y="8558"/>
                      <a:pt x="12304" y="8516"/>
                      <a:pt x="12304" y="8516"/>
                    </a:cubicBezTo>
                    <a:lnTo>
                      <a:pt x="12325" y="8495"/>
                    </a:lnTo>
                    <a:lnTo>
                      <a:pt x="12367" y="8370"/>
                    </a:lnTo>
                    <a:lnTo>
                      <a:pt x="12178" y="8307"/>
                    </a:lnTo>
                    <a:lnTo>
                      <a:pt x="12053" y="8390"/>
                    </a:lnTo>
                    <a:lnTo>
                      <a:pt x="12011" y="8516"/>
                    </a:lnTo>
                    <a:cubicBezTo>
                      <a:pt x="11885" y="8495"/>
                      <a:pt x="11781" y="8474"/>
                      <a:pt x="11676" y="8453"/>
                    </a:cubicBezTo>
                    <a:lnTo>
                      <a:pt x="11781" y="8411"/>
                    </a:lnTo>
                    <a:lnTo>
                      <a:pt x="11802" y="8349"/>
                    </a:lnTo>
                    <a:lnTo>
                      <a:pt x="11676" y="8181"/>
                    </a:lnTo>
                    <a:lnTo>
                      <a:pt x="11530" y="8160"/>
                    </a:lnTo>
                    <a:lnTo>
                      <a:pt x="11362" y="8202"/>
                    </a:lnTo>
                    <a:lnTo>
                      <a:pt x="11237" y="8181"/>
                    </a:lnTo>
                    <a:lnTo>
                      <a:pt x="11111" y="8202"/>
                    </a:lnTo>
                    <a:lnTo>
                      <a:pt x="11111" y="8244"/>
                    </a:lnTo>
                    <a:cubicBezTo>
                      <a:pt x="11069" y="8244"/>
                      <a:pt x="11069" y="8244"/>
                      <a:pt x="11048" y="8202"/>
                    </a:cubicBezTo>
                    <a:lnTo>
                      <a:pt x="11069" y="8056"/>
                    </a:lnTo>
                    <a:lnTo>
                      <a:pt x="11028" y="7972"/>
                    </a:lnTo>
                    <a:lnTo>
                      <a:pt x="10923" y="7951"/>
                    </a:lnTo>
                    <a:lnTo>
                      <a:pt x="10902" y="7930"/>
                    </a:lnTo>
                    <a:lnTo>
                      <a:pt x="10797" y="7930"/>
                    </a:lnTo>
                    <a:lnTo>
                      <a:pt x="10714" y="7972"/>
                    </a:lnTo>
                    <a:lnTo>
                      <a:pt x="10609" y="7972"/>
                    </a:lnTo>
                    <a:lnTo>
                      <a:pt x="10525" y="7930"/>
                    </a:lnTo>
                    <a:lnTo>
                      <a:pt x="10400" y="7972"/>
                    </a:lnTo>
                    <a:lnTo>
                      <a:pt x="10274" y="7930"/>
                    </a:lnTo>
                    <a:lnTo>
                      <a:pt x="10191" y="7846"/>
                    </a:lnTo>
                    <a:lnTo>
                      <a:pt x="10191" y="7763"/>
                    </a:lnTo>
                    <a:lnTo>
                      <a:pt x="10086" y="7595"/>
                    </a:lnTo>
                    <a:lnTo>
                      <a:pt x="10086" y="7449"/>
                    </a:lnTo>
                    <a:lnTo>
                      <a:pt x="9939" y="7449"/>
                    </a:lnTo>
                    <a:lnTo>
                      <a:pt x="9856" y="7470"/>
                    </a:lnTo>
                    <a:lnTo>
                      <a:pt x="9772" y="7386"/>
                    </a:lnTo>
                    <a:lnTo>
                      <a:pt x="9667" y="7386"/>
                    </a:lnTo>
                    <a:lnTo>
                      <a:pt x="9542" y="7282"/>
                    </a:lnTo>
                    <a:lnTo>
                      <a:pt x="9458" y="7240"/>
                    </a:lnTo>
                    <a:lnTo>
                      <a:pt x="9354" y="7261"/>
                    </a:lnTo>
                    <a:lnTo>
                      <a:pt x="9270" y="7261"/>
                    </a:lnTo>
                    <a:lnTo>
                      <a:pt x="9144" y="7114"/>
                    </a:lnTo>
                    <a:lnTo>
                      <a:pt x="9040" y="7114"/>
                    </a:lnTo>
                    <a:lnTo>
                      <a:pt x="9019" y="7344"/>
                    </a:lnTo>
                    <a:lnTo>
                      <a:pt x="8935" y="7449"/>
                    </a:lnTo>
                    <a:lnTo>
                      <a:pt x="8684" y="7491"/>
                    </a:lnTo>
                    <a:lnTo>
                      <a:pt x="8370" y="7449"/>
                    </a:lnTo>
                    <a:lnTo>
                      <a:pt x="8015" y="7449"/>
                    </a:lnTo>
                    <a:lnTo>
                      <a:pt x="7805" y="7365"/>
                    </a:lnTo>
                    <a:lnTo>
                      <a:pt x="7763" y="7323"/>
                    </a:lnTo>
                    <a:lnTo>
                      <a:pt x="7784" y="7219"/>
                    </a:lnTo>
                    <a:lnTo>
                      <a:pt x="7701" y="7072"/>
                    </a:lnTo>
                    <a:lnTo>
                      <a:pt x="7450" y="7051"/>
                    </a:lnTo>
                    <a:lnTo>
                      <a:pt x="7240" y="7010"/>
                    </a:lnTo>
                    <a:lnTo>
                      <a:pt x="7136" y="6926"/>
                    </a:lnTo>
                    <a:lnTo>
                      <a:pt x="6947" y="6926"/>
                    </a:lnTo>
                    <a:lnTo>
                      <a:pt x="6906" y="6968"/>
                    </a:lnTo>
                    <a:lnTo>
                      <a:pt x="6843" y="7030"/>
                    </a:lnTo>
                    <a:lnTo>
                      <a:pt x="6759" y="6947"/>
                    </a:lnTo>
                    <a:lnTo>
                      <a:pt x="6592" y="6926"/>
                    </a:lnTo>
                    <a:lnTo>
                      <a:pt x="6487" y="6926"/>
                    </a:lnTo>
                    <a:cubicBezTo>
                      <a:pt x="6403" y="6842"/>
                      <a:pt x="6320" y="6758"/>
                      <a:pt x="6278" y="6654"/>
                    </a:cubicBezTo>
                    <a:lnTo>
                      <a:pt x="6278" y="6486"/>
                    </a:lnTo>
                    <a:lnTo>
                      <a:pt x="6320" y="6173"/>
                    </a:lnTo>
                    <a:lnTo>
                      <a:pt x="6278" y="5963"/>
                    </a:lnTo>
                    <a:lnTo>
                      <a:pt x="6382" y="5712"/>
                    </a:lnTo>
                    <a:lnTo>
                      <a:pt x="6320" y="5649"/>
                    </a:lnTo>
                    <a:lnTo>
                      <a:pt x="6320" y="5461"/>
                    </a:lnTo>
                    <a:lnTo>
                      <a:pt x="6424" y="5398"/>
                    </a:lnTo>
                    <a:lnTo>
                      <a:pt x="6487" y="5336"/>
                    </a:lnTo>
                    <a:lnTo>
                      <a:pt x="6445" y="5231"/>
                    </a:lnTo>
                    <a:lnTo>
                      <a:pt x="6382" y="5168"/>
                    </a:lnTo>
                    <a:lnTo>
                      <a:pt x="6278" y="5085"/>
                    </a:lnTo>
                    <a:lnTo>
                      <a:pt x="6215" y="4959"/>
                    </a:lnTo>
                    <a:lnTo>
                      <a:pt x="6131" y="4938"/>
                    </a:lnTo>
                    <a:lnTo>
                      <a:pt x="6110" y="4854"/>
                    </a:lnTo>
                    <a:lnTo>
                      <a:pt x="6006" y="4813"/>
                    </a:lnTo>
                    <a:lnTo>
                      <a:pt x="5818" y="4833"/>
                    </a:lnTo>
                    <a:lnTo>
                      <a:pt x="5713" y="4813"/>
                    </a:lnTo>
                    <a:lnTo>
                      <a:pt x="5692" y="4624"/>
                    </a:lnTo>
                    <a:lnTo>
                      <a:pt x="5608" y="4520"/>
                    </a:lnTo>
                    <a:lnTo>
                      <a:pt x="5546" y="4561"/>
                    </a:lnTo>
                    <a:lnTo>
                      <a:pt x="5587" y="4457"/>
                    </a:lnTo>
                    <a:lnTo>
                      <a:pt x="5483" y="4415"/>
                    </a:lnTo>
                    <a:lnTo>
                      <a:pt x="5462" y="4122"/>
                    </a:lnTo>
                    <a:lnTo>
                      <a:pt x="5336" y="4185"/>
                    </a:lnTo>
                    <a:lnTo>
                      <a:pt x="5274" y="4122"/>
                    </a:lnTo>
                    <a:lnTo>
                      <a:pt x="5043" y="4122"/>
                    </a:lnTo>
                    <a:lnTo>
                      <a:pt x="4855" y="3996"/>
                    </a:lnTo>
                    <a:lnTo>
                      <a:pt x="4855" y="3892"/>
                    </a:lnTo>
                    <a:lnTo>
                      <a:pt x="4960" y="3850"/>
                    </a:lnTo>
                    <a:lnTo>
                      <a:pt x="5085" y="3766"/>
                    </a:lnTo>
                    <a:lnTo>
                      <a:pt x="5002" y="3704"/>
                    </a:lnTo>
                    <a:lnTo>
                      <a:pt x="4876" y="3745"/>
                    </a:lnTo>
                    <a:lnTo>
                      <a:pt x="4813" y="3704"/>
                    </a:lnTo>
                    <a:lnTo>
                      <a:pt x="4667" y="3766"/>
                    </a:lnTo>
                    <a:lnTo>
                      <a:pt x="4750" y="3683"/>
                    </a:lnTo>
                    <a:lnTo>
                      <a:pt x="4876" y="3578"/>
                    </a:lnTo>
                    <a:lnTo>
                      <a:pt x="5064" y="3557"/>
                    </a:lnTo>
                    <a:lnTo>
                      <a:pt x="5043" y="3432"/>
                    </a:lnTo>
                    <a:lnTo>
                      <a:pt x="4855" y="3222"/>
                    </a:lnTo>
                    <a:lnTo>
                      <a:pt x="4750" y="3222"/>
                    </a:lnTo>
                    <a:lnTo>
                      <a:pt x="4625" y="3285"/>
                    </a:lnTo>
                    <a:lnTo>
                      <a:pt x="4478" y="3369"/>
                    </a:lnTo>
                    <a:lnTo>
                      <a:pt x="4332" y="3369"/>
                    </a:lnTo>
                    <a:lnTo>
                      <a:pt x="4416" y="3348"/>
                    </a:lnTo>
                    <a:lnTo>
                      <a:pt x="4457" y="3285"/>
                    </a:lnTo>
                    <a:lnTo>
                      <a:pt x="4520" y="3264"/>
                    </a:lnTo>
                    <a:lnTo>
                      <a:pt x="4562" y="3180"/>
                    </a:lnTo>
                    <a:lnTo>
                      <a:pt x="4541" y="3097"/>
                    </a:lnTo>
                    <a:lnTo>
                      <a:pt x="4416" y="3055"/>
                    </a:lnTo>
                    <a:lnTo>
                      <a:pt x="4206" y="3055"/>
                    </a:lnTo>
                    <a:lnTo>
                      <a:pt x="4081" y="2929"/>
                    </a:lnTo>
                    <a:lnTo>
                      <a:pt x="4081" y="2846"/>
                    </a:lnTo>
                    <a:lnTo>
                      <a:pt x="4039" y="2678"/>
                    </a:lnTo>
                    <a:lnTo>
                      <a:pt x="3809" y="2448"/>
                    </a:lnTo>
                    <a:lnTo>
                      <a:pt x="3725" y="2427"/>
                    </a:lnTo>
                    <a:lnTo>
                      <a:pt x="3662" y="2448"/>
                    </a:lnTo>
                    <a:lnTo>
                      <a:pt x="3558" y="2364"/>
                    </a:lnTo>
                    <a:lnTo>
                      <a:pt x="3516" y="2155"/>
                    </a:lnTo>
                    <a:lnTo>
                      <a:pt x="3369" y="2009"/>
                    </a:lnTo>
                    <a:lnTo>
                      <a:pt x="3160" y="1883"/>
                    </a:lnTo>
                    <a:lnTo>
                      <a:pt x="3035" y="1883"/>
                    </a:lnTo>
                    <a:lnTo>
                      <a:pt x="2993" y="1925"/>
                    </a:lnTo>
                    <a:lnTo>
                      <a:pt x="2930" y="1883"/>
                    </a:lnTo>
                    <a:lnTo>
                      <a:pt x="2888" y="1716"/>
                    </a:lnTo>
                    <a:lnTo>
                      <a:pt x="2825" y="1800"/>
                    </a:lnTo>
                    <a:lnTo>
                      <a:pt x="2763" y="1716"/>
                    </a:lnTo>
                    <a:lnTo>
                      <a:pt x="2763" y="1528"/>
                    </a:lnTo>
                    <a:lnTo>
                      <a:pt x="2658" y="1402"/>
                    </a:lnTo>
                    <a:lnTo>
                      <a:pt x="2533" y="1381"/>
                    </a:lnTo>
                    <a:lnTo>
                      <a:pt x="2470" y="1297"/>
                    </a:lnTo>
                    <a:lnTo>
                      <a:pt x="2135" y="1088"/>
                    </a:lnTo>
                    <a:lnTo>
                      <a:pt x="2030" y="1088"/>
                    </a:lnTo>
                    <a:lnTo>
                      <a:pt x="1905" y="942"/>
                    </a:lnTo>
                    <a:lnTo>
                      <a:pt x="1779" y="900"/>
                    </a:lnTo>
                    <a:lnTo>
                      <a:pt x="1737" y="837"/>
                    </a:lnTo>
                    <a:lnTo>
                      <a:pt x="1716" y="649"/>
                    </a:lnTo>
                    <a:lnTo>
                      <a:pt x="1612" y="586"/>
                    </a:lnTo>
                    <a:lnTo>
                      <a:pt x="1528" y="460"/>
                    </a:lnTo>
                    <a:lnTo>
                      <a:pt x="1486" y="439"/>
                    </a:lnTo>
                    <a:lnTo>
                      <a:pt x="1403" y="272"/>
                    </a:lnTo>
                    <a:lnTo>
                      <a:pt x="1277" y="230"/>
                    </a:lnTo>
                    <a:lnTo>
                      <a:pt x="1152" y="230"/>
                    </a:lnTo>
                    <a:lnTo>
                      <a:pt x="1068" y="251"/>
                    </a:lnTo>
                    <a:lnTo>
                      <a:pt x="1005" y="209"/>
                    </a:lnTo>
                    <a:lnTo>
                      <a:pt x="859" y="209"/>
                    </a:lnTo>
                    <a:lnTo>
                      <a:pt x="670" y="251"/>
                    </a:lnTo>
                    <a:lnTo>
                      <a:pt x="587" y="209"/>
                    </a:lnTo>
                    <a:lnTo>
                      <a:pt x="336" y="21"/>
                    </a:lnTo>
                    <a:lnTo>
                      <a:pt x="1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1" name="Google Shape;941;p70"/>
            <p:cNvSpPr/>
            <p:nvPr/>
          </p:nvSpPr>
          <p:spPr>
            <a:xfrm>
              <a:off x="4437231" y="3100607"/>
              <a:ext cx="29912" cy="37370"/>
            </a:xfrm>
            <a:custGeom>
              <a:avLst/>
              <a:gdLst/>
              <a:ahLst/>
              <a:cxnLst/>
              <a:rect l="l" t="t" r="r" b="b"/>
              <a:pathLst>
                <a:path w="2512" h="3286" extrusionOk="0">
                  <a:moveTo>
                    <a:pt x="126" y="0"/>
                  </a:moveTo>
                  <a:lnTo>
                    <a:pt x="42" y="84"/>
                  </a:lnTo>
                  <a:lnTo>
                    <a:pt x="0" y="210"/>
                  </a:lnTo>
                  <a:lnTo>
                    <a:pt x="126" y="419"/>
                  </a:lnTo>
                  <a:lnTo>
                    <a:pt x="189" y="879"/>
                  </a:lnTo>
                  <a:lnTo>
                    <a:pt x="251" y="1047"/>
                  </a:lnTo>
                  <a:lnTo>
                    <a:pt x="314" y="1172"/>
                  </a:lnTo>
                  <a:lnTo>
                    <a:pt x="314" y="1360"/>
                  </a:lnTo>
                  <a:lnTo>
                    <a:pt x="251" y="1402"/>
                  </a:lnTo>
                  <a:lnTo>
                    <a:pt x="293" y="1507"/>
                  </a:lnTo>
                  <a:lnTo>
                    <a:pt x="356" y="1611"/>
                  </a:lnTo>
                  <a:lnTo>
                    <a:pt x="335" y="1674"/>
                  </a:lnTo>
                  <a:lnTo>
                    <a:pt x="419" y="1758"/>
                  </a:lnTo>
                  <a:lnTo>
                    <a:pt x="565" y="1863"/>
                  </a:lnTo>
                  <a:lnTo>
                    <a:pt x="649" y="2009"/>
                  </a:lnTo>
                  <a:lnTo>
                    <a:pt x="754" y="2072"/>
                  </a:lnTo>
                  <a:lnTo>
                    <a:pt x="837" y="2176"/>
                  </a:lnTo>
                  <a:lnTo>
                    <a:pt x="754" y="2281"/>
                  </a:lnTo>
                  <a:lnTo>
                    <a:pt x="733" y="2344"/>
                  </a:lnTo>
                  <a:lnTo>
                    <a:pt x="816" y="2407"/>
                  </a:lnTo>
                  <a:lnTo>
                    <a:pt x="1005" y="2490"/>
                  </a:lnTo>
                  <a:lnTo>
                    <a:pt x="1193" y="2616"/>
                  </a:lnTo>
                  <a:lnTo>
                    <a:pt x="1172" y="2720"/>
                  </a:lnTo>
                  <a:lnTo>
                    <a:pt x="1339" y="2867"/>
                  </a:lnTo>
                  <a:lnTo>
                    <a:pt x="1486" y="2867"/>
                  </a:lnTo>
                  <a:lnTo>
                    <a:pt x="1528" y="2909"/>
                  </a:lnTo>
                  <a:lnTo>
                    <a:pt x="1611" y="3013"/>
                  </a:lnTo>
                  <a:lnTo>
                    <a:pt x="1800" y="3118"/>
                  </a:lnTo>
                  <a:lnTo>
                    <a:pt x="1988" y="3139"/>
                  </a:lnTo>
                  <a:lnTo>
                    <a:pt x="2051" y="3223"/>
                  </a:lnTo>
                  <a:lnTo>
                    <a:pt x="2197" y="3264"/>
                  </a:lnTo>
                  <a:lnTo>
                    <a:pt x="2218" y="3244"/>
                  </a:lnTo>
                  <a:lnTo>
                    <a:pt x="2281" y="3285"/>
                  </a:lnTo>
                  <a:lnTo>
                    <a:pt x="2386" y="3223"/>
                  </a:lnTo>
                  <a:lnTo>
                    <a:pt x="2386" y="3181"/>
                  </a:lnTo>
                  <a:lnTo>
                    <a:pt x="2344" y="3181"/>
                  </a:lnTo>
                  <a:lnTo>
                    <a:pt x="2386" y="3118"/>
                  </a:lnTo>
                  <a:lnTo>
                    <a:pt x="2323" y="3076"/>
                  </a:lnTo>
                  <a:lnTo>
                    <a:pt x="2407" y="3118"/>
                  </a:lnTo>
                  <a:lnTo>
                    <a:pt x="2407" y="3181"/>
                  </a:lnTo>
                  <a:lnTo>
                    <a:pt x="2407" y="3223"/>
                  </a:lnTo>
                  <a:lnTo>
                    <a:pt x="2511" y="3244"/>
                  </a:lnTo>
                  <a:lnTo>
                    <a:pt x="2511" y="3118"/>
                  </a:lnTo>
                  <a:lnTo>
                    <a:pt x="2386" y="2846"/>
                  </a:lnTo>
                  <a:lnTo>
                    <a:pt x="2344" y="2846"/>
                  </a:lnTo>
                  <a:lnTo>
                    <a:pt x="2344" y="2804"/>
                  </a:lnTo>
                  <a:lnTo>
                    <a:pt x="2323" y="2762"/>
                  </a:lnTo>
                  <a:lnTo>
                    <a:pt x="2281" y="2741"/>
                  </a:lnTo>
                  <a:lnTo>
                    <a:pt x="2239" y="2553"/>
                  </a:lnTo>
                  <a:lnTo>
                    <a:pt x="2281" y="2511"/>
                  </a:lnTo>
                  <a:lnTo>
                    <a:pt x="2239" y="2448"/>
                  </a:lnTo>
                  <a:lnTo>
                    <a:pt x="2176" y="2448"/>
                  </a:lnTo>
                  <a:lnTo>
                    <a:pt x="2009" y="2344"/>
                  </a:lnTo>
                  <a:lnTo>
                    <a:pt x="1967" y="2197"/>
                  </a:lnTo>
                  <a:lnTo>
                    <a:pt x="1967" y="1904"/>
                  </a:lnTo>
                  <a:lnTo>
                    <a:pt x="1904" y="1821"/>
                  </a:lnTo>
                  <a:lnTo>
                    <a:pt x="1904" y="1716"/>
                  </a:lnTo>
                  <a:lnTo>
                    <a:pt x="1925" y="1674"/>
                  </a:lnTo>
                  <a:lnTo>
                    <a:pt x="1904" y="1381"/>
                  </a:lnTo>
                  <a:lnTo>
                    <a:pt x="1967" y="1339"/>
                  </a:lnTo>
                  <a:lnTo>
                    <a:pt x="1904" y="1088"/>
                  </a:lnTo>
                  <a:lnTo>
                    <a:pt x="1779" y="879"/>
                  </a:lnTo>
                  <a:lnTo>
                    <a:pt x="1360" y="461"/>
                  </a:lnTo>
                  <a:lnTo>
                    <a:pt x="1277" y="314"/>
                  </a:lnTo>
                  <a:lnTo>
                    <a:pt x="1235" y="335"/>
                  </a:lnTo>
                  <a:lnTo>
                    <a:pt x="1172" y="398"/>
                  </a:lnTo>
                  <a:lnTo>
                    <a:pt x="1088" y="398"/>
                  </a:lnTo>
                  <a:lnTo>
                    <a:pt x="1067" y="419"/>
                  </a:lnTo>
                  <a:lnTo>
                    <a:pt x="1067" y="523"/>
                  </a:lnTo>
                  <a:lnTo>
                    <a:pt x="984" y="565"/>
                  </a:lnTo>
                  <a:lnTo>
                    <a:pt x="921" y="523"/>
                  </a:lnTo>
                  <a:lnTo>
                    <a:pt x="816" y="523"/>
                  </a:lnTo>
                  <a:lnTo>
                    <a:pt x="670" y="628"/>
                  </a:lnTo>
                  <a:lnTo>
                    <a:pt x="523" y="607"/>
                  </a:lnTo>
                  <a:lnTo>
                    <a:pt x="523" y="523"/>
                  </a:lnTo>
                  <a:lnTo>
                    <a:pt x="607" y="440"/>
                  </a:lnTo>
                  <a:lnTo>
                    <a:pt x="607" y="251"/>
                  </a:lnTo>
                  <a:lnTo>
                    <a:pt x="544" y="189"/>
                  </a:lnTo>
                  <a:lnTo>
                    <a:pt x="419" y="189"/>
                  </a:lnTo>
                  <a:lnTo>
                    <a:pt x="398" y="126"/>
                  </a:lnTo>
                  <a:lnTo>
                    <a:pt x="231" y="84"/>
                  </a:lnTo>
                  <a:lnTo>
                    <a:pt x="12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70"/>
            <p:cNvSpPr/>
            <p:nvPr/>
          </p:nvSpPr>
          <p:spPr>
            <a:xfrm>
              <a:off x="4503746" y="3099174"/>
              <a:ext cx="65289" cy="42135"/>
            </a:xfrm>
            <a:custGeom>
              <a:avLst/>
              <a:gdLst/>
              <a:ahLst/>
              <a:cxnLst/>
              <a:rect l="l" t="t" r="r" b="b"/>
              <a:pathLst>
                <a:path w="5483" h="3705" extrusionOk="0">
                  <a:moveTo>
                    <a:pt x="4186" y="1"/>
                  </a:moveTo>
                  <a:lnTo>
                    <a:pt x="4144" y="22"/>
                  </a:lnTo>
                  <a:lnTo>
                    <a:pt x="4165" y="126"/>
                  </a:lnTo>
                  <a:lnTo>
                    <a:pt x="4039" y="252"/>
                  </a:lnTo>
                  <a:lnTo>
                    <a:pt x="3976" y="231"/>
                  </a:lnTo>
                  <a:lnTo>
                    <a:pt x="4039" y="126"/>
                  </a:lnTo>
                  <a:lnTo>
                    <a:pt x="4018" y="43"/>
                  </a:lnTo>
                  <a:lnTo>
                    <a:pt x="3935" y="43"/>
                  </a:lnTo>
                  <a:lnTo>
                    <a:pt x="3851" y="273"/>
                  </a:lnTo>
                  <a:lnTo>
                    <a:pt x="3767" y="315"/>
                  </a:lnTo>
                  <a:lnTo>
                    <a:pt x="3642" y="587"/>
                  </a:lnTo>
                  <a:lnTo>
                    <a:pt x="3642" y="754"/>
                  </a:lnTo>
                  <a:lnTo>
                    <a:pt x="3432" y="963"/>
                  </a:lnTo>
                  <a:lnTo>
                    <a:pt x="3328" y="963"/>
                  </a:lnTo>
                  <a:lnTo>
                    <a:pt x="3140" y="1005"/>
                  </a:lnTo>
                  <a:lnTo>
                    <a:pt x="3098" y="1089"/>
                  </a:lnTo>
                  <a:lnTo>
                    <a:pt x="3181" y="1089"/>
                  </a:lnTo>
                  <a:lnTo>
                    <a:pt x="3119" y="1152"/>
                  </a:lnTo>
                  <a:lnTo>
                    <a:pt x="3181" y="1173"/>
                  </a:lnTo>
                  <a:lnTo>
                    <a:pt x="3307" y="1152"/>
                  </a:lnTo>
                  <a:lnTo>
                    <a:pt x="3244" y="1214"/>
                  </a:lnTo>
                  <a:lnTo>
                    <a:pt x="3181" y="1277"/>
                  </a:lnTo>
                  <a:lnTo>
                    <a:pt x="3140" y="1298"/>
                  </a:lnTo>
                  <a:lnTo>
                    <a:pt x="3140" y="1319"/>
                  </a:lnTo>
                  <a:lnTo>
                    <a:pt x="3223" y="1528"/>
                  </a:lnTo>
                  <a:lnTo>
                    <a:pt x="3181" y="1633"/>
                  </a:lnTo>
                  <a:lnTo>
                    <a:pt x="3098" y="1591"/>
                  </a:lnTo>
                  <a:lnTo>
                    <a:pt x="3098" y="1465"/>
                  </a:lnTo>
                  <a:lnTo>
                    <a:pt x="3077" y="1361"/>
                  </a:lnTo>
                  <a:lnTo>
                    <a:pt x="3035" y="1361"/>
                  </a:lnTo>
                  <a:lnTo>
                    <a:pt x="3035" y="1319"/>
                  </a:lnTo>
                  <a:lnTo>
                    <a:pt x="2993" y="1319"/>
                  </a:lnTo>
                  <a:lnTo>
                    <a:pt x="2930" y="1424"/>
                  </a:lnTo>
                  <a:lnTo>
                    <a:pt x="2972" y="1675"/>
                  </a:lnTo>
                  <a:lnTo>
                    <a:pt x="2909" y="1717"/>
                  </a:lnTo>
                  <a:lnTo>
                    <a:pt x="2805" y="1612"/>
                  </a:lnTo>
                  <a:lnTo>
                    <a:pt x="2700" y="1465"/>
                  </a:lnTo>
                  <a:lnTo>
                    <a:pt x="2658" y="1465"/>
                  </a:lnTo>
                  <a:lnTo>
                    <a:pt x="2554" y="1403"/>
                  </a:lnTo>
                  <a:lnTo>
                    <a:pt x="2470" y="1507"/>
                  </a:lnTo>
                  <a:lnTo>
                    <a:pt x="2470" y="1633"/>
                  </a:lnTo>
                  <a:lnTo>
                    <a:pt x="2344" y="1779"/>
                  </a:lnTo>
                  <a:lnTo>
                    <a:pt x="2261" y="1884"/>
                  </a:lnTo>
                  <a:lnTo>
                    <a:pt x="2093" y="2030"/>
                  </a:lnTo>
                  <a:lnTo>
                    <a:pt x="2072" y="2135"/>
                  </a:lnTo>
                  <a:lnTo>
                    <a:pt x="1926" y="2323"/>
                  </a:lnTo>
                  <a:lnTo>
                    <a:pt x="1779" y="2449"/>
                  </a:lnTo>
                  <a:lnTo>
                    <a:pt x="1319" y="2554"/>
                  </a:lnTo>
                  <a:lnTo>
                    <a:pt x="1256" y="2574"/>
                  </a:lnTo>
                  <a:lnTo>
                    <a:pt x="1298" y="2742"/>
                  </a:lnTo>
                  <a:lnTo>
                    <a:pt x="1340" y="2784"/>
                  </a:lnTo>
                  <a:lnTo>
                    <a:pt x="1256" y="2763"/>
                  </a:lnTo>
                  <a:lnTo>
                    <a:pt x="1173" y="2826"/>
                  </a:lnTo>
                  <a:lnTo>
                    <a:pt x="1047" y="2846"/>
                  </a:lnTo>
                  <a:lnTo>
                    <a:pt x="984" y="2888"/>
                  </a:lnTo>
                  <a:lnTo>
                    <a:pt x="943" y="3035"/>
                  </a:lnTo>
                  <a:lnTo>
                    <a:pt x="943" y="3181"/>
                  </a:lnTo>
                  <a:lnTo>
                    <a:pt x="838" y="3349"/>
                  </a:lnTo>
                  <a:lnTo>
                    <a:pt x="838" y="3370"/>
                  </a:lnTo>
                  <a:lnTo>
                    <a:pt x="629" y="3349"/>
                  </a:lnTo>
                  <a:lnTo>
                    <a:pt x="399" y="3265"/>
                  </a:lnTo>
                  <a:lnTo>
                    <a:pt x="210" y="3265"/>
                  </a:lnTo>
                  <a:lnTo>
                    <a:pt x="168" y="3181"/>
                  </a:lnTo>
                  <a:lnTo>
                    <a:pt x="64" y="3056"/>
                  </a:lnTo>
                  <a:lnTo>
                    <a:pt x="1" y="3077"/>
                  </a:lnTo>
                  <a:lnTo>
                    <a:pt x="127" y="3286"/>
                  </a:lnTo>
                  <a:lnTo>
                    <a:pt x="315" y="3411"/>
                  </a:lnTo>
                  <a:lnTo>
                    <a:pt x="357" y="3474"/>
                  </a:lnTo>
                  <a:lnTo>
                    <a:pt x="482" y="3579"/>
                  </a:lnTo>
                  <a:lnTo>
                    <a:pt x="503" y="3683"/>
                  </a:lnTo>
                  <a:lnTo>
                    <a:pt x="608" y="3704"/>
                  </a:lnTo>
                  <a:lnTo>
                    <a:pt x="775" y="3662"/>
                  </a:lnTo>
                  <a:lnTo>
                    <a:pt x="796" y="3579"/>
                  </a:lnTo>
                  <a:lnTo>
                    <a:pt x="922" y="3600"/>
                  </a:lnTo>
                  <a:lnTo>
                    <a:pt x="1005" y="3558"/>
                  </a:lnTo>
                  <a:lnTo>
                    <a:pt x="1319" y="3579"/>
                  </a:lnTo>
                  <a:lnTo>
                    <a:pt x="1654" y="3453"/>
                  </a:lnTo>
                  <a:lnTo>
                    <a:pt x="1738" y="3370"/>
                  </a:lnTo>
                  <a:lnTo>
                    <a:pt x="2031" y="3370"/>
                  </a:lnTo>
                  <a:lnTo>
                    <a:pt x="2156" y="3411"/>
                  </a:lnTo>
                  <a:lnTo>
                    <a:pt x="2198" y="3495"/>
                  </a:lnTo>
                  <a:lnTo>
                    <a:pt x="2344" y="3495"/>
                  </a:lnTo>
                  <a:lnTo>
                    <a:pt x="2575" y="3370"/>
                  </a:lnTo>
                  <a:lnTo>
                    <a:pt x="2868" y="3307"/>
                  </a:lnTo>
                  <a:lnTo>
                    <a:pt x="2826" y="3244"/>
                  </a:lnTo>
                  <a:lnTo>
                    <a:pt x="3077" y="2888"/>
                  </a:lnTo>
                  <a:lnTo>
                    <a:pt x="3140" y="2637"/>
                  </a:lnTo>
                  <a:lnTo>
                    <a:pt x="3328" y="2365"/>
                  </a:lnTo>
                  <a:lnTo>
                    <a:pt x="3453" y="1926"/>
                  </a:lnTo>
                  <a:lnTo>
                    <a:pt x="3453" y="1842"/>
                  </a:lnTo>
                  <a:lnTo>
                    <a:pt x="3516" y="1737"/>
                  </a:lnTo>
                  <a:lnTo>
                    <a:pt x="3516" y="1675"/>
                  </a:lnTo>
                  <a:lnTo>
                    <a:pt x="3621" y="1528"/>
                  </a:lnTo>
                  <a:lnTo>
                    <a:pt x="3725" y="1570"/>
                  </a:lnTo>
                  <a:lnTo>
                    <a:pt x="4165" y="1570"/>
                  </a:lnTo>
                  <a:lnTo>
                    <a:pt x="4228" y="1612"/>
                  </a:lnTo>
                  <a:lnTo>
                    <a:pt x="4374" y="1612"/>
                  </a:lnTo>
                  <a:lnTo>
                    <a:pt x="4500" y="1633"/>
                  </a:lnTo>
                  <a:lnTo>
                    <a:pt x="4500" y="1591"/>
                  </a:lnTo>
                  <a:lnTo>
                    <a:pt x="4667" y="1675"/>
                  </a:lnTo>
                  <a:lnTo>
                    <a:pt x="4751" y="1696"/>
                  </a:lnTo>
                  <a:lnTo>
                    <a:pt x="4876" y="1633"/>
                  </a:lnTo>
                  <a:lnTo>
                    <a:pt x="5023" y="1612"/>
                  </a:lnTo>
                  <a:lnTo>
                    <a:pt x="5023" y="1528"/>
                  </a:lnTo>
                  <a:lnTo>
                    <a:pt x="4876" y="1403"/>
                  </a:lnTo>
                  <a:lnTo>
                    <a:pt x="4876" y="1277"/>
                  </a:lnTo>
                  <a:lnTo>
                    <a:pt x="4918" y="1214"/>
                  </a:lnTo>
                  <a:lnTo>
                    <a:pt x="5169" y="1256"/>
                  </a:lnTo>
                  <a:lnTo>
                    <a:pt x="5357" y="1193"/>
                  </a:lnTo>
                  <a:lnTo>
                    <a:pt x="5483" y="1089"/>
                  </a:lnTo>
                  <a:lnTo>
                    <a:pt x="5441" y="1005"/>
                  </a:lnTo>
                  <a:lnTo>
                    <a:pt x="5357" y="1005"/>
                  </a:lnTo>
                  <a:lnTo>
                    <a:pt x="5232" y="984"/>
                  </a:lnTo>
                  <a:lnTo>
                    <a:pt x="5127" y="880"/>
                  </a:lnTo>
                  <a:lnTo>
                    <a:pt x="5023" y="901"/>
                  </a:lnTo>
                  <a:lnTo>
                    <a:pt x="4897" y="775"/>
                  </a:lnTo>
                  <a:lnTo>
                    <a:pt x="4813" y="775"/>
                  </a:lnTo>
                  <a:lnTo>
                    <a:pt x="4709" y="859"/>
                  </a:lnTo>
                  <a:lnTo>
                    <a:pt x="4667" y="796"/>
                  </a:lnTo>
                  <a:lnTo>
                    <a:pt x="4792" y="691"/>
                  </a:lnTo>
                  <a:lnTo>
                    <a:pt x="4709" y="629"/>
                  </a:lnTo>
                  <a:lnTo>
                    <a:pt x="4688" y="649"/>
                  </a:lnTo>
                  <a:lnTo>
                    <a:pt x="4604" y="754"/>
                  </a:lnTo>
                  <a:lnTo>
                    <a:pt x="4562" y="670"/>
                  </a:lnTo>
                  <a:lnTo>
                    <a:pt x="4500" y="670"/>
                  </a:lnTo>
                  <a:lnTo>
                    <a:pt x="4500" y="482"/>
                  </a:lnTo>
                  <a:lnTo>
                    <a:pt x="4604" y="461"/>
                  </a:lnTo>
                  <a:lnTo>
                    <a:pt x="4604" y="377"/>
                  </a:lnTo>
                  <a:lnTo>
                    <a:pt x="4458" y="273"/>
                  </a:lnTo>
                  <a:lnTo>
                    <a:pt x="4437" y="336"/>
                  </a:lnTo>
                  <a:lnTo>
                    <a:pt x="4290" y="231"/>
                  </a:lnTo>
                  <a:lnTo>
                    <a:pt x="4290" y="64"/>
                  </a:lnTo>
                  <a:lnTo>
                    <a:pt x="418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70"/>
            <p:cNvSpPr/>
            <p:nvPr/>
          </p:nvSpPr>
          <p:spPr>
            <a:xfrm>
              <a:off x="4442708" y="2983061"/>
              <a:ext cx="56823" cy="104945"/>
            </a:xfrm>
            <a:custGeom>
              <a:avLst/>
              <a:gdLst/>
              <a:ahLst/>
              <a:cxnLst/>
              <a:rect l="l" t="t" r="r" b="b"/>
              <a:pathLst>
                <a:path w="4772" h="9228" extrusionOk="0">
                  <a:moveTo>
                    <a:pt x="1821" y="0"/>
                  </a:moveTo>
                  <a:lnTo>
                    <a:pt x="1737" y="84"/>
                  </a:lnTo>
                  <a:lnTo>
                    <a:pt x="1591" y="84"/>
                  </a:lnTo>
                  <a:lnTo>
                    <a:pt x="1465" y="126"/>
                  </a:lnTo>
                  <a:lnTo>
                    <a:pt x="1507" y="314"/>
                  </a:lnTo>
                  <a:lnTo>
                    <a:pt x="1298" y="398"/>
                  </a:lnTo>
                  <a:lnTo>
                    <a:pt x="1193" y="314"/>
                  </a:lnTo>
                  <a:lnTo>
                    <a:pt x="1026" y="377"/>
                  </a:lnTo>
                  <a:lnTo>
                    <a:pt x="1026" y="440"/>
                  </a:lnTo>
                  <a:lnTo>
                    <a:pt x="900" y="502"/>
                  </a:lnTo>
                  <a:lnTo>
                    <a:pt x="879" y="419"/>
                  </a:lnTo>
                  <a:lnTo>
                    <a:pt x="796" y="419"/>
                  </a:lnTo>
                  <a:lnTo>
                    <a:pt x="733" y="502"/>
                  </a:lnTo>
                  <a:lnTo>
                    <a:pt x="607" y="398"/>
                  </a:lnTo>
                  <a:lnTo>
                    <a:pt x="524" y="440"/>
                  </a:lnTo>
                  <a:lnTo>
                    <a:pt x="503" y="544"/>
                  </a:lnTo>
                  <a:lnTo>
                    <a:pt x="419" y="544"/>
                  </a:lnTo>
                  <a:lnTo>
                    <a:pt x="377" y="523"/>
                  </a:lnTo>
                  <a:lnTo>
                    <a:pt x="398" y="440"/>
                  </a:lnTo>
                  <a:lnTo>
                    <a:pt x="315" y="419"/>
                  </a:lnTo>
                  <a:lnTo>
                    <a:pt x="189" y="481"/>
                  </a:lnTo>
                  <a:lnTo>
                    <a:pt x="147" y="523"/>
                  </a:lnTo>
                  <a:lnTo>
                    <a:pt x="105" y="586"/>
                  </a:lnTo>
                  <a:lnTo>
                    <a:pt x="63" y="607"/>
                  </a:lnTo>
                  <a:lnTo>
                    <a:pt x="1" y="628"/>
                  </a:lnTo>
                  <a:lnTo>
                    <a:pt x="63" y="712"/>
                  </a:lnTo>
                  <a:lnTo>
                    <a:pt x="252" y="795"/>
                  </a:lnTo>
                  <a:lnTo>
                    <a:pt x="356" y="942"/>
                  </a:lnTo>
                  <a:lnTo>
                    <a:pt x="461" y="1025"/>
                  </a:lnTo>
                  <a:lnTo>
                    <a:pt x="482" y="1151"/>
                  </a:lnTo>
                  <a:lnTo>
                    <a:pt x="419" y="1235"/>
                  </a:lnTo>
                  <a:lnTo>
                    <a:pt x="628" y="1423"/>
                  </a:lnTo>
                  <a:lnTo>
                    <a:pt x="733" y="1632"/>
                  </a:lnTo>
                  <a:lnTo>
                    <a:pt x="984" y="1632"/>
                  </a:lnTo>
                  <a:lnTo>
                    <a:pt x="1131" y="1674"/>
                  </a:lnTo>
                  <a:lnTo>
                    <a:pt x="1256" y="1590"/>
                  </a:lnTo>
                  <a:lnTo>
                    <a:pt x="1423" y="1590"/>
                  </a:lnTo>
                  <a:lnTo>
                    <a:pt x="1507" y="1695"/>
                  </a:lnTo>
                  <a:lnTo>
                    <a:pt x="1654" y="1737"/>
                  </a:lnTo>
                  <a:lnTo>
                    <a:pt x="1675" y="1841"/>
                  </a:lnTo>
                  <a:lnTo>
                    <a:pt x="1654" y="1946"/>
                  </a:lnTo>
                  <a:lnTo>
                    <a:pt x="1842" y="1988"/>
                  </a:lnTo>
                  <a:lnTo>
                    <a:pt x="1842" y="2072"/>
                  </a:lnTo>
                  <a:lnTo>
                    <a:pt x="1758" y="2092"/>
                  </a:lnTo>
                  <a:lnTo>
                    <a:pt x="1675" y="2302"/>
                  </a:lnTo>
                  <a:lnTo>
                    <a:pt x="1633" y="2385"/>
                  </a:lnTo>
                  <a:lnTo>
                    <a:pt x="1507" y="2385"/>
                  </a:lnTo>
                  <a:lnTo>
                    <a:pt x="1340" y="2469"/>
                  </a:lnTo>
                  <a:lnTo>
                    <a:pt x="1256" y="2469"/>
                  </a:lnTo>
                  <a:lnTo>
                    <a:pt x="1256" y="2532"/>
                  </a:lnTo>
                  <a:lnTo>
                    <a:pt x="1403" y="2699"/>
                  </a:lnTo>
                  <a:lnTo>
                    <a:pt x="1319" y="2783"/>
                  </a:lnTo>
                  <a:lnTo>
                    <a:pt x="1340" y="2846"/>
                  </a:lnTo>
                  <a:lnTo>
                    <a:pt x="1423" y="2846"/>
                  </a:lnTo>
                  <a:lnTo>
                    <a:pt x="1507" y="3013"/>
                  </a:lnTo>
                  <a:lnTo>
                    <a:pt x="1675" y="3013"/>
                  </a:lnTo>
                  <a:lnTo>
                    <a:pt x="1863" y="3118"/>
                  </a:lnTo>
                  <a:lnTo>
                    <a:pt x="1968" y="3118"/>
                  </a:lnTo>
                  <a:lnTo>
                    <a:pt x="2114" y="3327"/>
                  </a:lnTo>
                  <a:lnTo>
                    <a:pt x="2281" y="3411"/>
                  </a:lnTo>
                  <a:lnTo>
                    <a:pt x="2407" y="3557"/>
                  </a:lnTo>
                  <a:lnTo>
                    <a:pt x="2386" y="3641"/>
                  </a:lnTo>
                  <a:lnTo>
                    <a:pt x="2574" y="3850"/>
                  </a:lnTo>
                  <a:lnTo>
                    <a:pt x="2616" y="3976"/>
                  </a:lnTo>
                  <a:lnTo>
                    <a:pt x="2700" y="4038"/>
                  </a:lnTo>
                  <a:lnTo>
                    <a:pt x="2825" y="4038"/>
                  </a:lnTo>
                  <a:lnTo>
                    <a:pt x="2909" y="4143"/>
                  </a:lnTo>
                  <a:lnTo>
                    <a:pt x="2909" y="4206"/>
                  </a:lnTo>
                  <a:lnTo>
                    <a:pt x="2993" y="4289"/>
                  </a:lnTo>
                  <a:lnTo>
                    <a:pt x="3035" y="4289"/>
                  </a:lnTo>
                  <a:lnTo>
                    <a:pt x="3118" y="4310"/>
                  </a:lnTo>
                  <a:lnTo>
                    <a:pt x="3097" y="4415"/>
                  </a:lnTo>
                  <a:lnTo>
                    <a:pt x="3139" y="4478"/>
                  </a:lnTo>
                  <a:lnTo>
                    <a:pt x="3286" y="4478"/>
                  </a:lnTo>
                  <a:lnTo>
                    <a:pt x="3348" y="4582"/>
                  </a:lnTo>
                  <a:lnTo>
                    <a:pt x="3411" y="4603"/>
                  </a:lnTo>
                  <a:lnTo>
                    <a:pt x="3516" y="4561"/>
                  </a:lnTo>
                  <a:lnTo>
                    <a:pt x="3558" y="4624"/>
                  </a:lnTo>
                  <a:lnTo>
                    <a:pt x="3495" y="4708"/>
                  </a:lnTo>
                  <a:lnTo>
                    <a:pt x="3453" y="4875"/>
                  </a:lnTo>
                  <a:lnTo>
                    <a:pt x="3516" y="4938"/>
                  </a:lnTo>
                  <a:lnTo>
                    <a:pt x="3600" y="4938"/>
                  </a:lnTo>
                  <a:lnTo>
                    <a:pt x="3600" y="5105"/>
                  </a:lnTo>
                  <a:lnTo>
                    <a:pt x="3432" y="5231"/>
                  </a:lnTo>
                  <a:lnTo>
                    <a:pt x="3453" y="5357"/>
                  </a:lnTo>
                  <a:lnTo>
                    <a:pt x="3495" y="5440"/>
                  </a:lnTo>
                  <a:lnTo>
                    <a:pt x="3516" y="5629"/>
                  </a:lnTo>
                  <a:lnTo>
                    <a:pt x="3411" y="5670"/>
                  </a:lnTo>
                  <a:lnTo>
                    <a:pt x="3390" y="5670"/>
                  </a:lnTo>
                  <a:lnTo>
                    <a:pt x="3453" y="5859"/>
                  </a:lnTo>
                  <a:lnTo>
                    <a:pt x="3558" y="5921"/>
                  </a:lnTo>
                  <a:lnTo>
                    <a:pt x="3662" y="6152"/>
                  </a:lnTo>
                  <a:lnTo>
                    <a:pt x="3641" y="6340"/>
                  </a:lnTo>
                  <a:lnTo>
                    <a:pt x="3662" y="6445"/>
                  </a:lnTo>
                  <a:lnTo>
                    <a:pt x="3641" y="6591"/>
                  </a:lnTo>
                  <a:lnTo>
                    <a:pt x="3662" y="6717"/>
                  </a:lnTo>
                  <a:lnTo>
                    <a:pt x="3558" y="6905"/>
                  </a:lnTo>
                  <a:lnTo>
                    <a:pt x="3495" y="6926"/>
                  </a:lnTo>
                  <a:lnTo>
                    <a:pt x="3453" y="7010"/>
                  </a:lnTo>
                  <a:lnTo>
                    <a:pt x="3307" y="7072"/>
                  </a:lnTo>
                  <a:lnTo>
                    <a:pt x="3139" y="7177"/>
                  </a:lnTo>
                  <a:lnTo>
                    <a:pt x="3076" y="7282"/>
                  </a:lnTo>
                  <a:lnTo>
                    <a:pt x="2867" y="7282"/>
                  </a:lnTo>
                  <a:lnTo>
                    <a:pt x="2763" y="7344"/>
                  </a:lnTo>
                  <a:lnTo>
                    <a:pt x="2784" y="7554"/>
                  </a:lnTo>
                  <a:lnTo>
                    <a:pt x="2909" y="7595"/>
                  </a:lnTo>
                  <a:lnTo>
                    <a:pt x="3014" y="7700"/>
                  </a:lnTo>
                  <a:lnTo>
                    <a:pt x="2993" y="7763"/>
                  </a:lnTo>
                  <a:lnTo>
                    <a:pt x="3035" y="7909"/>
                  </a:lnTo>
                  <a:lnTo>
                    <a:pt x="2867" y="7909"/>
                  </a:lnTo>
                  <a:lnTo>
                    <a:pt x="2825" y="7826"/>
                  </a:lnTo>
                  <a:lnTo>
                    <a:pt x="2721" y="7763"/>
                  </a:lnTo>
                  <a:lnTo>
                    <a:pt x="2449" y="7826"/>
                  </a:lnTo>
                  <a:lnTo>
                    <a:pt x="2386" y="7805"/>
                  </a:lnTo>
                  <a:lnTo>
                    <a:pt x="2260" y="7805"/>
                  </a:lnTo>
                  <a:lnTo>
                    <a:pt x="2198" y="7951"/>
                  </a:lnTo>
                  <a:lnTo>
                    <a:pt x="2072" y="7972"/>
                  </a:lnTo>
                  <a:lnTo>
                    <a:pt x="1968" y="8118"/>
                  </a:lnTo>
                  <a:lnTo>
                    <a:pt x="1988" y="8139"/>
                  </a:lnTo>
                  <a:lnTo>
                    <a:pt x="1988" y="8244"/>
                  </a:lnTo>
                  <a:lnTo>
                    <a:pt x="1988" y="8265"/>
                  </a:lnTo>
                  <a:lnTo>
                    <a:pt x="2093" y="8286"/>
                  </a:lnTo>
                  <a:lnTo>
                    <a:pt x="2156" y="8265"/>
                  </a:lnTo>
                  <a:lnTo>
                    <a:pt x="2198" y="8286"/>
                  </a:lnTo>
                  <a:lnTo>
                    <a:pt x="2281" y="8265"/>
                  </a:lnTo>
                  <a:lnTo>
                    <a:pt x="2407" y="8286"/>
                  </a:lnTo>
                  <a:lnTo>
                    <a:pt x="2491" y="8265"/>
                  </a:lnTo>
                  <a:lnTo>
                    <a:pt x="2449" y="8328"/>
                  </a:lnTo>
                  <a:lnTo>
                    <a:pt x="2281" y="8453"/>
                  </a:lnTo>
                  <a:lnTo>
                    <a:pt x="2198" y="8579"/>
                  </a:lnTo>
                  <a:lnTo>
                    <a:pt x="2198" y="8767"/>
                  </a:lnTo>
                  <a:lnTo>
                    <a:pt x="2177" y="8851"/>
                  </a:lnTo>
                  <a:lnTo>
                    <a:pt x="2240" y="8851"/>
                  </a:lnTo>
                  <a:lnTo>
                    <a:pt x="2198" y="8872"/>
                  </a:lnTo>
                  <a:lnTo>
                    <a:pt x="2198" y="9018"/>
                  </a:lnTo>
                  <a:lnTo>
                    <a:pt x="2281" y="9081"/>
                  </a:lnTo>
                  <a:lnTo>
                    <a:pt x="2344" y="9060"/>
                  </a:lnTo>
                  <a:lnTo>
                    <a:pt x="2344" y="9060"/>
                  </a:lnTo>
                  <a:lnTo>
                    <a:pt x="2281" y="9123"/>
                  </a:lnTo>
                  <a:lnTo>
                    <a:pt x="2177" y="9165"/>
                  </a:lnTo>
                  <a:lnTo>
                    <a:pt x="2072" y="9227"/>
                  </a:lnTo>
                  <a:lnTo>
                    <a:pt x="2240" y="9227"/>
                  </a:lnTo>
                  <a:lnTo>
                    <a:pt x="2470" y="9123"/>
                  </a:lnTo>
                  <a:lnTo>
                    <a:pt x="2470" y="9102"/>
                  </a:lnTo>
                  <a:lnTo>
                    <a:pt x="2491" y="9102"/>
                  </a:lnTo>
                  <a:lnTo>
                    <a:pt x="2574" y="9018"/>
                  </a:lnTo>
                  <a:lnTo>
                    <a:pt x="2595" y="8914"/>
                  </a:lnTo>
                  <a:lnTo>
                    <a:pt x="2616" y="8851"/>
                  </a:lnTo>
                  <a:lnTo>
                    <a:pt x="2700" y="8872"/>
                  </a:lnTo>
                  <a:lnTo>
                    <a:pt x="2721" y="8851"/>
                  </a:lnTo>
                  <a:lnTo>
                    <a:pt x="2867" y="8746"/>
                  </a:lnTo>
                  <a:lnTo>
                    <a:pt x="2909" y="8746"/>
                  </a:lnTo>
                  <a:lnTo>
                    <a:pt x="2930" y="8683"/>
                  </a:lnTo>
                  <a:lnTo>
                    <a:pt x="2993" y="8662"/>
                  </a:lnTo>
                  <a:lnTo>
                    <a:pt x="2972" y="8600"/>
                  </a:lnTo>
                  <a:lnTo>
                    <a:pt x="2972" y="8579"/>
                  </a:lnTo>
                  <a:lnTo>
                    <a:pt x="2930" y="8495"/>
                  </a:lnTo>
                  <a:lnTo>
                    <a:pt x="2993" y="8495"/>
                  </a:lnTo>
                  <a:lnTo>
                    <a:pt x="3035" y="8558"/>
                  </a:lnTo>
                  <a:lnTo>
                    <a:pt x="3097" y="8579"/>
                  </a:lnTo>
                  <a:lnTo>
                    <a:pt x="3139" y="8537"/>
                  </a:lnTo>
                  <a:lnTo>
                    <a:pt x="3139" y="8453"/>
                  </a:lnTo>
                  <a:lnTo>
                    <a:pt x="3035" y="8349"/>
                  </a:lnTo>
                  <a:lnTo>
                    <a:pt x="3160" y="8453"/>
                  </a:lnTo>
                  <a:lnTo>
                    <a:pt x="3244" y="8390"/>
                  </a:lnTo>
                  <a:lnTo>
                    <a:pt x="3223" y="8286"/>
                  </a:lnTo>
                  <a:lnTo>
                    <a:pt x="3244" y="8244"/>
                  </a:lnTo>
                  <a:lnTo>
                    <a:pt x="3097" y="8181"/>
                  </a:lnTo>
                  <a:lnTo>
                    <a:pt x="3160" y="8181"/>
                  </a:lnTo>
                  <a:lnTo>
                    <a:pt x="3223" y="8160"/>
                  </a:lnTo>
                  <a:lnTo>
                    <a:pt x="3223" y="8139"/>
                  </a:lnTo>
                  <a:lnTo>
                    <a:pt x="3139" y="8077"/>
                  </a:lnTo>
                  <a:lnTo>
                    <a:pt x="3244" y="8118"/>
                  </a:lnTo>
                  <a:lnTo>
                    <a:pt x="3286" y="8077"/>
                  </a:lnTo>
                  <a:lnTo>
                    <a:pt x="3307" y="8014"/>
                  </a:lnTo>
                  <a:lnTo>
                    <a:pt x="3307" y="8077"/>
                  </a:lnTo>
                  <a:lnTo>
                    <a:pt x="3286" y="8160"/>
                  </a:lnTo>
                  <a:lnTo>
                    <a:pt x="3307" y="8160"/>
                  </a:lnTo>
                  <a:lnTo>
                    <a:pt x="3411" y="8139"/>
                  </a:lnTo>
                  <a:lnTo>
                    <a:pt x="3495" y="8181"/>
                  </a:lnTo>
                  <a:lnTo>
                    <a:pt x="3620" y="8160"/>
                  </a:lnTo>
                  <a:lnTo>
                    <a:pt x="3872" y="8014"/>
                  </a:lnTo>
                  <a:lnTo>
                    <a:pt x="3955" y="7951"/>
                  </a:lnTo>
                  <a:lnTo>
                    <a:pt x="4060" y="7951"/>
                  </a:lnTo>
                  <a:lnTo>
                    <a:pt x="4060" y="7846"/>
                  </a:lnTo>
                  <a:lnTo>
                    <a:pt x="4164" y="7763"/>
                  </a:lnTo>
                  <a:lnTo>
                    <a:pt x="4269" y="7721"/>
                  </a:lnTo>
                  <a:lnTo>
                    <a:pt x="4395" y="7595"/>
                  </a:lnTo>
                  <a:lnTo>
                    <a:pt x="4457" y="7554"/>
                  </a:lnTo>
                  <a:lnTo>
                    <a:pt x="4478" y="7428"/>
                  </a:lnTo>
                  <a:lnTo>
                    <a:pt x="4541" y="7407"/>
                  </a:lnTo>
                  <a:lnTo>
                    <a:pt x="4604" y="7323"/>
                  </a:lnTo>
                  <a:lnTo>
                    <a:pt x="4583" y="7282"/>
                  </a:lnTo>
                  <a:lnTo>
                    <a:pt x="4604" y="7177"/>
                  </a:lnTo>
                  <a:lnTo>
                    <a:pt x="4541" y="7072"/>
                  </a:lnTo>
                  <a:lnTo>
                    <a:pt x="4646" y="6989"/>
                  </a:lnTo>
                  <a:lnTo>
                    <a:pt x="4646" y="6905"/>
                  </a:lnTo>
                  <a:lnTo>
                    <a:pt x="4688" y="6884"/>
                  </a:lnTo>
                  <a:lnTo>
                    <a:pt x="4688" y="6821"/>
                  </a:lnTo>
                  <a:lnTo>
                    <a:pt x="4646" y="6758"/>
                  </a:lnTo>
                  <a:lnTo>
                    <a:pt x="4646" y="6675"/>
                  </a:lnTo>
                  <a:lnTo>
                    <a:pt x="4688" y="6654"/>
                  </a:lnTo>
                  <a:lnTo>
                    <a:pt x="4709" y="6696"/>
                  </a:lnTo>
                  <a:lnTo>
                    <a:pt x="4709" y="6717"/>
                  </a:lnTo>
                  <a:lnTo>
                    <a:pt x="4729" y="6717"/>
                  </a:lnTo>
                  <a:lnTo>
                    <a:pt x="4771" y="6654"/>
                  </a:lnTo>
                  <a:lnTo>
                    <a:pt x="4688" y="6507"/>
                  </a:lnTo>
                  <a:lnTo>
                    <a:pt x="4667" y="6445"/>
                  </a:lnTo>
                  <a:lnTo>
                    <a:pt x="4604" y="6403"/>
                  </a:lnTo>
                  <a:lnTo>
                    <a:pt x="4604" y="6361"/>
                  </a:lnTo>
                  <a:lnTo>
                    <a:pt x="4583" y="6194"/>
                  </a:lnTo>
                  <a:lnTo>
                    <a:pt x="4604" y="6173"/>
                  </a:lnTo>
                  <a:lnTo>
                    <a:pt x="4562" y="6068"/>
                  </a:lnTo>
                  <a:lnTo>
                    <a:pt x="4583" y="6026"/>
                  </a:lnTo>
                  <a:lnTo>
                    <a:pt x="4583" y="5921"/>
                  </a:lnTo>
                  <a:lnTo>
                    <a:pt x="4541" y="5859"/>
                  </a:lnTo>
                  <a:lnTo>
                    <a:pt x="4499" y="5670"/>
                  </a:lnTo>
                  <a:lnTo>
                    <a:pt x="4457" y="5649"/>
                  </a:lnTo>
                  <a:lnTo>
                    <a:pt x="4437" y="5440"/>
                  </a:lnTo>
                  <a:lnTo>
                    <a:pt x="4332" y="5315"/>
                  </a:lnTo>
                  <a:lnTo>
                    <a:pt x="4353" y="5252"/>
                  </a:lnTo>
                  <a:lnTo>
                    <a:pt x="4332" y="5210"/>
                  </a:lnTo>
                  <a:lnTo>
                    <a:pt x="4332" y="5147"/>
                  </a:lnTo>
                  <a:lnTo>
                    <a:pt x="4185" y="5022"/>
                  </a:lnTo>
                  <a:lnTo>
                    <a:pt x="4185" y="4938"/>
                  </a:lnTo>
                  <a:lnTo>
                    <a:pt x="4164" y="4938"/>
                  </a:lnTo>
                  <a:lnTo>
                    <a:pt x="4144" y="4833"/>
                  </a:lnTo>
                  <a:lnTo>
                    <a:pt x="4060" y="4708"/>
                  </a:lnTo>
                  <a:lnTo>
                    <a:pt x="3809" y="4499"/>
                  </a:lnTo>
                  <a:lnTo>
                    <a:pt x="3746" y="4394"/>
                  </a:lnTo>
                  <a:lnTo>
                    <a:pt x="3453" y="4185"/>
                  </a:lnTo>
                  <a:lnTo>
                    <a:pt x="3139" y="4038"/>
                  </a:lnTo>
                  <a:lnTo>
                    <a:pt x="3139" y="3976"/>
                  </a:lnTo>
                  <a:lnTo>
                    <a:pt x="3014" y="3934"/>
                  </a:lnTo>
                  <a:lnTo>
                    <a:pt x="2784" y="3745"/>
                  </a:lnTo>
                  <a:lnTo>
                    <a:pt x="2763" y="3662"/>
                  </a:lnTo>
                  <a:lnTo>
                    <a:pt x="2721" y="3536"/>
                  </a:lnTo>
                  <a:lnTo>
                    <a:pt x="2721" y="3473"/>
                  </a:lnTo>
                  <a:lnTo>
                    <a:pt x="2721" y="3432"/>
                  </a:lnTo>
                  <a:lnTo>
                    <a:pt x="2679" y="3306"/>
                  </a:lnTo>
                  <a:lnTo>
                    <a:pt x="2595" y="3306"/>
                  </a:lnTo>
                  <a:lnTo>
                    <a:pt x="2470" y="3139"/>
                  </a:lnTo>
                  <a:lnTo>
                    <a:pt x="2281" y="3055"/>
                  </a:lnTo>
                  <a:lnTo>
                    <a:pt x="2177" y="3034"/>
                  </a:lnTo>
                  <a:lnTo>
                    <a:pt x="2281" y="2992"/>
                  </a:lnTo>
                  <a:lnTo>
                    <a:pt x="2281" y="2929"/>
                  </a:lnTo>
                  <a:lnTo>
                    <a:pt x="2177" y="2825"/>
                  </a:lnTo>
                  <a:lnTo>
                    <a:pt x="2240" y="2720"/>
                  </a:lnTo>
                  <a:lnTo>
                    <a:pt x="2281" y="2532"/>
                  </a:lnTo>
                  <a:lnTo>
                    <a:pt x="2260" y="2490"/>
                  </a:lnTo>
                  <a:lnTo>
                    <a:pt x="2198" y="2490"/>
                  </a:lnTo>
                  <a:lnTo>
                    <a:pt x="2198" y="2385"/>
                  </a:lnTo>
                  <a:lnTo>
                    <a:pt x="2260" y="2323"/>
                  </a:lnTo>
                  <a:lnTo>
                    <a:pt x="2281" y="2218"/>
                  </a:lnTo>
                  <a:lnTo>
                    <a:pt x="2344" y="2197"/>
                  </a:lnTo>
                  <a:lnTo>
                    <a:pt x="2365" y="2155"/>
                  </a:lnTo>
                  <a:lnTo>
                    <a:pt x="2386" y="2176"/>
                  </a:lnTo>
                  <a:lnTo>
                    <a:pt x="2449" y="2176"/>
                  </a:lnTo>
                  <a:lnTo>
                    <a:pt x="2553" y="2051"/>
                  </a:lnTo>
                  <a:lnTo>
                    <a:pt x="2574" y="2051"/>
                  </a:lnTo>
                  <a:lnTo>
                    <a:pt x="2616" y="1988"/>
                  </a:lnTo>
                  <a:lnTo>
                    <a:pt x="2574" y="1904"/>
                  </a:lnTo>
                  <a:lnTo>
                    <a:pt x="2595" y="1883"/>
                  </a:lnTo>
                  <a:lnTo>
                    <a:pt x="2595" y="1800"/>
                  </a:lnTo>
                  <a:lnTo>
                    <a:pt x="2595" y="1737"/>
                  </a:lnTo>
                  <a:lnTo>
                    <a:pt x="2574" y="1674"/>
                  </a:lnTo>
                  <a:lnTo>
                    <a:pt x="2616" y="1632"/>
                  </a:lnTo>
                  <a:lnTo>
                    <a:pt x="2616" y="1548"/>
                  </a:lnTo>
                  <a:lnTo>
                    <a:pt x="2679" y="1548"/>
                  </a:lnTo>
                  <a:lnTo>
                    <a:pt x="2700" y="1590"/>
                  </a:lnTo>
                  <a:lnTo>
                    <a:pt x="2721" y="1590"/>
                  </a:lnTo>
                  <a:lnTo>
                    <a:pt x="2804" y="1548"/>
                  </a:lnTo>
                  <a:lnTo>
                    <a:pt x="2888" y="1528"/>
                  </a:lnTo>
                  <a:lnTo>
                    <a:pt x="2930" y="1548"/>
                  </a:lnTo>
                  <a:lnTo>
                    <a:pt x="2972" y="1528"/>
                  </a:lnTo>
                  <a:lnTo>
                    <a:pt x="3014" y="1465"/>
                  </a:lnTo>
                  <a:lnTo>
                    <a:pt x="2993" y="1381"/>
                  </a:lnTo>
                  <a:lnTo>
                    <a:pt x="3014" y="1339"/>
                  </a:lnTo>
                  <a:lnTo>
                    <a:pt x="3118" y="1318"/>
                  </a:lnTo>
                  <a:lnTo>
                    <a:pt x="3223" y="1339"/>
                  </a:lnTo>
                  <a:lnTo>
                    <a:pt x="3328" y="1256"/>
                  </a:lnTo>
                  <a:lnTo>
                    <a:pt x="3390" y="1256"/>
                  </a:lnTo>
                  <a:lnTo>
                    <a:pt x="3432" y="1235"/>
                  </a:lnTo>
                  <a:lnTo>
                    <a:pt x="3495" y="1172"/>
                  </a:lnTo>
                  <a:lnTo>
                    <a:pt x="3453" y="1130"/>
                  </a:lnTo>
                  <a:lnTo>
                    <a:pt x="3348" y="1067"/>
                  </a:lnTo>
                  <a:lnTo>
                    <a:pt x="3286" y="1109"/>
                  </a:lnTo>
                  <a:lnTo>
                    <a:pt x="3223" y="1046"/>
                  </a:lnTo>
                  <a:lnTo>
                    <a:pt x="3118" y="1109"/>
                  </a:lnTo>
                  <a:lnTo>
                    <a:pt x="3014" y="1025"/>
                  </a:lnTo>
                  <a:lnTo>
                    <a:pt x="2888" y="1004"/>
                  </a:lnTo>
                  <a:lnTo>
                    <a:pt x="2867" y="900"/>
                  </a:lnTo>
                  <a:lnTo>
                    <a:pt x="2616" y="816"/>
                  </a:lnTo>
                  <a:lnTo>
                    <a:pt x="2595" y="712"/>
                  </a:lnTo>
                  <a:lnTo>
                    <a:pt x="2512" y="691"/>
                  </a:lnTo>
                  <a:lnTo>
                    <a:pt x="2574" y="481"/>
                  </a:lnTo>
                  <a:lnTo>
                    <a:pt x="2679" y="440"/>
                  </a:lnTo>
                  <a:lnTo>
                    <a:pt x="2679" y="335"/>
                  </a:lnTo>
                  <a:lnTo>
                    <a:pt x="2595" y="272"/>
                  </a:lnTo>
                  <a:lnTo>
                    <a:pt x="2449" y="314"/>
                  </a:lnTo>
                  <a:lnTo>
                    <a:pt x="2386" y="272"/>
                  </a:lnTo>
                  <a:lnTo>
                    <a:pt x="2114" y="272"/>
                  </a:lnTo>
                  <a:lnTo>
                    <a:pt x="2072" y="188"/>
                  </a:lnTo>
                  <a:lnTo>
                    <a:pt x="1947" y="168"/>
                  </a:lnTo>
                  <a:lnTo>
                    <a:pt x="1947" y="84"/>
                  </a:lnTo>
                  <a:lnTo>
                    <a:pt x="182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70"/>
            <p:cNvSpPr/>
            <p:nvPr/>
          </p:nvSpPr>
          <p:spPr>
            <a:xfrm>
              <a:off x="4450186" y="3045644"/>
              <a:ext cx="36139" cy="29750"/>
            </a:xfrm>
            <a:custGeom>
              <a:avLst/>
              <a:gdLst/>
              <a:ahLst/>
              <a:cxnLst/>
              <a:rect l="l" t="t" r="r" b="b"/>
              <a:pathLst>
                <a:path w="3035" h="2616" extrusionOk="0">
                  <a:moveTo>
                    <a:pt x="2407" y="0"/>
                  </a:moveTo>
                  <a:lnTo>
                    <a:pt x="2239" y="42"/>
                  </a:lnTo>
                  <a:lnTo>
                    <a:pt x="2135" y="126"/>
                  </a:lnTo>
                  <a:lnTo>
                    <a:pt x="2260" y="251"/>
                  </a:lnTo>
                  <a:lnTo>
                    <a:pt x="2239" y="356"/>
                  </a:lnTo>
                  <a:lnTo>
                    <a:pt x="2260" y="460"/>
                  </a:lnTo>
                  <a:lnTo>
                    <a:pt x="2260" y="544"/>
                  </a:lnTo>
                  <a:lnTo>
                    <a:pt x="2072" y="481"/>
                  </a:lnTo>
                  <a:lnTo>
                    <a:pt x="1967" y="314"/>
                  </a:lnTo>
                  <a:lnTo>
                    <a:pt x="1821" y="314"/>
                  </a:lnTo>
                  <a:lnTo>
                    <a:pt x="1758" y="230"/>
                  </a:lnTo>
                  <a:lnTo>
                    <a:pt x="1632" y="126"/>
                  </a:lnTo>
                  <a:lnTo>
                    <a:pt x="1549" y="167"/>
                  </a:lnTo>
                  <a:lnTo>
                    <a:pt x="1444" y="105"/>
                  </a:lnTo>
                  <a:lnTo>
                    <a:pt x="1298" y="126"/>
                  </a:lnTo>
                  <a:lnTo>
                    <a:pt x="1151" y="63"/>
                  </a:lnTo>
                  <a:lnTo>
                    <a:pt x="1026" y="63"/>
                  </a:lnTo>
                  <a:lnTo>
                    <a:pt x="879" y="146"/>
                  </a:lnTo>
                  <a:lnTo>
                    <a:pt x="816" y="105"/>
                  </a:lnTo>
                  <a:lnTo>
                    <a:pt x="670" y="105"/>
                  </a:lnTo>
                  <a:lnTo>
                    <a:pt x="398" y="167"/>
                  </a:lnTo>
                  <a:lnTo>
                    <a:pt x="272" y="167"/>
                  </a:lnTo>
                  <a:lnTo>
                    <a:pt x="168" y="335"/>
                  </a:lnTo>
                  <a:lnTo>
                    <a:pt x="105" y="523"/>
                  </a:lnTo>
                  <a:lnTo>
                    <a:pt x="42" y="649"/>
                  </a:lnTo>
                  <a:lnTo>
                    <a:pt x="0" y="858"/>
                  </a:lnTo>
                  <a:lnTo>
                    <a:pt x="63" y="1088"/>
                  </a:lnTo>
                  <a:lnTo>
                    <a:pt x="168" y="1151"/>
                  </a:lnTo>
                  <a:lnTo>
                    <a:pt x="210" y="1255"/>
                  </a:lnTo>
                  <a:lnTo>
                    <a:pt x="189" y="1486"/>
                  </a:lnTo>
                  <a:lnTo>
                    <a:pt x="189" y="1569"/>
                  </a:lnTo>
                  <a:lnTo>
                    <a:pt x="272" y="1632"/>
                  </a:lnTo>
                  <a:lnTo>
                    <a:pt x="272" y="1779"/>
                  </a:lnTo>
                  <a:lnTo>
                    <a:pt x="356" y="1820"/>
                  </a:lnTo>
                  <a:lnTo>
                    <a:pt x="356" y="1925"/>
                  </a:lnTo>
                  <a:lnTo>
                    <a:pt x="419" y="2051"/>
                  </a:lnTo>
                  <a:lnTo>
                    <a:pt x="482" y="2030"/>
                  </a:lnTo>
                  <a:lnTo>
                    <a:pt x="523" y="2113"/>
                  </a:lnTo>
                  <a:lnTo>
                    <a:pt x="503" y="2218"/>
                  </a:lnTo>
                  <a:lnTo>
                    <a:pt x="565" y="2260"/>
                  </a:lnTo>
                  <a:lnTo>
                    <a:pt x="565" y="2364"/>
                  </a:lnTo>
                  <a:lnTo>
                    <a:pt x="733" y="2364"/>
                  </a:lnTo>
                  <a:lnTo>
                    <a:pt x="733" y="2260"/>
                  </a:lnTo>
                  <a:lnTo>
                    <a:pt x="795" y="2218"/>
                  </a:lnTo>
                  <a:lnTo>
                    <a:pt x="837" y="2155"/>
                  </a:lnTo>
                  <a:lnTo>
                    <a:pt x="837" y="2239"/>
                  </a:lnTo>
                  <a:lnTo>
                    <a:pt x="900" y="2323"/>
                  </a:lnTo>
                  <a:lnTo>
                    <a:pt x="879" y="2406"/>
                  </a:lnTo>
                  <a:lnTo>
                    <a:pt x="816" y="2469"/>
                  </a:lnTo>
                  <a:lnTo>
                    <a:pt x="837" y="2553"/>
                  </a:lnTo>
                  <a:lnTo>
                    <a:pt x="879" y="2574"/>
                  </a:lnTo>
                  <a:lnTo>
                    <a:pt x="921" y="2574"/>
                  </a:lnTo>
                  <a:lnTo>
                    <a:pt x="1026" y="2511"/>
                  </a:lnTo>
                  <a:lnTo>
                    <a:pt x="1026" y="2469"/>
                  </a:lnTo>
                  <a:lnTo>
                    <a:pt x="1088" y="2532"/>
                  </a:lnTo>
                  <a:lnTo>
                    <a:pt x="1214" y="2553"/>
                  </a:lnTo>
                  <a:lnTo>
                    <a:pt x="1235" y="2532"/>
                  </a:lnTo>
                  <a:lnTo>
                    <a:pt x="1340" y="2615"/>
                  </a:lnTo>
                  <a:lnTo>
                    <a:pt x="1444" y="2469"/>
                  </a:lnTo>
                  <a:lnTo>
                    <a:pt x="1570" y="2448"/>
                  </a:lnTo>
                  <a:lnTo>
                    <a:pt x="1632" y="2302"/>
                  </a:lnTo>
                  <a:lnTo>
                    <a:pt x="1758" y="2302"/>
                  </a:lnTo>
                  <a:lnTo>
                    <a:pt x="1821" y="2323"/>
                  </a:lnTo>
                  <a:lnTo>
                    <a:pt x="2093" y="2260"/>
                  </a:lnTo>
                  <a:lnTo>
                    <a:pt x="2197" y="2323"/>
                  </a:lnTo>
                  <a:lnTo>
                    <a:pt x="2239" y="2406"/>
                  </a:lnTo>
                  <a:lnTo>
                    <a:pt x="2407" y="2406"/>
                  </a:lnTo>
                  <a:lnTo>
                    <a:pt x="2365" y="2260"/>
                  </a:lnTo>
                  <a:lnTo>
                    <a:pt x="2386" y="2197"/>
                  </a:lnTo>
                  <a:lnTo>
                    <a:pt x="2281" y="2092"/>
                  </a:lnTo>
                  <a:lnTo>
                    <a:pt x="2156" y="2051"/>
                  </a:lnTo>
                  <a:lnTo>
                    <a:pt x="2135" y="1841"/>
                  </a:lnTo>
                  <a:lnTo>
                    <a:pt x="2239" y="1779"/>
                  </a:lnTo>
                  <a:lnTo>
                    <a:pt x="2448" y="1779"/>
                  </a:lnTo>
                  <a:lnTo>
                    <a:pt x="2511" y="1674"/>
                  </a:lnTo>
                  <a:lnTo>
                    <a:pt x="2679" y="1569"/>
                  </a:lnTo>
                  <a:lnTo>
                    <a:pt x="2825" y="1507"/>
                  </a:lnTo>
                  <a:lnTo>
                    <a:pt x="2867" y="1423"/>
                  </a:lnTo>
                  <a:lnTo>
                    <a:pt x="2930" y="1402"/>
                  </a:lnTo>
                  <a:lnTo>
                    <a:pt x="3034" y="1214"/>
                  </a:lnTo>
                  <a:lnTo>
                    <a:pt x="3013" y="1088"/>
                  </a:lnTo>
                  <a:lnTo>
                    <a:pt x="3034" y="942"/>
                  </a:lnTo>
                  <a:lnTo>
                    <a:pt x="3013" y="837"/>
                  </a:lnTo>
                  <a:lnTo>
                    <a:pt x="3034" y="649"/>
                  </a:lnTo>
                  <a:lnTo>
                    <a:pt x="2930" y="418"/>
                  </a:lnTo>
                  <a:lnTo>
                    <a:pt x="2825" y="356"/>
                  </a:lnTo>
                  <a:lnTo>
                    <a:pt x="2762" y="167"/>
                  </a:lnTo>
                  <a:lnTo>
                    <a:pt x="2679" y="167"/>
                  </a:lnTo>
                  <a:lnTo>
                    <a:pt x="2574" y="126"/>
                  </a:lnTo>
                  <a:lnTo>
                    <a:pt x="2469" y="105"/>
                  </a:lnTo>
                  <a:lnTo>
                    <a:pt x="240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70"/>
            <p:cNvSpPr/>
            <p:nvPr/>
          </p:nvSpPr>
          <p:spPr>
            <a:xfrm>
              <a:off x="4429753" y="2990191"/>
              <a:ext cx="55822" cy="61650"/>
            </a:xfrm>
            <a:custGeom>
              <a:avLst/>
              <a:gdLst/>
              <a:ahLst/>
              <a:cxnLst/>
              <a:rect l="l" t="t" r="r" b="b"/>
              <a:pathLst>
                <a:path w="4688" h="5421" extrusionOk="0">
                  <a:moveTo>
                    <a:pt x="879" y="1"/>
                  </a:moveTo>
                  <a:lnTo>
                    <a:pt x="879" y="85"/>
                  </a:lnTo>
                  <a:lnTo>
                    <a:pt x="817" y="126"/>
                  </a:lnTo>
                  <a:lnTo>
                    <a:pt x="817" y="336"/>
                  </a:lnTo>
                  <a:lnTo>
                    <a:pt x="859" y="440"/>
                  </a:lnTo>
                  <a:lnTo>
                    <a:pt x="859" y="587"/>
                  </a:lnTo>
                  <a:lnTo>
                    <a:pt x="879" y="733"/>
                  </a:lnTo>
                  <a:lnTo>
                    <a:pt x="775" y="712"/>
                  </a:lnTo>
                  <a:lnTo>
                    <a:pt x="649" y="754"/>
                  </a:lnTo>
                  <a:lnTo>
                    <a:pt x="587" y="649"/>
                  </a:lnTo>
                  <a:lnTo>
                    <a:pt x="524" y="608"/>
                  </a:lnTo>
                  <a:lnTo>
                    <a:pt x="419" y="712"/>
                  </a:lnTo>
                  <a:lnTo>
                    <a:pt x="252" y="733"/>
                  </a:lnTo>
                  <a:lnTo>
                    <a:pt x="231" y="838"/>
                  </a:lnTo>
                  <a:lnTo>
                    <a:pt x="189" y="942"/>
                  </a:lnTo>
                  <a:lnTo>
                    <a:pt x="231" y="1026"/>
                  </a:lnTo>
                  <a:lnTo>
                    <a:pt x="105" y="1110"/>
                  </a:lnTo>
                  <a:lnTo>
                    <a:pt x="43" y="1110"/>
                  </a:lnTo>
                  <a:lnTo>
                    <a:pt x="1" y="1256"/>
                  </a:lnTo>
                  <a:lnTo>
                    <a:pt x="43" y="1382"/>
                  </a:lnTo>
                  <a:lnTo>
                    <a:pt x="210" y="1361"/>
                  </a:lnTo>
                  <a:lnTo>
                    <a:pt x="315" y="1486"/>
                  </a:lnTo>
                  <a:lnTo>
                    <a:pt x="335" y="1675"/>
                  </a:lnTo>
                  <a:lnTo>
                    <a:pt x="252" y="1758"/>
                  </a:lnTo>
                  <a:lnTo>
                    <a:pt x="335" y="1884"/>
                  </a:lnTo>
                  <a:lnTo>
                    <a:pt x="440" y="1947"/>
                  </a:lnTo>
                  <a:lnTo>
                    <a:pt x="524" y="1863"/>
                  </a:lnTo>
                  <a:lnTo>
                    <a:pt x="733" y="1863"/>
                  </a:lnTo>
                  <a:lnTo>
                    <a:pt x="754" y="1968"/>
                  </a:lnTo>
                  <a:lnTo>
                    <a:pt x="670" y="2093"/>
                  </a:lnTo>
                  <a:lnTo>
                    <a:pt x="754" y="2198"/>
                  </a:lnTo>
                  <a:lnTo>
                    <a:pt x="733" y="2281"/>
                  </a:lnTo>
                  <a:lnTo>
                    <a:pt x="670" y="2386"/>
                  </a:lnTo>
                  <a:lnTo>
                    <a:pt x="733" y="2512"/>
                  </a:lnTo>
                  <a:lnTo>
                    <a:pt x="733" y="2721"/>
                  </a:lnTo>
                  <a:lnTo>
                    <a:pt x="733" y="3014"/>
                  </a:lnTo>
                  <a:lnTo>
                    <a:pt x="879" y="2930"/>
                  </a:lnTo>
                  <a:lnTo>
                    <a:pt x="1047" y="2909"/>
                  </a:lnTo>
                  <a:lnTo>
                    <a:pt x="1047" y="2784"/>
                  </a:lnTo>
                  <a:lnTo>
                    <a:pt x="1235" y="2700"/>
                  </a:lnTo>
                  <a:lnTo>
                    <a:pt x="1444" y="2805"/>
                  </a:lnTo>
                  <a:lnTo>
                    <a:pt x="1549" y="2805"/>
                  </a:lnTo>
                  <a:lnTo>
                    <a:pt x="1633" y="2930"/>
                  </a:lnTo>
                  <a:lnTo>
                    <a:pt x="1884" y="2909"/>
                  </a:lnTo>
                  <a:lnTo>
                    <a:pt x="2009" y="2637"/>
                  </a:lnTo>
                  <a:lnTo>
                    <a:pt x="2198" y="2595"/>
                  </a:lnTo>
                  <a:lnTo>
                    <a:pt x="2449" y="2679"/>
                  </a:lnTo>
                  <a:lnTo>
                    <a:pt x="2532" y="2826"/>
                  </a:lnTo>
                  <a:lnTo>
                    <a:pt x="2804" y="3014"/>
                  </a:lnTo>
                  <a:lnTo>
                    <a:pt x="2930" y="3118"/>
                  </a:lnTo>
                  <a:lnTo>
                    <a:pt x="2972" y="3244"/>
                  </a:lnTo>
                  <a:lnTo>
                    <a:pt x="2972" y="3328"/>
                  </a:lnTo>
                  <a:lnTo>
                    <a:pt x="2930" y="3411"/>
                  </a:lnTo>
                  <a:lnTo>
                    <a:pt x="2972" y="3537"/>
                  </a:lnTo>
                  <a:lnTo>
                    <a:pt x="2972" y="3725"/>
                  </a:lnTo>
                  <a:lnTo>
                    <a:pt x="2951" y="3788"/>
                  </a:lnTo>
                  <a:lnTo>
                    <a:pt x="3056" y="3872"/>
                  </a:lnTo>
                  <a:lnTo>
                    <a:pt x="3160" y="3997"/>
                  </a:lnTo>
                  <a:lnTo>
                    <a:pt x="3286" y="3997"/>
                  </a:lnTo>
                  <a:lnTo>
                    <a:pt x="3369" y="4060"/>
                  </a:lnTo>
                  <a:lnTo>
                    <a:pt x="3348" y="4102"/>
                  </a:lnTo>
                  <a:lnTo>
                    <a:pt x="3495" y="4206"/>
                  </a:lnTo>
                  <a:lnTo>
                    <a:pt x="3495" y="4290"/>
                  </a:lnTo>
                  <a:lnTo>
                    <a:pt x="3474" y="4416"/>
                  </a:lnTo>
                  <a:lnTo>
                    <a:pt x="3474" y="4499"/>
                  </a:lnTo>
                  <a:lnTo>
                    <a:pt x="3453" y="4604"/>
                  </a:lnTo>
                  <a:lnTo>
                    <a:pt x="3474" y="4688"/>
                  </a:lnTo>
                  <a:lnTo>
                    <a:pt x="3474" y="4897"/>
                  </a:lnTo>
                  <a:lnTo>
                    <a:pt x="3390" y="4981"/>
                  </a:lnTo>
                  <a:lnTo>
                    <a:pt x="3348" y="5002"/>
                  </a:lnTo>
                  <a:lnTo>
                    <a:pt x="3474" y="5106"/>
                  </a:lnTo>
                  <a:lnTo>
                    <a:pt x="3537" y="5190"/>
                  </a:lnTo>
                  <a:lnTo>
                    <a:pt x="3683" y="5190"/>
                  </a:lnTo>
                  <a:lnTo>
                    <a:pt x="3788" y="5357"/>
                  </a:lnTo>
                  <a:lnTo>
                    <a:pt x="3976" y="5420"/>
                  </a:lnTo>
                  <a:lnTo>
                    <a:pt x="3976" y="5336"/>
                  </a:lnTo>
                  <a:lnTo>
                    <a:pt x="3955" y="5232"/>
                  </a:lnTo>
                  <a:lnTo>
                    <a:pt x="3976" y="5127"/>
                  </a:lnTo>
                  <a:lnTo>
                    <a:pt x="3851" y="5002"/>
                  </a:lnTo>
                  <a:lnTo>
                    <a:pt x="3955" y="4918"/>
                  </a:lnTo>
                  <a:lnTo>
                    <a:pt x="4123" y="4876"/>
                  </a:lnTo>
                  <a:lnTo>
                    <a:pt x="4185" y="4981"/>
                  </a:lnTo>
                  <a:lnTo>
                    <a:pt x="4290" y="5002"/>
                  </a:lnTo>
                  <a:lnTo>
                    <a:pt x="4395" y="5043"/>
                  </a:lnTo>
                  <a:lnTo>
                    <a:pt x="4499" y="5043"/>
                  </a:lnTo>
                  <a:lnTo>
                    <a:pt x="4604" y="5002"/>
                  </a:lnTo>
                  <a:lnTo>
                    <a:pt x="4583" y="4813"/>
                  </a:lnTo>
                  <a:lnTo>
                    <a:pt x="4541" y="4730"/>
                  </a:lnTo>
                  <a:lnTo>
                    <a:pt x="4520" y="4604"/>
                  </a:lnTo>
                  <a:lnTo>
                    <a:pt x="4688" y="4478"/>
                  </a:lnTo>
                  <a:lnTo>
                    <a:pt x="4688" y="4311"/>
                  </a:lnTo>
                  <a:lnTo>
                    <a:pt x="4604" y="4311"/>
                  </a:lnTo>
                  <a:lnTo>
                    <a:pt x="4541" y="4248"/>
                  </a:lnTo>
                  <a:lnTo>
                    <a:pt x="4583" y="4081"/>
                  </a:lnTo>
                  <a:lnTo>
                    <a:pt x="4646" y="3997"/>
                  </a:lnTo>
                  <a:lnTo>
                    <a:pt x="4604" y="3934"/>
                  </a:lnTo>
                  <a:lnTo>
                    <a:pt x="4499" y="3976"/>
                  </a:lnTo>
                  <a:lnTo>
                    <a:pt x="4436" y="3955"/>
                  </a:lnTo>
                  <a:lnTo>
                    <a:pt x="4374" y="3851"/>
                  </a:lnTo>
                  <a:lnTo>
                    <a:pt x="4227" y="3851"/>
                  </a:lnTo>
                  <a:lnTo>
                    <a:pt x="4185" y="3788"/>
                  </a:lnTo>
                  <a:lnTo>
                    <a:pt x="4206" y="3683"/>
                  </a:lnTo>
                  <a:lnTo>
                    <a:pt x="4123" y="3662"/>
                  </a:lnTo>
                  <a:lnTo>
                    <a:pt x="4081" y="3662"/>
                  </a:lnTo>
                  <a:lnTo>
                    <a:pt x="3997" y="3579"/>
                  </a:lnTo>
                  <a:lnTo>
                    <a:pt x="3997" y="3516"/>
                  </a:lnTo>
                  <a:lnTo>
                    <a:pt x="3913" y="3411"/>
                  </a:lnTo>
                  <a:lnTo>
                    <a:pt x="3788" y="3411"/>
                  </a:lnTo>
                  <a:lnTo>
                    <a:pt x="3704" y="3349"/>
                  </a:lnTo>
                  <a:lnTo>
                    <a:pt x="3662" y="3223"/>
                  </a:lnTo>
                  <a:lnTo>
                    <a:pt x="3474" y="3014"/>
                  </a:lnTo>
                  <a:lnTo>
                    <a:pt x="3495" y="2930"/>
                  </a:lnTo>
                  <a:lnTo>
                    <a:pt x="3369" y="2784"/>
                  </a:lnTo>
                  <a:lnTo>
                    <a:pt x="3202" y="2700"/>
                  </a:lnTo>
                  <a:lnTo>
                    <a:pt x="3056" y="2491"/>
                  </a:lnTo>
                  <a:lnTo>
                    <a:pt x="2951" y="2491"/>
                  </a:lnTo>
                  <a:lnTo>
                    <a:pt x="2763" y="2386"/>
                  </a:lnTo>
                  <a:lnTo>
                    <a:pt x="2595" y="2386"/>
                  </a:lnTo>
                  <a:lnTo>
                    <a:pt x="2511" y="2219"/>
                  </a:lnTo>
                  <a:lnTo>
                    <a:pt x="2428" y="2219"/>
                  </a:lnTo>
                  <a:lnTo>
                    <a:pt x="2407" y="2156"/>
                  </a:lnTo>
                  <a:lnTo>
                    <a:pt x="2491" y="2072"/>
                  </a:lnTo>
                  <a:lnTo>
                    <a:pt x="2344" y="1905"/>
                  </a:lnTo>
                  <a:lnTo>
                    <a:pt x="2344" y="1842"/>
                  </a:lnTo>
                  <a:lnTo>
                    <a:pt x="2428" y="1842"/>
                  </a:lnTo>
                  <a:lnTo>
                    <a:pt x="2595" y="1758"/>
                  </a:lnTo>
                  <a:lnTo>
                    <a:pt x="2721" y="1758"/>
                  </a:lnTo>
                  <a:lnTo>
                    <a:pt x="2763" y="1675"/>
                  </a:lnTo>
                  <a:lnTo>
                    <a:pt x="2846" y="1465"/>
                  </a:lnTo>
                  <a:lnTo>
                    <a:pt x="2930" y="1445"/>
                  </a:lnTo>
                  <a:lnTo>
                    <a:pt x="2930" y="1361"/>
                  </a:lnTo>
                  <a:lnTo>
                    <a:pt x="2742" y="1319"/>
                  </a:lnTo>
                  <a:lnTo>
                    <a:pt x="2763" y="1214"/>
                  </a:lnTo>
                  <a:lnTo>
                    <a:pt x="2742" y="1110"/>
                  </a:lnTo>
                  <a:lnTo>
                    <a:pt x="2595" y="1068"/>
                  </a:lnTo>
                  <a:lnTo>
                    <a:pt x="2511" y="963"/>
                  </a:lnTo>
                  <a:lnTo>
                    <a:pt x="2344" y="963"/>
                  </a:lnTo>
                  <a:lnTo>
                    <a:pt x="2219" y="1047"/>
                  </a:lnTo>
                  <a:lnTo>
                    <a:pt x="2072" y="1005"/>
                  </a:lnTo>
                  <a:lnTo>
                    <a:pt x="1821" y="1005"/>
                  </a:lnTo>
                  <a:lnTo>
                    <a:pt x="1716" y="796"/>
                  </a:lnTo>
                  <a:lnTo>
                    <a:pt x="1507" y="608"/>
                  </a:lnTo>
                  <a:lnTo>
                    <a:pt x="1570" y="524"/>
                  </a:lnTo>
                  <a:lnTo>
                    <a:pt x="1549" y="398"/>
                  </a:lnTo>
                  <a:lnTo>
                    <a:pt x="1444" y="315"/>
                  </a:lnTo>
                  <a:lnTo>
                    <a:pt x="1340" y="168"/>
                  </a:lnTo>
                  <a:lnTo>
                    <a:pt x="1151" y="85"/>
                  </a:lnTo>
                  <a:lnTo>
                    <a:pt x="108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70"/>
            <p:cNvSpPr/>
            <p:nvPr/>
          </p:nvSpPr>
          <p:spPr>
            <a:xfrm>
              <a:off x="4413309" y="3004475"/>
              <a:ext cx="58061" cy="103285"/>
            </a:xfrm>
            <a:custGeom>
              <a:avLst/>
              <a:gdLst/>
              <a:ahLst/>
              <a:cxnLst/>
              <a:rect l="l" t="t" r="r" b="b"/>
              <a:pathLst>
                <a:path w="4876" h="9082" extrusionOk="0">
                  <a:moveTo>
                    <a:pt x="1361" y="0"/>
                  </a:moveTo>
                  <a:lnTo>
                    <a:pt x="1193" y="21"/>
                  </a:lnTo>
                  <a:lnTo>
                    <a:pt x="1068" y="63"/>
                  </a:lnTo>
                  <a:lnTo>
                    <a:pt x="1068" y="126"/>
                  </a:lnTo>
                  <a:lnTo>
                    <a:pt x="1110" y="209"/>
                  </a:lnTo>
                  <a:lnTo>
                    <a:pt x="1089" y="293"/>
                  </a:lnTo>
                  <a:lnTo>
                    <a:pt x="921" y="272"/>
                  </a:lnTo>
                  <a:lnTo>
                    <a:pt x="859" y="314"/>
                  </a:lnTo>
                  <a:lnTo>
                    <a:pt x="859" y="481"/>
                  </a:lnTo>
                  <a:lnTo>
                    <a:pt x="838" y="523"/>
                  </a:lnTo>
                  <a:lnTo>
                    <a:pt x="691" y="523"/>
                  </a:lnTo>
                  <a:lnTo>
                    <a:pt x="566" y="628"/>
                  </a:lnTo>
                  <a:lnTo>
                    <a:pt x="335" y="544"/>
                  </a:lnTo>
                  <a:lnTo>
                    <a:pt x="252" y="691"/>
                  </a:lnTo>
                  <a:lnTo>
                    <a:pt x="273" y="858"/>
                  </a:lnTo>
                  <a:lnTo>
                    <a:pt x="210" y="942"/>
                  </a:lnTo>
                  <a:lnTo>
                    <a:pt x="210" y="1130"/>
                  </a:lnTo>
                  <a:lnTo>
                    <a:pt x="231" y="1214"/>
                  </a:lnTo>
                  <a:lnTo>
                    <a:pt x="126" y="1277"/>
                  </a:lnTo>
                  <a:lnTo>
                    <a:pt x="1" y="1360"/>
                  </a:lnTo>
                  <a:lnTo>
                    <a:pt x="1" y="1444"/>
                  </a:lnTo>
                  <a:lnTo>
                    <a:pt x="63" y="1465"/>
                  </a:lnTo>
                  <a:lnTo>
                    <a:pt x="168" y="1653"/>
                  </a:lnTo>
                  <a:lnTo>
                    <a:pt x="252" y="1737"/>
                  </a:lnTo>
                  <a:lnTo>
                    <a:pt x="315" y="1800"/>
                  </a:lnTo>
                  <a:lnTo>
                    <a:pt x="440" y="1904"/>
                  </a:lnTo>
                  <a:lnTo>
                    <a:pt x="587" y="2197"/>
                  </a:lnTo>
                  <a:lnTo>
                    <a:pt x="670" y="2260"/>
                  </a:lnTo>
                  <a:lnTo>
                    <a:pt x="754" y="2386"/>
                  </a:lnTo>
                  <a:lnTo>
                    <a:pt x="754" y="2511"/>
                  </a:lnTo>
                  <a:lnTo>
                    <a:pt x="879" y="2574"/>
                  </a:lnTo>
                  <a:lnTo>
                    <a:pt x="879" y="2699"/>
                  </a:lnTo>
                  <a:lnTo>
                    <a:pt x="775" y="2741"/>
                  </a:lnTo>
                  <a:lnTo>
                    <a:pt x="754" y="2825"/>
                  </a:lnTo>
                  <a:lnTo>
                    <a:pt x="796" y="3118"/>
                  </a:lnTo>
                  <a:lnTo>
                    <a:pt x="775" y="3222"/>
                  </a:lnTo>
                  <a:lnTo>
                    <a:pt x="670" y="3264"/>
                  </a:lnTo>
                  <a:lnTo>
                    <a:pt x="754" y="3474"/>
                  </a:lnTo>
                  <a:lnTo>
                    <a:pt x="754" y="3578"/>
                  </a:lnTo>
                  <a:lnTo>
                    <a:pt x="900" y="3766"/>
                  </a:lnTo>
                  <a:lnTo>
                    <a:pt x="1089" y="3892"/>
                  </a:lnTo>
                  <a:lnTo>
                    <a:pt x="1256" y="4059"/>
                  </a:lnTo>
                  <a:lnTo>
                    <a:pt x="1298" y="4311"/>
                  </a:lnTo>
                  <a:lnTo>
                    <a:pt x="1277" y="4394"/>
                  </a:lnTo>
                  <a:lnTo>
                    <a:pt x="1298" y="4520"/>
                  </a:lnTo>
                  <a:lnTo>
                    <a:pt x="1277" y="4624"/>
                  </a:lnTo>
                  <a:lnTo>
                    <a:pt x="1361" y="4708"/>
                  </a:lnTo>
                  <a:lnTo>
                    <a:pt x="1382" y="4896"/>
                  </a:lnTo>
                  <a:lnTo>
                    <a:pt x="1424" y="5001"/>
                  </a:lnTo>
                  <a:lnTo>
                    <a:pt x="1403" y="5147"/>
                  </a:lnTo>
                  <a:lnTo>
                    <a:pt x="1486" y="5294"/>
                  </a:lnTo>
                  <a:lnTo>
                    <a:pt x="1486" y="5461"/>
                  </a:lnTo>
                  <a:lnTo>
                    <a:pt x="1403" y="5524"/>
                  </a:lnTo>
                  <a:lnTo>
                    <a:pt x="1277" y="5880"/>
                  </a:lnTo>
                  <a:lnTo>
                    <a:pt x="1152" y="5963"/>
                  </a:lnTo>
                  <a:lnTo>
                    <a:pt x="1152" y="6131"/>
                  </a:lnTo>
                  <a:lnTo>
                    <a:pt x="1089" y="6194"/>
                  </a:lnTo>
                  <a:lnTo>
                    <a:pt x="1068" y="6298"/>
                  </a:lnTo>
                  <a:lnTo>
                    <a:pt x="1047" y="6487"/>
                  </a:lnTo>
                  <a:lnTo>
                    <a:pt x="1089" y="6487"/>
                  </a:lnTo>
                  <a:lnTo>
                    <a:pt x="1005" y="6591"/>
                  </a:lnTo>
                  <a:lnTo>
                    <a:pt x="1047" y="6654"/>
                  </a:lnTo>
                  <a:lnTo>
                    <a:pt x="963" y="6779"/>
                  </a:lnTo>
                  <a:lnTo>
                    <a:pt x="1047" y="6779"/>
                  </a:lnTo>
                  <a:lnTo>
                    <a:pt x="984" y="6863"/>
                  </a:lnTo>
                  <a:lnTo>
                    <a:pt x="921" y="6863"/>
                  </a:lnTo>
                  <a:lnTo>
                    <a:pt x="921" y="7072"/>
                  </a:lnTo>
                  <a:lnTo>
                    <a:pt x="859" y="7114"/>
                  </a:lnTo>
                  <a:lnTo>
                    <a:pt x="879" y="7282"/>
                  </a:lnTo>
                  <a:lnTo>
                    <a:pt x="859" y="7324"/>
                  </a:lnTo>
                  <a:lnTo>
                    <a:pt x="879" y="7533"/>
                  </a:lnTo>
                  <a:lnTo>
                    <a:pt x="921" y="7616"/>
                  </a:lnTo>
                  <a:lnTo>
                    <a:pt x="1005" y="7616"/>
                  </a:lnTo>
                  <a:lnTo>
                    <a:pt x="984" y="7512"/>
                  </a:lnTo>
                  <a:lnTo>
                    <a:pt x="1110" y="7449"/>
                  </a:lnTo>
                  <a:lnTo>
                    <a:pt x="1089" y="7512"/>
                  </a:lnTo>
                  <a:lnTo>
                    <a:pt x="1172" y="7554"/>
                  </a:lnTo>
                  <a:lnTo>
                    <a:pt x="1172" y="7637"/>
                  </a:lnTo>
                  <a:lnTo>
                    <a:pt x="1277" y="7658"/>
                  </a:lnTo>
                  <a:lnTo>
                    <a:pt x="1319" y="7868"/>
                  </a:lnTo>
                  <a:lnTo>
                    <a:pt x="1424" y="7868"/>
                  </a:lnTo>
                  <a:lnTo>
                    <a:pt x="1570" y="8035"/>
                  </a:lnTo>
                  <a:lnTo>
                    <a:pt x="1570" y="8119"/>
                  </a:lnTo>
                  <a:lnTo>
                    <a:pt x="1675" y="8140"/>
                  </a:lnTo>
                  <a:lnTo>
                    <a:pt x="1696" y="8244"/>
                  </a:lnTo>
                  <a:lnTo>
                    <a:pt x="1779" y="8244"/>
                  </a:lnTo>
                  <a:lnTo>
                    <a:pt x="1779" y="8286"/>
                  </a:lnTo>
                  <a:lnTo>
                    <a:pt x="1716" y="8370"/>
                  </a:lnTo>
                  <a:lnTo>
                    <a:pt x="1716" y="8391"/>
                  </a:lnTo>
                  <a:lnTo>
                    <a:pt x="1968" y="8579"/>
                  </a:lnTo>
                  <a:lnTo>
                    <a:pt x="2009" y="8663"/>
                  </a:lnTo>
                  <a:lnTo>
                    <a:pt x="2051" y="8537"/>
                  </a:lnTo>
                  <a:lnTo>
                    <a:pt x="2135" y="8453"/>
                  </a:lnTo>
                  <a:lnTo>
                    <a:pt x="2240" y="8537"/>
                  </a:lnTo>
                  <a:lnTo>
                    <a:pt x="2407" y="8579"/>
                  </a:lnTo>
                  <a:lnTo>
                    <a:pt x="2428" y="8642"/>
                  </a:lnTo>
                  <a:lnTo>
                    <a:pt x="2553" y="8642"/>
                  </a:lnTo>
                  <a:lnTo>
                    <a:pt x="2616" y="8704"/>
                  </a:lnTo>
                  <a:lnTo>
                    <a:pt x="2616" y="8893"/>
                  </a:lnTo>
                  <a:lnTo>
                    <a:pt x="2532" y="8976"/>
                  </a:lnTo>
                  <a:lnTo>
                    <a:pt x="2532" y="9060"/>
                  </a:lnTo>
                  <a:lnTo>
                    <a:pt x="2679" y="9081"/>
                  </a:lnTo>
                  <a:lnTo>
                    <a:pt x="2825" y="8976"/>
                  </a:lnTo>
                  <a:lnTo>
                    <a:pt x="2930" y="8976"/>
                  </a:lnTo>
                  <a:lnTo>
                    <a:pt x="2993" y="9018"/>
                  </a:lnTo>
                  <a:lnTo>
                    <a:pt x="3076" y="8976"/>
                  </a:lnTo>
                  <a:lnTo>
                    <a:pt x="3076" y="8872"/>
                  </a:lnTo>
                  <a:lnTo>
                    <a:pt x="3097" y="8851"/>
                  </a:lnTo>
                  <a:lnTo>
                    <a:pt x="3076" y="8788"/>
                  </a:lnTo>
                  <a:lnTo>
                    <a:pt x="2972" y="8704"/>
                  </a:lnTo>
                  <a:lnTo>
                    <a:pt x="2930" y="8642"/>
                  </a:lnTo>
                  <a:lnTo>
                    <a:pt x="2846" y="8474"/>
                  </a:lnTo>
                  <a:lnTo>
                    <a:pt x="2742" y="8432"/>
                  </a:lnTo>
                  <a:lnTo>
                    <a:pt x="2637" y="8432"/>
                  </a:lnTo>
                  <a:lnTo>
                    <a:pt x="2574" y="8453"/>
                  </a:lnTo>
                  <a:lnTo>
                    <a:pt x="2491" y="8391"/>
                  </a:lnTo>
                  <a:lnTo>
                    <a:pt x="2344" y="8244"/>
                  </a:lnTo>
                  <a:lnTo>
                    <a:pt x="2260" y="8160"/>
                  </a:lnTo>
                  <a:lnTo>
                    <a:pt x="2260" y="8056"/>
                  </a:lnTo>
                  <a:lnTo>
                    <a:pt x="2219" y="8035"/>
                  </a:lnTo>
                  <a:lnTo>
                    <a:pt x="2198" y="8140"/>
                  </a:lnTo>
                  <a:lnTo>
                    <a:pt x="2030" y="8056"/>
                  </a:lnTo>
                  <a:lnTo>
                    <a:pt x="2051" y="7972"/>
                  </a:lnTo>
                  <a:lnTo>
                    <a:pt x="2135" y="7930"/>
                  </a:lnTo>
                  <a:lnTo>
                    <a:pt x="2156" y="7951"/>
                  </a:lnTo>
                  <a:lnTo>
                    <a:pt x="2198" y="7930"/>
                  </a:lnTo>
                  <a:lnTo>
                    <a:pt x="2219" y="7868"/>
                  </a:lnTo>
                  <a:lnTo>
                    <a:pt x="2156" y="7637"/>
                  </a:lnTo>
                  <a:lnTo>
                    <a:pt x="2114" y="7616"/>
                  </a:lnTo>
                  <a:lnTo>
                    <a:pt x="2114" y="7533"/>
                  </a:lnTo>
                  <a:lnTo>
                    <a:pt x="2030" y="7428"/>
                  </a:lnTo>
                  <a:lnTo>
                    <a:pt x="2009" y="7344"/>
                  </a:lnTo>
                  <a:lnTo>
                    <a:pt x="2009" y="7386"/>
                  </a:lnTo>
                  <a:lnTo>
                    <a:pt x="2009" y="7449"/>
                  </a:lnTo>
                  <a:lnTo>
                    <a:pt x="1947" y="7449"/>
                  </a:lnTo>
                  <a:lnTo>
                    <a:pt x="1884" y="7324"/>
                  </a:lnTo>
                  <a:lnTo>
                    <a:pt x="1821" y="7303"/>
                  </a:lnTo>
                  <a:lnTo>
                    <a:pt x="1842" y="7177"/>
                  </a:lnTo>
                  <a:lnTo>
                    <a:pt x="1800" y="7114"/>
                  </a:lnTo>
                  <a:lnTo>
                    <a:pt x="1779" y="6989"/>
                  </a:lnTo>
                  <a:lnTo>
                    <a:pt x="1716" y="6926"/>
                  </a:lnTo>
                  <a:lnTo>
                    <a:pt x="1633" y="6926"/>
                  </a:lnTo>
                  <a:lnTo>
                    <a:pt x="1612" y="6905"/>
                  </a:lnTo>
                  <a:lnTo>
                    <a:pt x="1570" y="6968"/>
                  </a:lnTo>
                  <a:lnTo>
                    <a:pt x="1528" y="7010"/>
                  </a:lnTo>
                  <a:lnTo>
                    <a:pt x="1486" y="7031"/>
                  </a:lnTo>
                  <a:lnTo>
                    <a:pt x="1424" y="6989"/>
                  </a:lnTo>
                  <a:lnTo>
                    <a:pt x="1486" y="6884"/>
                  </a:lnTo>
                  <a:lnTo>
                    <a:pt x="1382" y="6717"/>
                  </a:lnTo>
                  <a:lnTo>
                    <a:pt x="1382" y="6654"/>
                  </a:lnTo>
                  <a:lnTo>
                    <a:pt x="1361" y="6507"/>
                  </a:lnTo>
                  <a:lnTo>
                    <a:pt x="1361" y="6466"/>
                  </a:lnTo>
                  <a:lnTo>
                    <a:pt x="1403" y="6382"/>
                  </a:lnTo>
                  <a:lnTo>
                    <a:pt x="1382" y="6361"/>
                  </a:lnTo>
                  <a:lnTo>
                    <a:pt x="1319" y="6361"/>
                  </a:lnTo>
                  <a:lnTo>
                    <a:pt x="1382" y="6256"/>
                  </a:lnTo>
                  <a:lnTo>
                    <a:pt x="1382" y="6131"/>
                  </a:lnTo>
                  <a:lnTo>
                    <a:pt x="1507" y="5943"/>
                  </a:lnTo>
                  <a:lnTo>
                    <a:pt x="1528" y="5503"/>
                  </a:lnTo>
                  <a:lnTo>
                    <a:pt x="1612" y="5399"/>
                  </a:lnTo>
                  <a:lnTo>
                    <a:pt x="1633" y="5252"/>
                  </a:lnTo>
                  <a:lnTo>
                    <a:pt x="1716" y="5147"/>
                  </a:lnTo>
                  <a:lnTo>
                    <a:pt x="1737" y="5001"/>
                  </a:lnTo>
                  <a:lnTo>
                    <a:pt x="1696" y="4980"/>
                  </a:lnTo>
                  <a:lnTo>
                    <a:pt x="1716" y="4896"/>
                  </a:lnTo>
                  <a:lnTo>
                    <a:pt x="1716" y="4771"/>
                  </a:lnTo>
                  <a:lnTo>
                    <a:pt x="1779" y="4666"/>
                  </a:lnTo>
                  <a:lnTo>
                    <a:pt x="1779" y="4562"/>
                  </a:lnTo>
                  <a:lnTo>
                    <a:pt x="1675" y="4520"/>
                  </a:lnTo>
                  <a:lnTo>
                    <a:pt x="1696" y="4457"/>
                  </a:lnTo>
                  <a:lnTo>
                    <a:pt x="1696" y="4415"/>
                  </a:lnTo>
                  <a:lnTo>
                    <a:pt x="1800" y="4415"/>
                  </a:lnTo>
                  <a:lnTo>
                    <a:pt x="1821" y="4394"/>
                  </a:lnTo>
                  <a:lnTo>
                    <a:pt x="1884" y="4415"/>
                  </a:lnTo>
                  <a:lnTo>
                    <a:pt x="1926" y="4415"/>
                  </a:lnTo>
                  <a:lnTo>
                    <a:pt x="2030" y="4373"/>
                  </a:lnTo>
                  <a:lnTo>
                    <a:pt x="2051" y="4394"/>
                  </a:lnTo>
                  <a:lnTo>
                    <a:pt x="2135" y="4394"/>
                  </a:lnTo>
                  <a:lnTo>
                    <a:pt x="2219" y="4415"/>
                  </a:lnTo>
                  <a:lnTo>
                    <a:pt x="2260" y="4499"/>
                  </a:lnTo>
                  <a:lnTo>
                    <a:pt x="2219" y="4520"/>
                  </a:lnTo>
                  <a:lnTo>
                    <a:pt x="2219" y="4687"/>
                  </a:lnTo>
                  <a:lnTo>
                    <a:pt x="2260" y="4792"/>
                  </a:lnTo>
                  <a:lnTo>
                    <a:pt x="2240" y="4813"/>
                  </a:lnTo>
                  <a:lnTo>
                    <a:pt x="2198" y="4917"/>
                  </a:lnTo>
                  <a:lnTo>
                    <a:pt x="2302" y="4896"/>
                  </a:lnTo>
                  <a:lnTo>
                    <a:pt x="2365" y="4917"/>
                  </a:lnTo>
                  <a:lnTo>
                    <a:pt x="2470" y="4896"/>
                  </a:lnTo>
                  <a:lnTo>
                    <a:pt x="2616" y="4917"/>
                  </a:lnTo>
                  <a:lnTo>
                    <a:pt x="2658" y="4980"/>
                  </a:lnTo>
                  <a:lnTo>
                    <a:pt x="2658" y="4938"/>
                  </a:lnTo>
                  <a:lnTo>
                    <a:pt x="2658" y="4917"/>
                  </a:lnTo>
                  <a:lnTo>
                    <a:pt x="2721" y="4875"/>
                  </a:lnTo>
                  <a:lnTo>
                    <a:pt x="2784" y="4896"/>
                  </a:lnTo>
                  <a:lnTo>
                    <a:pt x="2951" y="5043"/>
                  </a:lnTo>
                  <a:lnTo>
                    <a:pt x="3014" y="5085"/>
                  </a:lnTo>
                  <a:lnTo>
                    <a:pt x="3014" y="5127"/>
                  </a:lnTo>
                  <a:lnTo>
                    <a:pt x="3076" y="5127"/>
                  </a:lnTo>
                  <a:lnTo>
                    <a:pt x="3181" y="5231"/>
                  </a:lnTo>
                  <a:lnTo>
                    <a:pt x="3202" y="5252"/>
                  </a:lnTo>
                  <a:lnTo>
                    <a:pt x="3244" y="5252"/>
                  </a:lnTo>
                  <a:lnTo>
                    <a:pt x="3244" y="5189"/>
                  </a:lnTo>
                  <a:lnTo>
                    <a:pt x="3286" y="5189"/>
                  </a:lnTo>
                  <a:lnTo>
                    <a:pt x="3286" y="5106"/>
                  </a:lnTo>
                  <a:lnTo>
                    <a:pt x="3307" y="4875"/>
                  </a:lnTo>
                  <a:lnTo>
                    <a:pt x="3265" y="4771"/>
                  </a:lnTo>
                  <a:lnTo>
                    <a:pt x="3160" y="4708"/>
                  </a:lnTo>
                  <a:lnTo>
                    <a:pt x="3097" y="4478"/>
                  </a:lnTo>
                  <a:lnTo>
                    <a:pt x="3139" y="4269"/>
                  </a:lnTo>
                  <a:lnTo>
                    <a:pt x="3202" y="4143"/>
                  </a:lnTo>
                  <a:lnTo>
                    <a:pt x="3265" y="3955"/>
                  </a:lnTo>
                  <a:lnTo>
                    <a:pt x="3369" y="3787"/>
                  </a:lnTo>
                  <a:lnTo>
                    <a:pt x="3495" y="3787"/>
                  </a:lnTo>
                  <a:lnTo>
                    <a:pt x="3767" y="3725"/>
                  </a:lnTo>
                  <a:lnTo>
                    <a:pt x="3913" y="3725"/>
                  </a:lnTo>
                  <a:lnTo>
                    <a:pt x="3976" y="3766"/>
                  </a:lnTo>
                  <a:lnTo>
                    <a:pt x="4123" y="3683"/>
                  </a:lnTo>
                  <a:lnTo>
                    <a:pt x="4248" y="3683"/>
                  </a:lnTo>
                  <a:lnTo>
                    <a:pt x="4395" y="3746"/>
                  </a:lnTo>
                  <a:lnTo>
                    <a:pt x="4541" y="3725"/>
                  </a:lnTo>
                  <a:lnTo>
                    <a:pt x="4646" y="3787"/>
                  </a:lnTo>
                  <a:lnTo>
                    <a:pt x="4771" y="3725"/>
                  </a:lnTo>
                  <a:lnTo>
                    <a:pt x="4855" y="3641"/>
                  </a:lnTo>
                  <a:lnTo>
                    <a:pt x="4855" y="3432"/>
                  </a:lnTo>
                  <a:lnTo>
                    <a:pt x="4834" y="3348"/>
                  </a:lnTo>
                  <a:lnTo>
                    <a:pt x="4855" y="3243"/>
                  </a:lnTo>
                  <a:lnTo>
                    <a:pt x="4855" y="3160"/>
                  </a:lnTo>
                  <a:lnTo>
                    <a:pt x="4876" y="3034"/>
                  </a:lnTo>
                  <a:lnTo>
                    <a:pt x="4876" y="2950"/>
                  </a:lnTo>
                  <a:lnTo>
                    <a:pt x="4729" y="2846"/>
                  </a:lnTo>
                  <a:lnTo>
                    <a:pt x="4750" y="2804"/>
                  </a:lnTo>
                  <a:lnTo>
                    <a:pt x="4667" y="2741"/>
                  </a:lnTo>
                  <a:lnTo>
                    <a:pt x="4541" y="2741"/>
                  </a:lnTo>
                  <a:lnTo>
                    <a:pt x="4437" y="2616"/>
                  </a:lnTo>
                  <a:lnTo>
                    <a:pt x="4332" y="2532"/>
                  </a:lnTo>
                  <a:lnTo>
                    <a:pt x="4353" y="2469"/>
                  </a:lnTo>
                  <a:lnTo>
                    <a:pt x="4353" y="2281"/>
                  </a:lnTo>
                  <a:lnTo>
                    <a:pt x="4311" y="2155"/>
                  </a:lnTo>
                  <a:lnTo>
                    <a:pt x="4353" y="2072"/>
                  </a:lnTo>
                  <a:lnTo>
                    <a:pt x="4353" y="1988"/>
                  </a:lnTo>
                  <a:lnTo>
                    <a:pt x="4311" y="1862"/>
                  </a:lnTo>
                  <a:lnTo>
                    <a:pt x="4185" y="1758"/>
                  </a:lnTo>
                  <a:lnTo>
                    <a:pt x="3913" y="1570"/>
                  </a:lnTo>
                  <a:lnTo>
                    <a:pt x="3830" y="1423"/>
                  </a:lnTo>
                  <a:lnTo>
                    <a:pt x="3579" y="1339"/>
                  </a:lnTo>
                  <a:lnTo>
                    <a:pt x="3390" y="1381"/>
                  </a:lnTo>
                  <a:lnTo>
                    <a:pt x="3265" y="1653"/>
                  </a:lnTo>
                  <a:lnTo>
                    <a:pt x="3014" y="1674"/>
                  </a:lnTo>
                  <a:lnTo>
                    <a:pt x="2930" y="1549"/>
                  </a:lnTo>
                  <a:lnTo>
                    <a:pt x="2825" y="1549"/>
                  </a:lnTo>
                  <a:lnTo>
                    <a:pt x="2616" y="1444"/>
                  </a:lnTo>
                  <a:lnTo>
                    <a:pt x="2428" y="1528"/>
                  </a:lnTo>
                  <a:lnTo>
                    <a:pt x="2428" y="1653"/>
                  </a:lnTo>
                  <a:lnTo>
                    <a:pt x="2260" y="1674"/>
                  </a:lnTo>
                  <a:lnTo>
                    <a:pt x="2114" y="1758"/>
                  </a:lnTo>
                  <a:lnTo>
                    <a:pt x="2114" y="1465"/>
                  </a:lnTo>
                  <a:lnTo>
                    <a:pt x="2114" y="1256"/>
                  </a:lnTo>
                  <a:lnTo>
                    <a:pt x="2051" y="1130"/>
                  </a:lnTo>
                  <a:lnTo>
                    <a:pt x="2114" y="1025"/>
                  </a:lnTo>
                  <a:lnTo>
                    <a:pt x="2135" y="942"/>
                  </a:lnTo>
                  <a:lnTo>
                    <a:pt x="2051" y="837"/>
                  </a:lnTo>
                  <a:lnTo>
                    <a:pt x="2135" y="712"/>
                  </a:lnTo>
                  <a:lnTo>
                    <a:pt x="2114" y="607"/>
                  </a:lnTo>
                  <a:lnTo>
                    <a:pt x="1905" y="607"/>
                  </a:lnTo>
                  <a:lnTo>
                    <a:pt x="1821" y="691"/>
                  </a:lnTo>
                  <a:lnTo>
                    <a:pt x="1716" y="628"/>
                  </a:lnTo>
                  <a:lnTo>
                    <a:pt x="1633" y="502"/>
                  </a:lnTo>
                  <a:lnTo>
                    <a:pt x="1716" y="419"/>
                  </a:lnTo>
                  <a:lnTo>
                    <a:pt x="1696" y="230"/>
                  </a:lnTo>
                  <a:lnTo>
                    <a:pt x="1591" y="105"/>
                  </a:lnTo>
                  <a:lnTo>
                    <a:pt x="1424" y="126"/>
                  </a:lnTo>
                  <a:lnTo>
                    <a:pt x="13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70"/>
            <p:cNvSpPr/>
            <p:nvPr/>
          </p:nvSpPr>
          <p:spPr>
            <a:xfrm>
              <a:off x="4375443" y="2948079"/>
              <a:ext cx="61050" cy="131125"/>
            </a:xfrm>
            <a:custGeom>
              <a:avLst/>
              <a:gdLst/>
              <a:ahLst/>
              <a:cxnLst/>
              <a:rect l="l" t="t" r="r" b="b"/>
              <a:pathLst>
                <a:path w="5127" h="11530" extrusionOk="0">
                  <a:moveTo>
                    <a:pt x="2407" y="0"/>
                  </a:moveTo>
                  <a:lnTo>
                    <a:pt x="2302" y="42"/>
                  </a:lnTo>
                  <a:lnTo>
                    <a:pt x="2344" y="63"/>
                  </a:lnTo>
                  <a:lnTo>
                    <a:pt x="2365" y="147"/>
                  </a:lnTo>
                  <a:lnTo>
                    <a:pt x="2260" y="251"/>
                  </a:lnTo>
                  <a:lnTo>
                    <a:pt x="2260" y="419"/>
                  </a:lnTo>
                  <a:lnTo>
                    <a:pt x="2281" y="523"/>
                  </a:lnTo>
                  <a:lnTo>
                    <a:pt x="2155" y="461"/>
                  </a:lnTo>
                  <a:lnTo>
                    <a:pt x="2072" y="377"/>
                  </a:lnTo>
                  <a:lnTo>
                    <a:pt x="1925" y="482"/>
                  </a:lnTo>
                  <a:lnTo>
                    <a:pt x="1716" y="544"/>
                  </a:lnTo>
                  <a:lnTo>
                    <a:pt x="1653" y="691"/>
                  </a:lnTo>
                  <a:lnTo>
                    <a:pt x="1528" y="858"/>
                  </a:lnTo>
                  <a:lnTo>
                    <a:pt x="1402" y="900"/>
                  </a:lnTo>
                  <a:lnTo>
                    <a:pt x="1214" y="1193"/>
                  </a:lnTo>
                  <a:lnTo>
                    <a:pt x="1193" y="1360"/>
                  </a:lnTo>
                  <a:lnTo>
                    <a:pt x="1235" y="1402"/>
                  </a:lnTo>
                  <a:lnTo>
                    <a:pt x="1151" y="1632"/>
                  </a:lnTo>
                  <a:lnTo>
                    <a:pt x="1005" y="1904"/>
                  </a:lnTo>
                  <a:lnTo>
                    <a:pt x="1005" y="2009"/>
                  </a:lnTo>
                  <a:lnTo>
                    <a:pt x="1130" y="2051"/>
                  </a:lnTo>
                  <a:lnTo>
                    <a:pt x="1005" y="2365"/>
                  </a:lnTo>
                  <a:lnTo>
                    <a:pt x="942" y="2616"/>
                  </a:lnTo>
                  <a:lnTo>
                    <a:pt x="879" y="2825"/>
                  </a:lnTo>
                  <a:lnTo>
                    <a:pt x="712" y="2825"/>
                  </a:lnTo>
                  <a:lnTo>
                    <a:pt x="607" y="2783"/>
                  </a:lnTo>
                  <a:lnTo>
                    <a:pt x="502" y="2783"/>
                  </a:lnTo>
                  <a:lnTo>
                    <a:pt x="565" y="3076"/>
                  </a:lnTo>
                  <a:lnTo>
                    <a:pt x="565" y="3202"/>
                  </a:lnTo>
                  <a:lnTo>
                    <a:pt x="565" y="3411"/>
                  </a:lnTo>
                  <a:lnTo>
                    <a:pt x="419" y="3411"/>
                  </a:lnTo>
                  <a:lnTo>
                    <a:pt x="440" y="3578"/>
                  </a:lnTo>
                  <a:lnTo>
                    <a:pt x="419" y="3704"/>
                  </a:lnTo>
                  <a:lnTo>
                    <a:pt x="440" y="3808"/>
                  </a:lnTo>
                  <a:lnTo>
                    <a:pt x="398" y="4018"/>
                  </a:lnTo>
                  <a:lnTo>
                    <a:pt x="314" y="4039"/>
                  </a:lnTo>
                  <a:lnTo>
                    <a:pt x="272" y="4018"/>
                  </a:lnTo>
                  <a:lnTo>
                    <a:pt x="251" y="4122"/>
                  </a:lnTo>
                  <a:lnTo>
                    <a:pt x="251" y="4206"/>
                  </a:lnTo>
                  <a:lnTo>
                    <a:pt x="251" y="4332"/>
                  </a:lnTo>
                  <a:lnTo>
                    <a:pt x="189" y="4457"/>
                  </a:lnTo>
                  <a:lnTo>
                    <a:pt x="147" y="4436"/>
                  </a:lnTo>
                  <a:lnTo>
                    <a:pt x="42" y="4562"/>
                  </a:lnTo>
                  <a:lnTo>
                    <a:pt x="0" y="4666"/>
                  </a:lnTo>
                  <a:lnTo>
                    <a:pt x="0" y="4729"/>
                  </a:lnTo>
                  <a:lnTo>
                    <a:pt x="84" y="4834"/>
                  </a:lnTo>
                  <a:lnTo>
                    <a:pt x="105" y="4980"/>
                  </a:lnTo>
                  <a:lnTo>
                    <a:pt x="377" y="5231"/>
                  </a:lnTo>
                  <a:lnTo>
                    <a:pt x="377" y="5231"/>
                  </a:lnTo>
                  <a:lnTo>
                    <a:pt x="314" y="5127"/>
                  </a:lnTo>
                  <a:lnTo>
                    <a:pt x="314" y="5064"/>
                  </a:lnTo>
                  <a:lnTo>
                    <a:pt x="398" y="5148"/>
                  </a:lnTo>
                  <a:lnTo>
                    <a:pt x="523" y="5148"/>
                  </a:lnTo>
                  <a:lnTo>
                    <a:pt x="419" y="5231"/>
                  </a:lnTo>
                  <a:lnTo>
                    <a:pt x="440" y="5273"/>
                  </a:lnTo>
                  <a:lnTo>
                    <a:pt x="565" y="5273"/>
                  </a:lnTo>
                  <a:lnTo>
                    <a:pt x="565" y="5189"/>
                  </a:lnTo>
                  <a:lnTo>
                    <a:pt x="586" y="5273"/>
                  </a:lnTo>
                  <a:lnTo>
                    <a:pt x="691" y="5273"/>
                  </a:lnTo>
                  <a:lnTo>
                    <a:pt x="733" y="5357"/>
                  </a:lnTo>
                  <a:lnTo>
                    <a:pt x="921" y="5399"/>
                  </a:lnTo>
                  <a:lnTo>
                    <a:pt x="1026" y="5566"/>
                  </a:lnTo>
                  <a:lnTo>
                    <a:pt x="1026" y="5671"/>
                  </a:lnTo>
                  <a:lnTo>
                    <a:pt x="942" y="5692"/>
                  </a:lnTo>
                  <a:lnTo>
                    <a:pt x="900" y="5608"/>
                  </a:lnTo>
                  <a:lnTo>
                    <a:pt x="816" y="5671"/>
                  </a:lnTo>
                  <a:lnTo>
                    <a:pt x="900" y="5754"/>
                  </a:lnTo>
                  <a:lnTo>
                    <a:pt x="921" y="5775"/>
                  </a:lnTo>
                  <a:lnTo>
                    <a:pt x="900" y="5796"/>
                  </a:lnTo>
                  <a:lnTo>
                    <a:pt x="795" y="5775"/>
                  </a:lnTo>
                  <a:lnTo>
                    <a:pt x="774" y="5671"/>
                  </a:lnTo>
                  <a:lnTo>
                    <a:pt x="670" y="5671"/>
                  </a:lnTo>
                  <a:lnTo>
                    <a:pt x="670" y="5712"/>
                  </a:lnTo>
                  <a:lnTo>
                    <a:pt x="795" y="5817"/>
                  </a:lnTo>
                  <a:lnTo>
                    <a:pt x="795" y="5880"/>
                  </a:lnTo>
                  <a:lnTo>
                    <a:pt x="900" y="6005"/>
                  </a:lnTo>
                  <a:lnTo>
                    <a:pt x="1109" y="6068"/>
                  </a:lnTo>
                  <a:lnTo>
                    <a:pt x="1088" y="5880"/>
                  </a:lnTo>
                  <a:lnTo>
                    <a:pt x="1026" y="5775"/>
                  </a:lnTo>
                  <a:lnTo>
                    <a:pt x="1151" y="5859"/>
                  </a:lnTo>
                  <a:lnTo>
                    <a:pt x="1151" y="5964"/>
                  </a:lnTo>
                  <a:lnTo>
                    <a:pt x="1214" y="6068"/>
                  </a:lnTo>
                  <a:lnTo>
                    <a:pt x="1298" y="6131"/>
                  </a:lnTo>
                  <a:lnTo>
                    <a:pt x="1319" y="6298"/>
                  </a:lnTo>
                  <a:lnTo>
                    <a:pt x="1402" y="6382"/>
                  </a:lnTo>
                  <a:lnTo>
                    <a:pt x="1360" y="6403"/>
                  </a:lnTo>
                  <a:lnTo>
                    <a:pt x="1402" y="6445"/>
                  </a:lnTo>
                  <a:lnTo>
                    <a:pt x="1465" y="6487"/>
                  </a:lnTo>
                  <a:lnTo>
                    <a:pt x="1465" y="6717"/>
                  </a:lnTo>
                  <a:lnTo>
                    <a:pt x="1570" y="6947"/>
                  </a:lnTo>
                  <a:lnTo>
                    <a:pt x="1632" y="7010"/>
                  </a:lnTo>
                  <a:lnTo>
                    <a:pt x="1486" y="7114"/>
                  </a:lnTo>
                  <a:lnTo>
                    <a:pt x="1402" y="7658"/>
                  </a:lnTo>
                  <a:lnTo>
                    <a:pt x="1444" y="7784"/>
                  </a:lnTo>
                  <a:lnTo>
                    <a:pt x="1423" y="7847"/>
                  </a:lnTo>
                  <a:lnTo>
                    <a:pt x="1444" y="7889"/>
                  </a:lnTo>
                  <a:lnTo>
                    <a:pt x="1528" y="7742"/>
                  </a:lnTo>
                  <a:lnTo>
                    <a:pt x="1653" y="7637"/>
                  </a:lnTo>
                  <a:lnTo>
                    <a:pt x="1716" y="7470"/>
                  </a:lnTo>
                  <a:lnTo>
                    <a:pt x="1716" y="7658"/>
                  </a:lnTo>
                  <a:lnTo>
                    <a:pt x="1549" y="7805"/>
                  </a:lnTo>
                  <a:lnTo>
                    <a:pt x="1549" y="7972"/>
                  </a:lnTo>
                  <a:lnTo>
                    <a:pt x="1632" y="7951"/>
                  </a:lnTo>
                  <a:lnTo>
                    <a:pt x="1632" y="7868"/>
                  </a:lnTo>
                  <a:lnTo>
                    <a:pt x="1779" y="7784"/>
                  </a:lnTo>
                  <a:lnTo>
                    <a:pt x="1863" y="7868"/>
                  </a:lnTo>
                  <a:lnTo>
                    <a:pt x="1925" y="7868"/>
                  </a:lnTo>
                  <a:lnTo>
                    <a:pt x="1925" y="7805"/>
                  </a:lnTo>
                  <a:lnTo>
                    <a:pt x="1946" y="7847"/>
                  </a:lnTo>
                  <a:lnTo>
                    <a:pt x="1988" y="7847"/>
                  </a:lnTo>
                  <a:lnTo>
                    <a:pt x="2009" y="7805"/>
                  </a:lnTo>
                  <a:lnTo>
                    <a:pt x="2135" y="7805"/>
                  </a:lnTo>
                  <a:lnTo>
                    <a:pt x="2365" y="7658"/>
                  </a:lnTo>
                  <a:lnTo>
                    <a:pt x="2386" y="7575"/>
                  </a:lnTo>
                  <a:lnTo>
                    <a:pt x="2448" y="7596"/>
                  </a:lnTo>
                  <a:lnTo>
                    <a:pt x="2511" y="7596"/>
                  </a:lnTo>
                  <a:lnTo>
                    <a:pt x="2658" y="7533"/>
                  </a:lnTo>
                  <a:lnTo>
                    <a:pt x="2574" y="7491"/>
                  </a:lnTo>
                  <a:lnTo>
                    <a:pt x="2574" y="7470"/>
                  </a:lnTo>
                  <a:lnTo>
                    <a:pt x="2511" y="7365"/>
                  </a:lnTo>
                  <a:lnTo>
                    <a:pt x="2574" y="7365"/>
                  </a:lnTo>
                  <a:lnTo>
                    <a:pt x="2616" y="7449"/>
                  </a:lnTo>
                  <a:lnTo>
                    <a:pt x="2720" y="7470"/>
                  </a:lnTo>
                  <a:lnTo>
                    <a:pt x="2888" y="7345"/>
                  </a:lnTo>
                  <a:lnTo>
                    <a:pt x="2867" y="7282"/>
                  </a:lnTo>
                  <a:lnTo>
                    <a:pt x="2909" y="7240"/>
                  </a:lnTo>
                  <a:lnTo>
                    <a:pt x="2909" y="7114"/>
                  </a:lnTo>
                  <a:lnTo>
                    <a:pt x="2867" y="7052"/>
                  </a:lnTo>
                  <a:lnTo>
                    <a:pt x="2867" y="7010"/>
                  </a:lnTo>
                  <a:lnTo>
                    <a:pt x="2888" y="6947"/>
                  </a:lnTo>
                  <a:lnTo>
                    <a:pt x="2804" y="6863"/>
                  </a:lnTo>
                  <a:lnTo>
                    <a:pt x="2909" y="6947"/>
                  </a:lnTo>
                  <a:lnTo>
                    <a:pt x="2909" y="7010"/>
                  </a:lnTo>
                  <a:lnTo>
                    <a:pt x="2992" y="7010"/>
                  </a:lnTo>
                  <a:lnTo>
                    <a:pt x="2992" y="7073"/>
                  </a:lnTo>
                  <a:lnTo>
                    <a:pt x="3118" y="7282"/>
                  </a:lnTo>
                  <a:lnTo>
                    <a:pt x="3181" y="7365"/>
                  </a:lnTo>
                  <a:lnTo>
                    <a:pt x="3202" y="7491"/>
                  </a:lnTo>
                  <a:lnTo>
                    <a:pt x="3306" y="7491"/>
                  </a:lnTo>
                  <a:lnTo>
                    <a:pt x="3390" y="7470"/>
                  </a:lnTo>
                  <a:lnTo>
                    <a:pt x="3411" y="7386"/>
                  </a:lnTo>
                  <a:lnTo>
                    <a:pt x="3411" y="7470"/>
                  </a:lnTo>
                  <a:lnTo>
                    <a:pt x="3390" y="7533"/>
                  </a:lnTo>
                  <a:lnTo>
                    <a:pt x="3432" y="7658"/>
                  </a:lnTo>
                  <a:lnTo>
                    <a:pt x="3432" y="7700"/>
                  </a:lnTo>
                  <a:lnTo>
                    <a:pt x="3411" y="7742"/>
                  </a:lnTo>
                  <a:lnTo>
                    <a:pt x="3432" y="7847"/>
                  </a:lnTo>
                  <a:lnTo>
                    <a:pt x="3495" y="7889"/>
                  </a:lnTo>
                  <a:lnTo>
                    <a:pt x="3536" y="8307"/>
                  </a:lnTo>
                  <a:lnTo>
                    <a:pt x="3578" y="8328"/>
                  </a:lnTo>
                  <a:lnTo>
                    <a:pt x="3578" y="8516"/>
                  </a:lnTo>
                  <a:lnTo>
                    <a:pt x="3725" y="8600"/>
                  </a:lnTo>
                  <a:lnTo>
                    <a:pt x="3704" y="8642"/>
                  </a:lnTo>
                  <a:lnTo>
                    <a:pt x="3704" y="8788"/>
                  </a:lnTo>
                  <a:lnTo>
                    <a:pt x="3767" y="8851"/>
                  </a:lnTo>
                  <a:lnTo>
                    <a:pt x="3767" y="9123"/>
                  </a:lnTo>
                  <a:lnTo>
                    <a:pt x="3829" y="9228"/>
                  </a:lnTo>
                  <a:lnTo>
                    <a:pt x="3829" y="9332"/>
                  </a:lnTo>
                  <a:lnTo>
                    <a:pt x="3850" y="9311"/>
                  </a:lnTo>
                  <a:lnTo>
                    <a:pt x="3871" y="9123"/>
                  </a:lnTo>
                  <a:lnTo>
                    <a:pt x="3955" y="9249"/>
                  </a:lnTo>
                  <a:lnTo>
                    <a:pt x="3976" y="9374"/>
                  </a:lnTo>
                  <a:lnTo>
                    <a:pt x="4059" y="9458"/>
                  </a:lnTo>
                  <a:lnTo>
                    <a:pt x="4080" y="9793"/>
                  </a:lnTo>
                  <a:lnTo>
                    <a:pt x="4164" y="9855"/>
                  </a:lnTo>
                  <a:lnTo>
                    <a:pt x="4185" y="9960"/>
                  </a:lnTo>
                  <a:lnTo>
                    <a:pt x="4143" y="10002"/>
                  </a:lnTo>
                  <a:lnTo>
                    <a:pt x="4164" y="10169"/>
                  </a:lnTo>
                  <a:lnTo>
                    <a:pt x="4227" y="10253"/>
                  </a:lnTo>
                  <a:lnTo>
                    <a:pt x="4290" y="10316"/>
                  </a:lnTo>
                  <a:lnTo>
                    <a:pt x="4227" y="10399"/>
                  </a:lnTo>
                  <a:lnTo>
                    <a:pt x="4269" y="10567"/>
                  </a:lnTo>
                  <a:lnTo>
                    <a:pt x="4248" y="10609"/>
                  </a:lnTo>
                  <a:lnTo>
                    <a:pt x="4227" y="10630"/>
                  </a:lnTo>
                  <a:lnTo>
                    <a:pt x="4185" y="10797"/>
                  </a:lnTo>
                  <a:lnTo>
                    <a:pt x="4227" y="10818"/>
                  </a:lnTo>
                  <a:lnTo>
                    <a:pt x="4227" y="10922"/>
                  </a:lnTo>
                  <a:lnTo>
                    <a:pt x="4143" y="11027"/>
                  </a:lnTo>
                  <a:lnTo>
                    <a:pt x="4101" y="11048"/>
                  </a:lnTo>
                  <a:lnTo>
                    <a:pt x="4059" y="11048"/>
                  </a:lnTo>
                  <a:lnTo>
                    <a:pt x="4059" y="11111"/>
                  </a:lnTo>
                  <a:lnTo>
                    <a:pt x="4101" y="11194"/>
                  </a:lnTo>
                  <a:lnTo>
                    <a:pt x="4101" y="11341"/>
                  </a:lnTo>
                  <a:lnTo>
                    <a:pt x="4164" y="11529"/>
                  </a:lnTo>
                  <a:lnTo>
                    <a:pt x="4185" y="11341"/>
                  </a:lnTo>
                  <a:lnTo>
                    <a:pt x="4248" y="11236"/>
                  </a:lnTo>
                  <a:lnTo>
                    <a:pt x="4248" y="11257"/>
                  </a:lnTo>
                  <a:lnTo>
                    <a:pt x="4269" y="11153"/>
                  </a:lnTo>
                  <a:lnTo>
                    <a:pt x="4332" y="11090"/>
                  </a:lnTo>
                  <a:lnTo>
                    <a:pt x="4332" y="10922"/>
                  </a:lnTo>
                  <a:lnTo>
                    <a:pt x="4457" y="10839"/>
                  </a:lnTo>
                  <a:lnTo>
                    <a:pt x="4583" y="10483"/>
                  </a:lnTo>
                  <a:lnTo>
                    <a:pt x="4666" y="10420"/>
                  </a:lnTo>
                  <a:lnTo>
                    <a:pt x="4666" y="10253"/>
                  </a:lnTo>
                  <a:lnTo>
                    <a:pt x="4583" y="10106"/>
                  </a:lnTo>
                  <a:lnTo>
                    <a:pt x="4604" y="9960"/>
                  </a:lnTo>
                  <a:lnTo>
                    <a:pt x="4562" y="9855"/>
                  </a:lnTo>
                  <a:lnTo>
                    <a:pt x="4541" y="9667"/>
                  </a:lnTo>
                  <a:lnTo>
                    <a:pt x="4457" y="9583"/>
                  </a:lnTo>
                  <a:lnTo>
                    <a:pt x="4478" y="9479"/>
                  </a:lnTo>
                  <a:lnTo>
                    <a:pt x="4457" y="9353"/>
                  </a:lnTo>
                  <a:lnTo>
                    <a:pt x="4478" y="9270"/>
                  </a:lnTo>
                  <a:lnTo>
                    <a:pt x="4436" y="9018"/>
                  </a:lnTo>
                  <a:lnTo>
                    <a:pt x="4269" y="8851"/>
                  </a:lnTo>
                  <a:lnTo>
                    <a:pt x="4080" y="8725"/>
                  </a:lnTo>
                  <a:lnTo>
                    <a:pt x="3934" y="8537"/>
                  </a:lnTo>
                  <a:lnTo>
                    <a:pt x="3934" y="8433"/>
                  </a:lnTo>
                  <a:lnTo>
                    <a:pt x="3850" y="8223"/>
                  </a:lnTo>
                  <a:lnTo>
                    <a:pt x="3955" y="8181"/>
                  </a:lnTo>
                  <a:lnTo>
                    <a:pt x="3976" y="8077"/>
                  </a:lnTo>
                  <a:lnTo>
                    <a:pt x="3934" y="7784"/>
                  </a:lnTo>
                  <a:lnTo>
                    <a:pt x="3955" y="7700"/>
                  </a:lnTo>
                  <a:lnTo>
                    <a:pt x="4059" y="7658"/>
                  </a:lnTo>
                  <a:lnTo>
                    <a:pt x="4059" y="7533"/>
                  </a:lnTo>
                  <a:lnTo>
                    <a:pt x="3934" y="7470"/>
                  </a:lnTo>
                  <a:lnTo>
                    <a:pt x="3934" y="7345"/>
                  </a:lnTo>
                  <a:lnTo>
                    <a:pt x="3850" y="7219"/>
                  </a:lnTo>
                  <a:lnTo>
                    <a:pt x="3767" y="7156"/>
                  </a:lnTo>
                  <a:lnTo>
                    <a:pt x="3620" y="6863"/>
                  </a:lnTo>
                  <a:lnTo>
                    <a:pt x="3495" y="6759"/>
                  </a:lnTo>
                  <a:lnTo>
                    <a:pt x="3432" y="6696"/>
                  </a:lnTo>
                  <a:lnTo>
                    <a:pt x="3348" y="6612"/>
                  </a:lnTo>
                  <a:lnTo>
                    <a:pt x="3243" y="6424"/>
                  </a:lnTo>
                  <a:lnTo>
                    <a:pt x="3181" y="6403"/>
                  </a:lnTo>
                  <a:lnTo>
                    <a:pt x="3181" y="6319"/>
                  </a:lnTo>
                  <a:lnTo>
                    <a:pt x="3306" y="6236"/>
                  </a:lnTo>
                  <a:lnTo>
                    <a:pt x="3411" y="6173"/>
                  </a:lnTo>
                  <a:lnTo>
                    <a:pt x="3390" y="6089"/>
                  </a:lnTo>
                  <a:lnTo>
                    <a:pt x="3390" y="5901"/>
                  </a:lnTo>
                  <a:lnTo>
                    <a:pt x="3453" y="5817"/>
                  </a:lnTo>
                  <a:lnTo>
                    <a:pt x="3432" y="5650"/>
                  </a:lnTo>
                  <a:lnTo>
                    <a:pt x="3515" y="5503"/>
                  </a:lnTo>
                  <a:lnTo>
                    <a:pt x="3746" y="5587"/>
                  </a:lnTo>
                  <a:lnTo>
                    <a:pt x="3871" y="5482"/>
                  </a:lnTo>
                  <a:lnTo>
                    <a:pt x="4018" y="5482"/>
                  </a:lnTo>
                  <a:lnTo>
                    <a:pt x="4039" y="5440"/>
                  </a:lnTo>
                  <a:lnTo>
                    <a:pt x="4039" y="5273"/>
                  </a:lnTo>
                  <a:lnTo>
                    <a:pt x="4101" y="5231"/>
                  </a:lnTo>
                  <a:lnTo>
                    <a:pt x="4269" y="5252"/>
                  </a:lnTo>
                  <a:lnTo>
                    <a:pt x="4290" y="5168"/>
                  </a:lnTo>
                  <a:lnTo>
                    <a:pt x="4248" y="5085"/>
                  </a:lnTo>
                  <a:lnTo>
                    <a:pt x="4248" y="5022"/>
                  </a:lnTo>
                  <a:lnTo>
                    <a:pt x="4373" y="4980"/>
                  </a:lnTo>
                  <a:lnTo>
                    <a:pt x="4541" y="4959"/>
                  </a:lnTo>
                  <a:lnTo>
                    <a:pt x="4562" y="4959"/>
                  </a:lnTo>
                  <a:lnTo>
                    <a:pt x="4604" y="4813"/>
                  </a:lnTo>
                  <a:lnTo>
                    <a:pt x="4666" y="4813"/>
                  </a:lnTo>
                  <a:lnTo>
                    <a:pt x="4792" y="4729"/>
                  </a:lnTo>
                  <a:lnTo>
                    <a:pt x="4750" y="4645"/>
                  </a:lnTo>
                  <a:lnTo>
                    <a:pt x="4792" y="4541"/>
                  </a:lnTo>
                  <a:lnTo>
                    <a:pt x="4813" y="4436"/>
                  </a:lnTo>
                  <a:lnTo>
                    <a:pt x="4980" y="4415"/>
                  </a:lnTo>
                  <a:lnTo>
                    <a:pt x="5085" y="4311"/>
                  </a:lnTo>
                  <a:lnTo>
                    <a:pt x="5127" y="4290"/>
                  </a:lnTo>
                  <a:lnTo>
                    <a:pt x="5127" y="4143"/>
                  </a:lnTo>
                  <a:lnTo>
                    <a:pt x="5022" y="4122"/>
                  </a:lnTo>
                  <a:lnTo>
                    <a:pt x="4771" y="4227"/>
                  </a:lnTo>
                  <a:lnTo>
                    <a:pt x="4624" y="4227"/>
                  </a:lnTo>
                  <a:lnTo>
                    <a:pt x="4562" y="4311"/>
                  </a:lnTo>
                  <a:lnTo>
                    <a:pt x="4436" y="4248"/>
                  </a:lnTo>
                  <a:lnTo>
                    <a:pt x="4394" y="4122"/>
                  </a:lnTo>
                  <a:lnTo>
                    <a:pt x="4436" y="3997"/>
                  </a:lnTo>
                  <a:lnTo>
                    <a:pt x="4352" y="3892"/>
                  </a:lnTo>
                  <a:lnTo>
                    <a:pt x="4269" y="3976"/>
                  </a:lnTo>
                  <a:lnTo>
                    <a:pt x="4227" y="3913"/>
                  </a:lnTo>
                  <a:lnTo>
                    <a:pt x="4039" y="3913"/>
                  </a:lnTo>
                  <a:lnTo>
                    <a:pt x="3955" y="3934"/>
                  </a:lnTo>
                  <a:lnTo>
                    <a:pt x="3934" y="3871"/>
                  </a:lnTo>
                  <a:lnTo>
                    <a:pt x="4039" y="3767"/>
                  </a:lnTo>
                  <a:lnTo>
                    <a:pt x="4185" y="3578"/>
                  </a:lnTo>
                  <a:lnTo>
                    <a:pt x="4164" y="3495"/>
                  </a:lnTo>
                  <a:lnTo>
                    <a:pt x="4227" y="3390"/>
                  </a:lnTo>
                  <a:lnTo>
                    <a:pt x="4227" y="3306"/>
                  </a:lnTo>
                  <a:lnTo>
                    <a:pt x="4101" y="3244"/>
                  </a:lnTo>
                  <a:lnTo>
                    <a:pt x="3955" y="3244"/>
                  </a:lnTo>
                  <a:lnTo>
                    <a:pt x="3934" y="3285"/>
                  </a:lnTo>
                  <a:lnTo>
                    <a:pt x="3871" y="3202"/>
                  </a:lnTo>
                  <a:lnTo>
                    <a:pt x="3913" y="3160"/>
                  </a:lnTo>
                  <a:lnTo>
                    <a:pt x="3767" y="3139"/>
                  </a:lnTo>
                  <a:lnTo>
                    <a:pt x="3704" y="3055"/>
                  </a:lnTo>
                  <a:lnTo>
                    <a:pt x="3725" y="2951"/>
                  </a:lnTo>
                  <a:lnTo>
                    <a:pt x="3704" y="2846"/>
                  </a:lnTo>
                  <a:lnTo>
                    <a:pt x="3557" y="2867"/>
                  </a:lnTo>
                  <a:lnTo>
                    <a:pt x="3495" y="2825"/>
                  </a:lnTo>
                  <a:lnTo>
                    <a:pt x="3515" y="2741"/>
                  </a:lnTo>
                  <a:lnTo>
                    <a:pt x="3495" y="2658"/>
                  </a:lnTo>
                  <a:lnTo>
                    <a:pt x="3223" y="2720"/>
                  </a:lnTo>
                  <a:lnTo>
                    <a:pt x="3097" y="2825"/>
                  </a:lnTo>
                  <a:lnTo>
                    <a:pt x="3034" y="2679"/>
                  </a:lnTo>
                  <a:lnTo>
                    <a:pt x="3055" y="2532"/>
                  </a:lnTo>
                  <a:lnTo>
                    <a:pt x="2992" y="2469"/>
                  </a:lnTo>
                  <a:lnTo>
                    <a:pt x="2930" y="2407"/>
                  </a:lnTo>
                  <a:lnTo>
                    <a:pt x="2825" y="2344"/>
                  </a:lnTo>
                  <a:lnTo>
                    <a:pt x="2825" y="2239"/>
                  </a:lnTo>
                  <a:lnTo>
                    <a:pt x="2888" y="2155"/>
                  </a:lnTo>
                  <a:lnTo>
                    <a:pt x="2825" y="2093"/>
                  </a:lnTo>
                  <a:lnTo>
                    <a:pt x="2888" y="2009"/>
                  </a:lnTo>
                  <a:lnTo>
                    <a:pt x="2971" y="1904"/>
                  </a:lnTo>
                  <a:lnTo>
                    <a:pt x="3034" y="1925"/>
                  </a:lnTo>
                  <a:lnTo>
                    <a:pt x="3097" y="1883"/>
                  </a:lnTo>
                  <a:lnTo>
                    <a:pt x="3034" y="1779"/>
                  </a:lnTo>
                  <a:lnTo>
                    <a:pt x="3055" y="1695"/>
                  </a:lnTo>
                  <a:lnTo>
                    <a:pt x="3118" y="1674"/>
                  </a:lnTo>
                  <a:lnTo>
                    <a:pt x="3139" y="1570"/>
                  </a:lnTo>
                  <a:lnTo>
                    <a:pt x="3243" y="1507"/>
                  </a:lnTo>
                  <a:lnTo>
                    <a:pt x="3285" y="1423"/>
                  </a:lnTo>
                  <a:lnTo>
                    <a:pt x="3285" y="1319"/>
                  </a:lnTo>
                  <a:lnTo>
                    <a:pt x="3306" y="1067"/>
                  </a:lnTo>
                  <a:lnTo>
                    <a:pt x="3285" y="900"/>
                  </a:lnTo>
                  <a:lnTo>
                    <a:pt x="3202" y="691"/>
                  </a:lnTo>
                  <a:lnTo>
                    <a:pt x="3202" y="544"/>
                  </a:lnTo>
                  <a:lnTo>
                    <a:pt x="3097" y="419"/>
                  </a:lnTo>
                  <a:lnTo>
                    <a:pt x="2992" y="419"/>
                  </a:lnTo>
                  <a:lnTo>
                    <a:pt x="2971" y="251"/>
                  </a:lnTo>
                  <a:lnTo>
                    <a:pt x="2825" y="147"/>
                  </a:lnTo>
                  <a:lnTo>
                    <a:pt x="2783" y="0"/>
                  </a:lnTo>
                  <a:lnTo>
                    <a:pt x="2616" y="0"/>
                  </a:lnTo>
                  <a:lnTo>
                    <a:pt x="2532" y="42"/>
                  </a:lnTo>
                  <a:lnTo>
                    <a:pt x="240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70"/>
            <p:cNvSpPr/>
            <p:nvPr/>
          </p:nvSpPr>
          <p:spPr>
            <a:xfrm>
              <a:off x="4343054" y="2959975"/>
              <a:ext cx="35389" cy="43557"/>
            </a:xfrm>
            <a:custGeom>
              <a:avLst/>
              <a:gdLst/>
              <a:ahLst/>
              <a:cxnLst/>
              <a:rect l="l" t="t" r="r" b="b"/>
              <a:pathLst>
                <a:path w="2972" h="3830" extrusionOk="0">
                  <a:moveTo>
                    <a:pt x="209" y="1"/>
                  </a:moveTo>
                  <a:lnTo>
                    <a:pt x="189" y="63"/>
                  </a:lnTo>
                  <a:lnTo>
                    <a:pt x="147" y="63"/>
                  </a:lnTo>
                  <a:lnTo>
                    <a:pt x="147" y="147"/>
                  </a:lnTo>
                  <a:lnTo>
                    <a:pt x="189" y="210"/>
                  </a:lnTo>
                  <a:lnTo>
                    <a:pt x="147" y="356"/>
                  </a:lnTo>
                  <a:lnTo>
                    <a:pt x="21" y="482"/>
                  </a:lnTo>
                  <a:lnTo>
                    <a:pt x="0" y="628"/>
                  </a:lnTo>
                  <a:lnTo>
                    <a:pt x="293" y="733"/>
                  </a:lnTo>
                  <a:lnTo>
                    <a:pt x="398" y="670"/>
                  </a:lnTo>
                  <a:lnTo>
                    <a:pt x="523" y="691"/>
                  </a:lnTo>
                  <a:lnTo>
                    <a:pt x="502" y="754"/>
                  </a:lnTo>
                  <a:lnTo>
                    <a:pt x="544" y="900"/>
                  </a:lnTo>
                  <a:lnTo>
                    <a:pt x="481" y="963"/>
                  </a:lnTo>
                  <a:lnTo>
                    <a:pt x="398" y="942"/>
                  </a:lnTo>
                  <a:lnTo>
                    <a:pt x="314" y="984"/>
                  </a:lnTo>
                  <a:lnTo>
                    <a:pt x="272" y="1151"/>
                  </a:lnTo>
                  <a:lnTo>
                    <a:pt x="168" y="1172"/>
                  </a:lnTo>
                  <a:lnTo>
                    <a:pt x="168" y="1402"/>
                  </a:lnTo>
                  <a:lnTo>
                    <a:pt x="293" y="1570"/>
                  </a:lnTo>
                  <a:lnTo>
                    <a:pt x="419" y="1612"/>
                  </a:lnTo>
                  <a:lnTo>
                    <a:pt x="586" y="1800"/>
                  </a:lnTo>
                  <a:lnTo>
                    <a:pt x="586" y="1988"/>
                  </a:lnTo>
                  <a:lnTo>
                    <a:pt x="628" y="2114"/>
                  </a:lnTo>
                  <a:lnTo>
                    <a:pt x="607" y="2218"/>
                  </a:lnTo>
                  <a:lnTo>
                    <a:pt x="628" y="2407"/>
                  </a:lnTo>
                  <a:lnTo>
                    <a:pt x="816" y="2637"/>
                  </a:lnTo>
                  <a:lnTo>
                    <a:pt x="816" y="2783"/>
                  </a:lnTo>
                  <a:lnTo>
                    <a:pt x="837" y="2888"/>
                  </a:lnTo>
                  <a:lnTo>
                    <a:pt x="879" y="3076"/>
                  </a:lnTo>
                  <a:lnTo>
                    <a:pt x="921" y="3055"/>
                  </a:lnTo>
                  <a:lnTo>
                    <a:pt x="984" y="3160"/>
                  </a:lnTo>
                  <a:lnTo>
                    <a:pt x="1005" y="3202"/>
                  </a:lnTo>
                  <a:lnTo>
                    <a:pt x="1046" y="3202"/>
                  </a:lnTo>
                  <a:lnTo>
                    <a:pt x="1067" y="3139"/>
                  </a:lnTo>
                  <a:lnTo>
                    <a:pt x="1130" y="3097"/>
                  </a:lnTo>
                  <a:lnTo>
                    <a:pt x="1214" y="3160"/>
                  </a:lnTo>
                  <a:lnTo>
                    <a:pt x="1214" y="3181"/>
                  </a:lnTo>
                  <a:lnTo>
                    <a:pt x="1256" y="3160"/>
                  </a:lnTo>
                  <a:lnTo>
                    <a:pt x="1298" y="3055"/>
                  </a:lnTo>
                  <a:lnTo>
                    <a:pt x="1214" y="2930"/>
                  </a:lnTo>
                  <a:lnTo>
                    <a:pt x="1256" y="2888"/>
                  </a:lnTo>
                  <a:lnTo>
                    <a:pt x="1256" y="2783"/>
                  </a:lnTo>
                  <a:lnTo>
                    <a:pt x="1318" y="2721"/>
                  </a:lnTo>
                  <a:lnTo>
                    <a:pt x="1318" y="2742"/>
                  </a:lnTo>
                  <a:lnTo>
                    <a:pt x="1256" y="2951"/>
                  </a:lnTo>
                  <a:lnTo>
                    <a:pt x="1339" y="3055"/>
                  </a:lnTo>
                  <a:lnTo>
                    <a:pt x="1423" y="2930"/>
                  </a:lnTo>
                  <a:lnTo>
                    <a:pt x="1507" y="2888"/>
                  </a:lnTo>
                  <a:lnTo>
                    <a:pt x="1507" y="2888"/>
                  </a:lnTo>
                  <a:lnTo>
                    <a:pt x="1465" y="2951"/>
                  </a:lnTo>
                  <a:lnTo>
                    <a:pt x="1423" y="2972"/>
                  </a:lnTo>
                  <a:lnTo>
                    <a:pt x="1360" y="3076"/>
                  </a:lnTo>
                  <a:lnTo>
                    <a:pt x="1465" y="3139"/>
                  </a:lnTo>
                  <a:lnTo>
                    <a:pt x="1549" y="2951"/>
                  </a:lnTo>
                  <a:lnTo>
                    <a:pt x="1653" y="2930"/>
                  </a:lnTo>
                  <a:lnTo>
                    <a:pt x="1674" y="2762"/>
                  </a:lnTo>
                  <a:lnTo>
                    <a:pt x="1590" y="2637"/>
                  </a:lnTo>
                  <a:lnTo>
                    <a:pt x="1528" y="2616"/>
                  </a:lnTo>
                  <a:lnTo>
                    <a:pt x="1632" y="2553"/>
                  </a:lnTo>
                  <a:lnTo>
                    <a:pt x="1653" y="2511"/>
                  </a:lnTo>
                  <a:lnTo>
                    <a:pt x="1570" y="2365"/>
                  </a:lnTo>
                  <a:lnTo>
                    <a:pt x="1549" y="2156"/>
                  </a:lnTo>
                  <a:lnTo>
                    <a:pt x="1590" y="2344"/>
                  </a:lnTo>
                  <a:lnTo>
                    <a:pt x="1716" y="2449"/>
                  </a:lnTo>
                  <a:lnTo>
                    <a:pt x="1779" y="2428"/>
                  </a:lnTo>
                  <a:lnTo>
                    <a:pt x="1779" y="2470"/>
                  </a:lnTo>
                  <a:lnTo>
                    <a:pt x="1988" y="2574"/>
                  </a:lnTo>
                  <a:lnTo>
                    <a:pt x="2093" y="2511"/>
                  </a:lnTo>
                  <a:lnTo>
                    <a:pt x="2155" y="2532"/>
                  </a:lnTo>
                  <a:lnTo>
                    <a:pt x="2155" y="2470"/>
                  </a:lnTo>
                  <a:lnTo>
                    <a:pt x="2197" y="2470"/>
                  </a:lnTo>
                  <a:lnTo>
                    <a:pt x="2365" y="2888"/>
                  </a:lnTo>
                  <a:lnTo>
                    <a:pt x="2448" y="2951"/>
                  </a:lnTo>
                  <a:lnTo>
                    <a:pt x="2448" y="3034"/>
                  </a:lnTo>
                  <a:lnTo>
                    <a:pt x="2406" y="3160"/>
                  </a:lnTo>
                  <a:lnTo>
                    <a:pt x="2469" y="3181"/>
                  </a:lnTo>
                  <a:lnTo>
                    <a:pt x="2406" y="3348"/>
                  </a:lnTo>
                  <a:lnTo>
                    <a:pt x="2448" y="3369"/>
                  </a:lnTo>
                  <a:lnTo>
                    <a:pt x="2511" y="3306"/>
                  </a:lnTo>
                  <a:lnTo>
                    <a:pt x="2553" y="3265"/>
                  </a:lnTo>
                  <a:lnTo>
                    <a:pt x="2553" y="3265"/>
                  </a:lnTo>
                  <a:lnTo>
                    <a:pt x="2511" y="3369"/>
                  </a:lnTo>
                  <a:lnTo>
                    <a:pt x="2490" y="3411"/>
                  </a:lnTo>
                  <a:lnTo>
                    <a:pt x="2553" y="3495"/>
                  </a:lnTo>
                  <a:lnTo>
                    <a:pt x="2637" y="3620"/>
                  </a:lnTo>
                  <a:lnTo>
                    <a:pt x="2720" y="3830"/>
                  </a:lnTo>
                  <a:lnTo>
                    <a:pt x="2762" y="3830"/>
                  </a:lnTo>
                  <a:lnTo>
                    <a:pt x="2720" y="3683"/>
                  </a:lnTo>
                  <a:lnTo>
                    <a:pt x="2720" y="3620"/>
                  </a:lnTo>
                  <a:lnTo>
                    <a:pt x="2762" y="3516"/>
                  </a:lnTo>
                  <a:lnTo>
                    <a:pt x="2867" y="3390"/>
                  </a:lnTo>
                  <a:lnTo>
                    <a:pt x="2909" y="3411"/>
                  </a:lnTo>
                  <a:lnTo>
                    <a:pt x="2971" y="3286"/>
                  </a:lnTo>
                  <a:lnTo>
                    <a:pt x="2971" y="3160"/>
                  </a:lnTo>
                  <a:lnTo>
                    <a:pt x="2930" y="3139"/>
                  </a:lnTo>
                  <a:lnTo>
                    <a:pt x="2909" y="3076"/>
                  </a:lnTo>
                  <a:lnTo>
                    <a:pt x="2909" y="3034"/>
                  </a:lnTo>
                  <a:lnTo>
                    <a:pt x="2888" y="2972"/>
                  </a:lnTo>
                  <a:lnTo>
                    <a:pt x="2867" y="2888"/>
                  </a:lnTo>
                  <a:lnTo>
                    <a:pt x="2804" y="2742"/>
                  </a:lnTo>
                  <a:lnTo>
                    <a:pt x="2783" y="2511"/>
                  </a:lnTo>
                  <a:lnTo>
                    <a:pt x="2720" y="2428"/>
                  </a:lnTo>
                  <a:lnTo>
                    <a:pt x="2720" y="2302"/>
                  </a:lnTo>
                  <a:lnTo>
                    <a:pt x="2699" y="2135"/>
                  </a:lnTo>
                  <a:lnTo>
                    <a:pt x="2637" y="2051"/>
                  </a:lnTo>
                  <a:lnTo>
                    <a:pt x="2595" y="2009"/>
                  </a:lnTo>
                  <a:lnTo>
                    <a:pt x="2511" y="2009"/>
                  </a:lnTo>
                  <a:lnTo>
                    <a:pt x="2448" y="1946"/>
                  </a:lnTo>
                  <a:lnTo>
                    <a:pt x="2386" y="2009"/>
                  </a:lnTo>
                  <a:lnTo>
                    <a:pt x="2406" y="2051"/>
                  </a:lnTo>
                  <a:lnTo>
                    <a:pt x="2386" y="2114"/>
                  </a:lnTo>
                  <a:lnTo>
                    <a:pt x="2386" y="2156"/>
                  </a:lnTo>
                  <a:lnTo>
                    <a:pt x="2344" y="2239"/>
                  </a:lnTo>
                  <a:lnTo>
                    <a:pt x="2365" y="2302"/>
                  </a:lnTo>
                  <a:lnTo>
                    <a:pt x="2365" y="2365"/>
                  </a:lnTo>
                  <a:lnTo>
                    <a:pt x="2281" y="2365"/>
                  </a:lnTo>
                  <a:lnTo>
                    <a:pt x="2197" y="2260"/>
                  </a:lnTo>
                  <a:lnTo>
                    <a:pt x="2093" y="2156"/>
                  </a:lnTo>
                  <a:lnTo>
                    <a:pt x="2093" y="2114"/>
                  </a:lnTo>
                  <a:lnTo>
                    <a:pt x="2030" y="2051"/>
                  </a:lnTo>
                  <a:lnTo>
                    <a:pt x="1967" y="1905"/>
                  </a:lnTo>
                  <a:lnTo>
                    <a:pt x="1967" y="1821"/>
                  </a:lnTo>
                  <a:lnTo>
                    <a:pt x="2030" y="1800"/>
                  </a:lnTo>
                  <a:lnTo>
                    <a:pt x="2051" y="1716"/>
                  </a:lnTo>
                  <a:lnTo>
                    <a:pt x="2155" y="1633"/>
                  </a:lnTo>
                  <a:lnTo>
                    <a:pt x="2176" y="1695"/>
                  </a:lnTo>
                  <a:lnTo>
                    <a:pt x="2260" y="1695"/>
                  </a:lnTo>
                  <a:lnTo>
                    <a:pt x="2302" y="1633"/>
                  </a:lnTo>
                  <a:lnTo>
                    <a:pt x="2302" y="1570"/>
                  </a:lnTo>
                  <a:lnTo>
                    <a:pt x="2365" y="1528"/>
                  </a:lnTo>
                  <a:lnTo>
                    <a:pt x="2448" y="1319"/>
                  </a:lnTo>
                  <a:lnTo>
                    <a:pt x="2469" y="1193"/>
                  </a:lnTo>
                  <a:lnTo>
                    <a:pt x="2511" y="1068"/>
                  </a:lnTo>
                  <a:lnTo>
                    <a:pt x="2469" y="1047"/>
                  </a:lnTo>
                  <a:lnTo>
                    <a:pt x="2365" y="942"/>
                  </a:lnTo>
                  <a:lnTo>
                    <a:pt x="2302" y="963"/>
                  </a:lnTo>
                  <a:lnTo>
                    <a:pt x="2260" y="942"/>
                  </a:lnTo>
                  <a:lnTo>
                    <a:pt x="2176" y="942"/>
                  </a:lnTo>
                  <a:lnTo>
                    <a:pt x="1967" y="963"/>
                  </a:lnTo>
                  <a:lnTo>
                    <a:pt x="1779" y="942"/>
                  </a:lnTo>
                  <a:lnTo>
                    <a:pt x="1423" y="942"/>
                  </a:lnTo>
                  <a:lnTo>
                    <a:pt x="1298" y="879"/>
                  </a:lnTo>
                  <a:lnTo>
                    <a:pt x="1193" y="900"/>
                  </a:lnTo>
                  <a:lnTo>
                    <a:pt x="1067" y="858"/>
                  </a:lnTo>
                  <a:lnTo>
                    <a:pt x="1067" y="775"/>
                  </a:lnTo>
                  <a:lnTo>
                    <a:pt x="1026" y="649"/>
                  </a:lnTo>
                  <a:lnTo>
                    <a:pt x="1026" y="565"/>
                  </a:lnTo>
                  <a:lnTo>
                    <a:pt x="1005" y="440"/>
                  </a:lnTo>
                  <a:lnTo>
                    <a:pt x="921" y="314"/>
                  </a:lnTo>
                  <a:lnTo>
                    <a:pt x="879" y="314"/>
                  </a:lnTo>
                  <a:lnTo>
                    <a:pt x="837" y="356"/>
                  </a:lnTo>
                  <a:lnTo>
                    <a:pt x="733" y="314"/>
                  </a:lnTo>
                  <a:lnTo>
                    <a:pt x="691" y="252"/>
                  </a:lnTo>
                  <a:lnTo>
                    <a:pt x="607" y="168"/>
                  </a:lnTo>
                  <a:lnTo>
                    <a:pt x="544" y="168"/>
                  </a:lnTo>
                  <a:lnTo>
                    <a:pt x="523" y="252"/>
                  </a:lnTo>
                  <a:lnTo>
                    <a:pt x="607" y="314"/>
                  </a:lnTo>
                  <a:lnTo>
                    <a:pt x="544" y="335"/>
                  </a:lnTo>
                  <a:lnTo>
                    <a:pt x="419" y="314"/>
                  </a:lnTo>
                  <a:lnTo>
                    <a:pt x="356" y="210"/>
                  </a:lnTo>
                  <a:lnTo>
                    <a:pt x="356" y="147"/>
                  </a:lnTo>
                  <a:lnTo>
                    <a:pt x="272" y="42"/>
                  </a:lnTo>
                  <a:lnTo>
                    <a:pt x="20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70"/>
            <p:cNvSpPr/>
            <p:nvPr/>
          </p:nvSpPr>
          <p:spPr>
            <a:xfrm>
              <a:off x="3793178" y="2712975"/>
              <a:ext cx="26423" cy="30945"/>
            </a:xfrm>
            <a:custGeom>
              <a:avLst/>
              <a:gdLst/>
              <a:ahLst/>
              <a:cxnLst/>
              <a:rect l="l" t="t" r="r" b="b"/>
              <a:pathLst>
                <a:path w="2219" h="2721" extrusionOk="0">
                  <a:moveTo>
                    <a:pt x="1298" y="1"/>
                  </a:moveTo>
                  <a:lnTo>
                    <a:pt x="1152" y="168"/>
                  </a:lnTo>
                  <a:lnTo>
                    <a:pt x="984" y="231"/>
                  </a:lnTo>
                  <a:lnTo>
                    <a:pt x="880" y="231"/>
                  </a:lnTo>
                  <a:lnTo>
                    <a:pt x="817" y="336"/>
                  </a:lnTo>
                  <a:lnTo>
                    <a:pt x="754" y="482"/>
                  </a:lnTo>
                  <a:lnTo>
                    <a:pt x="649" y="545"/>
                  </a:lnTo>
                  <a:lnTo>
                    <a:pt x="524" y="545"/>
                  </a:lnTo>
                  <a:lnTo>
                    <a:pt x="357" y="649"/>
                  </a:lnTo>
                  <a:lnTo>
                    <a:pt x="315" y="629"/>
                  </a:lnTo>
                  <a:lnTo>
                    <a:pt x="231" y="629"/>
                  </a:lnTo>
                  <a:lnTo>
                    <a:pt x="210" y="754"/>
                  </a:lnTo>
                  <a:lnTo>
                    <a:pt x="126" y="838"/>
                  </a:lnTo>
                  <a:lnTo>
                    <a:pt x="189" y="901"/>
                  </a:lnTo>
                  <a:lnTo>
                    <a:pt x="231" y="859"/>
                  </a:lnTo>
                  <a:lnTo>
                    <a:pt x="357" y="1005"/>
                  </a:lnTo>
                  <a:lnTo>
                    <a:pt x="336" y="838"/>
                  </a:lnTo>
                  <a:lnTo>
                    <a:pt x="357" y="754"/>
                  </a:lnTo>
                  <a:lnTo>
                    <a:pt x="545" y="629"/>
                  </a:lnTo>
                  <a:lnTo>
                    <a:pt x="566" y="649"/>
                  </a:lnTo>
                  <a:lnTo>
                    <a:pt x="670" y="629"/>
                  </a:lnTo>
                  <a:lnTo>
                    <a:pt x="817" y="649"/>
                  </a:lnTo>
                  <a:lnTo>
                    <a:pt x="859" y="629"/>
                  </a:lnTo>
                  <a:lnTo>
                    <a:pt x="859" y="629"/>
                  </a:lnTo>
                  <a:cubicBezTo>
                    <a:pt x="859" y="649"/>
                    <a:pt x="838" y="649"/>
                    <a:pt x="838" y="691"/>
                  </a:cubicBezTo>
                  <a:lnTo>
                    <a:pt x="754" y="712"/>
                  </a:lnTo>
                  <a:lnTo>
                    <a:pt x="670" y="712"/>
                  </a:lnTo>
                  <a:lnTo>
                    <a:pt x="629" y="733"/>
                  </a:lnTo>
                  <a:lnTo>
                    <a:pt x="733" y="859"/>
                  </a:lnTo>
                  <a:lnTo>
                    <a:pt x="691" y="921"/>
                  </a:lnTo>
                  <a:lnTo>
                    <a:pt x="775" y="1026"/>
                  </a:lnTo>
                  <a:lnTo>
                    <a:pt x="775" y="1047"/>
                  </a:lnTo>
                  <a:lnTo>
                    <a:pt x="691" y="1026"/>
                  </a:lnTo>
                  <a:lnTo>
                    <a:pt x="587" y="1047"/>
                  </a:lnTo>
                  <a:lnTo>
                    <a:pt x="566" y="1005"/>
                  </a:lnTo>
                  <a:lnTo>
                    <a:pt x="629" y="942"/>
                  </a:lnTo>
                  <a:lnTo>
                    <a:pt x="566" y="838"/>
                  </a:lnTo>
                  <a:lnTo>
                    <a:pt x="545" y="838"/>
                  </a:lnTo>
                  <a:lnTo>
                    <a:pt x="461" y="963"/>
                  </a:lnTo>
                  <a:lnTo>
                    <a:pt x="524" y="1047"/>
                  </a:lnTo>
                  <a:lnTo>
                    <a:pt x="419" y="1131"/>
                  </a:lnTo>
                  <a:lnTo>
                    <a:pt x="336" y="1047"/>
                  </a:lnTo>
                  <a:lnTo>
                    <a:pt x="231" y="1047"/>
                  </a:lnTo>
                  <a:lnTo>
                    <a:pt x="147" y="1026"/>
                  </a:lnTo>
                  <a:lnTo>
                    <a:pt x="64" y="1110"/>
                  </a:lnTo>
                  <a:lnTo>
                    <a:pt x="210" y="1173"/>
                  </a:lnTo>
                  <a:lnTo>
                    <a:pt x="210" y="1277"/>
                  </a:lnTo>
                  <a:lnTo>
                    <a:pt x="126" y="1235"/>
                  </a:lnTo>
                  <a:lnTo>
                    <a:pt x="64" y="1256"/>
                  </a:lnTo>
                  <a:lnTo>
                    <a:pt x="105" y="1424"/>
                  </a:lnTo>
                  <a:lnTo>
                    <a:pt x="168" y="1465"/>
                  </a:lnTo>
                  <a:lnTo>
                    <a:pt x="168" y="1591"/>
                  </a:lnTo>
                  <a:lnTo>
                    <a:pt x="231" y="1675"/>
                  </a:lnTo>
                  <a:lnTo>
                    <a:pt x="64" y="1758"/>
                  </a:lnTo>
                  <a:lnTo>
                    <a:pt x="1" y="1905"/>
                  </a:lnTo>
                  <a:lnTo>
                    <a:pt x="64" y="1968"/>
                  </a:lnTo>
                  <a:lnTo>
                    <a:pt x="168" y="1905"/>
                  </a:lnTo>
                  <a:lnTo>
                    <a:pt x="315" y="2051"/>
                  </a:lnTo>
                  <a:lnTo>
                    <a:pt x="336" y="2219"/>
                  </a:lnTo>
                  <a:lnTo>
                    <a:pt x="273" y="2261"/>
                  </a:lnTo>
                  <a:lnTo>
                    <a:pt x="315" y="2323"/>
                  </a:lnTo>
                  <a:lnTo>
                    <a:pt x="461" y="2323"/>
                  </a:lnTo>
                  <a:lnTo>
                    <a:pt x="608" y="2533"/>
                  </a:lnTo>
                  <a:lnTo>
                    <a:pt x="649" y="2574"/>
                  </a:lnTo>
                  <a:lnTo>
                    <a:pt x="754" y="2533"/>
                  </a:lnTo>
                  <a:lnTo>
                    <a:pt x="775" y="2470"/>
                  </a:lnTo>
                  <a:lnTo>
                    <a:pt x="691" y="2386"/>
                  </a:lnTo>
                  <a:lnTo>
                    <a:pt x="649" y="2386"/>
                  </a:lnTo>
                  <a:lnTo>
                    <a:pt x="649" y="2302"/>
                  </a:lnTo>
                  <a:lnTo>
                    <a:pt x="733" y="2261"/>
                  </a:lnTo>
                  <a:lnTo>
                    <a:pt x="733" y="2177"/>
                  </a:lnTo>
                  <a:lnTo>
                    <a:pt x="670" y="2135"/>
                  </a:lnTo>
                  <a:lnTo>
                    <a:pt x="670" y="2072"/>
                  </a:lnTo>
                  <a:lnTo>
                    <a:pt x="754" y="2009"/>
                  </a:lnTo>
                  <a:cubicBezTo>
                    <a:pt x="775" y="2051"/>
                    <a:pt x="817" y="2093"/>
                    <a:pt x="838" y="2135"/>
                  </a:cubicBezTo>
                  <a:lnTo>
                    <a:pt x="838" y="2177"/>
                  </a:lnTo>
                  <a:lnTo>
                    <a:pt x="880" y="2302"/>
                  </a:lnTo>
                  <a:lnTo>
                    <a:pt x="984" y="2407"/>
                  </a:lnTo>
                  <a:lnTo>
                    <a:pt x="1089" y="2407"/>
                  </a:lnTo>
                  <a:lnTo>
                    <a:pt x="1152" y="2449"/>
                  </a:lnTo>
                  <a:lnTo>
                    <a:pt x="1256" y="2428"/>
                  </a:lnTo>
                  <a:cubicBezTo>
                    <a:pt x="1277" y="2428"/>
                    <a:pt x="1298" y="2428"/>
                    <a:pt x="1298" y="2407"/>
                  </a:cubicBezTo>
                  <a:cubicBezTo>
                    <a:pt x="1319" y="2407"/>
                    <a:pt x="1319" y="2428"/>
                    <a:pt x="1361" y="2428"/>
                  </a:cubicBezTo>
                  <a:lnTo>
                    <a:pt x="1361" y="2449"/>
                  </a:lnTo>
                  <a:lnTo>
                    <a:pt x="1298" y="2533"/>
                  </a:lnTo>
                  <a:lnTo>
                    <a:pt x="1319" y="2595"/>
                  </a:lnTo>
                  <a:lnTo>
                    <a:pt x="1382" y="2512"/>
                  </a:lnTo>
                  <a:lnTo>
                    <a:pt x="1403" y="2449"/>
                  </a:lnTo>
                  <a:cubicBezTo>
                    <a:pt x="1445" y="2491"/>
                    <a:pt x="1486" y="2512"/>
                    <a:pt x="1507" y="2553"/>
                  </a:cubicBezTo>
                  <a:lnTo>
                    <a:pt x="1507" y="2595"/>
                  </a:lnTo>
                  <a:lnTo>
                    <a:pt x="1465" y="2616"/>
                  </a:lnTo>
                  <a:lnTo>
                    <a:pt x="1507" y="2658"/>
                  </a:lnTo>
                  <a:lnTo>
                    <a:pt x="1675" y="2721"/>
                  </a:lnTo>
                  <a:lnTo>
                    <a:pt x="1821" y="2700"/>
                  </a:lnTo>
                  <a:lnTo>
                    <a:pt x="1884" y="2616"/>
                  </a:lnTo>
                  <a:lnTo>
                    <a:pt x="1905" y="2700"/>
                  </a:lnTo>
                  <a:lnTo>
                    <a:pt x="1926" y="2721"/>
                  </a:lnTo>
                  <a:lnTo>
                    <a:pt x="1926" y="2616"/>
                  </a:lnTo>
                  <a:lnTo>
                    <a:pt x="1968" y="2574"/>
                  </a:lnTo>
                  <a:cubicBezTo>
                    <a:pt x="2009" y="2533"/>
                    <a:pt x="2030" y="2512"/>
                    <a:pt x="2030" y="2470"/>
                  </a:cubicBezTo>
                  <a:lnTo>
                    <a:pt x="2093" y="2386"/>
                  </a:lnTo>
                  <a:lnTo>
                    <a:pt x="2177" y="2344"/>
                  </a:lnTo>
                  <a:lnTo>
                    <a:pt x="2135" y="2302"/>
                  </a:lnTo>
                  <a:lnTo>
                    <a:pt x="2072" y="2323"/>
                  </a:lnTo>
                  <a:lnTo>
                    <a:pt x="2009" y="2407"/>
                  </a:lnTo>
                  <a:lnTo>
                    <a:pt x="2009" y="2386"/>
                  </a:lnTo>
                  <a:cubicBezTo>
                    <a:pt x="1989" y="2344"/>
                    <a:pt x="1989" y="2344"/>
                    <a:pt x="1989" y="2323"/>
                  </a:cubicBezTo>
                  <a:lnTo>
                    <a:pt x="2009" y="2302"/>
                  </a:lnTo>
                  <a:lnTo>
                    <a:pt x="2009" y="2219"/>
                  </a:lnTo>
                  <a:lnTo>
                    <a:pt x="2135" y="2177"/>
                  </a:lnTo>
                  <a:lnTo>
                    <a:pt x="2198" y="2114"/>
                  </a:lnTo>
                  <a:lnTo>
                    <a:pt x="2177" y="2051"/>
                  </a:lnTo>
                  <a:lnTo>
                    <a:pt x="2072" y="1968"/>
                  </a:lnTo>
                  <a:lnTo>
                    <a:pt x="2072" y="1905"/>
                  </a:lnTo>
                  <a:lnTo>
                    <a:pt x="2198" y="1863"/>
                  </a:lnTo>
                  <a:lnTo>
                    <a:pt x="2219" y="1737"/>
                  </a:lnTo>
                  <a:lnTo>
                    <a:pt x="2219" y="1591"/>
                  </a:lnTo>
                  <a:lnTo>
                    <a:pt x="2198" y="1486"/>
                  </a:lnTo>
                  <a:lnTo>
                    <a:pt x="2072" y="1486"/>
                  </a:lnTo>
                  <a:lnTo>
                    <a:pt x="1905" y="1528"/>
                  </a:lnTo>
                  <a:lnTo>
                    <a:pt x="1863" y="1633"/>
                  </a:lnTo>
                  <a:lnTo>
                    <a:pt x="1905" y="1675"/>
                  </a:lnTo>
                  <a:lnTo>
                    <a:pt x="1989" y="1737"/>
                  </a:lnTo>
                  <a:lnTo>
                    <a:pt x="1989" y="1779"/>
                  </a:lnTo>
                  <a:lnTo>
                    <a:pt x="1926" y="1758"/>
                  </a:lnTo>
                  <a:lnTo>
                    <a:pt x="1905" y="1779"/>
                  </a:lnTo>
                  <a:lnTo>
                    <a:pt x="1800" y="1696"/>
                  </a:lnTo>
                  <a:lnTo>
                    <a:pt x="1800" y="1654"/>
                  </a:lnTo>
                  <a:lnTo>
                    <a:pt x="1758" y="1570"/>
                  </a:lnTo>
                  <a:lnTo>
                    <a:pt x="1696" y="1591"/>
                  </a:lnTo>
                  <a:lnTo>
                    <a:pt x="1654" y="1675"/>
                  </a:lnTo>
                  <a:lnTo>
                    <a:pt x="1570" y="1696"/>
                  </a:lnTo>
                  <a:lnTo>
                    <a:pt x="1591" y="1779"/>
                  </a:lnTo>
                  <a:lnTo>
                    <a:pt x="1654" y="1863"/>
                  </a:lnTo>
                  <a:lnTo>
                    <a:pt x="1654" y="1989"/>
                  </a:lnTo>
                  <a:lnTo>
                    <a:pt x="1717" y="2072"/>
                  </a:lnTo>
                  <a:lnTo>
                    <a:pt x="1800" y="2072"/>
                  </a:lnTo>
                  <a:lnTo>
                    <a:pt x="1926" y="2093"/>
                  </a:lnTo>
                  <a:lnTo>
                    <a:pt x="1968" y="2156"/>
                  </a:lnTo>
                  <a:lnTo>
                    <a:pt x="1905" y="2198"/>
                  </a:lnTo>
                  <a:lnTo>
                    <a:pt x="1968" y="2261"/>
                  </a:lnTo>
                  <a:cubicBezTo>
                    <a:pt x="1926" y="2281"/>
                    <a:pt x="1926" y="2323"/>
                    <a:pt x="1926" y="2365"/>
                  </a:cubicBezTo>
                  <a:lnTo>
                    <a:pt x="1905" y="2386"/>
                  </a:lnTo>
                  <a:lnTo>
                    <a:pt x="1863" y="2386"/>
                  </a:lnTo>
                  <a:lnTo>
                    <a:pt x="1779" y="2407"/>
                  </a:lnTo>
                  <a:lnTo>
                    <a:pt x="1675" y="2261"/>
                  </a:lnTo>
                  <a:lnTo>
                    <a:pt x="1612" y="2281"/>
                  </a:lnTo>
                  <a:cubicBezTo>
                    <a:pt x="1591" y="2261"/>
                    <a:pt x="1570" y="2261"/>
                    <a:pt x="1549" y="2219"/>
                  </a:cubicBezTo>
                  <a:lnTo>
                    <a:pt x="1549" y="2198"/>
                  </a:lnTo>
                  <a:lnTo>
                    <a:pt x="1465" y="2114"/>
                  </a:lnTo>
                  <a:lnTo>
                    <a:pt x="1465" y="2177"/>
                  </a:lnTo>
                  <a:cubicBezTo>
                    <a:pt x="1465" y="2177"/>
                    <a:pt x="1445" y="2177"/>
                    <a:pt x="1445" y="2156"/>
                  </a:cubicBezTo>
                  <a:cubicBezTo>
                    <a:pt x="1403" y="2156"/>
                    <a:pt x="1403" y="2156"/>
                    <a:pt x="1382" y="2177"/>
                  </a:cubicBezTo>
                  <a:lnTo>
                    <a:pt x="1403" y="2093"/>
                  </a:lnTo>
                  <a:lnTo>
                    <a:pt x="1382" y="2009"/>
                  </a:lnTo>
                  <a:lnTo>
                    <a:pt x="1298" y="1863"/>
                  </a:lnTo>
                  <a:lnTo>
                    <a:pt x="1235" y="1863"/>
                  </a:lnTo>
                  <a:lnTo>
                    <a:pt x="1089" y="1779"/>
                  </a:lnTo>
                  <a:lnTo>
                    <a:pt x="1026" y="1612"/>
                  </a:lnTo>
                  <a:lnTo>
                    <a:pt x="1047" y="1654"/>
                  </a:lnTo>
                  <a:lnTo>
                    <a:pt x="1173" y="1591"/>
                  </a:lnTo>
                  <a:lnTo>
                    <a:pt x="1173" y="1445"/>
                  </a:lnTo>
                  <a:lnTo>
                    <a:pt x="1131" y="1340"/>
                  </a:lnTo>
                  <a:lnTo>
                    <a:pt x="1193" y="1256"/>
                  </a:lnTo>
                  <a:lnTo>
                    <a:pt x="1298" y="1235"/>
                  </a:lnTo>
                  <a:lnTo>
                    <a:pt x="1382" y="1298"/>
                  </a:lnTo>
                  <a:lnTo>
                    <a:pt x="1445" y="1277"/>
                  </a:lnTo>
                  <a:lnTo>
                    <a:pt x="1486" y="1298"/>
                  </a:lnTo>
                  <a:lnTo>
                    <a:pt x="1507" y="1256"/>
                  </a:lnTo>
                  <a:lnTo>
                    <a:pt x="1549" y="1152"/>
                  </a:lnTo>
                  <a:lnTo>
                    <a:pt x="1445" y="1047"/>
                  </a:lnTo>
                  <a:lnTo>
                    <a:pt x="1382" y="1110"/>
                  </a:lnTo>
                  <a:lnTo>
                    <a:pt x="1256" y="1110"/>
                  </a:lnTo>
                  <a:lnTo>
                    <a:pt x="1193" y="1026"/>
                  </a:lnTo>
                  <a:lnTo>
                    <a:pt x="1152" y="921"/>
                  </a:lnTo>
                  <a:lnTo>
                    <a:pt x="1089" y="921"/>
                  </a:lnTo>
                  <a:lnTo>
                    <a:pt x="1152" y="859"/>
                  </a:lnTo>
                  <a:lnTo>
                    <a:pt x="1152" y="754"/>
                  </a:lnTo>
                  <a:lnTo>
                    <a:pt x="1131" y="754"/>
                  </a:lnTo>
                  <a:cubicBezTo>
                    <a:pt x="1131" y="733"/>
                    <a:pt x="1152" y="712"/>
                    <a:pt x="1152" y="691"/>
                  </a:cubicBezTo>
                  <a:lnTo>
                    <a:pt x="1173" y="691"/>
                  </a:lnTo>
                  <a:lnTo>
                    <a:pt x="1277" y="503"/>
                  </a:lnTo>
                  <a:lnTo>
                    <a:pt x="1256" y="377"/>
                  </a:lnTo>
                  <a:lnTo>
                    <a:pt x="1277" y="315"/>
                  </a:lnTo>
                  <a:lnTo>
                    <a:pt x="1256" y="210"/>
                  </a:lnTo>
                  <a:lnTo>
                    <a:pt x="1340" y="64"/>
                  </a:lnTo>
                  <a:lnTo>
                    <a:pt x="1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70"/>
            <p:cNvSpPr/>
            <p:nvPr/>
          </p:nvSpPr>
          <p:spPr>
            <a:xfrm>
              <a:off x="3772256" y="2560208"/>
              <a:ext cx="138282" cy="153495"/>
            </a:xfrm>
            <a:custGeom>
              <a:avLst/>
              <a:gdLst/>
              <a:ahLst/>
              <a:cxnLst/>
              <a:rect l="l" t="t" r="r" b="b"/>
              <a:pathLst>
                <a:path w="11613" h="13497" extrusionOk="0">
                  <a:moveTo>
                    <a:pt x="9792" y="1"/>
                  </a:moveTo>
                  <a:lnTo>
                    <a:pt x="9709" y="64"/>
                  </a:lnTo>
                  <a:lnTo>
                    <a:pt x="9709" y="126"/>
                  </a:lnTo>
                  <a:lnTo>
                    <a:pt x="9792" y="231"/>
                  </a:lnTo>
                  <a:lnTo>
                    <a:pt x="9730" y="273"/>
                  </a:lnTo>
                  <a:lnTo>
                    <a:pt x="9688" y="273"/>
                  </a:lnTo>
                  <a:lnTo>
                    <a:pt x="9604" y="168"/>
                  </a:lnTo>
                  <a:lnTo>
                    <a:pt x="9541" y="231"/>
                  </a:lnTo>
                  <a:lnTo>
                    <a:pt x="9520" y="336"/>
                  </a:lnTo>
                  <a:lnTo>
                    <a:pt x="9541" y="357"/>
                  </a:lnTo>
                  <a:lnTo>
                    <a:pt x="9625" y="357"/>
                  </a:lnTo>
                  <a:lnTo>
                    <a:pt x="9688" y="419"/>
                  </a:lnTo>
                  <a:lnTo>
                    <a:pt x="9646" y="440"/>
                  </a:lnTo>
                  <a:lnTo>
                    <a:pt x="9604" y="482"/>
                  </a:lnTo>
                  <a:lnTo>
                    <a:pt x="9604" y="566"/>
                  </a:lnTo>
                  <a:lnTo>
                    <a:pt x="9520" y="587"/>
                  </a:lnTo>
                  <a:lnTo>
                    <a:pt x="9520" y="670"/>
                  </a:lnTo>
                  <a:lnTo>
                    <a:pt x="9541" y="691"/>
                  </a:lnTo>
                  <a:lnTo>
                    <a:pt x="9479" y="754"/>
                  </a:lnTo>
                  <a:lnTo>
                    <a:pt x="9520" y="859"/>
                  </a:lnTo>
                  <a:lnTo>
                    <a:pt x="9479" y="901"/>
                  </a:lnTo>
                  <a:lnTo>
                    <a:pt x="9416" y="859"/>
                  </a:lnTo>
                  <a:lnTo>
                    <a:pt x="9332" y="901"/>
                  </a:lnTo>
                  <a:lnTo>
                    <a:pt x="9332" y="942"/>
                  </a:lnTo>
                  <a:lnTo>
                    <a:pt x="9269" y="984"/>
                  </a:lnTo>
                  <a:lnTo>
                    <a:pt x="9228" y="880"/>
                  </a:lnTo>
                  <a:lnTo>
                    <a:pt x="9332" y="670"/>
                  </a:lnTo>
                  <a:lnTo>
                    <a:pt x="9269" y="649"/>
                  </a:lnTo>
                  <a:lnTo>
                    <a:pt x="9269" y="587"/>
                  </a:lnTo>
                  <a:lnTo>
                    <a:pt x="9311" y="545"/>
                  </a:lnTo>
                  <a:lnTo>
                    <a:pt x="9311" y="357"/>
                  </a:lnTo>
                  <a:lnTo>
                    <a:pt x="9290" y="315"/>
                  </a:lnTo>
                  <a:lnTo>
                    <a:pt x="9228" y="315"/>
                  </a:lnTo>
                  <a:lnTo>
                    <a:pt x="9102" y="545"/>
                  </a:lnTo>
                  <a:lnTo>
                    <a:pt x="9081" y="670"/>
                  </a:lnTo>
                  <a:lnTo>
                    <a:pt x="8956" y="880"/>
                  </a:lnTo>
                  <a:lnTo>
                    <a:pt x="8893" y="1005"/>
                  </a:lnTo>
                  <a:lnTo>
                    <a:pt x="8956" y="1068"/>
                  </a:lnTo>
                  <a:lnTo>
                    <a:pt x="8914" y="1193"/>
                  </a:lnTo>
                  <a:lnTo>
                    <a:pt x="8767" y="1361"/>
                  </a:lnTo>
                  <a:lnTo>
                    <a:pt x="8704" y="1382"/>
                  </a:lnTo>
                  <a:lnTo>
                    <a:pt x="8704" y="1298"/>
                  </a:lnTo>
                  <a:lnTo>
                    <a:pt x="8663" y="1214"/>
                  </a:lnTo>
                  <a:lnTo>
                    <a:pt x="8767" y="1068"/>
                  </a:lnTo>
                  <a:lnTo>
                    <a:pt x="8746" y="963"/>
                  </a:lnTo>
                  <a:lnTo>
                    <a:pt x="8788" y="880"/>
                  </a:lnTo>
                  <a:lnTo>
                    <a:pt x="8746" y="775"/>
                  </a:lnTo>
                  <a:lnTo>
                    <a:pt x="8893" y="587"/>
                  </a:lnTo>
                  <a:lnTo>
                    <a:pt x="8914" y="482"/>
                  </a:lnTo>
                  <a:lnTo>
                    <a:pt x="8956" y="461"/>
                  </a:lnTo>
                  <a:lnTo>
                    <a:pt x="8956" y="419"/>
                  </a:lnTo>
                  <a:lnTo>
                    <a:pt x="8851" y="419"/>
                  </a:lnTo>
                  <a:lnTo>
                    <a:pt x="8767" y="315"/>
                  </a:lnTo>
                  <a:lnTo>
                    <a:pt x="8704" y="336"/>
                  </a:lnTo>
                  <a:lnTo>
                    <a:pt x="8746" y="440"/>
                  </a:lnTo>
                  <a:lnTo>
                    <a:pt x="8663" y="482"/>
                  </a:lnTo>
                  <a:lnTo>
                    <a:pt x="8663" y="419"/>
                  </a:lnTo>
                  <a:lnTo>
                    <a:pt x="8579" y="336"/>
                  </a:lnTo>
                  <a:lnTo>
                    <a:pt x="8495" y="315"/>
                  </a:lnTo>
                  <a:lnTo>
                    <a:pt x="8432" y="336"/>
                  </a:lnTo>
                  <a:lnTo>
                    <a:pt x="8453" y="482"/>
                  </a:lnTo>
                  <a:lnTo>
                    <a:pt x="8391" y="545"/>
                  </a:lnTo>
                  <a:lnTo>
                    <a:pt x="8349" y="482"/>
                  </a:lnTo>
                  <a:lnTo>
                    <a:pt x="8286" y="461"/>
                  </a:lnTo>
                  <a:lnTo>
                    <a:pt x="8244" y="482"/>
                  </a:lnTo>
                  <a:lnTo>
                    <a:pt x="8265" y="545"/>
                  </a:lnTo>
                  <a:lnTo>
                    <a:pt x="8391" y="608"/>
                  </a:lnTo>
                  <a:lnTo>
                    <a:pt x="8432" y="733"/>
                  </a:lnTo>
                  <a:lnTo>
                    <a:pt x="8391" y="775"/>
                  </a:lnTo>
                  <a:lnTo>
                    <a:pt x="8349" y="691"/>
                  </a:lnTo>
                  <a:lnTo>
                    <a:pt x="8265" y="775"/>
                  </a:lnTo>
                  <a:lnTo>
                    <a:pt x="8265" y="838"/>
                  </a:lnTo>
                  <a:lnTo>
                    <a:pt x="8286" y="880"/>
                  </a:lnTo>
                  <a:lnTo>
                    <a:pt x="8265" y="901"/>
                  </a:lnTo>
                  <a:lnTo>
                    <a:pt x="8160" y="859"/>
                  </a:lnTo>
                  <a:lnTo>
                    <a:pt x="8119" y="859"/>
                  </a:lnTo>
                  <a:lnTo>
                    <a:pt x="8035" y="963"/>
                  </a:lnTo>
                  <a:lnTo>
                    <a:pt x="7951" y="1005"/>
                  </a:lnTo>
                  <a:lnTo>
                    <a:pt x="7951" y="1047"/>
                  </a:lnTo>
                  <a:lnTo>
                    <a:pt x="8014" y="1068"/>
                  </a:lnTo>
                  <a:lnTo>
                    <a:pt x="7909" y="1131"/>
                  </a:lnTo>
                  <a:lnTo>
                    <a:pt x="7868" y="1214"/>
                  </a:lnTo>
                  <a:lnTo>
                    <a:pt x="7972" y="1319"/>
                  </a:lnTo>
                  <a:lnTo>
                    <a:pt x="7909" y="1382"/>
                  </a:lnTo>
                  <a:lnTo>
                    <a:pt x="7972" y="1424"/>
                  </a:lnTo>
                  <a:lnTo>
                    <a:pt x="8035" y="1466"/>
                  </a:lnTo>
                  <a:lnTo>
                    <a:pt x="7972" y="1507"/>
                  </a:lnTo>
                  <a:lnTo>
                    <a:pt x="7847" y="1507"/>
                  </a:lnTo>
                  <a:lnTo>
                    <a:pt x="7805" y="1361"/>
                  </a:lnTo>
                  <a:lnTo>
                    <a:pt x="7742" y="1319"/>
                  </a:lnTo>
                  <a:lnTo>
                    <a:pt x="7805" y="1277"/>
                  </a:lnTo>
                  <a:lnTo>
                    <a:pt x="7721" y="1214"/>
                  </a:lnTo>
                  <a:lnTo>
                    <a:pt x="7491" y="1214"/>
                  </a:lnTo>
                  <a:lnTo>
                    <a:pt x="7303" y="1089"/>
                  </a:lnTo>
                  <a:lnTo>
                    <a:pt x="7240" y="1089"/>
                  </a:lnTo>
                  <a:lnTo>
                    <a:pt x="7198" y="1131"/>
                  </a:lnTo>
                  <a:lnTo>
                    <a:pt x="7177" y="1068"/>
                  </a:lnTo>
                  <a:lnTo>
                    <a:pt x="7072" y="1173"/>
                  </a:lnTo>
                  <a:lnTo>
                    <a:pt x="6968" y="1173"/>
                  </a:lnTo>
                  <a:lnTo>
                    <a:pt x="6968" y="1214"/>
                  </a:lnTo>
                  <a:lnTo>
                    <a:pt x="7093" y="1382"/>
                  </a:lnTo>
                  <a:lnTo>
                    <a:pt x="7177" y="1382"/>
                  </a:lnTo>
                  <a:lnTo>
                    <a:pt x="7219" y="1424"/>
                  </a:lnTo>
                  <a:lnTo>
                    <a:pt x="7344" y="1424"/>
                  </a:lnTo>
                  <a:lnTo>
                    <a:pt x="7303" y="1528"/>
                  </a:lnTo>
                  <a:lnTo>
                    <a:pt x="7303" y="1633"/>
                  </a:lnTo>
                  <a:lnTo>
                    <a:pt x="7407" y="1779"/>
                  </a:lnTo>
                  <a:lnTo>
                    <a:pt x="7386" y="1842"/>
                  </a:lnTo>
                  <a:lnTo>
                    <a:pt x="7303" y="1800"/>
                  </a:lnTo>
                  <a:lnTo>
                    <a:pt x="7219" y="1654"/>
                  </a:lnTo>
                  <a:lnTo>
                    <a:pt x="7114" y="1612"/>
                  </a:lnTo>
                  <a:lnTo>
                    <a:pt x="7072" y="1528"/>
                  </a:lnTo>
                  <a:lnTo>
                    <a:pt x="7031" y="1633"/>
                  </a:lnTo>
                  <a:lnTo>
                    <a:pt x="6968" y="1717"/>
                  </a:lnTo>
                  <a:lnTo>
                    <a:pt x="6926" y="1591"/>
                  </a:lnTo>
                  <a:lnTo>
                    <a:pt x="6863" y="1633"/>
                  </a:lnTo>
                  <a:lnTo>
                    <a:pt x="6863" y="1717"/>
                  </a:lnTo>
                  <a:lnTo>
                    <a:pt x="6759" y="1800"/>
                  </a:lnTo>
                  <a:lnTo>
                    <a:pt x="6759" y="1884"/>
                  </a:lnTo>
                  <a:lnTo>
                    <a:pt x="6884" y="1947"/>
                  </a:lnTo>
                  <a:lnTo>
                    <a:pt x="6926" y="2051"/>
                  </a:lnTo>
                  <a:lnTo>
                    <a:pt x="6821" y="2030"/>
                  </a:lnTo>
                  <a:lnTo>
                    <a:pt x="6779" y="1989"/>
                  </a:lnTo>
                  <a:lnTo>
                    <a:pt x="6696" y="2114"/>
                  </a:lnTo>
                  <a:lnTo>
                    <a:pt x="6675" y="2177"/>
                  </a:lnTo>
                  <a:lnTo>
                    <a:pt x="6549" y="2302"/>
                  </a:lnTo>
                  <a:lnTo>
                    <a:pt x="6549" y="2219"/>
                  </a:lnTo>
                  <a:lnTo>
                    <a:pt x="6654" y="2156"/>
                  </a:lnTo>
                  <a:lnTo>
                    <a:pt x="6591" y="2093"/>
                  </a:lnTo>
                  <a:lnTo>
                    <a:pt x="6696" y="1926"/>
                  </a:lnTo>
                  <a:lnTo>
                    <a:pt x="6612" y="1612"/>
                  </a:lnTo>
                  <a:lnTo>
                    <a:pt x="6549" y="1654"/>
                  </a:lnTo>
                  <a:lnTo>
                    <a:pt x="6403" y="1842"/>
                  </a:lnTo>
                  <a:lnTo>
                    <a:pt x="6403" y="2010"/>
                  </a:lnTo>
                  <a:lnTo>
                    <a:pt x="6445" y="2051"/>
                  </a:lnTo>
                  <a:lnTo>
                    <a:pt x="6340" y="2156"/>
                  </a:lnTo>
                  <a:lnTo>
                    <a:pt x="6340" y="2051"/>
                  </a:lnTo>
                  <a:lnTo>
                    <a:pt x="6382" y="1947"/>
                  </a:lnTo>
                  <a:lnTo>
                    <a:pt x="6340" y="1800"/>
                  </a:lnTo>
                  <a:lnTo>
                    <a:pt x="6277" y="1779"/>
                  </a:lnTo>
                  <a:lnTo>
                    <a:pt x="6173" y="1842"/>
                  </a:lnTo>
                  <a:lnTo>
                    <a:pt x="6089" y="1989"/>
                  </a:lnTo>
                  <a:lnTo>
                    <a:pt x="6152" y="2114"/>
                  </a:lnTo>
                  <a:lnTo>
                    <a:pt x="6152" y="2177"/>
                  </a:lnTo>
                  <a:lnTo>
                    <a:pt x="6298" y="2323"/>
                  </a:lnTo>
                  <a:lnTo>
                    <a:pt x="6340" y="2407"/>
                  </a:lnTo>
                  <a:lnTo>
                    <a:pt x="6277" y="2512"/>
                  </a:lnTo>
                  <a:lnTo>
                    <a:pt x="6235" y="2344"/>
                  </a:lnTo>
                  <a:lnTo>
                    <a:pt x="6131" y="2302"/>
                  </a:lnTo>
                  <a:lnTo>
                    <a:pt x="6047" y="2114"/>
                  </a:lnTo>
                  <a:lnTo>
                    <a:pt x="5984" y="2093"/>
                  </a:lnTo>
                  <a:lnTo>
                    <a:pt x="5859" y="2135"/>
                  </a:lnTo>
                  <a:lnTo>
                    <a:pt x="5838" y="2219"/>
                  </a:lnTo>
                  <a:lnTo>
                    <a:pt x="5984" y="2323"/>
                  </a:lnTo>
                  <a:lnTo>
                    <a:pt x="6047" y="2323"/>
                  </a:lnTo>
                  <a:lnTo>
                    <a:pt x="6089" y="2365"/>
                  </a:lnTo>
                  <a:lnTo>
                    <a:pt x="5984" y="2344"/>
                  </a:lnTo>
                  <a:lnTo>
                    <a:pt x="5880" y="2407"/>
                  </a:lnTo>
                  <a:lnTo>
                    <a:pt x="5963" y="2512"/>
                  </a:lnTo>
                  <a:lnTo>
                    <a:pt x="5838" y="2428"/>
                  </a:lnTo>
                  <a:lnTo>
                    <a:pt x="5838" y="2302"/>
                  </a:lnTo>
                  <a:lnTo>
                    <a:pt x="5775" y="2261"/>
                  </a:lnTo>
                  <a:lnTo>
                    <a:pt x="5754" y="2156"/>
                  </a:lnTo>
                  <a:lnTo>
                    <a:pt x="5712" y="2219"/>
                  </a:lnTo>
                  <a:lnTo>
                    <a:pt x="5671" y="2365"/>
                  </a:lnTo>
                  <a:lnTo>
                    <a:pt x="5733" y="2428"/>
                  </a:lnTo>
                  <a:lnTo>
                    <a:pt x="5712" y="2554"/>
                  </a:lnTo>
                  <a:lnTo>
                    <a:pt x="5629" y="2512"/>
                  </a:lnTo>
                  <a:lnTo>
                    <a:pt x="5545" y="2533"/>
                  </a:lnTo>
                  <a:lnTo>
                    <a:pt x="5419" y="2658"/>
                  </a:lnTo>
                  <a:lnTo>
                    <a:pt x="5440" y="2679"/>
                  </a:lnTo>
                  <a:lnTo>
                    <a:pt x="5524" y="2658"/>
                  </a:lnTo>
                  <a:lnTo>
                    <a:pt x="5608" y="2763"/>
                  </a:lnTo>
                  <a:lnTo>
                    <a:pt x="5503" y="2763"/>
                  </a:lnTo>
                  <a:lnTo>
                    <a:pt x="5440" y="2826"/>
                  </a:lnTo>
                  <a:lnTo>
                    <a:pt x="5503" y="2846"/>
                  </a:lnTo>
                  <a:lnTo>
                    <a:pt x="5461" y="2888"/>
                  </a:lnTo>
                  <a:lnTo>
                    <a:pt x="5357" y="2930"/>
                  </a:lnTo>
                  <a:lnTo>
                    <a:pt x="5357" y="2972"/>
                  </a:lnTo>
                  <a:lnTo>
                    <a:pt x="5399" y="2993"/>
                  </a:lnTo>
                  <a:lnTo>
                    <a:pt x="5336" y="2993"/>
                  </a:lnTo>
                  <a:lnTo>
                    <a:pt x="5294" y="2951"/>
                  </a:lnTo>
                  <a:lnTo>
                    <a:pt x="5210" y="2972"/>
                  </a:lnTo>
                  <a:lnTo>
                    <a:pt x="5127" y="3077"/>
                  </a:lnTo>
                  <a:lnTo>
                    <a:pt x="5147" y="3139"/>
                  </a:lnTo>
                  <a:lnTo>
                    <a:pt x="5127" y="3160"/>
                  </a:lnTo>
                  <a:lnTo>
                    <a:pt x="5022" y="3160"/>
                  </a:lnTo>
                  <a:lnTo>
                    <a:pt x="4938" y="3265"/>
                  </a:lnTo>
                  <a:lnTo>
                    <a:pt x="5043" y="3307"/>
                  </a:lnTo>
                  <a:lnTo>
                    <a:pt x="5315" y="3223"/>
                  </a:lnTo>
                  <a:lnTo>
                    <a:pt x="5357" y="3265"/>
                  </a:lnTo>
                  <a:lnTo>
                    <a:pt x="5461" y="3202"/>
                  </a:lnTo>
                  <a:lnTo>
                    <a:pt x="5524" y="3202"/>
                  </a:lnTo>
                  <a:lnTo>
                    <a:pt x="5524" y="3286"/>
                  </a:lnTo>
                  <a:lnTo>
                    <a:pt x="5461" y="3370"/>
                  </a:lnTo>
                  <a:lnTo>
                    <a:pt x="5440" y="3516"/>
                  </a:lnTo>
                  <a:lnTo>
                    <a:pt x="5419" y="3558"/>
                  </a:lnTo>
                  <a:lnTo>
                    <a:pt x="5357" y="3495"/>
                  </a:lnTo>
                  <a:lnTo>
                    <a:pt x="5336" y="3411"/>
                  </a:lnTo>
                  <a:lnTo>
                    <a:pt x="5252" y="3453"/>
                  </a:lnTo>
                  <a:lnTo>
                    <a:pt x="5210" y="3390"/>
                  </a:lnTo>
                  <a:lnTo>
                    <a:pt x="5106" y="3390"/>
                  </a:lnTo>
                  <a:lnTo>
                    <a:pt x="5127" y="3453"/>
                  </a:lnTo>
                  <a:lnTo>
                    <a:pt x="5106" y="3495"/>
                  </a:lnTo>
                  <a:lnTo>
                    <a:pt x="5022" y="3453"/>
                  </a:lnTo>
                  <a:lnTo>
                    <a:pt x="4938" y="3474"/>
                  </a:lnTo>
                  <a:lnTo>
                    <a:pt x="5043" y="3516"/>
                  </a:lnTo>
                  <a:lnTo>
                    <a:pt x="5085" y="3600"/>
                  </a:lnTo>
                  <a:lnTo>
                    <a:pt x="5022" y="3621"/>
                  </a:lnTo>
                  <a:lnTo>
                    <a:pt x="5001" y="3683"/>
                  </a:lnTo>
                  <a:lnTo>
                    <a:pt x="5001" y="3746"/>
                  </a:lnTo>
                  <a:lnTo>
                    <a:pt x="4980" y="3809"/>
                  </a:lnTo>
                  <a:lnTo>
                    <a:pt x="4938" y="3725"/>
                  </a:lnTo>
                  <a:lnTo>
                    <a:pt x="4938" y="3621"/>
                  </a:lnTo>
                  <a:lnTo>
                    <a:pt x="4875" y="3558"/>
                  </a:lnTo>
                  <a:lnTo>
                    <a:pt x="4792" y="3621"/>
                  </a:lnTo>
                  <a:lnTo>
                    <a:pt x="4708" y="3662"/>
                  </a:lnTo>
                  <a:lnTo>
                    <a:pt x="4666" y="3579"/>
                  </a:lnTo>
                  <a:lnTo>
                    <a:pt x="4687" y="3516"/>
                  </a:lnTo>
                  <a:lnTo>
                    <a:pt x="4624" y="3516"/>
                  </a:lnTo>
                  <a:lnTo>
                    <a:pt x="4520" y="3621"/>
                  </a:lnTo>
                  <a:lnTo>
                    <a:pt x="4603" y="3704"/>
                  </a:lnTo>
                  <a:lnTo>
                    <a:pt x="4729" y="3704"/>
                  </a:lnTo>
                  <a:lnTo>
                    <a:pt x="4834" y="3746"/>
                  </a:lnTo>
                  <a:lnTo>
                    <a:pt x="4792" y="3830"/>
                  </a:lnTo>
                  <a:lnTo>
                    <a:pt x="4583" y="3893"/>
                  </a:lnTo>
                  <a:lnTo>
                    <a:pt x="4520" y="3830"/>
                  </a:lnTo>
                  <a:lnTo>
                    <a:pt x="4457" y="3830"/>
                  </a:lnTo>
                  <a:lnTo>
                    <a:pt x="4394" y="3934"/>
                  </a:lnTo>
                  <a:lnTo>
                    <a:pt x="4478" y="4018"/>
                  </a:lnTo>
                  <a:lnTo>
                    <a:pt x="4394" y="4102"/>
                  </a:lnTo>
                  <a:lnTo>
                    <a:pt x="4478" y="4102"/>
                  </a:lnTo>
                  <a:lnTo>
                    <a:pt x="4583" y="3976"/>
                  </a:lnTo>
                  <a:lnTo>
                    <a:pt x="4687" y="3976"/>
                  </a:lnTo>
                  <a:lnTo>
                    <a:pt x="4729" y="4039"/>
                  </a:lnTo>
                  <a:lnTo>
                    <a:pt x="4583" y="4081"/>
                  </a:lnTo>
                  <a:lnTo>
                    <a:pt x="4562" y="4186"/>
                  </a:lnTo>
                  <a:lnTo>
                    <a:pt x="4603" y="4248"/>
                  </a:lnTo>
                  <a:lnTo>
                    <a:pt x="4729" y="4332"/>
                  </a:lnTo>
                  <a:lnTo>
                    <a:pt x="4729" y="4416"/>
                  </a:lnTo>
                  <a:lnTo>
                    <a:pt x="4666" y="4353"/>
                  </a:lnTo>
                  <a:lnTo>
                    <a:pt x="4583" y="4353"/>
                  </a:lnTo>
                  <a:lnTo>
                    <a:pt x="4499" y="4248"/>
                  </a:lnTo>
                  <a:lnTo>
                    <a:pt x="4457" y="4248"/>
                  </a:lnTo>
                  <a:lnTo>
                    <a:pt x="4373" y="4332"/>
                  </a:lnTo>
                  <a:lnTo>
                    <a:pt x="4457" y="4395"/>
                  </a:lnTo>
                  <a:lnTo>
                    <a:pt x="4352" y="4416"/>
                  </a:lnTo>
                  <a:lnTo>
                    <a:pt x="4248" y="4499"/>
                  </a:lnTo>
                  <a:lnTo>
                    <a:pt x="4248" y="4541"/>
                  </a:lnTo>
                  <a:lnTo>
                    <a:pt x="4352" y="4604"/>
                  </a:lnTo>
                  <a:lnTo>
                    <a:pt x="4457" y="4541"/>
                  </a:lnTo>
                  <a:lnTo>
                    <a:pt x="4499" y="4604"/>
                  </a:lnTo>
                  <a:lnTo>
                    <a:pt x="4603" y="4562"/>
                  </a:lnTo>
                  <a:lnTo>
                    <a:pt x="4624" y="4646"/>
                  </a:lnTo>
                  <a:lnTo>
                    <a:pt x="4708" y="4709"/>
                  </a:lnTo>
                  <a:lnTo>
                    <a:pt x="4708" y="4751"/>
                  </a:lnTo>
                  <a:lnTo>
                    <a:pt x="4562" y="4667"/>
                  </a:lnTo>
                  <a:lnTo>
                    <a:pt x="4415" y="4667"/>
                  </a:lnTo>
                  <a:lnTo>
                    <a:pt x="4373" y="4709"/>
                  </a:lnTo>
                  <a:lnTo>
                    <a:pt x="4206" y="4730"/>
                  </a:lnTo>
                  <a:lnTo>
                    <a:pt x="4206" y="4792"/>
                  </a:lnTo>
                  <a:lnTo>
                    <a:pt x="4143" y="4855"/>
                  </a:lnTo>
                  <a:lnTo>
                    <a:pt x="4080" y="4834"/>
                  </a:lnTo>
                  <a:lnTo>
                    <a:pt x="3955" y="4918"/>
                  </a:lnTo>
                  <a:lnTo>
                    <a:pt x="3871" y="4918"/>
                  </a:lnTo>
                  <a:lnTo>
                    <a:pt x="3850" y="4960"/>
                  </a:lnTo>
                  <a:lnTo>
                    <a:pt x="3955" y="4981"/>
                  </a:lnTo>
                  <a:lnTo>
                    <a:pt x="3997" y="5064"/>
                  </a:lnTo>
                  <a:lnTo>
                    <a:pt x="3934" y="5127"/>
                  </a:lnTo>
                  <a:lnTo>
                    <a:pt x="3871" y="5085"/>
                  </a:lnTo>
                  <a:lnTo>
                    <a:pt x="3850" y="5127"/>
                  </a:lnTo>
                  <a:lnTo>
                    <a:pt x="3934" y="5169"/>
                  </a:lnTo>
                  <a:lnTo>
                    <a:pt x="3892" y="5232"/>
                  </a:lnTo>
                  <a:lnTo>
                    <a:pt x="3787" y="5190"/>
                  </a:lnTo>
                  <a:lnTo>
                    <a:pt x="3766" y="5169"/>
                  </a:lnTo>
                  <a:lnTo>
                    <a:pt x="3746" y="5190"/>
                  </a:lnTo>
                  <a:lnTo>
                    <a:pt x="3829" y="5274"/>
                  </a:lnTo>
                  <a:lnTo>
                    <a:pt x="3766" y="5295"/>
                  </a:lnTo>
                  <a:lnTo>
                    <a:pt x="3787" y="5378"/>
                  </a:lnTo>
                  <a:lnTo>
                    <a:pt x="3850" y="5378"/>
                  </a:lnTo>
                  <a:lnTo>
                    <a:pt x="3787" y="5399"/>
                  </a:lnTo>
                  <a:lnTo>
                    <a:pt x="3725" y="5441"/>
                  </a:lnTo>
                  <a:lnTo>
                    <a:pt x="3662" y="5378"/>
                  </a:lnTo>
                  <a:lnTo>
                    <a:pt x="3662" y="5462"/>
                  </a:lnTo>
                  <a:lnTo>
                    <a:pt x="3641" y="5504"/>
                  </a:lnTo>
                  <a:lnTo>
                    <a:pt x="3683" y="5546"/>
                  </a:lnTo>
                  <a:lnTo>
                    <a:pt x="3850" y="5587"/>
                  </a:lnTo>
                  <a:lnTo>
                    <a:pt x="3871" y="5671"/>
                  </a:lnTo>
                  <a:lnTo>
                    <a:pt x="3934" y="5671"/>
                  </a:lnTo>
                  <a:lnTo>
                    <a:pt x="4039" y="5650"/>
                  </a:lnTo>
                  <a:lnTo>
                    <a:pt x="3955" y="5692"/>
                  </a:lnTo>
                  <a:lnTo>
                    <a:pt x="3955" y="5755"/>
                  </a:lnTo>
                  <a:lnTo>
                    <a:pt x="3850" y="5755"/>
                  </a:lnTo>
                  <a:lnTo>
                    <a:pt x="3829" y="5713"/>
                  </a:lnTo>
                  <a:lnTo>
                    <a:pt x="3662" y="5713"/>
                  </a:lnTo>
                  <a:lnTo>
                    <a:pt x="3557" y="5818"/>
                  </a:lnTo>
                  <a:lnTo>
                    <a:pt x="3578" y="5839"/>
                  </a:lnTo>
                  <a:lnTo>
                    <a:pt x="3683" y="5839"/>
                  </a:lnTo>
                  <a:lnTo>
                    <a:pt x="3725" y="5922"/>
                  </a:lnTo>
                  <a:lnTo>
                    <a:pt x="3766" y="5985"/>
                  </a:lnTo>
                  <a:lnTo>
                    <a:pt x="3766" y="6069"/>
                  </a:lnTo>
                  <a:lnTo>
                    <a:pt x="3683" y="6006"/>
                  </a:lnTo>
                  <a:lnTo>
                    <a:pt x="3641" y="6006"/>
                  </a:lnTo>
                  <a:lnTo>
                    <a:pt x="3578" y="6069"/>
                  </a:lnTo>
                  <a:lnTo>
                    <a:pt x="3578" y="6131"/>
                  </a:lnTo>
                  <a:lnTo>
                    <a:pt x="3557" y="6173"/>
                  </a:lnTo>
                  <a:lnTo>
                    <a:pt x="3620" y="6215"/>
                  </a:lnTo>
                  <a:lnTo>
                    <a:pt x="3641" y="6299"/>
                  </a:lnTo>
                  <a:lnTo>
                    <a:pt x="3578" y="6299"/>
                  </a:lnTo>
                  <a:lnTo>
                    <a:pt x="3515" y="6236"/>
                  </a:lnTo>
                  <a:lnTo>
                    <a:pt x="3474" y="6278"/>
                  </a:lnTo>
                  <a:lnTo>
                    <a:pt x="3474" y="6341"/>
                  </a:lnTo>
                  <a:lnTo>
                    <a:pt x="3578" y="6362"/>
                  </a:lnTo>
                  <a:lnTo>
                    <a:pt x="3578" y="6424"/>
                  </a:lnTo>
                  <a:lnTo>
                    <a:pt x="3578" y="6508"/>
                  </a:lnTo>
                  <a:lnTo>
                    <a:pt x="3453" y="6403"/>
                  </a:lnTo>
                  <a:lnTo>
                    <a:pt x="3411" y="6445"/>
                  </a:lnTo>
                  <a:lnTo>
                    <a:pt x="3411" y="6529"/>
                  </a:lnTo>
                  <a:lnTo>
                    <a:pt x="3432" y="6529"/>
                  </a:lnTo>
                  <a:lnTo>
                    <a:pt x="3432" y="6634"/>
                  </a:lnTo>
                  <a:lnTo>
                    <a:pt x="3474" y="6738"/>
                  </a:lnTo>
                  <a:lnTo>
                    <a:pt x="3536" y="6738"/>
                  </a:lnTo>
                  <a:lnTo>
                    <a:pt x="3578" y="6634"/>
                  </a:lnTo>
                  <a:lnTo>
                    <a:pt x="3641" y="6634"/>
                  </a:lnTo>
                  <a:lnTo>
                    <a:pt x="3578" y="6759"/>
                  </a:lnTo>
                  <a:lnTo>
                    <a:pt x="3536" y="6801"/>
                  </a:lnTo>
                  <a:lnTo>
                    <a:pt x="3432" y="6885"/>
                  </a:lnTo>
                  <a:lnTo>
                    <a:pt x="3348" y="6885"/>
                  </a:lnTo>
                  <a:lnTo>
                    <a:pt x="3264" y="6927"/>
                  </a:lnTo>
                  <a:lnTo>
                    <a:pt x="3264" y="6968"/>
                  </a:lnTo>
                  <a:lnTo>
                    <a:pt x="3202" y="7031"/>
                  </a:lnTo>
                  <a:lnTo>
                    <a:pt x="3118" y="7073"/>
                  </a:lnTo>
                  <a:lnTo>
                    <a:pt x="3202" y="7136"/>
                  </a:lnTo>
                  <a:lnTo>
                    <a:pt x="3160" y="7157"/>
                  </a:lnTo>
                  <a:lnTo>
                    <a:pt x="3013" y="7178"/>
                  </a:lnTo>
                  <a:lnTo>
                    <a:pt x="2950" y="7261"/>
                  </a:lnTo>
                  <a:lnTo>
                    <a:pt x="2950" y="7324"/>
                  </a:lnTo>
                  <a:lnTo>
                    <a:pt x="3055" y="7345"/>
                  </a:lnTo>
                  <a:lnTo>
                    <a:pt x="2992" y="7387"/>
                  </a:lnTo>
                  <a:lnTo>
                    <a:pt x="2930" y="7492"/>
                  </a:lnTo>
                  <a:lnTo>
                    <a:pt x="2846" y="7492"/>
                  </a:lnTo>
                  <a:lnTo>
                    <a:pt x="2825" y="7408"/>
                  </a:lnTo>
                  <a:lnTo>
                    <a:pt x="2783" y="7366"/>
                  </a:lnTo>
                  <a:lnTo>
                    <a:pt x="2741" y="7408"/>
                  </a:lnTo>
                  <a:lnTo>
                    <a:pt x="2678" y="7408"/>
                  </a:lnTo>
                  <a:lnTo>
                    <a:pt x="2699" y="7492"/>
                  </a:lnTo>
                  <a:lnTo>
                    <a:pt x="2637" y="7554"/>
                  </a:lnTo>
                  <a:lnTo>
                    <a:pt x="2637" y="7596"/>
                  </a:lnTo>
                  <a:lnTo>
                    <a:pt x="2678" y="7659"/>
                  </a:lnTo>
                  <a:lnTo>
                    <a:pt x="2532" y="7659"/>
                  </a:lnTo>
                  <a:lnTo>
                    <a:pt x="2490" y="7680"/>
                  </a:lnTo>
                  <a:lnTo>
                    <a:pt x="2490" y="7805"/>
                  </a:lnTo>
                  <a:lnTo>
                    <a:pt x="2386" y="7868"/>
                  </a:lnTo>
                  <a:lnTo>
                    <a:pt x="2406" y="7910"/>
                  </a:lnTo>
                  <a:lnTo>
                    <a:pt x="2386" y="8015"/>
                  </a:lnTo>
                  <a:lnTo>
                    <a:pt x="2302" y="8098"/>
                  </a:lnTo>
                  <a:lnTo>
                    <a:pt x="2197" y="8182"/>
                  </a:lnTo>
                  <a:lnTo>
                    <a:pt x="2218" y="8224"/>
                  </a:lnTo>
                  <a:lnTo>
                    <a:pt x="2365" y="8161"/>
                  </a:lnTo>
                  <a:lnTo>
                    <a:pt x="2406" y="8161"/>
                  </a:lnTo>
                  <a:lnTo>
                    <a:pt x="2406" y="8224"/>
                  </a:lnTo>
                  <a:lnTo>
                    <a:pt x="2323" y="8266"/>
                  </a:lnTo>
                  <a:lnTo>
                    <a:pt x="2323" y="8370"/>
                  </a:lnTo>
                  <a:lnTo>
                    <a:pt x="2386" y="8454"/>
                  </a:lnTo>
                  <a:lnTo>
                    <a:pt x="2511" y="8391"/>
                  </a:lnTo>
                  <a:lnTo>
                    <a:pt x="2637" y="8370"/>
                  </a:lnTo>
                  <a:lnTo>
                    <a:pt x="2804" y="8203"/>
                  </a:lnTo>
                  <a:lnTo>
                    <a:pt x="2804" y="8119"/>
                  </a:lnTo>
                  <a:lnTo>
                    <a:pt x="2720" y="8161"/>
                  </a:lnTo>
                  <a:lnTo>
                    <a:pt x="2804" y="8056"/>
                  </a:lnTo>
                  <a:lnTo>
                    <a:pt x="2825" y="7910"/>
                  </a:lnTo>
                  <a:lnTo>
                    <a:pt x="2846" y="7910"/>
                  </a:lnTo>
                  <a:lnTo>
                    <a:pt x="2909" y="7868"/>
                  </a:lnTo>
                  <a:lnTo>
                    <a:pt x="3013" y="7889"/>
                  </a:lnTo>
                  <a:lnTo>
                    <a:pt x="3055" y="7889"/>
                  </a:lnTo>
                  <a:lnTo>
                    <a:pt x="2909" y="7994"/>
                  </a:lnTo>
                  <a:lnTo>
                    <a:pt x="2909" y="8056"/>
                  </a:lnTo>
                  <a:lnTo>
                    <a:pt x="3055" y="8098"/>
                  </a:lnTo>
                  <a:lnTo>
                    <a:pt x="3013" y="8182"/>
                  </a:lnTo>
                  <a:lnTo>
                    <a:pt x="2930" y="8182"/>
                  </a:lnTo>
                  <a:lnTo>
                    <a:pt x="2783" y="8370"/>
                  </a:lnTo>
                  <a:lnTo>
                    <a:pt x="2888" y="8412"/>
                  </a:lnTo>
                  <a:lnTo>
                    <a:pt x="2804" y="8496"/>
                  </a:lnTo>
                  <a:lnTo>
                    <a:pt x="2825" y="8600"/>
                  </a:lnTo>
                  <a:lnTo>
                    <a:pt x="2720" y="8580"/>
                  </a:lnTo>
                  <a:lnTo>
                    <a:pt x="2637" y="8496"/>
                  </a:lnTo>
                  <a:lnTo>
                    <a:pt x="2511" y="8496"/>
                  </a:lnTo>
                  <a:lnTo>
                    <a:pt x="2427" y="8538"/>
                  </a:lnTo>
                  <a:lnTo>
                    <a:pt x="2427" y="8642"/>
                  </a:lnTo>
                  <a:lnTo>
                    <a:pt x="2365" y="8705"/>
                  </a:lnTo>
                  <a:lnTo>
                    <a:pt x="2260" y="8747"/>
                  </a:lnTo>
                  <a:lnTo>
                    <a:pt x="2260" y="8747"/>
                  </a:lnTo>
                  <a:lnTo>
                    <a:pt x="2323" y="8684"/>
                  </a:lnTo>
                  <a:lnTo>
                    <a:pt x="2386" y="8642"/>
                  </a:lnTo>
                  <a:lnTo>
                    <a:pt x="2302" y="8538"/>
                  </a:lnTo>
                  <a:lnTo>
                    <a:pt x="2302" y="8433"/>
                  </a:lnTo>
                  <a:lnTo>
                    <a:pt x="2218" y="8328"/>
                  </a:lnTo>
                  <a:lnTo>
                    <a:pt x="2155" y="8328"/>
                  </a:lnTo>
                  <a:lnTo>
                    <a:pt x="2093" y="8412"/>
                  </a:lnTo>
                  <a:lnTo>
                    <a:pt x="1988" y="8412"/>
                  </a:lnTo>
                  <a:lnTo>
                    <a:pt x="1988" y="8454"/>
                  </a:lnTo>
                  <a:lnTo>
                    <a:pt x="2155" y="8454"/>
                  </a:lnTo>
                  <a:lnTo>
                    <a:pt x="1988" y="8600"/>
                  </a:lnTo>
                  <a:lnTo>
                    <a:pt x="1883" y="8580"/>
                  </a:lnTo>
                  <a:lnTo>
                    <a:pt x="1800" y="8580"/>
                  </a:lnTo>
                  <a:lnTo>
                    <a:pt x="1695" y="8684"/>
                  </a:lnTo>
                  <a:lnTo>
                    <a:pt x="1758" y="8705"/>
                  </a:lnTo>
                  <a:lnTo>
                    <a:pt x="1842" y="8684"/>
                  </a:lnTo>
                  <a:lnTo>
                    <a:pt x="1862" y="8705"/>
                  </a:lnTo>
                  <a:lnTo>
                    <a:pt x="1737" y="8789"/>
                  </a:lnTo>
                  <a:lnTo>
                    <a:pt x="1674" y="8831"/>
                  </a:lnTo>
                  <a:lnTo>
                    <a:pt x="1632" y="8789"/>
                  </a:lnTo>
                  <a:lnTo>
                    <a:pt x="1549" y="8789"/>
                  </a:lnTo>
                  <a:lnTo>
                    <a:pt x="1549" y="8831"/>
                  </a:lnTo>
                  <a:lnTo>
                    <a:pt x="1674" y="8914"/>
                  </a:lnTo>
                  <a:lnTo>
                    <a:pt x="1800" y="8914"/>
                  </a:lnTo>
                  <a:lnTo>
                    <a:pt x="1779" y="8977"/>
                  </a:lnTo>
                  <a:lnTo>
                    <a:pt x="1862" y="9019"/>
                  </a:lnTo>
                  <a:lnTo>
                    <a:pt x="1842" y="9103"/>
                  </a:lnTo>
                  <a:lnTo>
                    <a:pt x="1695" y="9040"/>
                  </a:lnTo>
                  <a:lnTo>
                    <a:pt x="1695" y="8956"/>
                  </a:lnTo>
                  <a:lnTo>
                    <a:pt x="1590" y="8956"/>
                  </a:lnTo>
                  <a:lnTo>
                    <a:pt x="1486" y="8893"/>
                  </a:lnTo>
                  <a:lnTo>
                    <a:pt x="1465" y="8810"/>
                  </a:lnTo>
                  <a:lnTo>
                    <a:pt x="1444" y="8810"/>
                  </a:lnTo>
                  <a:lnTo>
                    <a:pt x="1423" y="8914"/>
                  </a:lnTo>
                  <a:lnTo>
                    <a:pt x="1528" y="9040"/>
                  </a:lnTo>
                  <a:lnTo>
                    <a:pt x="1632" y="9124"/>
                  </a:lnTo>
                  <a:lnTo>
                    <a:pt x="1695" y="9124"/>
                  </a:lnTo>
                  <a:lnTo>
                    <a:pt x="1758" y="9165"/>
                  </a:lnTo>
                  <a:lnTo>
                    <a:pt x="1653" y="9165"/>
                  </a:lnTo>
                  <a:lnTo>
                    <a:pt x="1486" y="9124"/>
                  </a:lnTo>
                  <a:lnTo>
                    <a:pt x="1360" y="8956"/>
                  </a:lnTo>
                  <a:lnTo>
                    <a:pt x="1277" y="8977"/>
                  </a:lnTo>
                  <a:lnTo>
                    <a:pt x="1214" y="8935"/>
                  </a:lnTo>
                  <a:lnTo>
                    <a:pt x="1067" y="8935"/>
                  </a:lnTo>
                  <a:lnTo>
                    <a:pt x="1026" y="8893"/>
                  </a:lnTo>
                  <a:lnTo>
                    <a:pt x="963" y="8935"/>
                  </a:lnTo>
                  <a:lnTo>
                    <a:pt x="1005" y="9019"/>
                  </a:lnTo>
                  <a:lnTo>
                    <a:pt x="942" y="9061"/>
                  </a:lnTo>
                  <a:lnTo>
                    <a:pt x="1026" y="9165"/>
                  </a:lnTo>
                  <a:lnTo>
                    <a:pt x="1214" y="9124"/>
                  </a:lnTo>
                  <a:lnTo>
                    <a:pt x="1235" y="9144"/>
                  </a:lnTo>
                  <a:lnTo>
                    <a:pt x="1151" y="9207"/>
                  </a:lnTo>
                  <a:lnTo>
                    <a:pt x="1214" y="9228"/>
                  </a:lnTo>
                  <a:lnTo>
                    <a:pt x="1339" y="9165"/>
                  </a:lnTo>
                  <a:lnTo>
                    <a:pt x="1423" y="9165"/>
                  </a:lnTo>
                  <a:lnTo>
                    <a:pt x="1381" y="9228"/>
                  </a:lnTo>
                  <a:lnTo>
                    <a:pt x="1214" y="9312"/>
                  </a:lnTo>
                  <a:lnTo>
                    <a:pt x="1151" y="9375"/>
                  </a:lnTo>
                  <a:lnTo>
                    <a:pt x="1026" y="9354"/>
                  </a:lnTo>
                  <a:lnTo>
                    <a:pt x="942" y="9228"/>
                  </a:lnTo>
                  <a:lnTo>
                    <a:pt x="900" y="9228"/>
                  </a:lnTo>
                  <a:lnTo>
                    <a:pt x="837" y="9270"/>
                  </a:lnTo>
                  <a:lnTo>
                    <a:pt x="753" y="9207"/>
                  </a:lnTo>
                  <a:lnTo>
                    <a:pt x="691" y="9249"/>
                  </a:lnTo>
                  <a:lnTo>
                    <a:pt x="628" y="9228"/>
                  </a:lnTo>
                  <a:lnTo>
                    <a:pt x="544" y="9270"/>
                  </a:lnTo>
                  <a:lnTo>
                    <a:pt x="586" y="9333"/>
                  </a:lnTo>
                  <a:lnTo>
                    <a:pt x="753" y="9354"/>
                  </a:lnTo>
                  <a:lnTo>
                    <a:pt x="858" y="9416"/>
                  </a:lnTo>
                  <a:lnTo>
                    <a:pt x="1005" y="9479"/>
                  </a:lnTo>
                  <a:lnTo>
                    <a:pt x="963" y="9584"/>
                  </a:lnTo>
                  <a:lnTo>
                    <a:pt x="1026" y="9668"/>
                  </a:lnTo>
                  <a:lnTo>
                    <a:pt x="921" y="9688"/>
                  </a:lnTo>
                  <a:lnTo>
                    <a:pt x="900" y="9668"/>
                  </a:lnTo>
                  <a:lnTo>
                    <a:pt x="900" y="9500"/>
                  </a:lnTo>
                  <a:lnTo>
                    <a:pt x="795" y="9479"/>
                  </a:lnTo>
                  <a:lnTo>
                    <a:pt x="691" y="9479"/>
                  </a:lnTo>
                  <a:lnTo>
                    <a:pt x="733" y="9563"/>
                  </a:lnTo>
                  <a:lnTo>
                    <a:pt x="712" y="9626"/>
                  </a:lnTo>
                  <a:lnTo>
                    <a:pt x="586" y="9542"/>
                  </a:lnTo>
                  <a:lnTo>
                    <a:pt x="481" y="9668"/>
                  </a:lnTo>
                  <a:lnTo>
                    <a:pt x="586" y="9730"/>
                  </a:lnTo>
                  <a:lnTo>
                    <a:pt x="502" y="9751"/>
                  </a:lnTo>
                  <a:lnTo>
                    <a:pt x="440" y="9772"/>
                  </a:lnTo>
                  <a:lnTo>
                    <a:pt x="398" y="9668"/>
                  </a:lnTo>
                  <a:lnTo>
                    <a:pt x="230" y="9647"/>
                  </a:lnTo>
                  <a:lnTo>
                    <a:pt x="293" y="9772"/>
                  </a:lnTo>
                  <a:lnTo>
                    <a:pt x="209" y="9793"/>
                  </a:lnTo>
                  <a:lnTo>
                    <a:pt x="189" y="9688"/>
                  </a:lnTo>
                  <a:lnTo>
                    <a:pt x="105" y="9626"/>
                  </a:lnTo>
                  <a:lnTo>
                    <a:pt x="63" y="9647"/>
                  </a:lnTo>
                  <a:lnTo>
                    <a:pt x="63" y="9688"/>
                  </a:lnTo>
                  <a:lnTo>
                    <a:pt x="168" y="9793"/>
                  </a:lnTo>
                  <a:lnTo>
                    <a:pt x="105" y="9856"/>
                  </a:lnTo>
                  <a:lnTo>
                    <a:pt x="168" y="9898"/>
                  </a:lnTo>
                  <a:lnTo>
                    <a:pt x="293" y="9877"/>
                  </a:lnTo>
                  <a:lnTo>
                    <a:pt x="481" y="9898"/>
                  </a:lnTo>
                  <a:lnTo>
                    <a:pt x="586" y="9981"/>
                  </a:lnTo>
                  <a:lnTo>
                    <a:pt x="733" y="9981"/>
                  </a:lnTo>
                  <a:lnTo>
                    <a:pt x="795" y="9940"/>
                  </a:lnTo>
                  <a:lnTo>
                    <a:pt x="858" y="9940"/>
                  </a:lnTo>
                  <a:lnTo>
                    <a:pt x="753" y="10023"/>
                  </a:lnTo>
                  <a:lnTo>
                    <a:pt x="607" y="10023"/>
                  </a:lnTo>
                  <a:lnTo>
                    <a:pt x="544" y="10065"/>
                  </a:lnTo>
                  <a:lnTo>
                    <a:pt x="377" y="9960"/>
                  </a:lnTo>
                  <a:lnTo>
                    <a:pt x="272" y="9981"/>
                  </a:lnTo>
                  <a:lnTo>
                    <a:pt x="209" y="9981"/>
                  </a:lnTo>
                  <a:lnTo>
                    <a:pt x="126" y="10023"/>
                  </a:lnTo>
                  <a:lnTo>
                    <a:pt x="0" y="10065"/>
                  </a:lnTo>
                  <a:lnTo>
                    <a:pt x="0" y="10107"/>
                  </a:lnTo>
                  <a:lnTo>
                    <a:pt x="189" y="10191"/>
                  </a:lnTo>
                  <a:lnTo>
                    <a:pt x="105" y="10274"/>
                  </a:lnTo>
                  <a:lnTo>
                    <a:pt x="209" y="10295"/>
                  </a:lnTo>
                  <a:lnTo>
                    <a:pt x="272" y="10253"/>
                  </a:lnTo>
                  <a:lnTo>
                    <a:pt x="419" y="10253"/>
                  </a:lnTo>
                  <a:lnTo>
                    <a:pt x="314" y="10316"/>
                  </a:lnTo>
                  <a:lnTo>
                    <a:pt x="126" y="10316"/>
                  </a:lnTo>
                  <a:lnTo>
                    <a:pt x="105" y="10358"/>
                  </a:lnTo>
                  <a:lnTo>
                    <a:pt x="63" y="10358"/>
                  </a:lnTo>
                  <a:lnTo>
                    <a:pt x="63" y="10379"/>
                  </a:lnTo>
                  <a:lnTo>
                    <a:pt x="126" y="10400"/>
                  </a:lnTo>
                  <a:lnTo>
                    <a:pt x="189" y="10400"/>
                  </a:lnTo>
                  <a:lnTo>
                    <a:pt x="105" y="10463"/>
                  </a:lnTo>
                  <a:lnTo>
                    <a:pt x="63" y="10484"/>
                  </a:lnTo>
                  <a:lnTo>
                    <a:pt x="63" y="10525"/>
                  </a:lnTo>
                  <a:lnTo>
                    <a:pt x="105" y="10546"/>
                  </a:lnTo>
                  <a:lnTo>
                    <a:pt x="168" y="10630"/>
                  </a:lnTo>
                  <a:lnTo>
                    <a:pt x="293" y="10630"/>
                  </a:lnTo>
                  <a:lnTo>
                    <a:pt x="335" y="10588"/>
                  </a:lnTo>
                  <a:lnTo>
                    <a:pt x="523" y="10546"/>
                  </a:lnTo>
                  <a:lnTo>
                    <a:pt x="649" y="10588"/>
                  </a:lnTo>
                  <a:lnTo>
                    <a:pt x="691" y="10609"/>
                  </a:lnTo>
                  <a:lnTo>
                    <a:pt x="753" y="10546"/>
                  </a:lnTo>
                  <a:lnTo>
                    <a:pt x="753" y="10484"/>
                  </a:lnTo>
                  <a:lnTo>
                    <a:pt x="837" y="10463"/>
                  </a:lnTo>
                  <a:lnTo>
                    <a:pt x="858" y="10525"/>
                  </a:lnTo>
                  <a:lnTo>
                    <a:pt x="963" y="10525"/>
                  </a:lnTo>
                  <a:lnTo>
                    <a:pt x="1067" y="10421"/>
                  </a:lnTo>
                  <a:lnTo>
                    <a:pt x="1130" y="10463"/>
                  </a:lnTo>
                  <a:lnTo>
                    <a:pt x="1130" y="10505"/>
                  </a:lnTo>
                  <a:lnTo>
                    <a:pt x="1046" y="10525"/>
                  </a:lnTo>
                  <a:lnTo>
                    <a:pt x="1151" y="10588"/>
                  </a:lnTo>
                  <a:lnTo>
                    <a:pt x="1214" y="10525"/>
                  </a:lnTo>
                  <a:lnTo>
                    <a:pt x="1214" y="10463"/>
                  </a:lnTo>
                  <a:lnTo>
                    <a:pt x="1277" y="10358"/>
                  </a:lnTo>
                  <a:lnTo>
                    <a:pt x="1256" y="10421"/>
                  </a:lnTo>
                  <a:lnTo>
                    <a:pt x="1339" y="10525"/>
                  </a:lnTo>
                  <a:lnTo>
                    <a:pt x="1277" y="10609"/>
                  </a:lnTo>
                  <a:lnTo>
                    <a:pt x="1130" y="10672"/>
                  </a:lnTo>
                  <a:lnTo>
                    <a:pt x="1046" y="10714"/>
                  </a:lnTo>
                  <a:lnTo>
                    <a:pt x="1109" y="10735"/>
                  </a:lnTo>
                  <a:lnTo>
                    <a:pt x="1046" y="10839"/>
                  </a:lnTo>
                  <a:lnTo>
                    <a:pt x="921" y="10839"/>
                  </a:lnTo>
                  <a:lnTo>
                    <a:pt x="921" y="10797"/>
                  </a:lnTo>
                  <a:lnTo>
                    <a:pt x="963" y="10735"/>
                  </a:lnTo>
                  <a:lnTo>
                    <a:pt x="942" y="10630"/>
                  </a:lnTo>
                  <a:lnTo>
                    <a:pt x="837" y="10609"/>
                  </a:lnTo>
                  <a:lnTo>
                    <a:pt x="733" y="10735"/>
                  </a:lnTo>
                  <a:lnTo>
                    <a:pt x="712" y="10797"/>
                  </a:lnTo>
                  <a:lnTo>
                    <a:pt x="628" y="10693"/>
                  </a:lnTo>
                  <a:lnTo>
                    <a:pt x="523" y="10672"/>
                  </a:lnTo>
                  <a:lnTo>
                    <a:pt x="419" y="10693"/>
                  </a:lnTo>
                  <a:lnTo>
                    <a:pt x="335" y="10672"/>
                  </a:lnTo>
                  <a:lnTo>
                    <a:pt x="209" y="10735"/>
                  </a:lnTo>
                  <a:lnTo>
                    <a:pt x="126" y="10735"/>
                  </a:lnTo>
                  <a:lnTo>
                    <a:pt x="63" y="10693"/>
                  </a:lnTo>
                  <a:lnTo>
                    <a:pt x="21" y="10693"/>
                  </a:lnTo>
                  <a:lnTo>
                    <a:pt x="63" y="10797"/>
                  </a:lnTo>
                  <a:lnTo>
                    <a:pt x="21" y="10839"/>
                  </a:lnTo>
                  <a:lnTo>
                    <a:pt x="84" y="10902"/>
                  </a:lnTo>
                  <a:lnTo>
                    <a:pt x="168" y="10881"/>
                  </a:lnTo>
                  <a:lnTo>
                    <a:pt x="209" y="10818"/>
                  </a:lnTo>
                  <a:lnTo>
                    <a:pt x="293" y="10818"/>
                  </a:lnTo>
                  <a:lnTo>
                    <a:pt x="209" y="10902"/>
                  </a:lnTo>
                  <a:lnTo>
                    <a:pt x="209" y="11007"/>
                  </a:lnTo>
                  <a:lnTo>
                    <a:pt x="168" y="11049"/>
                  </a:lnTo>
                  <a:lnTo>
                    <a:pt x="84" y="11007"/>
                  </a:lnTo>
                  <a:lnTo>
                    <a:pt x="126" y="11132"/>
                  </a:lnTo>
                  <a:lnTo>
                    <a:pt x="189" y="11195"/>
                  </a:lnTo>
                  <a:lnTo>
                    <a:pt x="335" y="11007"/>
                  </a:lnTo>
                  <a:lnTo>
                    <a:pt x="481" y="11049"/>
                  </a:lnTo>
                  <a:lnTo>
                    <a:pt x="419" y="11111"/>
                  </a:lnTo>
                  <a:lnTo>
                    <a:pt x="419" y="11195"/>
                  </a:lnTo>
                  <a:lnTo>
                    <a:pt x="293" y="11258"/>
                  </a:lnTo>
                  <a:lnTo>
                    <a:pt x="314" y="11300"/>
                  </a:lnTo>
                  <a:lnTo>
                    <a:pt x="398" y="11321"/>
                  </a:lnTo>
                  <a:lnTo>
                    <a:pt x="377" y="11404"/>
                  </a:lnTo>
                  <a:lnTo>
                    <a:pt x="419" y="11467"/>
                  </a:lnTo>
                  <a:lnTo>
                    <a:pt x="377" y="11572"/>
                  </a:lnTo>
                  <a:lnTo>
                    <a:pt x="419" y="11572"/>
                  </a:lnTo>
                  <a:lnTo>
                    <a:pt x="502" y="11446"/>
                  </a:lnTo>
                  <a:lnTo>
                    <a:pt x="586" y="11425"/>
                  </a:lnTo>
                  <a:lnTo>
                    <a:pt x="607" y="11300"/>
                  </a:lnTo>
                  <a:lnTo>
                    <a:pt x="816" y="11216"/>
                  </a:lnTo>
                  <a:lnTo>
                    <a:pt x="921" y="11216"/>
                  </a:lnTo>
                  <a:lnTo>
                    <a:pt x="1005" y="11195"/>
                  </a:lnTo>
                  <a:lnTo>
                    <a:pt x="942" y="11237"/>
                  </a:lnTo>
                  <a:lnTo>
                    <a:pt x="837" y="11321"/>
                  </a:lnTo>
                  <a:lnTo>
                    <a:pt x="837" y="11446"/>
                  </a:lnTo>
                  <a:lnTo>
                    <a:pt x="858" y="11530"/>
                  </a:lnTo>
                  <a:lnTo>
                    <a:pt x="795" y="11467"/>
                  </a:lnTo>
                  <a:lnTo>
                    <a:pt x="753" y="11341"/>
                  </a:lnTo>
                  <a:lnTo>
                    <a:pt x="712" y="11341"/>
                  </a:lnTo>
                  <a:lnTo>
                    <a:pt x="628" y="11467"/>
                  </a:lnTo>
                  <a:lnTo>
                    <a:pt x="586" y="11509"/>
                  </a:lnTo>
                  <a:lnTo>
                    <a:pt x="691" y="11530"/>
                  </a:lnTo>
                  <a:lnTo>
                    <a:pt x="586" y="11655"/>
                  </a:lnTo>
                  <a:lnTo>
                    <a:pt x="502" y="11655"/>
                  </a:lnTo>
                  <a:lnTo>
                    <a:pt x="481" y="11739"/>
                  </a:lnTo>
                  <a:lnTo>
                    <a:pt x="523" y="11760"/>
                  </a:lnTo>
                  <a:lnTo>
                    <a:pt x="691" y="11760"/>
                  </a:lnTo>
                  <a:lnTo>
                    <a:pt x="733" y="11823"/>
                  </a:lnTo>
                  <a:lnTo>
                    <a:pt x="607" y="11844"/>
                  </a:lnTo>
                  <a:lnTo>
                    <a:pt x="586" y="11885"/>
                  </a:lnTo>
                  <a:lnTo>
                    <a:pt x="544" y="11969"/>
                  </a:lnTo>
                  <a:lnTo>
                    <a:pt x="440" y="11885"/>
                  </a:lnTo>
                  <a:lnTo>
                    <a:pt x="398" y="11927"/>
                  </a:lnTo>
                  <a:lnTo>
                    <a:pt x="377" y="12032"/>
                  </a:lnTo>
                  <a:lnTo>
                    <a:pt x="335" y="11885"/>
                  </a:lnTo>
                  <a:lnTo>
                    <a:pt x="272" y="11948"/>
                  </a:lnTo>
                  <a:lnTo>
                    <a:pt x="168" y="12074"/>
                  </a:lnTo>
                  <a:lnTo>
                    <a:pt x="209" y="12178"/>
                  </a:lnTo>
                  <a:lnTo>
                    <a:pt x="335" y="12367"/>
                  </a:lnTo>
                  <a:lnTo>
                    <a:pt x="398" y="12262"/>
                  </a:lnTo>
                  <a:lnTo>
                    <a:pt x="419" y="12283"/>
                  </a:lnTo>
                  <a:lnTo>
                    <a:pt x="502" y="12262"/>
                  </a:lnTo>
                  <a:lnTo>
                    <a:pt x="481" y="12199"/>
                  </a:lnTo>
                  <a:lnTo>
                    <a:pt x="523" y="12095"/>
                  </a:lnTo>
                  <a:lnTo>
                    <a:pt x="649" y="12178"/>
                  </a:lnTo>
                  <a:lnTo>
                    <a:pt x="607" y="12241"/>
                  </a:lnTo>
                  <a:lnTo>
                    <a:pt x="649" y="12304"/>
                  </a:lnTo>
                  <a:lnTo>
                    <a:pt x="628" y="12388"/>
                  </a:lnTo>
                  <a:lnTo>
                    <a:pt x="586" y="12450"/>
                  </a:lnTo>
                  <a:lnTo>
                    <a:pt x="628" y="12597"/>
                  </a:lnTo>
                  <a:lnTo>
                    <a:pt x="691" y="12555"/>
                  </a:lnTo>
                  <a:lnTo>
                    <a:pt x="816" y="12513"/>
                  </a:lnTo>
                  <a:lnTo>
                    <a:pt x="900" y="12597"/>
                  </a:lnTo>
                  <a:lnTo>
                    <a:pt x="753" y="12597"/>
                  </a:lnTo>
                  <a:lnTo>
                    <a:pt x="712" y="12639"/>
                  </a:lnTo>
                  <a:lnTo>
                    <a:pt x="753" y="12722"/>
                  </a:lnTo>
                  <a:lnTo>
                    <a:pt x="753" y="12785"/>
                  </a:lnTo>
                  <a:lnTo>
                    <a:pt x="544" y="12618"/>
                  </a:lnTo>
                  <a:lnTo>
                    <a:pt x="481" y="12639"/>
                  </a:lnTo>
                  <a:lnTo>
                    <a:pt x="419" y="12597"/>
                  </a:lnTo>
                  <a:lnTo>
                    <a:pt x="314" y="12597"/>
                  </a:lnTo>
                  <a:lnTo>
                    <a:pt x="314" y="12701"/>
                  </a:lnTo>
                  <a:lnTo>
                    <a:pt x="272" y="12764"/>
                  </a:lnTo>
                  <a:lnTo>
                    <a:pt x="419" y="12994"/>
                  </a:lnTo>
                  <a:lnTo>
                    <a:pt x="523" y="13015"/>
                  </a:lnTo>
                  <a:lnTo>
                    <a:pt x="691" y="13141"/>
                  </a:lnTo>
                  <a:lnTo>
                    <a:pt x="900" y="13245"/>
                  </a:lnTo>
                  <a:lnTo>
                    <a:pt x="921" y="13308"/>
                  </a:lnTo>
                  <a:lnTo>
                    <a:pt x="858" y="13329"/>
                  </a:lnTo>
                  <a:lnTo>
                    <a:pt x="963" y="13413"/>
                  </a:lnTo>
                  <a:lnTo>
                    <a:pt x="1026" y="13392"/>
                  </a:lnTo>
                  <a:lnTo>
                    <a:pt x="1005" y="13287"/>
                  </a:lnTo>
                  <a:lnTo>
                    <a:pt x="1067" y="13287"/>
                  </a:lnTo>
                  <a:lnTo>
                    <a:pt x="1151" y="13329"/>
                  </a:lnTo>
                  <a:lnTo>
                    <a:pt x="1130" y="13350"/>
                  </a:lnTo>
                  <a:lnTo>
                    <a:pt x="1235" y="13497"/>
                  </a:lnTo>
                  <a:lnTo>
                    <a:pt x="1277" y="13434"/>
                  </a:lnTo>
                  <a:lnTo>
                    <a:pt x="1339" y="13455"/>
                  </a:lnTo>
                  <a:lnTo>
                    <a:pt x="1444" y="13413"/>
                  </a:lnTo>
                  <a:lnTo>
                    <a:pt x="1570" y="13308"/>
                  </a:lnTo>
                  <a:lnTo>
                    <a:pt x="1632" y="13287"/>
                  </a:lnTo>
                  <a:lnTo>
                    <a:pt x="1653" y="13225"/>
                  </a:lnTo>
                  <a:lnTo>
                    <a:pt x="1674" y="13245"/>
                  </a:lnTo>
                  <a:lnTo>
                    <a:pt x="1695" y="13329"/>
                  </a:lnTo>
                  <a:lnTo>
                    <a:pt x="1779" y="13329"/>
                  </a:lnTo>
                  <a:lnTo>
                    <a:pt x="1988" y="13120"/>
                  </a:lnTo>
                  <a:lnTo>
                    <a:pt x="1967" y="13078"/>
                  </a:lnTo>
                  <a:lnTo>
                    <a:pt x="1883" y="12932"/>
                  </a:lnTo>
                  <a:lnTo>
                    <a:pt x="2051" y="13036"/>
                  </a:lnTo>
                  <a:lnTo>
                    <a:pt x="2155" y="12911"/>
                  </a:lnTo>
                  <a:lnTo>
                    <a:pt x="2114" y="12890"/>
                  </a:lnTo>
                  <a:lnTo>
                    <a:pt x="2197" y="12827"/>
                  </a:lnTo>
                  <a:lnTo>
                    <a:pt x="2176" y="12764"/>
                  </a:lnTo>
                  <a:lnTo>
                    <a:pt x="2281" y="12701"/>
                  </a:lnTo>
                  <a:lnTo>
                    <a:pt x="2386" y="12681"/>
                  </a:lnTo>
                  <a:lnTo>
                    <a:pt x="2386" y="12597"/>
                  </a:lnTo>
                  <a:lnTo>
                    <a:pt x="2302" y="12492"/>
                  </a:lnTo>
                  <a:lnTo>
                    <a:pt x="2323" y="12409"/>
                  </a:lnTo>
                  <a:lnTo>
                    <a:pt x="2260" y="12304"/>
                  </a:lnTo>
                  <a:lnTo>
                    <a:pt x="2155" y="12241"/>
                  </a:lnTo>
                  <a:lnTo>
                    <a:pt x="2176" y="12157"/>
                  </a:lnTo>
                  <a:lnTo>
                    <a:pt x="2218" y="12178"/>
                  </a:lnTo>
                  <a:lnTo>
                    <a:pt x="2323" y="12304"/>
                  </a:lnTo>
                  <a:lnTo>
                    <a:pt x="2386" y="12471"/>
                  </a:lnTo>
                  <a:lnTo>
                    <a:pt x="2406" y="12492"/>
                  </a:lnTo>
                  <a:lnTo>
                    <a:pt x="2490" y="12513"/>
                  </a:lnTo>
                  <a:lnTo>
                    <a:pt x="2469" y="12576"/>
                  </a:lnTo>
                  <a:lnTo>
                    <a:pt x="2511" y="12639"/>
                  </a:lnTo>
                  <a:lnTo>
                    <a:pt x="2616" y="12597"/>
                  </a:lnTo>
                  <a:lnTo>
                    <a:pt x="2595" y="12513"/>
                  </a:lnTo>
                  <a:lnTo>
                    <a:pt x="2532" y="12492"/>
                  </a:lnTo>
                  <a:lnTo>
                    <a:pt x="2595" y="12409"/>
                  </a:lnTo>
                  <a:lnTo>
                    <a:pt x="2678" y="12492"/>
                  </a:lnTo>
                  <a:lnTo>
                    <a:pt x="2699" y="12555"/>
                  </a:lnTo>
                  <a:lnTo>
                    <a:pt x="2825" y="12409"/>
                  </a:lnTo>
                  <a:lnTo>
                    <a:pt x="2846" y="12283"/>
                  </a:lnTo>
                  <a:lnTo>
                    <a:pt x="2825" y="12178"/>
                  </a:lnTo>
                  <a:lnTo>
                    <a:pt x="2741" y="12157"/>
                  </a:lnTo>
                  <a:lnTo>
                    <a:pt x="2720" y="12074"/>
                  </a:lnTo>
                  <a:lnTo>
                    <a:pt x="2783" y="12053"/>
                  </a:lnTo>
                  <a:lnTo>
                    <a:pt x="2783" y="11990"/>
                  </a:lnTo>
                  <a:lnTo>
                    <a:pt x="2825" y="11990"/>
                  </a:lnTo>
                  <a:lnTo>
                    <a:pt x="2888" y="11948"/>
                  </a:lnTo>
                  <a:lnTo>
                    <a:pt x="2825" y="11865"/>
                  </a:lnTo>
                  <a:lnTo>
                    <a:pt x="2825" y="11760"/>
                  </a:lnTo>
                  <a:lnTo>
                    <a:pt x="2909" y="11718"/>
                  </a:lnTo>
                  <a:lnTo>
                    <a:pt x="2992" y="11781"/>
                  </a:lnTo>
                  <a:lnTo>
                    <a:pt x="2930" y="11885"/>
                  </a:lnTo>
                  <a:lnTo>
                    <a:pt x="2950" y="12032"/>
                  </a:lnTo>
                  <a:lnTo>
                    <a:pt x="2930" y="12095"/>
                  </a:lnTo>
                  <a:lnTo>
                    <a:pt x="2992" y="12199"/>
                  </a:lnTo>
                  <a:lnTo>
                    <a:pt x="3013" y="12283"/>
                  </a:lnTo>
                  <a:lnTo>
                    <a:pt x="3118" y="12409"/>
                  </a:lnTo>
                  <a:lnTo>
                    <a:pt x="3264" y="12409"/>
                  </a:lnTo>
                  <a:lnTo>
                    <a:pt x="3327" y="12450"/>
                  </a:lnTo>
                  <a:lnTo>
                    <a:pt x="3264" y="12492"/>
                  </a:lnTo>
                  <a:lnTo>
                    <a:pt x="3348" y="12555"/>
                  </a:lnTo>
                  <a:lnTo>
                    <a:pt x="3432" y="12639"/>
                  </a:lnTo>
                  <a:lnTo>
                    <a:pt x="3474" y="12555"/>
                  </a:lnTo>
                  <a:lnTo>
                    <a:pt x="3453" y="12178"/>
                  </a:lnTo>
                  <a:lnTo>
                    <a:pt x="3369" y="12032"/>
                  </a:lnTo>
                  <a:lnTo>
                    <a:pt x="3432" y="11948"/>
                  </a:lnTo>
                  <a:lnTo>
                    <a:pt x="3515" y="11885"/>
                  </a:lnTo>
                  <a:lnTo>
                    <a:pt x="3432" y="11781"/>
                  </a:lnTo>
                  <a:lnTo>
                    <a:pt x="3474" y="11718"/>
                  </a:lnTo>
                  <a:lnTo>
                    <a:pt x="3662" y="11676"/>
                  </a:lnTo>
                  <a:lnTo>
                    <a:pt x="3683" y="11593"/>
                  </a:lnTo>
                  <a:lnTo>
                    <a:pt x="3683" y="11467"/>
                  </a:lnTo>
                  <a:lnTo>
                    <a:pt x="3766" y="11321"/>
                  </a:lnTo>
                  <a:lnTo>
                    <a:pt x="3683" y="11195"/>
                  </a:lnTo>
                  <a:lnTo>
                    <a:pt x="3662" y="10923"/>
                  </a:lnTo>
                  <a:lnTo>
                    <a:pt x="3536" y="10714"/>
                  </a:lnTo>
                  <a:lnTo>
                    <a:pt x="3557" y="10609"/>
                  </a:lnTo>
                  <a:lnTo>
                    <a:pt x="3829" y="10525"/>
                  </a:lnTo>
                  <a:lnTo>
                    <a:pt x="3829" y="10358"/>
                  </a:lnTo>
                  <a:lnTo>
                    <a:pt x="3871" y="10212"/>
                  </a:lnTo>
                  <a:lnTo>
                    <a:pt x="3662" y="10002"/>
                  </a:lnTo>
                  <a:lnTo>
                    <a:pt x="3515" y="9898"/>
                  </a:lnTo>
                  <a:lnTo>
                    <a:pt x="3515" y="9688"/>
                  </a:lnTo>
                  <a:lnTo>
                    <a:pt x="3536" y="9479"/>
                  </a:lnTo>
                  <a:lnTo>
                    <a:pt x="3515" y="9249"/>
                  </a:lnTo>
                  <a:lnTo>
                    <a:pt x="3453" y="9103"/>
                  </a:lnTo>
                  <a:lnTo>
                    <a:pt x="3515" y="8914"/>
                  </a:lnTo>
                  <a:lnTo>
                    <a:pt x="3453" y="8621"/>
                  </a:lnTo>
                  <a:lnTo>
                    <a:pt x="3411" y="8308"/>
                  </a:lnTo>
                  <a:lnTo>
                    <a:pt x="3453" y="8077"/>
                  </a:lnTo>
                  <a:lnTo>
                    <a:pt x="3578" y="7847"/>
                  </a:lnTo>
                  <a:lnTo>
                    <a:pt x="3683" y="7764"/>
                  </a:lnTo>
                  <a:lnTo>
                    <a:pt x="3850" y="7784"/>
                  </a:lnTo>
                  <a:lnTo>
                    <a:pt x="4059" y="7805"/>
                  </a:lnTo>
                  <a:lnTo>
                    <a:pt x="4164" y="7680"/>
                  </a:lnTo>
                  <a:lnTo>
                    <a:pt x="4143" y="7450"/>
                  </a:lnTo>
                  <a:lnTo>
                    <a:pt x="4080" y="7366"/>
                  </a:lnTo>
                  <a:lnTo>
                    <a:pt x="4080" y="7240"/>
                  </a:lnTo>
                  <a:lnTo>
                    <a:pt x="4290" y="6738"/>
                  </a:lnTo>
                  <a:lnTo>
                    <a:pt x="4290" y="6487"/>
                  </a:lnTo>
                  <a:lnTo>
                    <a:pt x="4352" y="6215"/>
                  </a:lnTo>
                  <a:lnTo>
                    <a:pt x="4394" y="6069"/>
                  </a:lnTo>
                  <a:lnTo>
                    <a:pt x="4394" y="5901"/>
                  </a:lnTo>
                  <a:lnTo>
                    <a:pt x="4311" y="5818"/>
                  </a:lnTo>
                  <a:lnTo>
                    <a:pt x="4311" y="5692"/>
                  </a:lnTo>
                  <a:lnTo>
                    <a:pt x="4499" y="5587"/>
                  </a:lnTo>
                  <a:lnTo>
                    <a:pt x="4708" y="5567"/>
                  </a:lnTo>
                  <a:lnTo>
                    <a:pt x="4792" y="5483"/>
                  </a:lnTo>
                  <a:lnTo>
                    <a:pt x="4813" y="5357"/>
                  </a:lnTo>
                  <a:lnTo>
                    <a:pt x="4980" y="5064"/>
                  </a:lnTo>
                  <a:lnTo>
                    <a:pt x="5127" y="4855"/>
                  </a:lnTo>
                  <a:lnTo>
                    <a:pt x="5189" y="4730"/>
                  </a:lnTo>
                  <a:lnTo>
                    <a:pt x="5106" y="4541"/>
                  </a:lnTo>
                  <a:lnTo>
                    <a:pt x="5043" y="4458"/>
                  </a:lnTo>
                  <a:lnTo>
                    <a:pt x="5043" y="4206"/>
                  </a:lnTo>
                  <a:lnTo>
                    <a:pt x="5127" y="4186"/>
                  </a:lnTo>
                  <a:lnTo>
                    <a:pt x="5189" y="4081"/>
                  </a:lnTo>
                  <a:lnTo>
                    <a:pt x="5231" y="3934"/>
                  </a:lnTo>
                  <a:lnTo>
                    <a:pt x="5315" y="3893"/>
                  </a:lnTo>
                  <a:lnTo>
                    <a:pt x="5399" y="3704"/>
                  </a:lnTo>
                  <a:lnTo>
                    <a:pt x="5524" y="3600"/>
                  </a:lnTo>
                  <a:lnTo>
                    <a:pt x="5629" y="3683"/>
                  </a:lnTo>
                  <a:lnTo>
                    <a:pt x="5712" y="3725"/>
                  </a:lnTo>
                  <a:lnTo>
                    <a:pt x="5754" y="3725"/>
                  </a:lnTo>
                  <a:lnTo>
                    <a:pt x="5859" y="3621"/>
                  </a:lnTo>
                  <a:lnTo>
                    <a:pt x="5775" y="3516"/>
                  </a:lnTo>
                  <a:lnTo>
                    <a:pt x="5859" y="3474"/>
                  </a:lnTo>
                  <a:lnTo>
                    <a:pt x="5859" y="3390"/>
                  </a:lnTo>
                  <a:lnTo>
                    <a:pt x="5880" y="3349"/>
                  </a:lnTo>
                  <a:lnTo>
                    <a:pt x="5775" y="3181"/>
                  </a:lnTo>
                  <a:lnTo>
                    <a:pt x="5838" y="3160"/>
                  </a:lnTo>
                  <a:lnTo>
                    <a:pt x="6026" y="3160"/>
                  </a:lnTo>
                  <a:lnTo>
                    <a:pt x="6152" y="3077"/>
                  </a:lnTo>
                  <a:lnTo>
                    <a:pt x="6340" y="3139"/>
                  </a:lnTo>
                  <a:lnTo>
                    <a:pt x="6445" y="3202"/>
                  </a:lnTo>
                  <a:lnTo>
                    <a:pt x="6570" y="3223"/>
                  </a:lnTo>
                  <a:lnTo>
                    <a:pt x="6654" y="3286"/>
                  </a:lnTo>
                  <a:lnTo>
                    <a:pt x="6696" y="3265"/>
                  </a:lnTo>
                  <a:lnTo>
                    <a:pt x="6759" y="3307"/>
                  </a:lnTo>
                  <a:lnTo>
                    <a:pt x="6759" y="3160"/>
                  </a:lnTo>
                  <a:lnTo>
                    <a:pt x="6696" y="3077"/>
                  </a:lnTo>
                  <a:lnTo>
                    <a:pt x="6717" y="2888"/>
                  </a:lnTo>
                  <a:lnTo>
                    <a:pt x="6800" y="2846"/>
                  </a:lnTo>
                  <a:lnTo>
                    <a:pt x="6779" y="2700"/>
                  </a:lnTo>
                  <a:lnTo>
                    <a:pt x="6696" y="2658"/>
                  </a:lnTo>
                  <a:lnTo>
                    <a:pt x="6675" y="2554"/>
                  </a:lnTo>
                  <a:lnTo>
                    <a:pt x="6675" y="2554"/>
                  </a:lnTo>
                  <a:lnTo>
                    <a:pt x="6800" y="2616"/>
                  </a:lnTo>
                  <a:lnTo>
                    <a:pt x="6926" y="2574"/>
                  </a:lnTo>
                  <a:lnTo>
                    <a:pt x="6989" y="2554"/>
                  </a:lnTo>
                  <a:lnTo>
                    <a:pt x="7010" y="2533"/>
                  </a:lnTo>
                  <a:lnTo>
                    <a:pt x="7072" y="2533"/>
                  </a:lnTo>
                  <a:lnTo>
                    <a:pt x="7093" y="2512"/>
                  </a:lnTo>
                  <a:lnTo>
                    <a:pt x="7072" y="2428"/>
                  </a:lnTo>
                  <a:lnTo>
                    <a:pt x="7093" y="2323"/>
                  </a:lnTo>
                  <a:lnTo>
                    <a:pt x="7177" y="2261"/>
                  </a:lnTo>
                  <a:lnTo>
                    <a:pt x="7282" y="2261"/>
                  </a:lnTo>
                  <a:lnTo>
                    <a:pt x="7344" y="2407"/>
                  </a:lnTo>
                  <a:lnTo>
                    <a:pt x="7616" y="2616"/>
                  </a:lnTo>
                  <a:lnTo>
                    <a:pt x="7637" y="2742"/>
                  </a:lnTo>
                  <a:lnTo>
                    <a:pt x="7742" y="2846"/>
                  </a:lnTo>
                  <a:lnTo>
                    <a:pt x="7909" y="2930"/>
                  </a:lnTo>
                  <a:lnTo>
                    <a:pt x="8160" y="2930"/>
                  </a:lnTo>
                  <a:lnTo>
                    <a:pt x="8328" y="2784"/>
                  </a:lnTo>
                  <a:lnTo>
                    <a:pt x="8391" y="2700"/>
                  </a:lnTo>
                  <a:lnTo>
                    <a:pt x="8495" y="2700"/>
                  </a:lnTo>
                  <a:lnTo>
                    <a:pt x="8704" y="2846"/>
                  </a:lnTo>
                  <a:lnTo>
                    <a:pt x="8851" y="2867"/>
                  </a:lnTo>
                  <a:lnTo>
                    <a:pt x="8893" y="2742"/>
                  </a:lnTo>
                  <a:lnTo>
                    <a:pt x="8976" y="2679"/>
                  </a:lnTo>
                  <a:lnTo>
                    <a:pt x="9060" y="2616"/>
                  </a:lnTo>
                  <a:lnTo>
                    <a:pt x="9165" y="2616"/>
                  </a:lnTo>
                  <a:lnTo>
                    <a:pt x="9269" y="2554"/>
                  </a:lnTo>
                  <a:lnTo>
                    <a:pt x="9311" y="2470"/>
                  </a:lnTo>
                  <a:lnTo>
                    <a:pt x="9269" y="2365"/>
                  </a:lnTo>
                  <a:lnTo>
                    <a:pt x="9207" y="2219"/>
                  </a:lnTo>
                  <a:lnTo>
                    <a:pt x="9228" y="1905"/>
                  </a:lnTo>
                  <a:lnTo>
                    <a:pt x="9290" y="1821"/>
                  </a:lnTo>
                  <a:lnTo>
                    <a:pt x="9228" y="1717"/>
                  </a:lnTo>
                  <a:lnTo>
                    <a:pt x="9290" y="1696"/>
                  </a:lnTo>
                  <a:lnTo>
                    <a:pt x="9395" y="1570"/>
                  </a:lnTo>
                  <a:lnTo>
                    <a:pt x="9374" y="1507"/>
                  </a:lnTo>
                  <a:lnTo>
                    <a:pt x="9500" y="1424"/>
                  </a:lnTo>
                  <a:lnTo>
                    <a:pt x="9646" y="1486"/>
                  </a:lnTo>
                  <a:lnTo>
                    <a:pt x="9730" y="1466"/>
                  </a:lnTo>
                  <a:lnTo>
                    <a:pt x="9730" y="1403"/>
                  </a:lnTo>
                  <a:lnTo>
                    <a:pt x="9813" y="1298"/>
                  </a:lnTo>
                  <a:lnTo>
                    <a:pt x="10065" y="1298"/>
                  </a:lnTo>
                  <a:lnTo>
                    <a:pt x="10169" y="1382"/>
                  </a:lnTo>
                  <a:lnTo>
                    <a:pt x="10316" y="1528"/>
                  </a:lnTo>
                  <a:lnTo>
                    <a:pt x="10378" y="1633"/>
                  </a:lnTo>
                  <a:lnTo>
                    <a:pt x="10525" y="1654"/>
                  </a:lnTo>
                  <a:lnTo>
                    <a:pt x="10692" y="1696"/>
                  </a:lnTo>
                  <a:lnTo>
                    <a:pt x="10755" y="1800"/>
                  </a:lnTo>
                  <a:lnTo>
                    <a:pt x="10860" y="1905"/>
                  </a:lnTo>
                  <a:lnTo>
                    <a:pt x="10839" y="2030"/>
                  </a:lnTo>
                  <a:lnTo>
                    <a:pt x="10734" y="2177"/>
                  </a:lnTo>
                  <a:lnTo>
                    <a:pt x="10755" y="2428"/>
                  </a:lnTo>
                  <a:lnTo>
                    <a:pt x="10839" y="2428"/>
                  </a:lnTo>
                  <a:lnTo>
                    <a:pt x="10839" y="2219"/>
                  </a:lnTo>
                  <a:lnTo>
                    <a:pt x="10985" y="2051"/>
                  </a:lnTo>
                  <a:lnTo>
                    <a:pt x="11111" y="2030"/>
                  </a:lnTo>
                  <a:lnTo>
                    <a:pt x="11194" y="1926"/>
                  </a:lnTo>
                  <a:lnTo>
                    <a:pt x="11194" y="1779"/>
                  </a:lnTo>
                  <a:lnTo>
                    <a:pt x="11299" y="1738"/>
                  </a:lnTo>
                  <a:lnTo>
                    <a:pt x="11404" y="1800"/>
                  </a:lnTo>
                  <a:lnTo>
                    <a:pt x="11487" y="1717"/>
                  </a:lnTo>
                  <a:lnTo>
                    <a:pt x="11487" y="1591"/>
                  </a:lnTo>
                  <a:lnTo>
                    <a:pt x="11425" y="1591"/>
                  </a:lnTo>
                  <a:lnTo>
                    <a:pt x="11362" y="1507"/>
                  </a:lnTo>
                  <a:lnTo>
                    <a:pt x="11299" y="1507"/>
                  </a:lnTo>
                  <a:lnTo>
                    <a:pt x="11278" y="1528"/>
                  </a:lnTo>
                  <a:lnTo>
                    <a:pt x="11278" y="1612"/>
                  </a:lnTo>
                  <a:lnTo>
                    <a:pt x="11215" y="1570"/>
                  </a:lnTo>
                  <a:lnTo>
                    <a:pt x="11194" y="1507"/>
                  </a:lnTo>
                  <a:lnTo>
                    <a:pt x="11153" y="1507"/>
                  </a:lnTo>
                  <a:lnTo>
                    <a:pt x="11153" y="1570"/>
                  </a:lnTo>
                  <a:lnTo>
                    <a:pt x="11111" y="1696"/>
                  </a:lnTo>
                  <a:lnTo>
                    <a:pt x="11090" y="1654"/>
                  </a:lnTo>
                  <a:lnTo>
                    <a:pt x="11048" y="1591"/>
                  </a:lnTo>
                  <a:lnTo>
                    <a:pt x="10964" y="1633"/>
                  </a:lnTo>
                  <a:lnTo>
                    <a:pt x="10943" y="1696"/>
                  </a:lnTo>
                  <a:lnTo>
                    <a:pt x="10901" y="1612"/>
                  </a:lnTo>
                  <a:lnTo>
                    <a:pt x="10881" y="1486"/>
                  </a:lnTo>
                  <a:lnTo>
                    <a:pt x="10839" y="1486"/>
                  </a:lnTo>
                  <a:lnTo>
                    <a:pt x="10776" y="1361"/>
                  </a:lnTo>
                  <a:lnTo>
                    <a:pt x="10734" y="1319"/>
                  </a:lnTo>
                  <a:lnTo>
                    <a:pt x="10650" y="1319"/>
                  </a:lnTo>
                  <a:lnTo>
                    <a:pt x="10567" y="1298"/>
                  </a:lnTo>
                  <a:lnTo>
                    <a:pt x="10420" y="1277"/>
                  </a:lnTo>
                  <a:lnTo>
                    <a:pt x="10357" y="1193"/>
                  </a:lnTo>
                  <a:lnTo>
                    <a:pt x="10378" y="1173"/>
                  </a:lnTo>
                  <a:lnTo>
                    <a:pt x="10546" y="1214"/>
                  </a:lnTo>
                  <a:lnTo>
                    <a:pt x="10692" y="1193"/>
                  </a:lnTo>
                  <a:lnTo>
                    <a:pt x="10797" y="1214"/>
                  </a:lnTo>
                  <a:lnTo>
                    <a:pt x="11048" y="1256"/>
                  </a:lnTo>
                  <a:lnTo>
                    <a:pt x="11194" y="1193"/>
                  </a:lnTo>
                  <a:lnTo>
                    <a:pt x="11299" y="984"/>
                  </a:lnTo>
                  <a:lnTo>
                    <a:pt x="11508" y="942"/>
                  </a:lnTo>
                  <a:lnTo>
                    <a:pt x="11613" y="859"/>
                  </a:lnTo>
                  <a:lnTo>
                    <a:pt x="11613" y="838"/>
                  </a:lnTo>
                  <a:lnTo>
                    <a:pt x="11529" y="796"/>
                  </a:lnTo>
                  <a:lnTo>
                    <a:pt x="11508" y="754"/>
                  </a:lnTo>
                  <a:lnTo>
                    <a:pt x="11425" y="733"/>
                  </a:lnTo>
                  <a:lnTo>
                    <a:pt x="11320" y="754"/>
                  </a:lnTo>
                  <a:lnTo>
                    <a:pt x="11194" y="608"/>
                  </a:lnTo>
                  <a:lnTo>
                    <a:pt x="11111" y="608"/>
                  </a:lnTo>
                  <a:lnTo>
                    <a:pt x="11006" y="733"/>
                  </a:lnTo>
                  <a:lnTo>
                    <a:pt x="10964" y="733"/>
                  </a:lnTo>
                  <a:lnTo>
                    <a:pt x="10943" y="691"/>
                  </a:lnTo>
                  <a:lnTo>
                    <a:pt x="11048" y="649"/>
                  </a:lnTo>
                  <a:lnTo>
                    <a:pt x="11048" y="566"/>
                  </a:lnTo>
                  <a:lnTo>
                    <a:pt x="10943" y="524"/>
                  </a:lnTo>
                  <a:lnTo>
                    <a:pt x="10901" y="482"/>
                  </a:lnTo>
                  <a:lnTo>
                    <a:pt x="10839" y="482"/>
                  </a:lnTo>
                  <a:lnTo>
                    <a:pt x="10776" y="608"/>
                  </a:lnTo>
                  <a:lnTo>
                    <a:pt x="10734" y="608"/>
                  </a:lnTo>
                  <a:lnTo>
                    <a:pt x="10734" y="524"/>
                  </a:lnTo>
                  <a:lnTo>
                    <a:pt x="10671" y="545"/>
                  </a:lnTo>
                  <a:lnTo>
                    <a:pt x="10650" y="587"/>
                  </a:lnTo>
                  <a:lnTo>
                    <a:pt x="10588" y="587"/>
                  </a:lnTo>
                  <a:lnTo>
                    <a:pt x="10567" y="545"/>
                  </a:lnTo>
                  <a:lnTo>
                    <a:pt x="10650" y="482"/>
                  </a:lnTo>
                  <a:lnTo>
                    <a:pt x="10650" y="419"/>
                  </a:lnTo>
                  <a:lnTo>
                    <a:pt x="10546" y="357"/>
                  </a:lnTo>
                  <a:lnTo>
                    <a:pt x="10420" y="357"/>
                  </a:lnTo>
                  <a:lnTo>
                    <a:pt x="10357" y="377"/>
                  </a:lnTo>
                  <a:lnTo>
                    <a:pt x="10337" y="545"/>
                  </a:lnTo>
                  <a:lnTo>
                    <a:pt x="10253" y="587"/>
                  </a:lnTo>
                  <a:lnTo>
                    <a:pt x="10253" y="649"/>
                  </a:lnTo>
                  <a:lnTo>
                    <a:pt x="10316" y="796"/>
                  </a:lnTo>
                  <a:lnTo>
                    <a:pt x="10316" y="880"/>
                  </a:lnTo>
                  <a:lnTo>
                    <a:pt x="10253" y="942"/>
                  </a:lnTo>
                  <a:lnTo>
                    <a:pt x="10211" y="838"/>
                  </a:lnTo>
                  <a:lnTo>
                    <a:pt x="10127" y="838"/>
                  </a:lnTo>
                  <a:lnTo>
                    <a:pt x="10127" y="859"/>
                  </a:lnTo>
                  <a:lnTo>
                    <a:pt x="10023" y="838"/>
                  </a:lnTo>
                  <a:lnTo>
                    <a:pt x="9897" y="901"/>
                  </a:lnTo>
                  <a:lnTo>
                    <a:pt x="9897" y="901"/>
                  </a:lnTo>
                  <a:lnTo>
                    <a:pt x="10002" y="754"/>
                  </a:lnTo>
                  <a:lnTo>
                    <a:pt x="10065" y="733"/>
                  </a:lnTo>
                  <a:lnTo>
                    <a:pt x="10127" y="608"/>
                  </a:lnTo>
                  <a:lnTo>
                    <a:pt x="10127" y="566"/>
                  </a:lnTo>
                  <a:lnTo>
                    <a:pt x="10065" y="566"/>
                  </a:lnTo>
                  <a:lnTo>
                    <a:pt x="9960" y="649"/>
                  </a:lnTo>
                  <a:lnTo>
                    <a:pt x="9897" y="649"/>
                  </a:lnTo>
                  <a:lnTo>
                    <a:pt x="9918" y="587"/>
                  </a:lnTo>
                  <a:lnTo>
                    <a:pt x="10002" y="524"/>
                  </a:lnTo>
                  <a:lnTo>
                    <a:pt x="10002" y="482"/>
                  </a:lnTo>
                  <a:lnTo>
                    <a:pt x="9897" y="461"/>
                  </a:lnTo>
                  <a:lnTo>
                    <a:pt x="9855" y="419"/>
                  </a:lnTo>
                  <a:lnTo>
                    <a:pt x="9960" y="377"/>
                  </a:lnTo>
                  <a:lnTo>
                    <a:pt x="10002" y="419"/>
                  </a:lnTo>
                  <a:lnTo>
                    <a:pt x="10127" y="419"/>
                  </a:lnTo>
                  <a:lnTo>
                    <a:pt x="10169" y="231"/>
                  </a:lnTo>
                  <a:lnTo>
                    <a:pt x="10169" y="168"/>
                  </a:lnTo>
                  <a:lnTo>
                    <a:pt x="10044" y="210"/>
                  </a:lnTo>
                  <a:lnTo>
                    <a:pt x="10002" y="147"/>
                  </a:lnTo>
                  <a:lnTo>
                    <a:pt x="10023" y="64"/>
                  </a:lnTo>
                  <a:lnTo>
                    <a:pt x="10002" y="1"/>
                  </a:lnTo>
                  <a:lnTo>
                    <a:pt x="9918" y="64"/>
                  </a:lnTo>
                  <a:lnTo>
                    <a:pt x="9855" y="64"/>
                  </a:lnTo>
                  <a:lnTo>
                    <a:pt x="979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70"/>
            <p:cNvSpPr/>
            <p:nvPr/>
          </p:nvSpPr>
          <p:spPr>
            <a:xfrm>
              <a:off x="3810372" y="2589242"/>
              <a:ext cx="68528" cy="147786"/>
            </a:xfrm>
            <a:custGeom>
              <a:avLst/>
              <a:gdLst/>
              <a:ahLst/>
              <a:cxnLst/>
              <a:rect l="l" t="t" r="r" b="b"/>
              <a:pathLst>
                <a:path w="5755" h="12995" extrusionOk="0">
                  <a:moveTo>
                    <a:pt x="3788" y="1"/>
                  </a:moveTo>
                  <a:lnTo>
                    <a:pt x="3725" y="21"/>
                  </a:lnTo>
                  <a:lnTo>
                    <a:pt x="3599" y="63"/>
                  </a:lnTo>
                  <a:lnTo>
                    <a:pt x="3474" y="1"/>
                  </a:lnTo>
                  <a:lnTo>
                    <a:pt x="3474" y="1"/>
                  </a:lnTo>
                  <a:lnTo>
                    <a:pt x="3495" y="105"/>
                  </a:lnTo>
                  <a:lnTo>
                    <a:pt x="3578" y="147"/>
                  </a:lnTo>
                  <a:lnTo>
                    <a:pt x="3599" y="293"/>
                  </a:lnTo>
                  <a:lnTo>
                    <a:pt x="3516" y="335"/>
                  </a:lnTo>
                  <a:lnTo>
                    <a:pt x="3495" y="524"/>
                  </a:lnTo>
                  <a:lnTo>
                    <a:pt x="3558" y="607"/>
                  </a:lnTo>
                  <a:lnTo>
                    <a:pt x="3558" y="754"/>
                  </a:lnTo>
                  <a:lnTo>
                    <a:pt x="3495" y="712"/>
                  </a:lnTo>
                  <a:lnTo>
                    <a:pt x="3453" y="733"/>
                  </a:lnTo>
                  <a:lnTo>
                    <a:pt x="3369" y="670"/>
                  </a:lnTo>
                  <a:lnTo>
                    <a:pt x="3244" y="649"/>
                  </a:lnTo>
                  <a:lnTo>
                    <a:pt x="3139" y="586"/>
                  </a:lnTo>
                  <a:lnTo>
                    <a:pt x="2951" y="524"/>
                  </a:lnTo>
                  <a:lnTo>
                    <a:pt x="2825" y="607"/>
                  </a:lnTo>
                  <a:lnTo>
                    <a:pt x="2637" y="607"/>
                  </a:lnTo>
                  <a:lnTo>
                    <a:pt x="2574" y="628"/>
                  </a:lnTo>
                  <a:lnTo>
                    <a:pt x="2679" y="796"/>
                  </a:lnTo>
                  <a:lnTo>
                    <a:pt x="2658" y="837"/>
                  </a:lnTo>
                  <a:lnTo>
                    <a:pt x="2658" y="921"/>
                  </a:lnTo>
                  <a:lnTo>
                    <a:pt x="2574" y="963"/>
                  </a:lnTo>
                  <a:lnTo>
                    <a:pt x="2658" y="1068"/>
                  </a:lnTo>
                  <a:lnTo>
                    <a:pt x="2553" y="1172"/>
                  </a:lnTo>
                  <a:lnTo>
                    <a:pt x="2511" y="1172"/>
                  </a:lnTo>
                  <a:lnTo>
                    <a:pt x="2428" y="1130"/>
                  </a:lnTo>
                  <a:lnTo>
                    <a:pt x="2323" y="1047"/>
                  </a:lnTo>
                  <a:lnTo>
                    <a:pt x="2198" y="1151"/>
                  </a:lnTo>
                  <a:lnTo>
                    <a:pt x="2114" y="1340"/>
                  </a:lnTo>
                  <a:lnTo>
                    <a:pt x="2030" y="1381"/>
                  </a:lnTo>
                  <a:lnTo>
                    <a:pt x="1988" y="1528"/>
                  </a:lnTo>
                  <a:lnTo>
                    <a:pt x="1926" y="1633"/>
                  </a:lnTo>
                  <a:lnTo>
                    <a:pt x="1842" y="1653"/>
                  </a:lnTo>
                  <a:lnTo>
                    <a:pt x="1842" y="1905"/>
                  </a:lnTo>
                  <a:lnTo>
                    <a:pt x="1905" y="1988"/>
                  </a:lnTo>
                  <a:lnTo>
                    <a:pt x="1988" y="2177"/>
                  </a:lnTo>
                  <a:lnTo>
                    <a:pt x="1926" y="2302"/>
                  </a:lnTo>
                  <a:lnTo>
                    <a:pt x="1779" y="2511"/>
                  </a:lnTo>
                  <a:lnTo>
                    <a:pt x="1612" y="2804"/>
                  </a:lnTo>
                  <a:lnTo>
                    <a:pt x="1591" y="2930"/>
                  </a:lnTo>
                  <a:lnTo>
                    <a:pt x="1507" y="3014"/>
                  </a:lnTo>
                  <a:lnTo>
                    <a:pt x="1298" y="3034"/>
                  </a:lnTo>
                  <a:lnTo>
                    <a:pt x="1110" y="3139"/>
                  </a:lnTo>
                  <a:lnTo>
                    <a:pt x="1110" y="3265"/>
                  </a:lnTo>
                  <a:lnTo>
                    <a:pt x="1193" y="3348"/>
                  </a:lnTo>
                  <a:lnTo>
                    <a:pt x="1193" y="3516"/>
                  </a:lnTo>
                  <a:lnTo>
                    <a:pt x="1151" y="3662"/>
                  </a:lnTo>
                  <a:lnTo>
                    <a:pt x="1089" y="3934"/>
                  </a:lnTo>
                  <a:lnTo>
                    <a:pt x="1089" y="4185"/>
                  </a:lnTo>
                  <a:lnTo>
                    <a:pt x="879" y="4687"/>
                  </a:lnTo>
                  <a:lnTo>
                    <a:pt x="879" y="4813"/>
                  </a:lnTo>
                  <a:lnTo>
                    <a:pt x="942" y="4897"/>
                  </a:lnTo>
                  <a:lnTo>
                    <a:pt x="963" y="5127"/>
                  </a:lnTo>
                  <a:lnTo>
                    <a:pt x="858" y="5252"/>
                  </a:lnTo>
                  <a:lnTo>
                    <a:pt x="649" y="5231"/>
                  </a:lnTo>
                  <a:lnTo>
                    <a:pt x="482" y="5211"/>
                  </a:lnTo>
                  <a:lnTo>
                    <a:pt x="377" y="5294"/>
                  </a:lnTo>
                  <a:lnTo>
                    <a:pt x="252" y="5524"/>
                  </a:lnTo>
                  <a:lnTo>
                    <a:pt x="210" y="5755"/>
                  </a:lnTo>
                  <a:lnTo>
                    <a:pt x="252" y="6068"/>
                  </a:lnTo>
                  <a:lnTo>
                    <a:pt x="314" y="6361"/>
                  </a:lnTo>
                  <a:lnTo>
                    <a:pt x="252" y="6550"/>
                  </a:lnTo>
                  <a:lnTo>
                    <a:pt x="314" y="6696"/>
                  </a:lnTo>
                  <a:lnTo>
                    <a:pt x="335" y="6926"/>
                  </a:lnTo>
                  <a:lnTo>
                    <a:pt x="314" y="7135"/>
                  </a:lnTo>
                  <a:lnTo>
                    <a:pt x="314" y="7345"/>
                  </a:lnTo>
                  <a:lnTo>
                    <a:pt x="461" y="7449"/>
                  </a:lnTo>
                  <a:lnTo>
                    <a:pt x="670" y="7659"/>
                  </a:lnTo>
                  <a:lnTo>
                    <a:pt x="628" y="7805"/>
                  </a:lnTo>
                  <a:lnTo>
                    <a:pt x="628" y="7972"/>
                  </a:lnTo>
                  <a:lnTo>
                    <a:pt x="356" y="8056"/>
                  </a:lnTo>
                  <a:lnTo>
                    <a:pt x="335" y="8161"/>
                  </a:lnTo>
                  <a:lnTo>
                    <a:pt x="461" y="8370"/>
                  </a:lnTo>
                  <a:lnTo>
                    <a:pt x="482" y="8642"/>
                  </a:lnTo>
                  <a:lnTo>
                    <a:pt x="565" y="8768"/>
                  </a:lnTo>
                  <a:lnTo>
                    <a:pt x="482" y="8914"/>
                  </a:lnTo>
                  <a:lnTo>
                    <a:pt x="482" y="9040"/>
                  </a:lnTo>
                  <a:lnTo>
                    <a:pt x="461" y="9123"/>
                  </a:lnTo>
                  <a:lnTo>
                    <a:pt x="273" y="9165"/>
                  </a:lnTo>
                  <a:lnTo>
                    <a:pt x="231" y="9228"/>
                  </a:lnTo>
                  <a:lnTo>
                    <a:pt x="314" y="9332"/>
                  </a:lnTo>
                  <a:lnTo>
                    <a:pt x="231" y="9395"/>
                  </a:lnTo>
                  <a:lnTo>
                    <a:pt x="168" y="9479"/>
                  </a:lnTo>
                  <a:lnTo>
                    <a:pt x="252" y="9625"/>
                  </a:lnTo>
                  <a:lnTo>
                    <a:pt x="273" y="10002"/>
                  </a:lnTo>
                  <a:lnTo>
                    <a:pt x="231" y="10086"/>
                  </a:lnTo>
                  <a:lnTo>
                    <a:pt x="147" y="10002"/>
                  </a:lnTo>
                  <a:lnTo>
                    <a:pt x="63" y="9939"/>
                  </a:lnTo>
                  <a:lnTo>
                    <a:pt x="63" y="9960"/>
                  </a:lnTo>
                  <a:lnTo>
                    <a:pt x="1" y="10023"/>
                  </a:lnTo>
                  <a:lnTo>
                    <a:pt x="21" y="10253"/>
                  </a:lnTo>
                  <a:lnTo>
                    <a:pt x="42" y="10337"/>
                  </a:lnTo>
                  <a:lnTo>
                    <a:pt x="63" y="10525"/>
                  </a:lnTo>
                  <a:lnTo>
                    <a:pt x="147" y="10546"/>
                  </a:lnTo>
                  <a:lnTo>
                    <a:pt x="168" y="10588"/>
                  </a:lnTo>
                  <a:lnTo>
                    <a:pt x="147" y="10734"/>
                  </a:lnTo>
                  <a:lnTo>
                    <a:pt x="273" y="10672"/>
                  </a:lnTo>
                  <a:lnTo>
                    <a:pt x="210" y="10567"/>
                  </a:lnTo>
                  <a:lnTo>
                    <a:pt x="231" y="10483"/>
                  </a:lnTo>
                  <a:lnTo>
                    <a:pt x="273" y="10483"/>
                  </a:lnTo>
                  <a:lnTo>
                    <a:pt x="252" y="10546"/>
                  </a:lnTo>
                  <a:lnTo>
                    <a:pt x="335" y="10588"/>
                  </a:lnTo>
                  <a:lnTo>
                    <a:pt x="377" y="10672"/>
                  </a:lnTo>
                  <a:lnTo>
                    <a:pt x="252" y="10755"/>
                  </a:lnTo>
                  <a:lnTo>
                    <a:pt x="231" y="10860"/>
                  </a:lnTo>
                  <a:lnTo>
                    <a:pt x="273" y="10944"/>
                  </a:lnTo>
                  <a:lnTo>
                    <a:pt x="252" y="11069"/>
                  </a:lnTo>
                  <a:lnTo>
                    <a:pt x="210" y="11111"/>
                  </a:lnTo>
                  <a:lnTo>
                    <a:pt x="273" y="11216"/>
                  </a:lnTo>
                  <a:lnTo>
                    <a:pt x="356" y="11257"/>
                  </a:lnTo>
                  <a:lnTo>
                    <a:pt x="440" y="11383"/>
                  </a:lnTo>
                  <a:lnTo>
                    <a:pt x="482" y="11425"/>
                  </a:lnTo>
                  <a:lnTo>
                    <a:pt x="586" y="11634"/>
                  </a:lnTo>
                  <a:lnTo>
                    <a:pt x="586" y="11801"/>
                  </a:lnTo>
                  <a:lnTo>
                    <a:pt x="733" y="11843"/>
                  </a:lnTo>
                  <a:lnTo>
                    <a:pt x="754" y="11948"/>
                  </a:lnTo>
                  <a:lnTo>
                    <a:pt x="858" y="12094"/>
                  </a:lnTo>
                  <a:lnTo>
                    <a:pt x="984" y="12011"/>
                  </a:lnTo>
                  <a:lnTo>
                    <a:pt x="1005" y="12136"/>
                  </a:lnTo>
                  <a:lnTo>
                    <a:pt x="942" y="12304"/>
                  </a:lnTo>
                  <a:lnTo>
                    <a:pt x="775" y="12325"/>
                  </a:lnTo>
                  <a:lnTo>
                    <a:pt x="754" y="12366"/>
                  </a:lnTo>
                  <a:lnTo>
                    <a:pt x="838" y="12429"/>
                  </a:lnTo>
                  <a:lnTo>
                    <a:pt x="858" y="12534"/>
                  </a:lnTo>
                  <a:lnTo>
                    <a:pt x="984" y="12555"/>
                  </a:lnTo>
                  <a:lnTo>
                    <a:pt x="1047" y="12848"/>
                  </a:lnTo>
                  <a:lnTo>
                    <a:pt x="963" y="12952"/>
                  </a:lnTo>
                  <a:lnTo>
                    <a:pt x="1005" y="12994"/>
                  </a:lnTo>
                  <a:lnTo>
                    <a:pt x="1151" y="12994"/>
                  </a:lnTo>
                  <a:lnTo>
                    <a:pt x="1423" y="12931"/>
                  </a:lnTo>
                  <a:lnTo>
                    <a:pt x="1570" y="12973"/>
                  </a:lnTo>
                  <a:lnTo>
                    <a:pt x="1695" y="12869"/>
                  </a:lnTo>
                  <a:lnTo>
                    <a:pt x="1674" y="12764"/>
                  </a:lnTo>
                  <a:lnTo>
                    <a:pt x="1612" y="12701"/>
                  </a:lnTo>
                  <a:lnTo>
                    <a:pt x="1695" y="12534"/>
                  </a:lnTo>
                  <a:lnTo>
                    <a:pt x="1884" y="12513"/>
                  </a:lnTo>
                  <a:lnTo>
                    <a:pt x="1905" y="12325"/>
                  </a:lnTo>
                  <a:lnTo>
                    <a:pt x="1926" y="12408"/>
                  </a:lnTo>
                  <a:lnTo>
                    <a:pt x="2135" y="12450"/>
                  </a:lnTo>
                  <a:lnTo>
                    <a:pt x="2260" y="12366"/>
                  </a:lnTo>
                  <a:lnTo>
                    <a:pt x="2365" y="12429"/>
                  </a:lnTo>
                  <a:lnTo>
                    <a:pt x="2449" y="12513"/>
                  </a:lnTo>
                  <a:lnTo>
                    <a:pt x="2553" y="12345"/>
                  </a:lnTo>
                  <a:lnTo>
                    <a:pt x="2616" y="12115"/>
                  </a:lnTo>
                  <a:lnTo>
                    <a:pt x="2679" y="12032"/>
                  </a:lnTo>
                  <a:lnTo>
                    <a:pt x="2721" y="11739"/>
                  </a:lnTo>
                  <a:lnTo>
                    <a:pt x="2762" y="11634"/>
                  </a:lnTo>
                  <a:lnTo>
                    <a:pt x="2658" y="11571"/>
                  </a:lnTo>
                  <a:lnTo>
                    <a:pt x="2679" y="11467"/>
                  </a:lnTo>
                  <a:lnTo>
                    <a:pt x="2783" y="11320"/>
                  </a:lnTo>
                  <a:lnTo>
                    <a:pt x="2679" y="11216"/>
                  </a:lnTo>
                  <a:lnTo>
                    <a:pt x="2783" y="11111"/>
                  </a:lnTo>
                  <a:lnTo>
                    <a:pt x="2658" y="11048"/>
                  </a:lnTo>
                  <a:lnTo>
                    <a:pt x="2721" y="10965"/>
                  </a:lnTo>
                  <a:lnTo>
                    <a:pt x="2658" y="10839"/>
                  </a:lnTo>
                  <a:lnTo>
                    <a:pt x="2762" y="10881"/>
                  </a:lnTo>
                  <a:lnTo>
                    <a:pt x="2930" y="10860"/>
                  </a:lnTo>
                  <a:lnTo>
                    <a:pt x="2783" y="10755"/>
                  </a:lnTo>
                  <a:lnTo>
                    <a:pt x="2846" y="10609"/>
                  </a:lnTo>
                  <a:lnTo>
                    <a:pt x="2846" y="10546"/>
                  </a:lnTo>
                  <a:lnTo>
                    <a:pt x="2658" y="10483"/>
                  </a:lnTo>
                  <a:lnTo>
                    <a:pt x="2888" y="10483"/>
                  </a:lnTo>
                  <a:lnTo>
                    <a:pt x="2762" y="10358"/>
                  </a:lnTo>
                  <a:lnTo>
                    <a:pt x="2679" y="10358"/>
                  </a:lnTo>
                  <a:lnTo>
                    <a:pt x="2742" y="10274"/>
                  </a:lnTo>
                  <a:lnTo>
                    <a:pt x="2783" y="10274"/>
                  </a:lnTo>
                  <a:lnTo>
                    <a:pt x="2825" y="10316"/>
                  </a:lnTo>
                  <a:lnTo>
                    <a:pt x="2888" y="10232"/>
                  </a:lnTo>
                  <a:lnTo>
                    <a:pt x="2867" y="10148"/>
                  </a:lnTo>
                  <a:lnTo>
                    <a:pt x="2972" y="10232"/>
                  </a:lnTo>
                  <a:lnTo>
                    <a:pt x="2993" y="10128"/>
                  </a:lnTo>
                  <a:lnTo>
                    <a:pt x="3076" y="10023"/>
                  </a:lnTo>
                  <a:lnTo>
                    <a:pt x="3160" y="10023"/>
                  </a:lnTo>
                  <a:lnTo>
                    <a:pt x="3139" y="9939"/>
                  </a:lnTo>
                  <a:lnTo>
                    <a:pt x="3181" y="9897"/>
                  </a:lnTo>
                  <a:lnTo>
                    <a:pt x="3202" y="9939"/>
                  </a:lnTo>
                  <a:lnTo>
                    <a:pt x="3181" y="10044"/>
                  </a:lnTo>
                  <a:lnTo>
                    <a:pt x="3265" y="10044"/>
                  </a:lnTo>
                  <a:lnTo>
                    <a:pt x="3369" y="9897"/>
                  </a:lnTo>
                  <a:lnTo>
                    <a:pt x="3453" y="9897"/>
                  </a:lnTo>
                  <a:lnTo>
                    <a:pt x="3516" y="9835"/>
                  </a:lnTo>
                  <a:lnTo>
                    <a:pt x="3495" y="9730"/>
                  </a:lnTo>
                  <a:lnTo>
                    <a:pt x="3411" y="9646"/>
                  </a:lnTo>
                  <a:lnTo>
                    <a:pt x="3286" y="9625"/>
                  </a:lnTo>
                  <a:lnTo>
                    <a:pt x="3181" y="9688"/>
                  </a:lnTo>
                  <a:lnTo>
                    <a:pt x="3139" y="9646"/>
                  </a:lnTo>
                  <a:lnTo>
                    <a:pt x="3055" y="9709"/>
                  </a:lnTo>
                  <a:lnTo>
                    <a:pt x="2972" y="9604"/>
                  </a:lnTo>
                  <a:lnTo>
                    <a:pt x="2846" y="9563"/>
                  </a:lnTo>
                  <a:lnTo>
                    <a:pt x="2762" y="9521"/>
                  </a:lnTo>
                  <a:lnTo>
                    <a:pt x="2616" y="9542"/>
                  </a:lnTo>
                  <a:lnTo>
                    <a:pt x="2616" y="9604"/>
                  </a:lnTo>
                  <a:lnTo>
                    <a:pt x="2553" y="9542"/>
                  </a:lnTo>
                  <a:lnTo>
                    <a:pt x="2407" y="9542"/>
                  </a:lnTo>
                  <a:lnTo>
                    <a:pt x="2365" y="9500"/>
                  </a:lnTo>
                  <a:lnTo>
                    <a:pt x="2470" y="9479"/>
                  </a:lnTo>
                  <a:lnTo>
                    <a:pt x="2553" y="9521"/>
                  </a:lnTo>
                  <a:lnTo>
                    <a:pt x="2637" y="9395"/>
                  </a:lnTo>
                  <a:lnTo>
                    <a:pt x="2679" y="9437"/>
                  </a:lnTo>
                  <a:lnTo>
                    <a:pt x="2783" y="9416"/>
                  </a:lnTo>
                  <a:lnTo>
                    <a:pt x="2825" y="9332"/>
                  </a:lnTo>
                  <a:lnTo>
                    <a:pt x="2930" y="9374"/>
                  </a:lnTo>
                  <a:lnTo>
                    <a:pt x="2972" y="9416"/>
                  </a:lnTo>
                  <a:lnTo>
                    <a:pt x="3034" y="9416"/>
                  </a:lnTo>
                  <a:lnTo>
                    <a:pt x="3055" y="9332"/>
                  </a:lnTo>
                  <a:lnTo>
                    <a:pt x="3097" y="9416"/>
                  </a:lnTo>
                  <a:lnTo>
                    <a:pt x="3244" y="9437"/>
                  </a:lnTo>
                  <a:lnTo>
                    <a:pt x="3202" y="9521"/>
                  </a:lnTo>
                  <a:lnTo>
                    <a:pt x="3306" y="9563"/>
                  </a:lnTo>
                  <a:lnTo>
                    <a:pt x="3474" y="9542"/>
                  </a:lnTo>
                  <a:lnTo>
                    <a:pt x="3495" y="9416"/>
                  </a:lnTo>
                  <a:lnTo>
                    <a:pt x="3662" y="9270"/>
                  </a:lnTo>
                  <a:lnTo>
                    <a:pt x="3725" y="9102"/>
                  </a:lnTo>
                  <a:lnTo>
                    <a:pt x="3599" y="8977"/>
                  </a:lnTo>
                  <a:lnTo>
                    <a:pt x="3599" y="8893"/>
                  </a:lnTo>
                  <a:lnTo>
                    <a:pt x="3453" y="8788"/>
                  </a:lnTo>
                  <a:lnTo>
                    <a:pt x="3474" y="8747"/>
                  </a:lnTo>
                  <a:lnTo>
                    <a:pt x="3265" y="8579"/>
                  </a:lnTo>
                  <a:lnTo>
                    <a:pt x="3244" y="8475"/>
                  </a:lnTo>
                  <a:lnTo>
                    <a:pt x="3160" y="8391"/>
                  </a:lnTo>
                  <a:lnTo>
                    <a:pt x="3055" y="8516"/>
                  </a:lnTo>
                  <a:lnTo>
                    <a:pt x="2993" y="8433"/>
                  </a:lnTo>
                  <a:lnTo>
                    <a:pt x="2951" y="8454"/>
                  </a:lnTo>
                  <a:lnTo>
                    <a:pt x="2951" y="8349"/>
                  </a:lnTo>
                  <a:lnTo>
                    <a:pt x="2867" y="8349"/>
                  </a:lnTo>
                  <a:lnTo>
                    <a:pt x="2825" y="8244"/>
                  </a:lnTo>
                  <a:lnTo>
                    <a:pt x="2742" y="8182"/>
                  </a:lnTo>
                  <a:lnTo>
                    <a:pt x="2825" y="8077"/>
                  </a:lnTo>
                  <a:lnTo>
                    <a:pt x="2762" y="7952"/>
                  </a:lnTo>
                  <a:lnTo>
                    <a:pt x="2825" y="7931"/>
                  </a:lnTo>
                  <a:lnTo>
                    <a:pt x="2825" y="7847"/>
                  </a:lnTo>
                  <a:lnTo>
                    <a:pt x="2742" y="7826"/>
                  </a:lnTo>
                  <a:lnTo>
                    <a:pt x="2825" y="7721"/>
                  </a:lnTo>
                  <a:lnTo>
                    <a:pt x="2783" y="7533"/>
                  </a:lnTo>
                  <a:lnTo>
                    <a:pt x="2825" y="7512"/>
                  </a:lnTo>
                  <a:lnTo>
                    <a:pt x="2867" y="7554"/>
                  </a:lnTo>
                  <a:lnTo>
                    <a:pt x="2888" y="7449"/>
                  </a:lnTo>
                  <a:lnTo>
                    <a:pt x="2825" y="7345"/>
                  </a:lnTo>
                  <a:lnTo>
                    <a:pt x="2846" y="7198"/>
                  </a:lnTo>
                  <a:lnTo>
                    <a:pt x="2825" y="7073"/>
                  </a:lnTo>
                  <a:lnTo>
                    <a:pt x="2846" y="7010"/>
                  </a:lnTo>
                  <a:lnTo>
                    <a:pt x="2825" y="6884"/>
                  </a:lnTo>
                  <a:lnTo>
                    <a:pt x="2679" y="6696"/>
                  </a:lnTo>
                  <a:lnTo>
                    <a:pt x="2679" y="6696"/>
                  </a:lnTo>
                  <a:lnTo>
                    <a:pt x="2783" y="6759"/>
                  </a:lnTo>
                  <a:lnTo>
                    <a:pt x="2951" y="6717"/>
                  </a:lnTo>
                  <a:lnTo>
                    <a:pt x="3055" y="6571"/>
                  </a:lnTo>
                  <a:lnTo>
                    <a:pt x="2993" y="6466"/>
                  </a:lnTo>
                  <a:lnTo>
                    <a:pt x="3034" y="6403"/>
                  </a:lnTo>
                  <a:lnTo>
                    <a:pt x="3139" y="6424"/>
                  </a:lnTo>
                  <a:lnTo>
                    <a:pt x="3286" y="6299"/>
                  </a:lnTo>
                  <a:lnTo>
                    <a:pt x="3286" y="6236"/>
                  </a:lnTo>
                  <a:lnTo>
                    <a:pt x="3202" y="6236"/>
                  </a:lnTo>
                  <a:lnTo>
                    <a:pt x="3265" y="6131"/>
                  </a:lnTo>
                  <a:lnTo>
                    <a:pt x="3348" y="6047"/>
                  </a:lnTo>
                  <a:lnTo>
                    <a:pt x="3390" y="6089"/>
                  </a:lnTo>
                  <a:lnTo>
                    <a:pt x="3453" y="6089"/>
                  </a:lnTo>
                  <a:lnTo>
                    <a:pt x="3474" y="5964"/>
                  </a:lnTo>
                  <a:lnTo>
                    <a:pt x="3516" y="5964"/>
                  </a:lnTo>
                  <a:lnTo>
                    <a:pt x="3558" y="6047"/>
                  </a:lnTo>
                  <a:lnTo>
                    <a:pt x="3620" y="5964"/>
                  </a:lnTo>
                  <a:lnTo>
                    <a:pt x="3620" y="5838"/>
                  </a:lnTo>
                  <a:lnTo>
                    <a:pt x="3683" y="5734"/>
                  </a:lnTo>
                  <a:lnTo>
                    <a:pt x="3788" y="5734"/>
                  </a:lnTo>
                  <a:lnTo>
                    <a:pt x="3788" y="5817"/>
                  </a:lnTo>
                  <a:lnTo>
                    <a:pt x="3871" y="5817"/>
                  </a:lnTo>
                  <a:lnTo>
                    <a:pt x="3913" y="5713"/>
                  </a:lnTo>
                  <a:lnTo>
                    <a:pt x="4039" y="5629"/>
                  </a:lnTo>
                  <a:lnTo>
                    <a:pt x="4018" y="5524"/>
                  </a:lnTo>
                  <a:lnTo>
                    <a:pt x="4018" y="5420"/>
                  </a:lnTo>
                  <a:lnTo>
                    <a:pt x="4102" y="5503"/>
                  </a:lnTo>
                  <a:lnTo>
                    <a:pt x="4206" y="5378"/>
                  </a:lnTo>
                  <a:lnTo>
                    <a:pt x="4290" y="5378"/>
                  </a:lnTo>
                  <a:lnTo>
                    <a:pt x="4395" y="5190"/>
                  </a:lnTo>
                  <a:lnTo>
                    <a:pt x="4395" y="5001"/>
                  </a:lnTo>
                  <a:lnTo>
                    <a:pt x="4457" y="4897"/>
                  </a:lnTo>
                  <a:lnTo>
                    <a:pt x="4541" y="4897"/>
                  </a:lnTo>
                  <a:lnTo>
                    <a:pt x="4646" y="4771"/>
                  </a:lnTo>
                  <a:lnTo>
                    <a:pt x="4562" y="4771"/>
                  </a:lnTo>
                  <a:lnTo>
                    <a:pt x="4499" y="4666"/>
                  </a:lnTo>
                  <a:lnTo>
                    <a:pt x="4562" y="4625"/>
                  </a:lnTo>
                  <a:lnTo>
                    <a:pt x="4541" y="4562"/>
                  </a:lnTo>
                  <a:lnTo>
                    <a:pt x="4436" y="4562"/>
                  </a:lnTo>
                  <a:lnTo>
                    <a:pt x="4332" y="4457"/>
                  </a:lnTo>
                  <a:lnTo>
                    <a:pt x="4457" y="4415"/>
                  </a:lnTo>
                  <a:lnTo>
                    <a:pt x="4436" y="4332"/>
                  </a:lnTo>
                  <a:lnTo>
                    <a:pt x="4520" y="4164"/>
                  </a:lnTo>
                  <a:lnTo>
                    <a:pt x="4541" y="4081"/>
                  </a:lnTo>
                  <a:lnTo>
                    <a:pt x="4499" y="3997"/>
                  </a:lnTo>
                  <a:lnTo>
                    <a:pt x="4415" y="3997"/>
                  </a:lnTo>
                  <a:lnTo>
                    <a:pt x="4395" y="3934"/>
                  </a:lnTo>
                  <a:lnTo>
                    <a:pt x="4415" y="3892"/>
                  </a:lnTo>
                  <a:lnTo>
                    <a:pt x="4499" y="3934"/>
                  </a:lnTo>
                  <a:lnTo>
                    <a:pt x="4520" y="3955"/>
                  </a:lnTo>
                  <a:lnTo>
                    <a:pt x="4541" y="3955"/>
                  </a:lnTo>
                  <a:lnTo>
                    <a:pt x="4541" y="3871"/>
                  </a:lnTo>
                  <a:lnTo>
                    <a:pt x="4436" y="3850"/>
                  </a:lnTo>
                  <a:lnTo>
                    <a:pt x="4541" y="3788"/>
                  </a:lnTo>
                  <a:lnTo>
                    <a:pt x="4625" y="3788"/>
                  </a:lnTo>
                  <a:lnTo>
                    <a:pt x="4729" y="3725"/>
                  </a:lnTo>
                  <a:lnTo>
                    <a:pt x="4646" y="3662"/>
                  </a:lnTo>
                  <a:lnTo>
                    <a:pt x="4562" y="3516"/>
                  </a:lnTo>
                  <a:lnTo>
                    <a:pt x="4646" y="3537"/>
                  </a:lnTo>
                  <a:lnTo>
                    <a:pt x="4708" y="3620"/>
                  </a:lnTo>
                  <a:lnTo>
                    <a:pt x="4813" y="3578"/>
                  </a:lnTo>
                  <a:lnTo>
                    <a:pt x="4834" y="3474"/>
                  </a:lnTo>
                  <a:lnTo>
                    <a:pt x="4855" y="3369"/>
                  </a:lnTo>
                  <a:lnTo>
                    <a:pt x="4918" y="3327"/>
                  </a:lnTo>
                  <a:lnTo>
                    <a:pt x="4980" y="3453"/>
                  </a:lnTo>
                  <a:lnTo>
                    <a:pt x="5064" y="3348"/>
                  </a:lnTo>
                  <a:lnTo>
                    <a:pt x="5127" y="3453"/>
                  </a:lnTo>
                  <a:lnTo>
                    <a:pt x="5190" y="3474"/>
                  </a:lnTo>
                  <a:lnTo>
                    <a:pt x="5252" y="3369"/>
                  </a:lnTo>
                  <a:lnTo>
                    <a:pt x="5357" y="3432"/>
                  </a:lnTo>
                  <a:lnTo>
                    <a:pt x="5483" y="3348"/>
                  </a:lnTo>
                  <a:lnTo>
                    <a:pt x="5545" y="3432"/>
                  </a:lnTo>
                  <a:lnTo>
                    <a:pt x="5671" y="3432"/>
                  </a:lnTo>
                  <a:lnTo>
                    <a:pt x="5713" y="3369"/>
                  </a:lnTo>
                  <a:lnTo>
                    <a:pt x="5755" y="3411"/>
                  </a:lnTo>
                  <a:lnTo>
                    <a:pt x="5755" y="3265"/>
                  </a:lnTo>
                  <a:lnTo>
                    <a:pt x="5671" y="3202"/>
                  </a:lnTo>
                  <a:lnTo>
                    <a:pt x="5587" y="2993"/>
                  </a:lnTo>
                  <a:lnTo>
                    <a:pt x="5462" y="2951"/>
                  </a:lnTo>
                  <a:lnTo>
                    <a:pt x="5399" y="2762"/>
                  </a:lnTo>
                  <a:lnTo>
                    <a:pt x="5462" y="2700"/>
                  </a:lnTo>
                  <a:lnTo>
                    <a:pt x="5462" y="2490"/>
                  </a:lnTo>
                  <a:lnTo>
                    <a:pt x="5441" y="2386"/>
                  </a:lnTo>
                  <a:lnTo>
                    <a:pt x="5462" y="2302"/>
                  </a:lnTo>
                  <a:lnTo>
                    <a:pt x="5399" y="2093"/>
                  </a:lnTo>
                  <a:lnTo>
                    <a:pt x="5357" y="1988"/>
                  </a:lnTo>
                  <a:lnTo>
                    <a:pt x="5336" y="1842"/>
                  </a:lnTo>
                  <a:lnTo>
                    <a:pt x="5378" y="1758"/>
                  </a:lnTo>
                  <a:lnTo>
                    <a:pt x="5357" y="1633"/>
                  </a:lnTo>
                  <a:lnTo>
                    <a:pt x="5190" y="1591"/>
                  </a:lnTo>
                  <a:lnTo>
                    <a:pt x="5190" y="1486"/>
                  </a:lnTo>
                  <a:lnTo>
                    <a:pt x="5252" y="1361"/>
                  </a:lnTo>
                  <a:lnTo>
                    <a:pt x="5190" y="1172"/>
                  </a:lnTo>
                  <a:lnTo>
                    <a:pt x="5252" y="1068"/>
                  </a:lnTo>
                  <a:lnTo>
                    <a:pt x="5190" y="1005"/>
                  </a:lnTo>
                  <a:lnTo>
                    <a:pt x="5127" y="1005"/>
                  </a:lnTo>
                  <a:lnTo>
                    <a:pt x="5022" y="858"/>
                  </a:lnTo>
                  <a:lnTo>
                    <a:pt x="4939" y="858"/>
                  </a:lnTo>
                  <a:lnTo>
                    <a:pt x="4876" y="754"/>
                  </a:lnTo>
                  <a:lnTo>
                    <a:pt x="4771" y="628"/>
                  </a:lnTo>
                  <a:lnTo>
                    <a:pt x="4708" y="607"/>
                  </a:lnTo>
                  <a:lnTo>
                    <a:pt x="4604" y="545"/>
                  </a:lnTo>
                  <a:lnTo>
                    <a:pt x="4395" y="524"/>
                  </a:lnTo>
                  <a:lnTo>
                    <a:pt x="4227" y="419"/>
                  </a:lnTo>
                  <a:lnTo>
                    <a:pt x="4018" y="189"/>
                  </a:lnTo>
                  <a:lnTo>
                    <a:pt x="3892" y="105"/>
                  </a:lnTo>
                  <a:lnTo>
                    <a:pt x="37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70"/>
            <p:cNvSpPr/>
            <p:nvPr/>
          </p:nvSpPr>
          <p:spPr>
            <a:xfrm>
              <a:off x="3883127" y="2693471"/>
              <a:ext cx="27411" cy="23803"/>
            </a:xfrm>
            <a:custGeom>
              <a:avLst/>
              <a:gdLst/>
              <a:ahLst/>
              <a:cxnLst/>
              <a:rect l="l" t="t" r="r" b="b"/>
              <a:pathLst>
                <a:path w="2302" h="2093" extrusionOk="0">
                  <a:moveTo>
                    <a:pt x="1026" y="0"/>
                  </a:moveTo>
                  <a:lnTo>
                    <a:pt x="1026" y="63"/>
                  </a:lnTo>
                  <a:lnTo>
                    <a:pt x="942" y="63"/>
                  </a:lnTo>
                  <a:lnTo>
                    <a:pt x="942" y="105"/>
                  </a:lnTo>
                  <a:lnTo>
                    <a:pt x="1005" y="167"/>
                  </a:lnTo>
                  <a:lnTo>
                    <a:pt x="900" y="230"/>
                  </a:lnTo>
                  <a:lnTo>
                    <a:pt x="837" y="209"/>
                  </a:lnTo>
                  <a:lnTo>
                    <a:pt x="628" y="209"/>
                  </a:lnTo>
                  <a:lnTo>
                    <a:pt x="607" y="147"/>
                  </a:lnTo>
                  <a:lnTo>
                    <a:pt x="586" y="251"/>
                  </a:lnTo>
                  <a:lnTo>
                    <a:pt x="481" y="230"/>
                  </a:lnTo>
                  <a:lnTo>
                    <a:pt x="335" y="272"/>
                  </a:lnTo>
                  <a:lnTo>
                    <a:pt x="335" y="356"/>
                  </a:lnTo>
                  <a:lnTo>
                    <a:pt x="272" y="356"/>
                  </a:lnTo>
                  <a:lnTo>
                    <a:pt x="84" y="439"/>
                  </a:lnTo>
                  <a:lnTo>
                    <a:pt x="0" y="544"/>
                  </a:lnTo>
                  <a:lnTo>
                    <a:pt x="21" y="900"/>
                  </a:lnTo>
                  <a:lnTo>
                    <a:pt x="84" y="900"/>
                  </a:lnTo>
                  <a:lnTo>
                    <a:pt x="126" y="879"/>
                  </a:lnTo>
                  <a:lnTo>
                    <a:pt x="230" y="900"/>
                  </a:lnTo>
                  <a:lnTo>
                    <a:pt x="189" y="983"/>
                  </a:lnTo>
                  <a:lnTo>
                    <a:pt x="105" y="983"/>
                  </a:lnTo>
                  <a:lnTo>
                    <a:pt x="105" y="1151"/>
                  </a:lnTo>
                  <a:lnTo>
                    <a:pt x="209" y="1276"/>
                  </a:lnTo>
                  <a:lnTo>
                    <a:pt x="377" y="1423"/>
                  </a:lnTo>
                  <a:lnTo>
                    <a:pt x="419" y="1423"/>
                  </a:lnTo>
                  <a:lnTo>
                    <a:pt x="419" y="1318"/>
                  </a:lnTo>
                  <a:lnTo>
                    <a:pt x="544" y="1214"/>
                  </a:lnTo>
                  <a:lnTo>
                    <a:pt x="586" y="1318"/>
                  </a:lnTo>
                  <a:lnTo>
                    <a:pt x="523" y="1611"/>
                  </a:lnTo>
                  <a:lnTo>
                    <a:pt x="523" y="1695"/>
                  </a:lnTo>
                  <a:lnTo>
                    <a:pt x="586" y="1674"/>
                  </a:lnTo>
                  <a:lnTo>
                    <a:pt x="754" y="1569"/>
                  </a:lnTo>
                  <a:lnTo>
                    <a:pt x="900" y="1507"/>
                  </a:lnTo>
                  <a:lnTo>
                    <a:pt x="1046" y="1632"/>
                  </a:lnTo>
                  <a:lnTo>
                    <a:pt x="1130" y="1611"/>
                  </a:lnTo>
                  <a:lnTo>
                    <a:pt x="1151" y="1507"/>
                  </a:lnTo>
                  <a:lnTo>
                    <a:pt x="1235" y="1590"/>
                  </a:lnTo>
                  <a:lnTo>
                    <a:pt x="1277" y="1674"/>
                  </a:lnTo>
                  <a:lnTo>
                    <a:pt x="1339" y="1674"/>
                  </a:lnTo>
                  <a:lnTo>
                    <a:pt x="1528" y="1779"/>
                  </a:lnTo>
                  <a:lnTo>
                    <a:pt x="1570" y="1925"/>
                  </a:lnTo>
                  <a:lnTo>
                    <a:pt x="1695" y="1967"/>
                  </a:lnTo>
                  <a:lnTo>
                    <a:pt x="1779" y="2092"/>
                  </a:lnTo>
                  <a:lnTo>
                    <a:pt x="1988" y="2009"/>
                  </a:lnTo>
                  <a:lnTo>
                    <a:pt x="2155" y="2030"/>
                  </a:lnTo>
                  <a:lnTo>
                    <a:pt x="2260" y="1904"/>
                  </a:lnTo>
                  <a:lnTo>
                    <a:pt x="2218" y="1800"/>
                  </a:lnTo>
                  <a:lnTo>
                    <a:pt x="2302" y="1716"/>
                  </a:lnTo>
                  <a:lnTo>
                    <a:pt x="2302" y="1611"/>
                  </a:lnTo>
                  <a:lnTo>
                    <a:pt x="2051" y="1109"/>
                  </a:lnTo>
                  <a:lnTo>
                    <a:pt x="2093" y="691"/>
                  </a:lnTo>
                  <a:lnTo>
                    <a:pt x="2155" y="649"/>
                  </a:lnTo>
                  <a:lnTo>
                    <a:pt x="2197" y="481"/>
                  </a:lnTo>
                  <a:lnTo>
                    <a:pt x="2281" y="356"/>
                  </a:lnTo>
                  <a:lnTo>
                    <a:pt x="2302" y="335"/>
                  </a:lnTo>
                  <a:lnTo>
                    <a:pt x="2302" y="314"/>
                  </a:lnTo>
                  <a:lnTo>
                    <a:pt x="2260" y="230"/>
                  </a:lnTo>
                  <a:lnTo>
                    <a:pt x="2218" y="272"/>
                  </a:lnTo>
                  <a:lnTo>
                    <a:pt x="1758" y="251"/>
                  </a:lnTo>
                  <a:lnTo>
                    <a:pt x="1570" y="126"/>
                  </a:lnTo>
                  <a:lnTo>
                    <a:pt x="1339" y="126"/>
                  </a:lnTo>
                  <a:lnTo>
                    <a:pt x="1235" y="63"/>
                  </a:lnTo>
                  <a:lnTo>
                    <a:pt x="1130" y="105"/>
                  </a:lnTo>
                  <a:lnTo>
                    <a:pt x="102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70"/>
            <p:cNvSpPr/>
            <p:nvPr/>
          </p:nvSpPr>
          <p:spPr>
            <a:xfrm>
              <a:off x="3870422" y="2710598"/>
              <a:ext cx="43605" cy="22620"/>
            </a:xfrm>
            <a:custGeom>
              <a:avLst/>
              <a:gdLst/>
              <a:ahLst/>
              <a:cxnLst/>
              <a:rect l="l" t="t" r="r" b="b"/>
              <a:pathLst>
                <a:path w="3662" h="1989" extrusionOk="0">
                  <a:moveTo>
                    <a:pt x="1967" y="1"/>
                  </a:moveTo>
                  <a:lnTo>
                    <a:pt x="1821" y="63"/>
                  </a:lnTo>
                  <a:lnTo>
                    <a:pt x="1653" y="168"/>
                  </a:lnTo>
                  <a:lnTo>
                    <a:pt x="1590" y="189"/>
                  </a:lnTo>
                  <a:lnTo>
                    <a:pt x="1590" y="314"/>
                  </a:lnTo>
                  <a:lnTo>
                    <a:pt x="1653" y="586"/>
                  </a:lnTo>
                  <a:lnTo>
                    <a:pt x="1590" y="754"/>
                  </a:lnTo>
                  <a:lnTo>
                    <a:pt x="1402" y="963"/>
                  </a:lnTo>
                  <a:lnTo>
                    <a:pt x="1256" y="963"/>
                  </a:lnTo>
                  <a:lnTo>
                    <a:pt x="1130" y="838"/>
                  </a:lnTo>
                  <a:lnTo>
                    <a:pt x="1130" y="733"/>
                  </a:lnTo>
                  <a:lnTo>
                    <a:pt x="837" y="440"/>
                  </a:lnTo>
                  <a:lnTo>
                    <a:pt x="837" y="294"/>
                  </a:lnTo>
                  <a:lnTo>
                    <a:pt x="774" y="294"/>
                  </a:lnTo>
                  <a:lnTo>
                    <a:pt x="670" y="398"/>
                  </a:lnTo>
                  <a:lnTo>
                    <a:pt x="523" y="419"/>
                  </a:lnTo>
                  <a:lnTo>
                    <a:pt x="460" y="461"/>
                  </a:lnTo>
                  <a:lnTo>
                    <a:pt x="335" y="461"/>
                  </a:lnTo>
                  <a:lnTo>
                    <a:pt x="251" y="607"/>
                  </a:lnTo>
                  <a:lnTo>
                    <a:pt x="293" y="733"/>
                  </a:lnTo>
                  <a:lnTo>
                    <a:pt x="230" y="712"/>
                  </a:lnTo>
                  <a:lnTo>
                    <a:pt x="230" y="921"/>
                  </a:lnTo>
                  <a:lnTo>
                    <a:pt x="84" y="1110"/>
                  </a:lnTo>
                  <a:lnTo>
                    <a:pt x="84" y="1214"/>
                  </a:lnTo>
                  <a:lnTo>
                    <a:pt x="84" y="1319"/>
                  </a:lnTo>
                  <a:lnTo>
                    <a:pt x="0" y="1382"/>
                  </a:lnTo>
                  <a:lnTo>
                    <a:pt x="42" y="1674"/>
                  </a:lnTo>
                  <a:lnTo>
                    <a:pt x="126" y="1737"/>
                  </a:lnTo>
                  <a:lnTo>
                    <a:pt x="126" y="1758"/>
                  </a:lnTo>
                  <a:lnTo>
                    <a:pt x="230" y="1737"/>
                  </a:lnTo>
                  <a:lnTo>
                    <a:pt x="251" y="1591"/>
                  </a:lnTo>
                  <a:lnTo>
                    <a:pt x="440" y="1465"/>
                  </a:lnTo>
                  <a:lnTo>
                    <a:pt x="670" y="1382"/>
                  </a:lnTo>
                  <a:lnTo>
                    <a:pt x="879" y="1423"/>
                  </a:lnTo>
                  <a:lnTo>
                    <a:pt x="1025" y="1423"/>
                  </a:lnTo>
                  <a:lnTo>
                    <a:pt x="1088" y="1465"/>
                  </a:lnTo>
                  <a:lnTo>
                    <a:pt x="1235" y="1382"/>
                  </a:lnTo>
                  <a:lnTo>
                    <a:pt x="1339" y="1361"/>
                  </a:lnTo>
                  <a:lnTo>
                    <a:pt x="1360" y="1444"/>
                  </a:lnTo>
                  <a:lnTo>
                    <a:pt x="1465" y="1444"/>
                  </a:lnTo>
                  <a:lnTo>
                    <a:pt x="1548" y="1549"/>
                  </a:lnTo>
                  <a:lnTo>
                    <a:pt x="1716" y="1549"/>
                  </a:lnTo>
                  <a:lnTo>
                    <a:pt x="1779" y="1570"/>
                  </a:lnTo>
                  <a:lnTo>
                    <a:pt x="1967" y="1444"/>
                  </a:lnTo>
                  <a:lnTo>
                    <a:pt x="2176" y="1549"/>
                  </a:lnTo>
                  <a:lnTo>
                    <a:pt x="2344" y="1570"/>
                  </a:lnTo>
                  <a:lnTo>
                    <a:pt x="2511" y="1758"/>
                  </a:lnTo>
                  <a:lnTo>
                    <a:pt x="2637" y="1758"/>
                  </a:lnTo>
                  <a:lnTo>
                    <a:pt x="2762" y="1946"/>
                  </a:lnTo>
                  <a:lnTo>
                    <a:pt x="2929" y="1967"/>
                  </a:lnTo>
                  <a:lnTo>
                    <a:pt x="2971" y="1988"/>
                  </a:lnTo>
                  <a:lnTo>
                    <a:pt x="3160" y="1905"/>
                  </a:lnTo>
                  <a:lnTo>
                    <a:pt x="3390" y="1884"/>
                  </a:lnTo>
                  <a:lnTo>
                    <a:pt x="3432" y="1737"/>
                  </a:lnTo>
                  <a:lnTo>
                    <a:pt x="3536" y="1674"/>
                  </a:lnTo>
                  <a:lnTo>
                    <a:pt x="3578" y="1570"/>
                  </a:lnTo>
                  <a:lnTo>
                    <a:pt x="3662" y="1549"/>
                  </a:lnTo>
                  <a:lnTo>
                    <a:pt x="3662" y="1382"/>
                  </a:lnTo>
                  <a:lnTo>
                    <a:pt x="3578" y="1277"/>
                  </a:lnTo>
                  <a:lnTo>
                    <a:pt x="3494" y="1110"/>
                  </a:lnTo>
                  <a:lnTo>
                    <a:pt x="3473" y="1047"/>
                  </a:lnTo>
                  <a:lnTo>
                    <a:pt x="3390" y="921"/>
                  </a:lnTo>
                  <a:lnTo>
                    <a:pt x="3432" y="838"/>
                  </a:lnTo>
                  <a:lnTo>
                    <a:pt x="3369" y="733"/>
                  </a:lnTo>
                  <a:lnTo>
                    <a:pt x="3327" y="712"/>
                  </a:lnTo>
                  <a:lnTo>
                    <a:pt x="3348" y="649"/>
                  </a:lnTo>
                  <a:lnTo>
                    <a:pt x="3348" y="545"/>
                  </a:lnTo>
                  <a:lnTo>
                    <a:pt x="3055" y="503"/>
                  </a:lnTo>
                  <a:lnTo>
                    <a:pt x="2846" y="586"/>
                  </a:lnTo>
                  <a:lnTo>
                    <a:pt x="2762" y="461"/>
                  </a:lnTo>
                  <a:lnTo>
                    <a:pt x="2637" y="419"/>
                  </a:lnTo>
                  <a:lnTo>
                    <a:pt x="2595" y="273"/>
                  </a:lnTo>
                  <a:lnTo>
                    <a:pt x="2406" y="168"/>
                  </a:lnTo>
                  <a:lnTo>
                    <a:pt x="2344" y="168"/>
                  </a:lnTo>
                  <a:lnTo>
                    <a:pt x="2302" y="84"/>
                  </a:lnTo>
                  <a:lnTo>
                    <a:pt x="2218" y="1"/>
                  </a:lnTo>
                  <a:lnTo>
                    <a:pt x="2197" y="105"/>
                  </a:lnTo>
                  <a:lnTo>
                    <a:pt x="2113" y="126"/>
                  </a:lnTo>
                  <a:lnTo>
                    <a:pt x="196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70"/>
            <p:cNvSpPr/>
            <p:nvPr/>
          </p:nvSpPr>
          <p:spPr>
            <a:xfrm>
              <a:off x="3871910" y="2726065"/>
              <a:ext cx="33901" cy="23803"/>
            </a:xfrm>
            <a:custGeom>
              <a:avLst/>
              <a:gdLst/>
              <a:ahLst/>
              <a:cxnLst/>
              <a:rect l="l" t="t" r="r" b="b"/>
              <a:pathLst>
                <a:path w="2847" h="2093" extrusionOk="0">
                  <a:moveTo>
                    <a:pt x="1214" y="1"/>
                  </a:moveTo>
                  <a:lnTo>
                    <a:pt x="1110" y="22"/>
                  </a:lnTo>
                  <a:lnTo>
                    <a:pt x="963" y="105"/>
                  </a:lnTo>
                  <a:lnTo>
                    <a:pt x="900" y="63"/>
                  </a:lnTo>
                  <a:lnTo>
                    <a:pt x="754" y="63"/>
                  </a:lnTo>
                  <a:lnTo>
                    <a:pt x="545" y="22"/>
                  </a:lnTo>
                  <a:lnTo>
                    <a:pt x="315" y="105"/>
                  </a:lnTo>
                  <a:lnTo>
                    <a:pt x="126" y="231"/>
                  </a:lnTo>
                  <a:lnTo>
                    <a:pt x="105" y="377"/>
                  </a:lnTo>
                  <a:lnTo>
                    <a:pt x="1" y="398"/>
                  </a:lnTo>
                  <a:lnTo>
                    <a:pt x="1" y="586"/>
                  </a:lnTo>
                  <a:lnTo>
                    <a:pt x="63" y="712"/>
                  </a:lnTo>
                  <a:lnTo>
                    <a:pt x="1" y="796"/>
                  </a:lnTo>
                  <a:lnTo>
                    <a:pt x="22" y="817"/>
                  </a:lnTo>
                  <a:lnTo>
                    <a:pt x="231" y="754"/>
                  </a:lnTo>
                  <a:lnTo>
                    <a:pt x="398" y="1005"/>
                  </a:lnTo>
                  <a:lnTo>
                    <a:pt x="524" y="1047"/>
                  </a:lnTo>
                  <a:lnTo>
                    <a:pt x="733" y="1005"/>
                  </a:lnTo>
                  <a:lnTo>
                    <a:pt x="817" y="1047"/>
                  </a:lnTo>
                  <a:lnTo>
                    <a:pt x="838" y="1151"/>
                  </a:lnTo>
                  <a:lnTo>
                    <a:pt x="921" y="1172"/>
                  </a:lnTo>
                  <a:lnTo>
                    <a:pt x="963" y="1235"/>
                  </a:lnTo>
                  <a:lnTo>
                    <a:pt x="921" y="1340"/>
                  </a:lnTo>
                  <a:lnTo>
                    <a:pt x="921" y="1549"/>
                  </a:lnTo>
                  <a:lnTo>
                    <a:pt x="1047" y="1528"/>
                  </a:lnTo>
                  <a:lnTo>
                    <a:pt x="1172" y="1633"/>
                  </a:lnTo>
                  <a:lnTo>
                    <a:pt x="1256" y="1633"/>
                  </a:lnTo>
                  <a:lnTo>
                    <a:pt x="1319" y="1863"/>
                  </a:lnTo>
                  <a:lnTo>
                    <a:pt x="1319" y="1988"/>
                  </a:lnTo>
                  <a:lnTo>
                    <a:pt x="1361" y="2093"/>
                  </a:lnTo>
                  <a:lnTo>
                    <a:pt x="1486" y="2009"/>
                  </a:lnTo>
                  <a:lnTo>
                    <a:pt x="1696" y="1947"/>
                  </a:lnTo>
                  <a:lnTo>
                    <a:pt x="1863" y="2009"/>
                  </a:lnTo>
                  <a:lnTo>
                    <a:pt x="2009" y="1947"/>
                  </a:lnTo>
                  <a:lnTo>
                    <a:pt x="2114" y="1947"/>
                  </a:lnTo>
                  <a:lnTo>
                    <a:pt x="2051" y="1779"/>
                  </a:lnTo>
                  <a:lnTo>
                    <a:pt x="2219" y="1758"/>
                  </a:lnTo>
                  <a:lnTo>
                    <a:pt x="2281" y="1633"/>
                  </a:lnTo>
                  <a:lnTo>
                    <a:pt x="2386" y="1570"/>
                  </a:lnTo>
                  <a:lnTo>
                    <a:pt x="2407" y="1654"/>
                  </a:lnTo>
                  <a:lnTo>
                    <a:pt x="2532" y="1654"/>
                  </a:lnTo>
                  <a:lnTo>
                    <a:pt x="2532" y="1528"/>
                  </a:lnTo>
                  <a:lnTo>
                    <a:pt x="2386" y="1444"/>
                  </a:lnTo>
                  <a:lnTo>
                    <a:pt x="2428" y="1277"/>
                  </a:lnTo>
                  <a:lnTo>
                    <a:pt x="2512" y="1256"/>
                  </a:lnTo>
                  <a:lnTo>
                    <a:pt x="2616" y="1068"/>
                  </a:lnTo>
                  <a:lnTo>
                    <a:pt x="2825" y="963"/>
                  </a:lnTo>
                  <a:lnTo>
                    <a:pt x="2825" y="858"/>
                  </a:lnTo>
                  <a:lnTo>
                    <a:pt x="2721" y="817"/>
                  </a:lnTo>
                  <a:lnTo>
                    <a:pt x="2846" y="628"/>
                  </a:lnTo>
                  <a:lnTo>
                    <a:pt x="2804" y="607"/>
                  </a:lnTo>
                  <a:lnTo>
                    <a:pt x="2637" y="586"/>
                  </a:lnTo>
                  <a:lnTo>
                    <a:pt x="2512" y="398"/>
                  </a:lnTo>
                  <a:lnTo>
                    <a:pt x="2386" y="398"/>
                  </a:lnTo>
                  <a:lnTo>
                    <a:pt x="2219" y="210"/>
                  </a:lnTo>
                  <a:lnTo>
                    <a:pt x="2051" y="189"/>
                  </a:lnTo>
                  <a:lnTo>
                    <a:pt x="1842" y="84"/>
                  </a:lnTo>
                  <a:lnTo>
                    <a:pt x="1654" y="210"/>
                  </a:lnTo>
                  <a:lnTo>
                    <a:pt x="1591" y="189"/>
                  </a:lnTo>
                  <a:lnTo>
                    <a:pt x="1423" y="189"/>
                  </a:lnTo>
                  <a:lnTo>
                    <a:pt x="1340" y="84"/>
                  </a:lnTo>
                  <a:lnTo>
                    <a:pt x="1235" y="84"/>
                  </a:lnTo>
                  <a:lnTo>
                    <a:pt x="121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70"/>
            <p:cNvSpPr/>
            <p:nvPr/>
          </p:nvSpPr>
          <p:spPr>
            <a:xfrm>
              <a:off x="3888104" y="2727737"/>
              <a:ext cx="57573" cy="42601"/>
            </a:xfrm>
            <a:custGeom>
              <a:avLst/>
              <a:gdLst/>
              <a:ahLst/>
              <a:cxnLst/>
              <a:rect l="l" t="t" r="r" b="b"/>
              <a:pathLst>
                <a:path w="4835" h="3746" extrusionOk="0">
                  <a:moveTo>
                    <a:pt x="2470" y="0"/>
                  </a:moveTo>
                  <a:lnTo>
                    <a:pt x="2323" y="84"/>
                  </a:lnTo>
                  <a:lnTo>
                    <a:pt x="2219" y="42"/>
                  </a:lnTo>
                  <a:lnTo>
                    <a:pt x="2093" y="63"/>
                  </a:lnTo>
                  <a:lnTo>
                    <a:pt x="2051" y="167"/>
                  </a:lnTo>
                  <a:lnTo>
                    <a:pt x="1947" y="230"/>
                  </a:lnTo>
                  <a:lnTo>
                    <a:pt x="1905" y="377"/>
                  </a:lnTo>
                  <a:lnTo>
                    <a:pt x="1675" y="398"/>
                  </a:lnTo>
                  <a:lnTo>
                    <a:pt x="1486" y="481"/>
                  </a:lnTo>
                  <a:lnTo>
                    <a:pt x="1361" y="670"/>
                  </a:lnTo>
                  <a:lnTo>
                    <a:pt x="1465" y="711"/>
                  </a:lnTo>
                  <a:lnTo>
                    <a:pt x="1465" y="816"/>
                  </a:lnTo>
                  <a:lnTo>
                    <a:pt x="1256" y="921"/>
                  </a:lnTo>
                  <a:lnTo>
                    <a:pt x="1152" y="1109"/>
                  </a:lnTo>
                  <a:lnTo>
                    <a:pt x="1068" y="1130"/>
                  </a:lnTo>
                  <a:lnTo>
                    <a:pt x="1026" y="1297"/>
                  </a:lnTo>
                  <a:lnTo>
                    <a:pt x="1172" y="1381"/>
                  </a:lnTo>
                  <a:lnTo>
                    <a:pt x="1172" y="1507"/>
                  </a:lnTo>
                  <a:lnTo>
                    <a:pt x="1047" y="1507"/>
                  </a:lnTo>
                  <a:lnTo>
                    <a:pt x="1026" y="1423"/>
                  </a:lnTo>
                  <a:lnTo>
                    <a:pt x="921" y="1486"/>
                  </a:lnTo>
                  <a:lnTo>
                    <a:pt x="859" y="1611"/>
                  </a:lnTo>
                  <a:lnTo>
                    <a:pt x="691" y="1632"/>
                  </a:lnTo>
                  <a:lnTo>
                    <a:pt x="754" y="1800"/>
                  </a:lnTo>
                  <a:lnTo>
                    <a:pt x="649" y="1800"/>
                  </a:lnTo>
                  <a:lnTo>
                    <a:pt x="503" y="1862"/>
                  </a:lnTo>
                  <a:lnTo>
                    <a:pt x="336" y="1800"/>
                  </a:lnTo>
                  <a:lnTo>
                    <a:pt x="126" y="1862"/>
                  </a:lnTo>
                  <a:lnTo>
                    <a:pt x="1" y="1946"/>
                  </a:lnTo>
                  <a:lnTo>
                    <a:pt x="22" y="2009"/>
                  </a:lnTo>
                  <a:lnTo>
                    <a:pt x="126" y="2260"/>
                  </a:lnTo>
                  <a:lnTo>
                    <a:pt x="210" y="2385"/>
                  </a:lnTo>
                  <a:lnTo>
                    <a:pt x="231" y="2532"/>
                  </a:lnTo>
                  <a:lnTo>
                    <a:pt x="294" y="2574"/>
                  </a:lnTo>
                  <a:lnTo>
                    <a:pt x="294" y="2950"/>
                  </a:lnTo>
                  <a:lnTo>
                    <a:pt x="189" y="2992"/>
                  </a:lnTo>
                  <a:lnTo>
                    <a:pt x="105" y="3118"/>
                  </a:lnTo>
                  <a:lnTo>
                    <a:pt x="126" y="3306"/>
                  </a:lnTo>
                  <a:lnTo>
                    <a:pt x="273" y="3494"/>
                  </a:lnTo>
                  <a:lnTo>
                    <a:pt x="273" y="3536"/>
                  </a:lnTo>
                  <a:lnTo>
                    <a:pt x="336" y="3536"/>
                  </a:lnTo>
                  <a:lnTo>
                    <a:pt x="524" y="3620"/>
                  </a:lnTo>
                  <a:lnTo>
                    <a:pt x="628" y="3578"/>
                  </a:lnTo>
                  <a:lnTo>
                    <a:pt x="1047" y="3515"/>
                  </a:lnTo>
                  <a:lnTo>
                    <a:pt x="1235" y="3515"/>
                  </a:lnTo>
                  <a:lnTo>
                    <a:pt x="1340" y="3411"/>
                  </a:lnTo>
                  <a:lnTo>
                    <a:pt x="1424" y="3411"/>
                  </a:lnTo>
                  <a:lnTo>
                    <a:pt x="1549" y="3494"/>
                  </a:lnTo>
                  <a:lnTo>
                    <a:pt x="1884" y="3536"/>
                  </a:lnTo>
                  <a:lnTo>
                    <a:pt x="2009" y="3620"/>
                  </a:lnTo>
                  <a:lnTo>
                    <a:pt x="2051" y="3683"/>
                  </a:lnTo>
                  <a:lnTo>
                    <a:pt x="2260" y="3599"/>
                  </a:lnTo>
                  <a:lnTo>
                    <a:pt x="2365" y="3683"/>
                  </a:lnTo>
                  <a:lnTo>
                    <a:pt x="2428" y="3683"/>
                  </a:lnTo>
                  <a:lnTo>
                    <a:pt x="2470" y="3620"/>
                  </a:lnTo>
                  <a:lnTo>
                    <a:pt x="2637" y="3641"/>
                  </a:lnTo>
                  <a:lnTo>
                    <a:pt x="2721" y="3704"/>
                  </a:lnTo>
                  <a:lnTo>
                    <a:pt x="2909" y="3599"/>
                  </a:lnTo>
                  <a:lnTo>
                    <a:pt x="3056" y="3599"/>
                  </a:lnTo>
                  <a:lnTo>
                    <a:pt x="3097" y="3724"/>
                  </a:lnTo>
                  <a:lnTo>
                    <a:pt x="3202" y="3745"/>
                  </a:lnTo>
                  <a:lnTo>
                    <a:pt x="3307" y="3620"/>
                  </a:lnTo>
                  <a:lnTo>
                    <a:pt x="3411" y="3599"/>
                  </a:lnTo>
                  <a:lnTo>
                    <a:pt x="3516" y="3683"/>
                  </a:lnTo>
                  <a:lnTo>
                    <a:pt x="3662" y="3620"/>
                  </a:lnTo>
                  <a:lnTo>
                    <a:pt x="3767" y="3704"/>
                  </a:lnTo>
                  <a:lnTo>
                    <a:pt x="3893" y="3704"/>
                  </a:lnTo>
                  <a:lnTo>
                    <a:pt x="3893" y="3494"/>
                  </a:lnTo>
                  <a:lnTo>
                    <a:pt x="3997" y="3285"/>
                  </a:lnTo>
                  <a:lnTo>
                    <a:pt x="4165" y="3264"/>
                  </a:lnTo>
                  <a:lnTo>
                    <a:pt x="4395" y="3201"/>
                  </a:lnTo>
                  <a:lnTo>
                    <a:pt x="4416" y="3201"/>
                  </a:lnTo>
                  <a:lnTo>
                    <a:pt x="4416" y="3055"/>
                  </a:lnTo>
                  <a:lnTo>
                    <a:pt x="4290" y="2908"/>
                  </a:lnTo>
                  <a:lnTo>
                    <a:pt x="4311" y="2762"/>
                  </a:lnTo>
                  <a:lnTo>
                    <a:pt x="4185" y="2574"/>
                  </a:lnTo>
                  <a:lnTo>
                    <a:pt x="4185" y="2427"/>
                  </a:lnTo>
                  <a:lnTo>
                    <a:pt x="4248" y="2344"/>
                  </a:lnTo>
                  <a:lnTo>
                    <a:pt x="4374" y="2448"/>
                  </a:lnTo>
                  <a:lnTo>
                    <a:pt x="4667" y="2427"/>
                  </a:lnTo>
                  <a:lnTo>
                    <a:pt x="4771" y="2218"/>
                  </a:lnTo>
                  <a:lnTo>
                    <a:pt x="4834" y="2155"/>
                  </a:lnTo>
                  <a:lnTo>
                    <a:pt x="4688" y="2051"/>
                  </a:lnTo>
                  <a:lnTo>
                    <a:pt x="4688" y="1946"/>
                  </a:lnTo>
                  <a:lnTo>
                    <a:pt x="4457" y="1758"/>
                  </a:lnTo>
                  <a:lnTo>
                    <a:pt x="4269" y="1716"/>
                  </a:lnTo>
                  <a:lnTo>
                    <a:pt x="4206" y="1527"/>
                  </a:lnTo>
                  <a:lnTo>
                    <a:pt x="4102" y="1423"/>
                  </a:lnTo>
                  <a:lnTo>
                    <a:pt x="3955" y="1214"/>
                  </a:lnTo>
                  <a:lnTo>
                    <a:pt x="3872" y="1046"/>
                  </a:lnTo>
                  <a:lnTo>
                    <a:pt x="3746" y="921"/>
                  </a:lnTo>
                  <a:lnTo>
                    <a:pt x="3746" y="753"/>
                  </a:lnTo>
                  <a:lnTo>
                    <a:pt x="3662" y="649"/>
                  </a:lnTo>
                  <a:lnTo>
                    <a:pt x="3683" y="481"/>
                  </a:lnTo>
                  <a:lnTo>
                    <a:pt x="3662" y="356"/>
                  </a:lnTo>
                  <a:lnTo>
                    <a:pt x="3411" y="272"/>
                  </a:lnTo>
                  <a:lnTo>
                    <a:pt x="3328" y="272"/>
                  </a:lnTo>
                  <a:lnTo>
                    <a:pt x="3265" y="167"/>
                  </a:lnTo>
                  <a:lnTo>
                    <a:pt x="3097" y="230"/>
                  </a:lnTo>
                  <a:lnTo>
                    <a:pt x="2930" y="356"/>
                  </a:lnTo>
                  <a:lnTo>
                    <a:pt x="2825" y="147"/>
                  </a:lnTo>
                  <a:lnTo>
                    <a:pt x="2721" y="147"/>
                  </a:lnTo>
                  <a:lnTo>
                    <a:pt x="2574" y="188"/>
                  </a:lnTo>
                  <a:lnTo>
                    <a:pt x="247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70"/>
            <p:cNvSpPr/>
            <p:nvPr/>
          </p:nvSpPr>
          <p:spPr>
            <a:xfrm>
              <a:off x="3848488" y="2796972"/>
              <a:ext cx="39628" cy="24519"/>
            </a:xfrm>
            <a:custGeom>
              <a:avLst/>
              <a:gdLst/>
              <a:ahLst/>
              <a:cxnLst/>
              <a:rect l="l" t="t" r="r" b="b"/>
              <a:pathLst>
                <a:path w="3328" h="2156" extrusionOk="0">
                  <a:moveTo>
                    <a:pt x="2993" y="1"/>
                  </a:moveTo>
                  <a:lnTo>
                    <a:pt x="2867" y="64"/>
                  </a:lnTo>
                  <a:lnTo>
                    <a:pt x="2679" y="43"/>
                  </a:lnTo>
                  <a:lnTo>
                    <a:pt x="2449" y="43"/>
                  </a:lnTo>
                  <a:lnTo>
                    <a:pt x="2302" y="22"/>
                  </a:lnTo>
                  <a:lnTo>
                    <a:pt x="2135" y="43"/>
                  </a:lnTo>
                  <a:lnTo>
                    <a:pt x="2030" y="210"/>
                  </a:lnTo>
                  <a:lnTo>
                    <a:pt x="1926" y="273"/>
                  </a:lnTo>
                  <a:lnTo>
                    <a:pt x="1926" y="377"/>
                  </a:lnTo>
                  <a:lnTo>
                    <a:pt x="1758" y="210"/>
                  </a:lnTo>
                  <a:lnTo>
                    <a:pt x="1549" y="357"/>
                  </a:lnTo>
                  <a:lnTo>
                    <a:pt x="1403" y="419"/>
                  </a:lnTo>
                  <a:lnTo>
                    <a:pt x="1403" y="545"/>
                  </a:lnTo>
                  <a:lnTo>
                    <a:pt x="1089" y="566"/>
                  </a:lnTo>
                  <a:lnTo>
                    <a:pt x="880" y="629"/>
                  </a:lnTo>
                  <a:lnTo>
                    <a:pt x="691" y="587"/>
                  </a:lnTo>
                  <a:lnTo>
                    <a:pt x="294" y="357"/>
                  </a:lnTo>
                  <a:lnTo>
                    <a:pt x="294" y="440"/>
                  </a:lnTo>
                  <a:lnTo>
                    <a:pt x="315" y="566"/>
                  </a:lnTo>
                  <a:lnTo>
                    <a:pt x="294" y="670"/>
                  </a:lnTo>
                  <a:lnTo>
                    <a:pt x="64" y="670"/>
                  </a:lnTo>
                  <a:lnTo>
                    <a:pt x="43" y="733"/>
                  </a:lnTo>
                  <a:lnTo>
                    <a:pt x="147" y="838"/>
                  </a:lnTo>
                  <a:lnTo>
                    <a:pt x="85" y="984"/>
                  </a:lnTo>
                  <a:lnTo>
                    <a:pt x="64" y="1089"/>
                  </a:lnTo>
                  <a:lnTo>
                    <a:pt x="147" y="1193"/>
                  </a:lnTo>
                  <a:lnTo>
                    <a:pt x="43" y="1298"/>
                  </a:lnTo>
                  <a:lnTo>
                    <a:pt x="1" y="1298"/>
                  </a:lnTo>
                  <a:lnTo>
                    <a:pt x="168" y="1486"/>
                  </a:lnTo>
                  <a:lnTo>
                    <a:pt x="189" y="1675"/>
                  </a:lnTo>
                  <a:lnTo>
                    <a:pt x="273" y="1696"/>
                  </a:lnTo>
                  <a:lnTo>
                    <a:pt x="524" y="1905"/>
                  </a:lnTo>
                  <a:lnTo>
                    <a:pt x="629" y="1947"/>
                  </a:lnTo>
                  <a:lnTo>
                    <a:pt x="733" y="2030"/>
                  </a:lnTo>
                  <a:lnTo>
                    <a:pt x="1026" y="2093"/>
                  </a:lnTo>
                  <a:lnTo>
                    <a:pt x="1235" y="2156"/>
                  </a:lnTo>
                  <a:lnTo>
                    <a:pt x="1340" y="2030"/>
                  </a:lnTo>
                  <a:lnTo>
                    <a:pt x="1403" y="2051"/>
                  </a:lnTo>
                  <a:lnTo>
                    <a:pt x="1466" y="1989"/>
                  </a:lnTo>
                  <a:lnTo>
                    <a:pt x="1612" y="1926"/>
                  </a:lnTo>
                  <a:lnTo>
                    <a:pt x="1717" y="1926"/>
                  </a:lnTo>
                  <a:lnTo>
                    <a:pt x="1738" y="1884"/>
                  </a:lnTo>
                  <a:lnTo>
                    <a:pt x="1863" y="1779"/>
                  </a:lnTo>
                  <a:lnTo>
                    <a:pt x="1968" y="1800"/>
                  </a:lnTo>
                  <a:lnTo>
                    <a:pt x="2072" y="1821"/>
                  </a:lnTo>
                  <a:lnTo>
                    <a:pt x="2156" y="1842"/>
                  </a:lnTo>
                  <a:lnTo>
                    <a:pt x="2282" y="1717"/>
                  </a:lnTo>
                  <a:lnTo>
                    <a:pt x="2386" y="1696"/>
                  </a:lnTo>
                  <a:lnTo>
                    <a:pt x="2449" y="1591"/>
                  </a:lnTo>
                  <a:lnTo>
                    <a:pt x="2595" y="1612"/>
                  </a:lnTo>
                  <a:lnTo>
                    <a:pt x="2700" y="1507"/>
                  </a:lnTo>
                  <a:lnTo>
                    <a:pt x="2679" y="1403"/>
                  </a:lnTo>
                  <a:lnTo>
                    <a:pt x="2888" y="1089"/>
                  </a:lnTo>
                  <a:lnTo>
                    <a:pt x="3014" y="754"/>
                  </a:lnTo>
                  <a:lnTo>
                    <a:pt x="3118" y="524"/>
                  </a:lnTo>
                  <a:lnTo>
                    <a:pt x="3286" y="482"/>
                  </a:lnTo>
                  <a:lnTo>
                    <a:pt x="3328" y="357"/>
                  </a:lnTo>
                  <a:lnTo>
                    <a:pt x="3307" y="336"/>
                  </a:lnTo>
                  <a:lnTo>
                    <a:pt x="3286" y="231"/>
                  </a:lnTo>
                  <a:lnTo>
                    <a:pt x="3118" y="126"/>
                  </a:lnTo>
                  <a:lnTo>
                    <a:pt x="299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70"/>
            <p:cNvSpPr/>
            <p:nvPr/>
          </p:nvSpPr>
          <p:spPr>
            <a:xfrm>
              <a:off x="3851727" y="2789842"/>
              <a:ext cx="34151" cy="14284"/>
            </a:xfrm>
            <a:custGeom>
              <a:avLst/>
              <a:gdLst/>
              <a:ahLst/>
              <a:cxnLst/>
              <a:rect l="l" t="t" r="r" b="b"/>
              <a:pathLst>
                <a:path w="2868" h="1256" extrusionOk="0">
                  <a:moveTo>
                    <a:pt x="2240" y="0"/>
                  </a:moveTo>
                  <a:lnTo>
                    <a:pt x="2177" y="21"/>
                  </a:lnTo>
                  <a:lnTo>
                    <a:pt x="2093" y="105"/>
                  </a:lnTo>
                  <a:lnTo>
                    <a:pt x="2010" y="42"/>
                  </a:lnTo>
                  <a:lnTo>
                    <a:pt x="1884" y="42"/>
                  </a:lnTo>
                  <a:lnTo>
                    <a:pt x="1779" y="21"/>
                  </a:lnTo>
                  <a:lnTo>
                    <a:pt x="1696" y="42"/>
                  </a:lnTo>
                  <a:lnTo>
                    <a:pt x="1612" y="147"/>
                  </a:lnTo>
                  <a:lnTo>
                    <a:pt x="1507" y="168"/>
                  </a:lnTo>
                  <a:lnTo>
                    <a:pt x="1486" y="147"/>
                  </a:lnTo>
                  <a:lnTo>
                    <a:pt x="1235" y="126"/>
                  </a:lnTo>
                  <a:lnTo>
                    <a:pt x="1089" y="230"/>
                  </a:lnTo>
                  <a:lnTo>
                    <a:pt x="942" y="251"/>
                  </a:lnTo>
                  <a:lnTo>
                    <a:pt x="775" y="419"/>
                  </a:lnTo>
                  <a:lnTo>
                    <a:pt x="566" y="440"/>
                  </a:lnTo>
                  <a:lnTo>
                    <a:pt x="336" y="523"/>
                  </a:lnTo>
                  <a:lnTo>
                    <a:pt x="294" y="460"/>
                  </a:lnTo>
                  <a:lnTo>
                    <a:pt x="147" y="481"/>
                  </a:lnTo>
                  <a:lnTo>
                    <a:pt x="22" y="565"/>
                  </a:lnTo>
                  <a:lnTo>
                    <a:pt x="1" y="565"/>
                  </a:lnTo>
                  <a:lnTo>
                    <a:pt x="1" y="753"/>
                  </a:lnTo>
                  <a:lnTo>
                    <a:pt x="22" y="984"/>
                  </a:lnTo>
                  <a:lnTo>
                    <a:pt x="419" y="1214"/>
                  </a:lnTo>
                  <a:lnTo>
                    <a:pt x="608" y="1256"/>
                  </a:lnTo>
                  <a:lnTo>
                    <a:pt x="817" y="1193"/>
                  </a:lnTo>
                  <a:lnTo>
                    <a:pt x="1131" y="1172"/>
                  </a:lnTo>
                  <a:lnTo>
                    <a:pt x="1131" y="1046"/>
                  </a:lnTo>
                  <a:lnTo>
                    <a:pt x="1277" y="984"/>
                  </a:lnTo>
                  <a:lnTo>
                    <a:pt x="1486" y="837"/>
                  </a:lnTo>
                  <a:lnTo>
                    <a:pt x="1654" y="1004"/>
                  </a:lnTo>
                  <a:lnTo>
                    <a:pt x="1654" y="900"/>
                  </a:lnTo>
                  <a:lnTo>
                    <a:pt x="1758" y="837"/>
                  </a:lnTo>
                  <a:lnTo>
                    <a:pt x="1863" y="670"/>
                  </a:lnTo>
                  <a:lnTo>
                    <a:pt x="2030" y="649"/>
                  </a:lnTo>
                  <a:lnTo>
                    <a:pt x="2177" y="670"/>
                  </a:lnTo>
                  <a:lnTo>
                    <a:pt x="2407" y="670"/>
                  </a:lnTo>
                  <a:lnTo>
                    <a:pt x="2595" y="691"/>
                  </a:lnTo>
                  <a:lnTo>
                    <a:pt x="2742" y="628"/>
                  </a:lnTo>
                  <a:lnTo>
                    <a:pt x="2763" y="419"/>
                  </a:lnTo>
                  <a:lnTo>
                    <a:pt x="2867" y="147"/>
                  </a:lnTo>
                  <a:lnTo>
                    <a:pt x="2637" y="21"/>
                  </a:lnTo>
                  <a:lnTo>
                    <a:pt x="2407" y="21"/>
                  </a:lnTo>
                  <a:lnTo>
                    <a:pt x="2344" y="42"/>
                  </a:lnTo>
                  <a:lnTo>
                    <a:pt x="224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70"/>
            <p:cNvSpPr/>
            <p:nvPr/>
          </p:nvSpPr>
          <p:spPr>
            <a:xfrm>
              <a:off x="3869672" y="2845760"/>
              <a:ext cx="12967" cy="23803"/>
            </a:xfrm>
            <a:custGeom>
              <a:avLst/>
              <a:gdLst/>
              <a:ahLst/>
              <a:cxnLst/>
              <a:rect l="l" t="t" r="r" b="b"/>
              <a:pathLst>
                <a:path w="1089" h="2093" extrusionOk="0">
                  <a:moveTo>
                    <a:pt x="419" y="0"/>
                  </a:moveTo>
                  <a:lnTo>
                    <a:pt x="314" y="126"/>
                  </a:lnTo>
                  <a:lnTo>
                    <a:pt x="272" y="21"/>
                  </a:lnTo>
                  <a:lnTo>
                    <a:pt x="210" y="21"/>
                  </a:lnTo>
                  <a:lnTo>
                    <a:pt x="84" y="147"/>
                  </a:lnTo>
                  <a:lnTo>
                    <a:pt x="0" y="314"/>
                  </a:lnTo>
                  <a:lnTo>
                    <a:pt x="0" y="544"/>
                  </a:lnTo>
                  <a:lnTo>
                    <a:pt x="189" y="628"/>
                  </a:lnTo>
                  <a:lnTo>
                    <a:pt x="168" y="691"/>
                  </a:lnTo>
                  <a:lnTo>
                    <a:pt x="105" y="733"/>
                  </a:lnTo>
                  <a:lnTo>
                    <a:pt x="63" y="984"/>
                  </a:lnTo>
                  <a:lnTo>
                    <a:pt x="105" y="1172"/>
                  </a:lnTo>
                  <a:lnTo>
                    <a:pt x="63" y="1277"/>
                  </a:lnTo>
                  <a:lnTo>
                    <a:pt x="63" y="1423"/>
                  </a:lnTo>
                  <a:lnTo>
                    <a:pt x="147" y="1528"/>
                  </a:lnTo>
                  <a:lnTo>
                    <a:pt x="84" y="1674"/>
                  </a:lnTo>
                  <a:lnTo>
                    <a:pt x="147" y="1716"/>
                  </a:lnTo>
                  <a:lnTo>
                    <a:pt x="377" y="1737"/>
                  </a:lnTo>
                  <a:lnTo>
                    <a:pt x="482" y="2009"/>
                  </a:lnTo>
                  <a:lnTo>
                    <a:pt x="565" y="2093"/>
                  </a:lnTo>
                  <a:lnTo>
                    <a:pt x="628" y="2030"/>
                  </a:lnTo>
                  <a:lnTo>
                    <a:pt x="712" y="1883"/>
                  </a:lnTo>
                  <a:lnTo>
                    <a:pt x="733" y="1737"/>
                  </a:lnTo>
                  <a:lnTo>
                    <a:pt x="942" y="1674"/>
                  </a:lnTo>
                  <a:lnTo>
                    <a:pt x="1047" y="1507"/>
                  </a:lnTo>
                  <a:lnTo>
                    <a:pt x="1088" y="1360"/>
                  </a:lnTo>
                  <a:lnTo>
                    <a:pt x="942" y="1256"/>
                  </a:lnTo>
                  <a:lnTo>
                    <a:pt x="900" y="1109"/>
                  </a:lnTo>
                  <a:lnTo>
                    <a:pt x="795" y="963"/>
                  </a:lnTo>
                  <a:lnTo>
                    <a:pt x="775" y="753"/>
                  </a:lnTo>
                  <a:lnTo>
                    <a:pt x="795" y="544"/>
                  </a:lnTo>
                  <a:lnTo>
                    <a:pt x="775" y="481"/>
                  </a:lnTo>
                  <a:lnTo>
                    <a:pt x="775" y="335"/>
                  </a:lnTo>
                  <a:lnTo>
                    <a:pt x="712" y="230"/>
                  </a:lnTo>
                  <a:lnTo>
                    <a:pt x="607" y="147"/>
                  </a:lnTo>
                  <a:lnTo>
                    <a:pt x="565" y="147"/>
                  </a:lnTo>
                  <a:lnTo>
                    <a:pt x="482" y="21"/>
                  </a:lnTo>
                  <a:lnTo>
                    <a:pt x="41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70"/>
            <p:cNvSpPr/>
            <p:nvPr/>
          </p:nvSpPr>
          <p:spPr>
            <a:xfrm>
              <a:off x="3863444" y="2836958"/>
              <a:ext cx="12467" cy="15000"/>
            </a:xfrm>
            <a:custGeom>
              <a:avLst/>
              <a:gdLst/>
              <a:ahLst/>
              <a:cxnLst/>
              <a:rect l="l" t="t" r="r" b="b"/>
              <a:pathLst>
                <a:path w="1047" h="1319" extrusionOk="0">
                  <a:moveTo>
                    <a:pt x="293" y="0"/>
                  </a:moveTo>
                  <a:lnTo>
                    <a:pt x="210" y="63"/>
                  </a:lnTo>
                  <a:lnTo>
                    <a:pt x="210" y="167"/>
                  </a:lnTo>
                  <a:lnTo>
                    <a:pt x="314" y="209"/>
                  </a:lnTo>
                  <a:lnTo>
                    <a:pt x="356" y="293"/>
                  </a:lnTo>
                  <a:lnTo>
                    <a:pt x="272" y="356"/>
                  </a:lnTo>
                  <a:lnTo>
                    <a:pt x="189" y="356"/>
                  </a:lnTo>
                  <a:lnTo>
                    <a:pt x="147" y="481"/>
                  </a:lnTo>
                  <a:lnTo>
                    <a:pt x="147" y="628"/>
                  </a:lnTo>
                  <a:lnTo>
                    <a:pt x="84" y="732"/>
                  </a:lnTo>
                  <a:lnTo>
                    <a:pt x="0" y="795"/>
                  </a:lnTo>
                  <a:lnTo>
                    <a:pt x="63" y="837"/>
                  </a:lnTo>
                  <a:lnTo>
                    <a:pt x="168" y="879"/>
                  </a:lnTo>
                  <a:lnTo>
                    <a:pt x="377" y="1151"/>
                  </a:lnTo>
                  <a:lnTo>
                    <a:pt x="398" y="1235"/>
                  </a:lnTo>
                  <a:lnTo>
                    <a:pt x="523" y="1318"/>
                  </a:lnTo>
                  <a:lnTo>
                    <a:pt x="523" y="1088"/>
                  </a:lnTo>
                  <a:lnTo>
                    <a:pt x="607" y="921"/>
                  </a:lnTo>
                  <a:lnTo>
                    <a:pt x="733" y="795"/>
                  </a:lnTo>
                  <a:lnTo>
                    <a:pt x="795" y="795"/>
                  </a:lnTo>
                  <a:lnTo>
                    <a:pt x="837" y="900"/>
                  </a:lnTo>
                  <a:lnTo>
                    <a:pt x="942" y="774"/>
                  </a:lnTo>
                  <a:lnTo>
                    <a:pt x="984" y="711"/>
                  </a:lnTo>
                  <a:lnTo>
                    <a:pt x="1046" y="628"/>
                  </a:lnTo>
                  <a:lnTo>
                    <a:pt x="1046" y="502"/>
                  </a:lnTo>
                  <a:lnTo>
                    <a:pt x="900" y="481"/>
                  </a:lnTo>
                  <a:lnTo>
                    <a:pt x="816" y="398"/>
                  </a:lnTo>
                  <a:lnTo>
                    <a:pt x="691" y="398"/>
                  </a:lnTo>
                  <a:lnTo>
                    <a:pt x="628" y="314"/>
                  </a:lnTo>
                  <a:lnTo>
                    <a:pt x="628" y="251"/>
                  </a:lnTo>
                  <a:lnTo>
                    <a:pt x="502" y="105"/>
                  </a:lnTo>
                  <a:lnTo>
                    <a:pt x="502" y="146"/>
                  </a:lnTo>
                  <a:lnTo>
                    <a:pt x="398" y="84"/>
                  </a:lnTo>
                  <a:lnTo>
                    <a:pt x="29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70"/>
            <p:cNvSpPr/>
            <p:nvPr/>
          </p:nvSpPr>
          <p:spPr>
            <a:xfrm>
              <a:off x="3844761" y="2824346"/>
              <a:ext cx="25923" cy="21665"/>
            </a:xfrm>
            <a:custGeom>
              <a:avLst/>
              <a:gdLst/>
              <a:ahLst/>
              <a:cxnLst/>
              <a:rect l="l" t="t" r="r" b="b"/>
              <a:pathLst>
                <a:path w="2177" h="1905" extrusionOk="0">
                  <a:moveTo>
                    <a:pt x="105" y="0"/>
                  </a:moveTo>
                  <a:lnTo>
                    <a:pt x="63" y="42"/>
                  </a:lnTo>
                  <a:lnTo>
                    <a:pt x="63" y="167"/>
                  </a:lnTo>
                  <a:lnTo>
                    <a:pt x="0" y="230"/>
                  </a:lnTo>
                  <a:lnTo>
                    <a:pt x="42" y="314"/>
                  </a:lnTo>
                  <a:lnTo>
                    <a:pt x="84" y="314"/>
                  </a:lnTo>
                  <a:lnTo>
                    <a:pt x="209" y="439"/>
                  </a:lnTo>
                  <a:lnTo>
                    <a:pt x="251" y="544"/>
                  </a:lnTo>
                  <a:lnTo>
                    <a:pt x="314" y="649"/>
                  </a:lnTo>
                  <a:lnTo>
                    <a:pt x="272" y="670"/>
                  </a:lnTo>
                  <a:lnTo>
                    <a:pt x="293" y="753"/>
                  </a:lnTo>
                  <a:lnTo>
                    <a:pt x="774" y="1151"/>
                  </a:lnTo>
                  <a:lnTo>
                    <a:pt x="1151" y="1611"/>
                  </a:lnTo>
                  <a:lnTo>
                    <a:pt x="1109" y="1695"/>
                  </a:lnTo>
                  <a:lnTo>
                    <a:pt x="1193" y="1716"/>
                  </a:lnTo>
                  <a:lnTo>
                    <a:pt x="1402" y="1737"/>
                  </a:lnTo>
                  <a:lnTo>
                    <a:pt x="1465" y="1716"/>
                  </a:lnTo>
                  <a:lnTo>
                    <a:pt x="1569" y="1904"/>
                  </a:lnTo>
                  <a:lnTo>
                    <a:pt x="1653" y="1841"/>
                  </a:lnTo>
                  <a:lnTo>
                    <a:pt x="1716" y="1737"/>
                  </a:lnTo>
                  <a:lnTo>
                    <a:pt x="1716" y="1590"/>
                  </a:lnTo>
                  <a:lnTo>
                    <a:pt x="1758" y="1465"/>
                  </a:lnTo>
                  <a:lnTo>
                    <a:pt x="1841" y="1465"/>
                  </a:lnTo>
                  <a:lnTo>
                    <a:pt x="1925" y="1402"/>
                  </a:lnTo>
                  <a:lnTo>
                    <a:pt x="1883" y="1318"/>
                  </a:lnTo>
                  <a:lnTo>
                    <a:pt x="1779" y="1276"/>
                  </a:lnTo>
                  <a:lnTo>
                    <a:pt x="1779" y="1172"/>
                  </a:lnTo>
                  <a:lnTo>
                    <a:pt x="1862" y="1109"/>
                  </a:lnTo>
                  <a:lnTo>
                    <a:pt x="1967" y="1193"/>
                  </a:lnTo>
                  <a:lnTo>
                    <a:pt x="2071" y="1255"/>
                  </a:lnTo>
                  <a:lnTo>
                    <a:pt x="2134" y="1193"/>
                  </a:lnTo>
                  <a:lnTo>
                    <a:pt x="1988" y="1046"/>
                  </a:lnTo>
                  <a:lnTo>
                    <a:pt x="1988" y="900"/>
                  </a:lnTo>
                  <a:lnTo>
                    <a:pt x="2051" y="879"/>
                  </a:lnTo>
                  <a:lnTo>
                    <a:pt x="2155" y="942"/>
                  </a:lnTo>
                  <a:lnTo>
                    <a:pt x="2176" y="858"/>
                  </a:lnTo>
                  <a:lnTo>
                    <a:pt x="2134" y="795"/>
                  </a:lnTo>
                  <a:lnTo>
                    <a:pt x="2030" y="774"/>
                  </a:lnTo>
                  <a:lnTo>
                    <a:pt x="1862" y="649"/>
                  </a:lnTo>
                  <a:lnTo>
                    <a:pt x="1862" y="565"/>
                  </a:lnTo>
                  <a:lnTo>
                    <a:pt x="1967" y="419"/>
                  </a:lnTo>
                  <a:lnTo>
                    <a:pt x="1988" y="251"/>
                  </a:lnTo>
                  <a:lnTo>
                    <a:pt x="1925" y="251"/>
                  </a:lnTo>
                  <a:lnTo>
                    <a:pt x="1862" y="272"/>
                  </a:lnTo>
                  <a:lnTo>
                    <a:pt x="1820" y="230"/>
                  </a:lnTo>
                  <a:lnTo>
                    <a:pt x="1653" y="230"/>
                  </a:lnTo>
                  <a:lnTo>
                    <a:pt x="1548" y="126"/>
                  </a:lnTo>
                  <a:lnTo>
                    <a:pt x="1465" y="147"/>
                  </a:lnTo>
                  <a:lnTo>
                    <a:pt x="1339" y="105"/>
                  </a:lnTo>
                  <a:lnTo>
                    <a:pt x="1214" y="126"/>
                  </a:lnTo>
                  <a:lnTo>
                    <a:pt x="1193" y="63"/>
                  </a:lnTo>
                  <a:lnTo>
                    <a:pt x="1088" y="126"/>
                  </a:lnTo>
                  <a:lnTo>
                    <a:pt x="942" y="63"/>
                  </a:lnTo>
                  <a:lnTo>
                    <a:pt x="900" y="126"/>
                  </a:lnTo>
                  <a:lnTo>
                    <a:pt x="837" y="21"/>
                  </a:lnTo>
                  <a:lnTo>
                    <a:pt x="732" y="0"/>
                  </a:lnTo>
                  <a:lnTo>
                    <a:pt x="690" y="42"/>
                  </a:lnTo>
                  <a:lnTo>
                    <a:pt x="607" y="0"/>
                  </a:lnTo>
                  <a:lnTo>
                    <a:pt x="565" y="63"/>
                  </a:lnTo>
                  <a:lnTo>
                    <a:pt x="481" y="42"/>
                  </a:lnTo>
                  <a:lnTo>
                    <a:pt x="377" y="63"/>
                  </a:lnTo>
                  <a:lnTo>
                    <a:pt x="377" y="147"/>
                  </a:lnTo>
                  <a:lnTo>
                    <a:pt x="293" y="167"/>
                  </a:lnTo>
                  <a:lnTo>
                    <a:pt x="251" y="105"/>
                  </a:lnTo>
                  <a:lnTo>
                    <a:pt x="1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70"/>
            <p:cNvSpPr/>
            <p:nvPr/>
          </p:nvSpPr>
          <p:spPr>
            <a:xfrm>
              <a:off x="3830555" y="2811734"/>
              <a:ext cx="20195" cy="12146"/>
            </a:xfrm>
            <a:custGeom>
              <a:avLst/>
              <a:gdLst/>
              <a:ahLst/>
              <a:cxnLst/>
              <a:rect l="l" t="t" r="r" b="b"/>
              <a:pathLst>
                <a:path w="1696" h="1068" extrusionOk="0">
                  <a:moveTo>
                    <a:pt x="1507" y="0"/>
                  </a:moveTo>
                  <a:lnTo>
                    <a:pt x="1381" y="63"/>
                  </a:lnTo>
                  <a:lnTo>
                    <a:pt x="1130" y="209"/>
                  </a:lnTo>
                  <a:lnTo>
                    <a:pt x="1067" y="188"/>
                  </a:lnTo>
                  <a:lnTo>
                    <a:pt x="984" y="209"/>
                  </a:lnTo>
                  <a:lnTo>
                    <a:pt x="858" y="272"/>
                  </a:lnTo>
                  <a:lnTo>
                    <a:pt x="733" y="272"/>
                  </a:lnTo>
                  <a:lnTo>
                    <a:pt x="607" y="314"/>
                  </a:lnTo>
                  <a:lnTo>
                    <a:pt x="523" y="230"/>
                  </a:lnTo>
                  <a:lnTo>
                    <a:pt x="251" y="230"/>
                  </a:lnTo>
                  <a:lnTo>
                    <a:pt x="147" y="209"/>
                  </a:lnTo>
                  <a:lnTo>
                    <a:pt x="21" y="419"/>
                  </a:lnTo>
                  <a:lnTo>
                    <a:pt x="84" y="502"/>
                  </a:lnTo>
                  <a:lnTo>
                    <a:pt x="0" y="628"/>
                  </a:lnTo>
                  <a:lnTo>
                    <a:pt x="21" y="816"/>
                  </a:lnTo>
                  <a:lnTo>
                    <a:pt x="42" y="816"/>
                  </a:lnTo>
                  <a:lnTo>
                    <a:pt x="147" y="858"/>
                  </a:lnTo>
                  <a:lnTo>
                    <a:pt x="147" y="942"/>
                  </a:lnTo>
                  <a:lnTo>
                    <a:pt x="42" y="963"/>
                  </a:lnTo>
                  <a:lnTo>
                    <a:pt x="42" y="1067"/>
                  </a:lnTo>
                  <a:lnTo>
                    <a:pt x="251" y="1067"/>
                  </a:lnTo>
                  <a:lnTo>
                    <a:pt x="398" y="963"/>
                  </a:lnTo>
                  <a:lnTo>
                    <a:pt x="523" y="921"/>
                  </a:lnTo>
                  <a:lnTo>
                    <a:pt x="733" y="1025"/>
                  </a:lnTo>
                  <a:lnTo>
                    <a:pt x="858" y="1025"/>
                  </a:lnTo>
                  <a:lnTo>
                    <a:pt x="879" y="816"/>
                  </a:lnTo>
                  <a:lnTo>
                    <a:pt x="1067" y="732"/>
                  </a:lnTo>
                  <a:lnTo>
                    <a:pt x="1088" y="586"/>
                  </a:lnTo>
                  <a:lnTo>
                    <a:pt x="1444" y="398"/>
                  </a:lnTo>
                  <a:lnTo>
                    <a:pt x="1695" y="398"/>
                  </a:lnTo>
                  <a:lnTo>
                    <a:pt x="1674" y="188"/>
                  </a:lnTo>
                  <a:lnTo>
                    <a:pt x="150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70"/>
            <p:cNvSpPr/>
            <p:nvPr/>
          </p:nvSpPr>
          <p:spPr>
            <a:xfrm>
              <a:off x="3804645" y="2793401"/>
              <a:ext cx="47594" cy="21903"/>
            </a:xfrm>
            <a:custGeom>
              <a:avLst/>
              <a:gdLst/>
              <a:ahLst/>
              <a:cxnLst/>
              <a:rect l="l" t="t" r="r" b="b"/>
              <a:pathLst>
                <a:path w="3997" h="1926" extrusionOk="0">
                  <a:moveTo>
                    <a:pt x="2846" y="1"/>
                  </a:moveTo>
                  <a:lnTo>
                    <a:pt x="2804" y="106"/>
                  </a:lnTo>
                  <a:lnTo>
                    <a:pt x="2741" y="147"/>
                  </a:lnTo>
                  <a:lnTo>
                    <a:pt x="2720" y="252"/>
                  </a:lnTo>
                  <a:lnTo>
                    <a:pt x="2574" y="252"/>
                  </a:lnTo>
                  <a:lnTo>
                    <a:pt x="2511" y="315"/>
                  </a:lnTo>
                  <a:lnTo>
                    <a:pt x="2218" y="147"/>
                  </a:lnTo>
                  <a:lnTo>
                    <a:pt x="2155" y="147"/>
                  </a:lnTo>
                  <a:lnTo>
                    <a:pt x="2114" y="252"/>
                  </a:lnTo>
                  <a:lnTo>
                    <a:pt x="2114" y="357"/>
                  </a:lnTo>
                  <a:lnTo>
                    <a:pt x="2051" y="357"/>
                  </a:lnTo>
                  <a:lnTo>
                    <a:pt x="1967" y="461"/>
                  </a:lnTo>
                  <a:lnTo>
                    <a:pt x="1842" y="545"/>
                  </a:lnTo>
                  <a:lnTo>
                    <a:pt x="1674" y="733"/>
                  </a:lnTo>
                  <a:lnTo>
                    <a:pt x="1674" y="796"/>
                  </a:lnTo>
                  <a:lnTo>
                    <a:pt x="1842" y="880"/>
                  </a:lnTo>
                  <a:lnTo>
                    <a:pt x="1863" y="984"/>
                  </a:lnTo>
                  <a:lnTo>
                    <a:pt x="1779" y="1047"/>
                  </a:lnTo>
                  <a:lnTo>
                    <a:pt x="1653" y="963"/>
                  </a:lnTo>
                  <a:lnTo>
                    <a:pt x="1528" y="984"/>
                  </a:lnTo>
                  <a:lnTo>
                    <a:pt x="1381" y="963"/>
                  </a:lnTo>
                  <a:lnTo>
                    <a:pt x="1319" y="963"/>
                  </a:lnTo>
                  <a:lnTo>
                    <a:pt x="1130" y="1089"/>
                  </a:lnTo>
                  <a:lnTo>
                    <a:pt x="1026" y="1110"/>
                  </a:lnTo>
                  <a:lnTo>
                    <a:pt x="942" y="1089"/>
                  </a:lnTo>
                  <a:lnTo>
                    <a:pt x="837" y="1110"/>
                  </a:lnTo>
                  <a:lnTo>
                    <a:pt x="754" y="1047"/>
                  </a:lnTo>
                  <a:lnTo>
                    <a:pt x="440" y="1047"/>
                  </a:lnTo>
                  <a:lnTo>
                    <a:pt x="440" y="1110"/>
                  </a:lnTo>
                  <a:lnTo>
                    <a:pt x="419" y="1173"/>
                  </a:lnTo>
                  <a:lnTo>
                    <a:pt x="272" y="1152"/>
                  </a:lnTo>
                  <a:lnTo>
                    <a:pt x="189" y="1047"/>
                  </a:lnTo>
                  <a:lnTo>
                    <a:pt x="84" y="1089"/>
                  </a:lnTo>
                  <a:lnTo>
                    <a:pt x="21" y="1110"/>
                  </a:lnTo>
                  <a:lnTo>
                    <a:pt x="0" y="1110"/>
                  </a:lnTo>
                  <a:lnTo>
                    <a:pt x="63" y="1173"/>
                  </a:lnTo>
                  <a:lnTo>
                    <a:pt x="63" y="1256"/>
                  </a:lnTo>
                  <a:lnTo>
                    <a:pt x="105" y="1298"/>
                  </a:lnTo>
                  <a:lnTo>
                    <a:pt x="105" y="1403"/>
                  </a:lnTo>
                  <a:lnTo>
                    <a:pt x="210" y="1403"/>
                  </a:lnTo>
                  <a:lnTo>
                    <a:pt x="293" y="1382"/>
                  </a:lnTo>
                  <a:lnTo>
                    <a:pt x="398" y="1507"/>
                  </a:lnTo>
                  <a:lnTo>
                    <a:pt x="502" y="1403"/>
                  </a:lnTo>
                  <a:lnTo>
                    <a:pt x="586" y="1403"/>
                  </a:lnTo>
                  <a:lnTo>
                    <a:pt x="628" y="1507"/>
                  </a:lnTo>
                  <a:lnTo>
                    <a:pt x="837" y="1591"/>
                  </a:lnTo>
                  <a:lnTo>
                    <a:pt x="1130" y="1403"/>
                  </a:lnTo>
                  <a:lnTo>
                    <a:pt x="1256" y="1424"/>
                  </a:lnTo>
                  <a:lnTo>
                    <a:pt x="1444" y="1424"/>
                  </a:lnTo>
                  <a:lnTo>
                    <a:pt x="1444" y="1528"/>
                  </a:lnTo>
                  <a:lnTo>
                    <a:pt x="1737" y="1717"/>
                  </a:lnTo>
                  <a:lnTo>
                    <a:pt x="2072" y="1779"/>
                  </a:lnTo>
                  <a:lnTo>
                    <a:pt x="2260" y="1738"/>
                  </a:lnTo>
                  <a:lnTo>
                    <a:pt x="2323" y="1821"/>
                  </a:lnTo>
                  <a:lnTo>
                    <a:pt x="2427" y="1842"/>
                  </a:lnTo>
                  <a:lnTo>
                    <a:pt x="2699" y="1842"/>
                  </a:lnTo>
                  <a:lnTo>
                    <a:pt x="2783" y="1926"/>
                  </a:lnTo>
                  <a:lnTo>
                    <a:pt x="2909" y="1884"/>
                  </a:lnTo>
                  <a:lnTo>
                    <a:pt x="3034" y="1884"/>
                  </a:lnTo>
                  <a:lnTo>
                    <a:pt x="3160" y="1821"/>
                  </a:lnTo>
                  <a:lnTo>
                    <a:pt x="3243" y="1800"/>
                  </a:lnTo>
                  <a:lnTo>
                    <a:pt x="3306" y="1821"/>
                  </a:lnTo>
                  <a:lnTo>
                    <a:pt x="3557" y="1675"/>
                  </a:lnTo>
                  <a:lnTo>
                    <a:pt x="3683" y="1612"/>
                  </a:lnTo>
                  <a:lnTo>
                    <a:pt x="3725" y="1612"/>
                  </a:lnTo>
                  <a:lnTo>
                    <a:pt x="3829" y="1507"/>
                  </a:lnTo>
                  <a:lnTo>
                    <a:pt x="3746" y="1403"/>
                  </a:lnTo>
                  <a:lnTo>
                    <a:pt x="3767" y="1298"/>
                  </a:lnTo>
                  <a:lnTo>
                    <a:pt x="3829" y="1152"/>
                  </a:lnTo>
                  <a:lnTo>
                    <a:pt x="3725" y="1047"/>
                  </a:lnTo>
                  <a:lnTo>
                    <a:pt x="3746" y="984"/>
                  </a:lnTo>
                  <a:lnTo>
                    <a:pt x="3976" y="984"/>
                  </a:lnTo>
                  <a:lnTo>
                    <a:pt x="3997" y="880"/>
                  </a:lnTo>
                  <a:lnTo>
                    <a:pt x="3976" y="754"/>
                  </a:lnTo>
                  <a:lnTo>
                    <a:pt x="3976" y="671"/>
                  </a:lnTo>
                  <a:lnTo>
                    <a:pt x="3955" y="440"/>
                  </a:lnTo>
                  <a:lnTo>
                    <a:pt x="3955" y="252"/>
                  </a:lnTo>
                  <a:lnTo>
                    <a:pt x="3725" y="210"/>
                  </a:lnTo>
                  <a:lnTo>
                    <a:pt x="3641" y="127"/>
                  </a:lnTo>
                  <a:lnTo>
                    <a:pt x="3474" y="147"/>
                  </a:lnTo>
                  <a:lnTo>
                    <a:pt x="3327" y="147"/>
                  </a:lnTo>
                  <a:lnTo>
                    <a:pt x="3160" y="43"/>
                  </a:lnTo>
                  <a:lnTo>
                    <a:pt x="2951" y="43"/>
                  </a:lnTo>
                  <a:lnTo>
                    <a:pt x="284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70"/>
            <p:cNvSpPr/>
            <p:nvPr/>
          </p:nvSpPr>
          <p:spPr>
            <a:xfrm>
              <a:off x="3831556" y="2741054"/>
              <a:ext cx="63038" cy="50699"/>
            </a:xfrm>
            <a:custGeom>
              <a:avLst/>
              <a:gdLst/>
              <a:ahLst/>
              <a:cxnLst/>
              <a:rect l="l" t="t" r="r" b="b"/>
              <a:pathLst>
                <a:path w="5294" h="4458" extrusionOk="0">
                  <a:moveTo>
                    <a:pt x="1883" y="1"/>
                  </a:moveTo>
                  <a:lnTo>
                    <a:pt x="1632" y="105"/>
                  </a:lnTo>
                  <a:lnTo>
                    <a:pt x="1486" y="105"/>
                  </a:lnTo>
                  <a:lnTo>
                    <a:pt x="1318" y="147"/>
                  </a:lnTo>
                  <a:lnTo>
                    <a:pt x="1214" y="315"/>
                  </a:lnTo>
                  <a:lnTo>
                    <a:pt x="1046" y="315"/>
                  </a:lnTo>
                  <a:lnTo>
                    <a:pt x="942" y="398"/>
                  </a:lnTo>
                  <a:lnTo>
                    <a:pt x="942" y="524"/>
                  </a:lnTo>
                  <a:lnTo>
                    <a:pt x="753" y="524"/>
                  </a:lnTo>
                  <a:lnTo>
                    <a:pt x="481" y="670"/>
                  </a:lnTo>
                  <a:lnTo>
                    <a:pt x="314" y="670"/>
                  </a:lnTo>
                  <a:lnTo>
                    <a:pt x="251" y="796"/>
                  </a:lnTo>
                  <a:lnTo>
                    <a:pt x="209" y="963"/>
                  </a:lnTo>
                  <a:lnTo>
                    <a:pt x="147" y="984"/>
                  </a:lnTo>
                  <a:lnTo>
                    <a:pt x="167" y="1047"/>
                  </a:lnTo>
                  <a:lnTo>
                    <a:pt x="126" y="1047"/>
                  </a:lnTo>
                  <a:lnTo>
                    <a:pt x="167" y="1298"/>
                  </a:lnTo>
                  <a:lnTo>
                    <a:pt x="147" y="1486"/>
                  </a:lnTo>
                  <a:lnTo>
                    <a:pt x="0" y="1570"/>
                  </a:lnTo>
                  <a:lnTo>
                    <a:pt x="0" y="1633"/>
                  </a:lnTo>
                  <a:lnTo>
                    <a:pt x="167" y="1842"/>
                  </a:lnTo>
                  <a:lnTo>
                    <a:pt x="147" y="1947"/>
                  </a:lnTo>
                  <a:lnTo>
                    <a:pt x="230" y="2051"/>
                  </a:lnTo>
                  <a:lnTo>
                    <a:pt x="230" y="2135"/>
                  </a:lnTo>
                  <a:lnTo>
                    <a:pt x="272" y="2261"/>
                  </a:lnTo>
                  <a:lnTo>
                    <a:pt x="230" y="2365"/>
                  </a:lnTo>
                  <a:lnTo>
                    <a:pt x="335" y="2616"/>
                  </a:lnTo>
                  <a:lnTo>
                    <a:pt x="419" y="2658"/>
                  </a:lnTo>
                  <a:lnTo>
                    <a:pt x="481" y="2742"/>
                  </a:lnTo>
                  <a:lnTo>
                    <a:pt x="481" y="3056"/>
                  </a:lnTo>
                  <a:lnTo>
                    <a:pt x="460" y="3097"/>
                  </a:lnTo>
                  <a:lnTo>
                    <a:pt x="523" y="3181"/>
                  </a:lnTo>
                  <a:lnTo>
                    <a:pt x="565" y="3139"/>
                  </a:lnTo>
                  <a:lnTo>
                    <a:pt x="649" y="3160"/>
                  </a:lnTo>
                  <a:lnTo>
                    <a:pt x="732" y="3097"/>
                  </a:lnTo>
                  <a:lnTo>
                    <a:pt x="963" y="3160"/>
                  </a:lnTo>
                  <a:lnTo>
                    <a:pt x="942" y="3202"/>
                  </a:lnTo>
                  <a:lnTo>
                    <a:pt x="1046" y="3307"/>
                  </a:lnTo>
                  <a:lnTo>
                    <a:pt x="1151" y="3307"/>
                  </a:lnTo>
                  <a:lnTo>
                    <a:pt x="1214" y="3390"/>
                  </a:lnTo>
                  <a:lnTo>
                    <a:pt x="1172" y="3495"/>
                  </a:lnTo>
                  <a:lnTo>
                    <a:pt x="1193" y="3579"/>
                  </a:lnTo>
                  <a:lnTo>
                    <a:pt x="1255" y="3600"/>
                  </a:lnTo>
                  <a:lnTo>
                    <a:pt x="1255" y="3704"/>
                  </a:lnTo>
                  <a:lnTo>
                    <a:pt x="1318" y="3725"/>
                  </a:lnTo>
                  <a:lnTo>
                    <a:pt x="1381" y="3683"/>
                  </a:lnTo>
                  <a:lnTo>
                    <a:pt x="1465" y="3683"/>
                  </a:lnTo>
                  <a:lnTo>
                    <a:pt x="1318" y="3516"/>
                  </a:lnTo>
                  <a:lnTo>
                    <a:pt x="1381" y="3474"/>
                  </a:lnTo>
                  <a:lnTo>
                    <a:pt x="1632" y="3621"/>
                  </a:lnTo>
                  <a:lnTo>
                    <a:pt x="1820" y="3600"/>
                  </a:lnTo>
                  <a:lnTo>
                    <a:pt x="1779" y="3704"/>
                  </a:lnTo>
                  <a:lnTo>
                    <a:pt x="1904" y="3809"/>
                  </a:lnTo>
                  <a:lnTo>
                    <a:pt x="2134" y="3767"/>
                  </a:lnTo>
                  <a:lnTo>
                    <a:pt x="2302" y="3809"/>
                  </a:lnTo>
                  <a:lnTo>
                    <a:pt x="2636" y="4081"/>
                  </a:lnTo>
                  <a:lnTo>
                    <a:pt x="2762" y="4248"/>
                  </a:lnTo>
                  <a:lnTo>
                    <a:pt x="2846" y="4248"/>
                  </a:lnTo>
                  <a:lnTo>
                    <a:pt x="2888" y="4206"/>
                  </a:lnTo>
                  <a:lnTo>
                    <a:pt x="3055" y="4206"/>
                  </a:lnTo>
                  <a:lnTo>
                    <a:pt x="3139" y="4290"/>
                  </a:lnTo>
                  <a:lnTo>
                    <a:pt x="3180" y="4437"/>
                  </a:lnTo>
                  <a:lnTo>
                    <a:pt x="3201" y="4458"/>
                  </a:lnTo>
                  <a:lnTo>
                    <a:pt x="3306" y="4437"/>
                  </a:lnTo>
                  <a:lnTo>
                    <a:pt x="3390" y="4332"/>
                  </a:lnTo>
                  <a:lnTo>
                    <a:pt x="3473" y="4311"/>
                  </a:lnTo>
                  <a:lnTo>
                    <a:pt x="3578" y="4332"/>
                  </a:lnTo>
                  <a:lnTo>
                    <a:pt x="3704" y="4332"/>
                  </a:lnTo>
                  <a:lnTo>
                    <a:pt x="3787" y="4395"/>
                  </a:lnTo>
                  <a:lnTo>
                    <a:pt x="3871" y="4311"/>
                  </a:lnTo>
                  <a:lnTo>
                    <a:pt x="3934" y="4290"/>
                  </a:lnTo>
                  <a:lnTo>
                    <a:pt x="4038" y="4332"/>
                  </a:lnTo>
                  <a:lnTo>
                    <a:pt x="4101" y="4311"/>
                  </a:lnTo>
                  <a:lnTo>
                    <a:pt x="4331" y="4311"/>
                  </a:lnTo>
                  <a:lnTo>
                    <a:pt x="4561" y="4437"/>
                  </a:lnTo>
                  <a:lnTo>
                    <a:pt x="4708" y="4458"/>
                  </a:lnTo>
                  <a:lnTo>
                    <a:pt x="4708" y="4290"/>
                  </a:lnTo>
                  <a:lnTo>
                    <a:pt x="4666" y="4123"/>
                  </a:lnTo>
                  <a:lnTo>
                    <a:pt x="5043" y="3725"/>
                  </a:lnTo>
                  <a:lnTo>
                    <a:pt x="5064" y="3558"/>
                  </a:lnTo>
                  <a:lnTo>
                    <a:pt x="5168" y="3474"/>
                  </a:lnTo>
                  <a:lnTo>
                    <a:pt x="5252" y="3474"/>
                  </a:lnTo>
                  <a:lnTo>
                    <a:pt x="5294" y="3286"/>
                  </a:lnTo>
                  <a:lnTo>
                    <a:pt x="5252" y="3202"/>
                  </a:lnTo>
                  <a:lnTo>
                    <a:pt x="5231" y="3139"/>
                  </a:lnTo>
                  <a:lnTo>
                    <a:pt x="5273" y="3056"/>
                  </a:lnTo>
                  <a:lnTo>
                    <a:pt x="5147" y="2972"/>
                  </a:lnTo>
                  <a:lnTo>
                    <a:pt x="5064" y="2825"/>
                  </a:lnTo>
                  <a:lnTo>
                    <a:pt x="5022" y="2742"/>
                  </a:lnTo>
                  <a:lnTo>
                    <a:pt x="4980" y="2470"/>
                  </a:lnTo>
                  <a:lnTo>
                    <a:pt x="5022" y="2365"/>
                  </a:lnTo>
                  <a:lnTo>
                    <a:pt x="5022" y="2323"/>
                  </a:lnTo>
                  <a:lnTo>
                    <a:pt x="4875" y="2135"/>
                  </a:lnTo>
                  <a:lnTo>
                    <a:pt x="4854" y="1947"/>
                  </a:lnTo>
                  <a:lnTo>
                    <a:pt x="4938" y="1821"/>
                  </a:lnTo>
                  <a:lnTo>
                    <a:pt x="5043" y="1779"/>
                  </a:lnTo>
                  <a:lnTo>
                    <a:pt x="5043" y="1403"/>
                  </a:lnTo>
                  <a:lnTo>
                    <a:pt x="4980" y="1361"/>
                  </a:lnTo>
                  <a:lnTo>
                    <a:pt x="4959" y="1214"/>
                  </a:lnTo>
                  <a:lnTo>
                    <a:pt x="4875" y="1089"/>
                  </a:lnTo>
                  <a:lnTo>
                    <a:pt x="4771" y="838"/>
                  </a:lnTo>
                  <a:lnTo>
                    <a:pt x="4750" y="775"/>
                  </a:lnTo>
                  <a:lnTo>
                    <a:pt x="4708" y="670"/>
                  </a:lnTo>
                  <a:lnTo>
                    <a:pt x="4708" y="545"/>
                  </a:lnTo>
                  <a:lnTo>
                    <a:pt x="4645" y="315"/>
                  </a:lnTo>
                  <a:lnTo>
                    <a:pt x="4561" y="315"/>
                  </a:lnTo>
                  <a:lnTo>
                    <a:pt x="4436" y="210"/>
                  </a:lnTo>
                  <a:lnTo>
                    <a:pt x="4310" y="231"/>
                  </a:lnTo>
                  <a:lnTo>
                    <a:pt x="3683" y="273"/>
                  </a:lnTo>
                  <a:lnTo>
                    <a:pt x="2950" y="231"/>
                  </a:lnTo>
                  <a:lnTo>
                    <a:pt x="2867" y="252"/>
                  </a:lnTo>
                  <a:lnTo>
                    <a:pt x="2678" y="440"/>
                  </a:lnTo>
                  <a:lnTo>
                    <a:pt x="2511" y="482"/>
                  </a:lnTo>
                  <a:lnTo>
                    <a:pt x="2469" y="440"/>
                  </a:lnTo>
                  <a:lnTo>
                    <a:pt x="2636" y="356"/>
                  </a:lnTo>
                  <a:lnTo>
                    <a:pt x="2783" y="210"/>
                  </a:lnTo>
                  <a:lnTo>
                    <a:pt x="2741" y="210"/>
                  </a:lnTo>
                  <a:lnTo>
                    <a:pt x="2616" y="315"/>
                  </a:lnTo>
                  <a:lnTo>
                    <a:pt x="2406" y="398"/>
                  </a:lnTo>
                  <a:lnTo>
                    <a:pt x="2134" y="356"/>
                  </a:lnTo>
                  <a:lnTo>
                    <a:pt x="2092" y="210"/>
                  </a:lnTo>
                  <a:lnTo>
                    <a:pt x="2134" y="126"/>
                  </a:lnTo>
                  <a:lnTo>
                    <a:pt x="2260" y="126"/>
                  </a:lnTo>
                  <a:lnTo>
                    <a:pt x="2323" y="168"/>
                  </a:lnTo>
                  <a:lnTo>
                    <a:pt x="2323" y="126"/>
                  </a:lnTo>
                  <a:lnTo>
                    <a:pt x="2155" y="43"/>
                  </a:lnTo>
                  <a:lnTo>
                    <a:pt x="188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70"/>
            <p:cNvSpPr/>
            <p:nvPr/>
          </p:nvSpPr>
          <p:spPr>
            <a:xfrm>
              <a:off x="3819089" y="2776036"/>
              <a:ext cx="50345" cy="20948"/>
            </a:xfrm>
            <a:custGeom>
              <a:avLst/>
              <a:gdLst/>
              <a:ahLst/>
              <a:cxnLst/>
              <a:rect l="l" t="t" r="r" b="b"/>
              <a:pathLst>
                <a:path w="4228" h="1842" extrusionOk="0">
                  <a:moveTo>
                    <a:pt x="1403" y="1"/>
                  </a:moveTo>
                  <a:lnTo>
                    <a:pt x="1319" y="63"/>
                  </a:lnTo>
                  <a:lnTo>
                    <a:pt x="1152" y="21"/>
                  </a:lnTo>
                  <a:lnTo>
                    <a:pt x="1152" y="126"/>
                  </a:lnTo>
                  <a:lnTo>
                    <a:pt x="1068" y="189"/>
                  </a:lnTo>
                  <a:lnTo>
                    <a:pt x="984" y="168"/>
                  </a:lnTo>
                  <a:lnTo>
                    <a:pt x="775" y="168"/>
                  </a:lnTo>
                  <a:lnTo>
                    <a:pt x="733" y="273"/>
                  </a:lnTo>
                  <a:lnTo>
                    <a:pt x="587" y="273"/>
                  </a:lnTo>
                  <a:lnTo>
                    <a:pt x="482" y="398"/>
                  </a:lnTo>
                  <a:lnTo>
                    <a:pt x="378" y="398"/>
                  </a:lnTo>
                  <a:lnTo>
                    <a:pt x="168" y="586"/>
                  </a:lnTo>
                  <a:lnTo>
                    <a:pt x="106" y="545"/>
                  </a:lnTo>
                  <a:lnTo>
                    <a:pt x="22" y="503"/>
                  </a:lnTo>
                  <a:lnTo>
                    <a:pt x="1" y="524"/>
                  </a:lnTo>
                  <a:lnTo>
                    <a:pt x="1" y="628"/>
                  </a:lnTo>
                  <a:lnTo>
                    <a:pt x="147" y="712"/>
                  </a:lnTo>
                  <a:lnTo>
                    <a:pt x="252" y="900"/>
                  </a:lnTo>
                  <a:lnTo>
                    <a:pt x="252" y="1047"/>
                  </a:lnTo>
                  <a:lnTo>
                    <a:pt x="273" y="1130"/>
                  </a:lnTo>
                  <a:lnTo>
                    <a:pt x="378" y="1172"/>
                  </a:lnTo>
                  <a:lnTo>
                    <a:pt x="587" y="1319"/>
                  </a:lnTo>
                  <a:lnTo>
                    <a:pt x="691" y="1382"/>
                  </a:lnTo>
                  <a:lnTo>
                    <a:pt x="942" y="1674"/>
                  </a:lnTo>
                  <a:lnTo>
                    <a:pt x="1005" y="1674"/>
                  </a:lnTo>
                  <a:lnTo>
                    <a:pt x="1298" y="1842"/>
                  </a:lnTo>
                  <a:lnTo>
                    <a:pt x="1361" y="1779"/>
                  </a:lnTo>
                  <a:lnTo>
                    <a:pt x="1507" y="1779"/>
                  </a:lnTo>
                  <a:lnTo>
                    <a:pt x="1528" y="1674"/>
                  </a:lnTo>
                  <a:lnTo>
                    <a:pt x="1591" y="1633"/>
                  </a:lnTo>
                  <a:lnTo>
                    <a:pt x="1633" y="1528"/>
                  </a:lnTo>
                  <a:lnTo>
                    <a:pt x="1738" y="1570"/>
                  </a:lnTo>
                  <a:lnTo>
                    <a:pt x="1947" y="1570"/>
                  </a:lnTo>
                  <a:lnTo>
                    <a:pt x="2114" y="1674"/>
                  </a:lnTo>
                  <a:lnTo>
                    <a:pt x="2261" y="1674"/>
                  </a:lnTo>
                  <a:lnTo>
                    <a:pt x="2428" y="1654"/>
                  </a:lnTo>
                  <a:lnTo>
                    <a:pt x="2512" y="1737"/>
                  </a:lnTo>
                  <a:lnTo>
                    <a:pt x="2742" y="1779"/>
                  </a:lnTo>
                  <a:lnTo>
                    <a:pt x="2763" y="1779"/>
                  </a:lnTo>
                  <a:lnTo>
                    <a:pt x="2888" y="1695"/>
                  </a:lnTo>
                  <a:lnTo>
                    <a:pt x="3035" y="1674"/>
                  </a:lnTo>
                  <a:lnTo>
                    <a:pt x="3077" y="1737"/>
                  </a:lnTo>
                  <a:lnTo>
                    <a:pt x="3307" y="1654"/>
                  </a:lnTo>
                  <a:lnTo>
                    <a:pt x="3516" y="1633"/>
                  </a:lnTo>
                  <a:lnTo>
                    <a:pt x="3683" y="1465"/>
                  </a:lnTo>
                  <a:lnTo>
                    <a:pt x="3830" y="1444"/>
                  </a:lnTo>
                  <a:lnTo>
                    <a:pt x="3976" y="1340"/>
                  </a:lnTo>
                  <a:lnTo>
                    <a:pt x="4227" y="1361"/>
                  </a:lnTo>
                  <a:lnTo>
                    <a:pt x="4186" y="1214"/>
                  </a:lnTo>
                  <a:lnTo>
                    <a:pt x="4102" y="1130"/>
                  </a:lnTo>
                  <a:lnTo>
                    <a:pt x="3935" y="1130"/>
                  </a:lnTo>
                  <a:lnTo>
                    <a:pt x="3893" y="1172"/>
                  </a:lnTo>
                  <a:lnTo>
                    <a:pt x="3809" y="1172"/>
                  </a:lnTo>
                  <a:lnTo>
                    <a:pt x="3683" y="1005"/>
                  </a:lnTo>
                  <a:lnTo>
                    <a:pt x="3349" y="733"/>
                  </a:lnTo>
                  <a:lnTo>
                    <a:pt x="3181" y="691"/>
                  </a:lnTo>
                  <a:lnTo>
                    <a:pt x="2951" y="733"/>
                  </a:lnTo>
                  <a:lnTo>
                    <a:pt x="2826" y="628"/>
                  </a:lnTo>
                  <a:lnTo>
                    <a:pt x="2867" y="524"/>
                  </a:lnTo>
                  <a:lnTo>
                    <a:pt x="2679" y="545"/>
                  </a:lnTo>
                  <a:lnTo>
                    <a:pt x="2428" y="398"/>
                  </a:lnTo>
                  <a:lnTo>
                    <a:pt x="2365" y="440"/>
                  </a:lnTo>
                  <a:lnTo>
                    <a:pt x="2512" y="607"/>
                  </a:lnTo>
                  <a:lnTo>
                    <a:pt x="2428" y="607"/>
                  </a:lnTo>
                  <a:lnTo>
                    <a:pt x="2365" y="649"/>
                  </a:lnTo>
                  <a:lnTo>
                    <a:pt x="2302" y="628"/>
                  </a:lnTo>
                  <a:lnTo>
                    <a:pt x="2302" y="524"/>
                  </a:lnTo>
                  <a:lnTo>
                    <a:pt x="2240" y="503"/>
                  </a:lnTo>
                  <a:lnTo>
                    <a:pt x="2219" y="419"/>
                  </a:lnTo>
                  <a:lnTo>
                    <a:pt x="2261" y="314"/>
                  </a:lnTo>
                  <a:lnTo>
                    <a:pt x="2198" y="231"/>
                  </a:lnTo>
                  <a:lnTo>
                    <a:pt x="2093" y="231"/>
                  </a:lnTo>
                  <a:lnTo>
                    <a:pt x="1989" y="126"/>
                  </a:lnTo>
                  <a:lnTo>
                    <a:pt x="2010" y="84"/>
                  </a:lnTo>
                  <a:lnTo>
                    <a:pt x="1779" y="21"/>
                  </a:lnTo>
                  <a:lnTo>
                    <a:pt x="1696" y="84"/>
                  </a:lnTo>
                  <a:lnTo>
                    <a:pt x="1612" y="63"/>
                  </a:lnTo>
                  <a:lnTo>
                    <a:pt x="1570" y="105"/>
                  </a:lnTo>
                  <a:lnTo>
                    <a:pt x="1507" y="21"/>
                  </a:lnTo>
                  <a:lnTo>
                    <a:pt x="1486" y="63"/>
                  </a:lnTo>
                  <a:lnTo>
                    <a:pt x="140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70"/>
            <p:cNvSpPr/>
            <p:nvPr/>
          </p:nvSpPr>
          <p:spPr>
            <a:xfrm>
              <a:off x="3779972" y="2741293"/>
              <a:ext cx="57323" cy="65449"/>
            </a:xfrm>
            <a:custGeom>
              <a:avLst/>
              <a:gdLst/>
              <a:ahLst/>
              <a:cxnLst/>
              <a:rect l="l" t="t" r="r" b="b"/>
              <a:pathLst>
                <a:path w="4814" h="5755" extrusionOk="0">
                  <a:moveTo>
                    <a:pt x="1340" y="1"/>
                  </a:moveTo>
                  <a:lnTo>
                    <a:pt x="1340" y="22"/>
                  </a:lnTo>
                  <a:lnTo>
                    <a:pt x="1340" y="126"/>
                  </a:lnTo>
                  <a:lnTo>
                    <a:pt x="1424" y="189"/>
                  </a:lnTo>
                  <a:lnTo>
                    <a:pt x="1466" y="189"/>
                  </a:lnTo>
                  <a:lnTo>
                    <a:pt x="1466" y="252"/>
                  </a:lnTo>
                  <a:lnTo>
                    <a:pt x="1612" y="377"/>
                  </a:lnTo>
                  <a:lnTo>
                    <a:pt x="1507" y="419"/>
                  </a:lnTo>
                  <a:lnTo>
                    <a:pt x="1403" y="419"/>
                  </a:lnTo>
                  <a:lnTo>
                    <a:pt x="1403" y="524"/>
                  </a:lnTo>
                  <a:lnTo>
                    <a:pt x="1507" y="461"/>
                  </a:lnTo>
                  <a:lnTo>
                    <a:pt x="1507" y="628"/>
                  </a:lnTo>
                  <a:lnTo>
                    <a:pt x="1612" y="670"/>
                  </a:lnTo>
                  <a:lnTo>
                    <a:pt x="1528" y="754"/>
                  </a:lnTo>
                  <a:lnTo>
                    <a:pt x="1528" y="838"/>
                  </a:lnTo>
                  <a:lnTo>
                    <a:pt x="1612" y="880"/>
                  </a:lnTo>
                  <a:lnTo>
                    <a:pt x="1738" y="880"/>
                  </a:lnTo>
                  <a:lnTo>
                    <a:pt x="1926" y="1068"/>
                  </a:lnTo>
                  <a:lnTo>
                    <a:pt x="2156" y="1172"/>
                  </a:lnTo>
                  <a:lnTo>
                    <a:pt x="1926" y="1131"/>
                  </a:lnTo>
                  <a:lnTo>
                    <a:pt x="1738" y="942"/>
                  </a:lnTo>
                  <a:lnTo>
                    <a:pt x="1612" y="963"/>
                  </a:lnTo>
                  <a:lnTo>
                    <a:pt x="1507" y="942"/>
                  </a:lnTo>
                  <a:lnTo>
                    <a:pt x="1424" y="942"/>
                  </a:lnTo>
                  <a:lnTo>
                    <a:pt x="1340" y="1068"/>
                  </a:lnTo>
                  <a:lnTo>
                    <a:pt x="1361" y="1152"/>
                  </a:lnTo>
                  <a:lnTo>
                    <a:pt x="1361" y="1340"/>
                  </a:lnTo>
                  <a:lnTo>
                    <a:pt x="1424" y="1444"/>
                  </a:lnTo>
                  <a:lnTo>
                    <a:pt x="1298" y="1277"/>
                  </a:lnTo>
                  <a:lnTo>
                    <a:pt x="1319" y="1152"/>
                  </a:lnTo>
                  <a:lnTo>
                    <a:pt x="1235" y="1068"/>
                  </a:lnTo>
                  <a:lnTo>
                    <a:pt x="1194" y="1089"/>
                  </a:lnTo>
                  <a:lnTo>
                    <a:pt x="1194" y="1172"/>
                  </a:lnTo>
                  <a:lnTo>
                    <a:pt x="1235" y="1277"/>
                  </a:lnTo>
                  <a:lnTo>
                    <a:pt x="1152" y="1361"/>
                  </a:lnTo>
                  <a:lnTo>
                    <a:pt x="1089" y="1235"/>
                  </a:lnTo>
                  <a:lnTo>
                    <a:pt x="1089" y="1089"/>
                  </a:lnTo>
                  <a:lnTo>
                    <a:pt x="942" y="1026"/>
                  </a:lnTo>
                  <a:lnTo>
                    <a:pt x="880" y="1047"/>
                  </a:lnTo>
                  <a:lnTo>
                    <a:pt x="608" y="1131"/>
                  </a:lnTo>
                  <a:lnTo>
                    <a:pt x="587" y="1235"/>
                  </a:lnTo>
                  <a:lnTo>
                    <a:pt x="629" y="1340"/>
                  </a:lnTo>
                  <a:lnTo>
                    <a:pt x="775" y="1361"/>
                  </a:lnTo>
                  <a:lnTo>
                    <a:pt x="796" y="1465"/>
                  </a:lnTo>
                  <a:lnTo>
                    <a:pt x="796" y="1486"/>
                  </a:lnTo>
                  <a:lnTo>
                    <a:pt x="733" y="1507"/>
                  </a:lnTo>
                  <a:lnTo>
                    <a:pt x="733" y="1591"/>
                  </a:lnTo>
                  <a:lnTo>
                    <a:pt x="691" y="1696"/>
                  </a:lnTo>
                  <a:lnTo>
                    <a:pt x="691" y="1800"/>
                  </a:lnTo>
                  <a:lnTo>
                    <a:pt x="608" y="1863"/>
                  </a:lnTo>
                  <a:lnTo>
                    <a:pt x="503" y="1800"/>
                  </a:lnTo>
                  <a:lnTo>
                    <a:pt x="461" y="1926"/>
                  </a:lnTo>
                  <a:lnTo>
                    <a:pt x="482" y="1988"/>
                  </a:lnTo>
                  <a:lnTo>
                    <a:pt x="608" y="1988"/>
                  </a:lnTo>
                  <a:lnTo>
                    <a:pt x="670" y="2030"/>
                  </a:lnTo>
                  <a:lnTo>
                    <a:pt x="629" y="2114"/>
                  </a:lnTo>
                  <a:lnTo>
                    <a:pt x="608" y="2240"/>
                  </a:lnTo>
                  <a:lnTo>
                    <a:pt x="524" y="2302"/>
                  </a:lnTo>
                  <a:lnTo>
                    <a:pt x="608" y="2407"/>
                  </a:lnTo>
                  <a:lnTo>
                    <a:pt x="524" y="2449"/>
                  </a:lnTo>
                  <a:lnTo>
                    <a:pt x="378" y="2407"/>
                  </a:lnTo>
                  <a:lnTo>
                    <a:pt x="210" y="2449"/>
                  </a:lnTo>
                  <a:lnTo>
                    <a:pt x="168" y="2553"/>
                  </a:lnTo>
                  <a:lnTo>
                    <a:pt x="85" y="2658"/>
                  </a:lnTo>
                  <a:lnTo>
                    <a:pt x="105" y="2825"/>
                  </a:lnTo>
                  <a:lnTo>
                    <a:pt x="85" y="3035"/>
                  </a:lnTo>
                  <a:lnTo>
                    <a:pt x="43" y="3139"/>
                  </a:lnTo>
                  <a:lnTo>
                    <a:pt x="43" y="3160"/>
                  </a:lnTo>
                  <a:lnTo>
                    <a:pt x="1" y="3244"/>
                  </a:lnTo>
                  <a:lnTo>
                    <a:pt x="85" y="3432"/>
                  </a:lnTo>
                  <a:lnTo>
                    <a:pt x="85" y="3474"/>
                  </a:lnTo>
                  <a:lnTo>
                    <a:pt x="168" y="3579"/>
                  </a:lnTo>
                  <a:lnTo>
                    <a:pt x="85" y="3746"/>
                  </a:lnTo>
                  <a:lnTo>
                    <a:pt x="147" y="3746"/>
                  </a:lnTo>
                  <a:lnTo>
                    <a:pt x="273" y="3913"/>
                  </a:lnTo>
                  <a:lnTo>
                    <a:pt x="294" y="4060"/>
                  </a:lnTo>
                  <a:lnTo>
                    <a:pt x="357" y="4102"/>
                  </a:lnTo>
                  <a:lnTo>
                    <a:pt x="357" y="4290"/>
                  </a:lnTo>
                  <a:lnTo>
                    <a:pt x="461" y="4374"/>
                  </a:lnTo>
                  <a:lnTo>
                    <a:pt x="461" y="4437"/>
                  </a:lnTo>
                  <a:lnTo>
                    <a:pt x="566" y="4520"/>
                  </a:lnTo>
                  <a:lnTo>
                    <a:pt x="629" y="4478"/>
                  </a:lnTo>
                  <a:lnTo>
                    <a:pt x="733" y="4478"/>
                  </a:lnTo>
                  <a:lnTo>
                    <a:pt x="817" y="4520"/>
                  </a:lnTo>
                  <a:lnTo>
                    <a:pt x="922" y="4478"/>
                  </a:lnTo>
                  <a:lnTo>
                    <a:pt x="1047" y="4541"/>
                  </a:lnTo>
                  <a:lnTo>
                    <a:pt x="1152" y="4541"/>
                  </a:lnTo>
                  <a:lnTo>
                    <a:pt x="1298" y="4625"/>
                  </a:lnTo>
                  <a:lnTo>
                    <a:pt x="1152" y="4750"/>
                  </a:lnTo>
                  <a:lnTo>
                    <a:pt x="1089" y="4918"/>
                  </a:lnTo>
                  <a:lnTo>
                    <a:pt x="1089" y="5022"/>
                  </a:lnTo>
                  <a:lnTo>
                    <a:pt x="1005" y="5106"/>
                  </a:lnTo>
                  <a:lnTo>
                    <a:pt x="942" y="5273"/>
                  </a:lnTo>
                  <a:lnTo>
                    <a:pt x="942" y="5441"/>
                  </a:lnTo>
                  <a:lnTo>
                    <a:pt x="1047" y="5525"/>
                  </a:lnTo>
                  <a:lnTo>
                    <a:pt x="1110" y="5629"/>
                  </a:lnTo>
                  <a:lnTo>
                    <a:pt x="1214" y="5650"/>
                  </a:lnTo>
                  <a:lnTo>
                    <a:pt x="1319" y="5587"/>
                  </a:lnTo>
                  <a:lnTo>
                    <a:pt x="1445" y="5650"/>
                  </a:lnTo>
                  <a:lnTo>
                    <a:pt x="1507" y="5566"/>
                  </a:lnTo>
                  <a:lnTo>
                    <a:pt x="1466" y="5525"/>
                  </a:lnTo>
                  <a:lnTo>
                    <a:pt x="1612" y="5462"/>
                  </a:lnTo>
                  <a:lnTo>
                    <a:pt x="1633" y="5566"/>
                  </a:lnTo>
                  <a:lnTo>
                    <a:pt x="1717" y="5587"/>
                  </a:lnTo>
                  <a:lnTo>
                    <a:pt x="1758" y="5545"/>
                  </a:lnTo>
                  <a:lnTo>
                    <a:pt x="1842" y="5545"/>
                  </a:lnTo>
                  <a:lnTo>
                    <a:pt x="1989" y="5671"/>
                  </a:lnTo>
                  <a:lnTo>
                    <a:pt x="2072" y="5692"/>
                  </a:lnTo>
                  <a:lnTo>
                    <a:pt x="2093" y="5692"/>
                  </a:lnTo>
                  <a:lnTo>
                    <a:pt x="2156" y="5671"/>
                  </a:lnTo>
                  <a:lnTo>
                    <a:pt x="2261" y="5629"/>
                  </a:lnTo>
                  <a:lnTo>
                    <a:pt x="2344" y="5734"/>
                  </a:lnTo>
                  <a:lnTo>
                    <a:pt x="2491" y="5755"/>
                  </a:lnTo>
                  <a:lnTo>
                    <a:pt x="2512" y="5692"/>
                  </a:lnTo>
                  <a:lnTo>
                    <a:pt x="2512" y="5629"/>
                  </a:lnTo>
                  <a:lnTo>
                    <a:pt x="2826" y="5629"/>
                  </a:lnTo>
                  <a:lnTo>
                    <a:pt x="2909" y="5692"/>
                  </a:lnTo>
                  <a:lnTo>
                    <a:pt x="3014" y="5671"/>
                  </a:lnTo>
                  <a:lnTo>
                    <a:pt x="3098" y="5692"/>
                  </a:lnTo>
                  <a:lnTo>
                    <a:pt x="3202" y="5671"/>
                  </a:lnTo>
                  <a:lnTo>
                    <a:pt x="3391" y="5545"/>
                  </a:lnTo>
                  <a:lnTo>
                    <a:pt x="3453" y="5545"/>
                  </a:lnTo>
                  <a:lnTo>
                    <a:pt x="3600" y="5566"/>
                  </a:lnTo>
                  <a:lnTo>
                    <a:pt x="3725" y="5545"/>
                  </a:lnTo>
                  <a:lnTo>
                    <a:pt x="3851" y="5629"/>
                  </a:lnTo>
                  <a:lnTo>
                    <a:pt x="3935" y="5566"/>
                  </a:lnTo>
                  <a:lnTo>
                    <a:pt x="3914" y="5462"/>
                  </a:lnTo>
                  <a:lnTo>
                    <a:pt x="3746" y="5378"/>
                  </a:lnTo>
                  <a:lnTo>
                    <a:pt x="3746" y="5315"/>
                  </a:lnTo>
                  <a:lnTo>
                    <a:pt x="3914" y="5127"/>
                  </a:lnTo>
                  <a:lnTo>
                    <a:pt x="4039" y="5043"/>
                  </a:lnTo>
                  <a:lnTo>
                    <a:pt x="4123" y="4939"/>
                  </a:lnTo>
                  <a:lnTo>
                    <a:pt x="4186" y="4939"/>
                  </a:lnTo>
                  <a:lnTo>
                    <a:pt x="4186" y="4834"/>
                  </a:lnTo>
                  <a:lnTo>
                    <a:pt x="4227" y="4729"/>
                  </a:lnTo>
                  <a:lnTo>
                    <a:pt x="3976" y="4437"/>
                  </a:lnTo>
                  <a:lnTo>
                    <a:pt x="3872" y="4374"/>
                  </a:lnTo>
                  <a:lnTo>
                    <a:pt x="3663" y="4227"/>
                  </a:lnTo>
                  <a:lnTo>
                    <a:pt x="3558" y="4185"/>
                  </a:lnTo>
                  <a:lnTo>
                    <a:pt x="3537" y="4102"/>
                  </a:lnTo>
                  <a:lnTo>
                    <a:pt x="3537" y="3955"/>
                  </a:lnTo>
                  <a:lnTo>
                    <a:pt x="3432" y="3767"/>
                  </a:lnTo>
                  <a:lnTo>
                    <a:pt x="3286" y="3683"/>
                  </a:lnTo>
                  <a:lnTo>
                    <a:pt x="3286" y="3579"/>
                  </a:lnTo>
                  <a:lnTo>
                    <a:pt x="3307" y="3558"/>
                  </a:lnTo>
                  <a:lnTo>
                    <a:pt x="3391" y="3600"/>
                  </a:lnTo>
                  <a:lnTo>
                    <a:pt x="3453" y="3641"/>
                  </a:lnTo>
                  <a:lnTo>
                    <a:pt x="3663" y="3453"/>
                  </a:lnTo>
                  <a:lnTo>
                    <a:pt x="3767" y="3453"/>
                  </a:lnTo>
                  <a:lnTo>
                    <a:pt x="3872" y="3328"/>
                  </a:lnTo>
                  <a:lnTo>
                    <a:pt x="4018" y="3328"/>
                  </a:lnTo>
                  <a:lnTo>
                    <a:pt x="4060" y="3223"/>
                  </a:lnTo>
                  <a:lnTo>
                    <a:pt x="4269" y="3223"/>
                  </a:lnTo>
                  <a:lnTo>
                    <a:pt x="4353" y="3244"/>
                  </a:lnTo>
                  <a:lnTo>
                    <a:pt x="4437" y="3181"/>
                  </a:lnTo>
                  <a:lnTo>
                    <a:pt x="4437" y="3076"/>
                  </a:lnTo>
                  <a:lnTo>
                    <a:pt x="4604" y="3118"/>
                  </a:lnTo>
                  <a:lnTo>
                    <a:pt x="4688" y="3056"/>
                  </a:lnTo>
                  <a:lnTo>
                    <a:pt x="4771" y="3118"/>
                  </a:lnTo>
                  <a:lnTo>
                    <a:pt x="4792" y="3076"/>
                  </a:lnTo>
                  <a:lnTo>
                    <a:pt x="4813" y="3035"/>
                  </a:lnTo>
                  <a:lnTo>
                    <a:pt x="4813" y="2721"/>
                  </a:lnTo>
                  <a:lnTo>
                    <a:pt x="4751" y="2637"/>
                  </a:lnTo>
                  <a:lnTo>
                    <a:pt x="4667" y="2595"/>
                  </a:lnTo>
                  <a:lnTo>
                    <a:pt x="4562" y="2344"/>
                  </a:lnTo>
                  <a:lnTo>
                    <a:pt x="4604" y="2240"/>
                  </a:lnTo>
                  <a:lnTo>
                    <a:pt x="4562" y="2114"/>
                  </a:lnTo>
                  <a:lnTo>
                    <a:pt x="4562" y="2030"/>
                  </a:lnTo>
                  <a:lnTo>
                    <a:pt x="4479" y="1926"/>
                  </a:lnTo>
                  <a:lnTo>
                    <a:pt x="4499" y="1821"/>
                  </a:lnTo>
                  <a:lnTo>
                    <a:pt x="4332" y="1612"/>
                  </a:lnTo>
                  <a:lnTo>
                    <a:pt x="4332" y="1549"/>
                  </a:lnTo>
                  <a:lnTo>
                    <a:pt x="4479" y="1465"/>
                  </a:lnTo>
                  <a:lnTo>
                    <a:pt x="4499" y="1277"/>
                  </a:lnTo>
                  <a:lnTo>
                    <a:pt x="4458" y="1026"/>
                  </a:lnTo>
                  <a:lnTo>
                    <a:pt x="4353" y="1026"/>
                  </a:lnTo>
                  <a:lnTo>
                    <a:pt x="4269" y="963"/>
                  </a:lnTo>
                  <a:lnTo>
                    <a:pt x="4165" y="963"/>
                  </a:lnTo>
                  <a:lnTo>
                    <a:pt x="4060" y="880"/>
                  </a:lnTo>
                  <a:lnTo>
                    <a:pt x="4081" y="775"/>
                  </a:lnTo>
                  <a:lnTo>
                    <a:pt x="4039" y="670"/>
                  </a:lnTo>
                  <a:lnTo>
                    <a:pt x="3914" y="712"/>
                  </a:lnTo>
                  <a:lnTo>
                    <a:pt x="3767" y="545"/>
                  </a:lnTo>
                  <a:lnTo>
                    <a:pt x="3663" y="545"/>
                  </a:lnTo>
                  <a:lnTo>
                    <a:pt x="3621" y="461"/>
                  </a:lnTo>
                  <a:lnTo>
                    <a:pt x="3558" y="503"/>
                  </a:lnTo>
                  <a:lnTo>
                    <a:pt x="3432" y="524"/>
                  </a:lnTo>
                  <a:lnTo>
                    <a:pt x="3328" y="608"/>
                  </a:lnTo>
                  <a:lnTo>
                    <a:pt x="3286" y="545"/>
                  </a:lnTo>
                  <a:lnTo>
                    <a:pt x="3349" y="503"/>
                  </a:lnTo>
                  <a:lnTo>
                    <a:pt x="3349" y="524"/>
                  </a:lnTo>
                  <a:lnTo>
                    <a:pt x="3411" y="461"/>
                  </a:lnTo>
                  <a:lnTo>
                    <a:pt x="3516" y="419"/>
                  </a:lnTo>
                  <a:lnTo>
                    <a:pt x="3391" y="419"/>
                  </a:lnTo>
                  <a:lnTo>
                    <a:pt x="3328" y="440"/>
                  </a:lnTo>
                  <a:lnTo>
                    <a:pt x="3307" y="503"/>
                  </a:lnTo>
                  <a:lnTo>
                    <a:pt x="3202" y="545"/>
                  </a:lnTo>
                  <a:lnTo>
                    <a:pt x="3202" y="608"/>
                  </a:lnTo>
                  <a:lnTo>
                    <a:pt x="2993" y="628"/>
                  </a:lnTo>
                  <a:lnTo>
                    <a:pt x="2909" y="733"/>
                  </a:lnTo>
                  <a:lnTo>
                    <a:pt x="2888" y="838"/>
                  </a:lnTo>
                  <a:lnTo>
                    <a:pt x="2763" y="838"/>
                  </a:lnTo>
                  <a:lnTo>
                    <a:pt x="2721" y="775"/>
                  </a:lnTo>
                  <a:lnTo>
                    <a:pt x="2616" y="754"/>
                  </a:lnTo>
                  <a:lnTo>
                    <a:pt x="2574" y="775"/>
                  </a:lnTo>
                  <a:lnTo>
                    <a:pt x="2407" y="733"/>
                  </a:lnTo>
                  <a:lnTo>
                    <a:pt x="2512" y="670"/>
                  </a:lnTo>
                  <a:lnTo>
                    <a:pt x="2595" y="670"/>
                  </a:lnTo>
                  <a:lnTo>
                    <a:pt x="2679" y="608"/>
                  </a:lnTo>
                  <a:lnTo>
                    <a:pt x="2679" y="503"/>
                  </a:lnTo>
                  <a:lnTo>
                    <a:pt x="2616" y="461"/>
                  </a:lnTo>
                  <a:lnTo>
                    <a:pt x="2512" y="545"/>
                  </a:lnTo>
                  <a:lnTo>
                    <a:pt x="2491" y="566"/>
                  </a:lnTo>
                  <a:lnTo>
                    <a:pt x="2365" y="461"/>
                  </a:lnTo>
                  <a:lnTo>
                    <a:pt x="2302" y="419"/>
                  </a:lnTo>
                  <a:lnTo>
                    <a:pt x="2261" y="440"/>
                  </a:lnTo>
                  <a:lnTo>
                    <a:pt x="2240" y="524"/>
                  </a:lnTo>
                  <a:lnTo>
                    <a:pt x="2135" y="566"/>
                  </a:lnTo>
                  <a:lnTo>
                    <a:pt x="2093" y="461"/>
                  </a:lnTo>
                  <a:lnTo>
                    <a:pt x="2030" y="440"/>
                  </a:lnTo>
                  <a:lnTo>
                    <a:pt x="1968" y="377"/>
                  </a:lnTo>
                  <a:lnTo>
                    <a:pt x="2051" y="335"/>
                  </a:lnTo>
                  <a:lnTo>
                    <a:pt x="2093" y="210"/>
                  </a:lnTo>
                  <a:lnTo>
                    <a:pt x="1989" y="189"/>
                  </a:lnTo>
                  <a:lnTo>
                    <a:pt x="1863" y="84"/>
                  </a:lnTo>
                  <a:lnTo>
                    <a:pt x="1758" y="84"/>
                  </a:lnTo>
                  <a:lnTo>
                    <a:pt x="1717" y="43"/>
                  </a:lnTo>
                  <a:lnTo>
                    <a:pt x="150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70"/>
            <p:cNvSpPr/>
            <p:nvPr/>
          </p:nvSpPr>
          <p:spPr>
            <a:xfrm>
              <a:off x="3764778" y="2755577"/>
              <a:ext cx="24672" cy="21426"/>
            </a:xfrm>
            <a:custGeom>
              <a:avLst/>
              <a:gdLst/>
              <a:ahLst/>
              <a:cxnLst/>
              <a:rect l="l" t="t" r="r" b="b"/>
              <a:pathLst>
                <a:path w="2072" h="1884" extrusionOk="0">
                  <a:moveTo>
                    <a:pt x="1695" y="0"/>
                  </a:moveTo>
                  <a:lnTo>
                    <a:pt x="1549" y="21"/>
                  </a:lnTo>
                  <a:lnTo>
                    <a:pt x="1444" y="126"/>
                  </a:lnTo>
                  <a:lnTo>
                    <a:pt x="1340" y="84"/>
                  </a:lnTo>
                  <a:lnTo>
                    <a:pt x="1277" y="126"/>
                  </a:lnTo>
                  <a:lnTo>
                    <a:pt x="1130" y="126"/>
                  </a:lnTo>
                  <a:lnTo>
                    <a:pt x="1005" y="251"/>
                  </a:lnTo>
                  <a:lnTo>
                    <a:pt x="796" y="398"/>
                  </a:lnTo>
                  <a:lnTo>
                    <a:pt x="754" y="335"/>
                  </a:lnTo>
                  <a:lnTo>
                    <a:pt x="628" y="398"/>
                  </a:lnTo>
                  <a:lnTo>
                    <a:pt x="628" y="544"/>
                  </a:lnTo>
                  <a:lnTo>
                    <a:pt x="524" y="628"/>
                  </a:lnTo>
                  <a:lnTo>
                    <a:pt x="545" y="753"/>
                  </a:lnTo>
                  <a:lnTo>
                    <a:pt x="524" y="879"/>
                  </a:lnTo>
                  <a:lnTo>
                    <a:pt x="482" y="984"/>
                  </a:lnTo>
                  <a:lnTo>
                    <a:pt x="440" y="1046"/>
                  </a:lnTo>
                  <a:lnTo>
                    <a:pt x="335" y="1130"/>
                  </a:lnTo>
                  <a:lnTo>
                    <a:pt x="335" y="1193"/>
                  </a:lnTo>
                  <a:lnTo>
                    <a:pt x="482" y="1339"/>
                  </a:lnTo>
                  <a:lnTo>
                    <a:pt x="607" y="1360"/>
                  </a:lnTo>
                  <a:lnTo>
                    <a:pt x="482" y="1360"/>
                  </a:lnTo>
                  <a:lnTo>
                    <a:pt x="419" y="1402"/>
                  </a:lnTo>
                  <a:lnTo>
                    <a:pt x="377" y="1444"/>
                  </a:lnTo>
                  <a:lnTo>
                    <a:pt x="419" y="1507"/>
                  </a:lnTo>
                  <a:lnTo>
                    <a:pt x="503" y="1507"/>
                  </a:lnTo>
                  <a:lnTo>
                    <a:pt x="503" y="1569"/>
                  </a:lnTo>
                  <a:lnTo>
                    <a:pt x="398" y="1569"/>
                  </a:lnTo>
                  <a:lnTo>
                    <a:pt x="293" y="1486"/>
                  </a:lnTo>
                  <a:lnTo>
                    <a:pt x="189" y="1444"/>
                  </a:lnTo>
                  <a:lnTo>
                    <a:pt x="105" y="1465"/>
                  </a:lnTo>
                  <a:lnTo>
                    <a:pt x="126" y="1507"/>
                  </a:lnTo>
                  <a:lnTo>
                    <a:pt x="210" y="1548"/>
                  </a:lnTo>
                  <a:lnTo>
                    <a:pt x="314" y="1611"/>
                  </a:lnTo>
                  <a:lnTo>
                    <a:pt x="335" y="1590"/>
                  </a:lnTo>
                  <a:lnTo>
                    <a:pt x="440" y="1674"/>
                  </a:lnTo>
                  <a:lnTo>
                    <a:pt x="335" y="1611"/>
                  </a:lnTo>
                  <a:lnTo>
                    <a:pt x="273" y="1653"/>
                  </a:lnTo>
                  <a:lnTo>
                    <a:pt x="105" y="1590"/>
                  </a:lnTo>
                  <a:lnTo>
                    <a:pt x="1" y="1590"/>
                  </a:lnTo>
                  <a:lnTo>
                    <a:pt x="84" y="1611"/>
                  </a:lnTo>
                  <a:lnTo>
                    <a:pt x="126" y="1695"/>
                  </a:lnTo>
                  <a:lnTo>
                    <a:pt x="210" y="1695"/>
                  </a:lnTo>
                  <a:lnTo>
                    <a:pt x="293" y="1758"/>
                  </a:lnTo>
                  <a:lnTo>
                    <a:pt x="335" y="1695"/>
                  </a:lnTo>
                  <a:lnTo>
                    <a:pt x="440" y="1674"/>
                  </a:lnTo>
                  <a:lnTo>
                    <a:pt x="482" y="1653"/>
                  </a:lnTo>
                  <a:lnTo>
                    <a:pt x="545" y="1653"/>
                  </a:lnTo>
                  <a:lnTo>
                    <a:pt x="586" y="1548"/>
                  </a:lnTo>
                  <a:lnTo>
                    <a:pt x="796" y="1548"/>
                  </a:lnTo>
                  <a:lnTo>
                    <a:pt x="837" y="1611"/>
                  </a:lnTo>
                  <a:lnTo>
                    <a:pt x="942" y="1611"/>
                  </a:lnTo>
                  <a:lnTo>
                    <a:pt x="1005" y="1695"/>
                  </a:lnTo>
                  <a:lnTo>
                    <a:pt x="1151" y="1695"/>
                  </a:lnTo>
                  <a:lnTo>
                    <a:pt x="1214" y="1779"/>
                  </a:lnTo>
                  <a:lnTo>
                    <a:pt x="1214" y="1862"/>
                  </a:lnTo>
                  <a:lnTo>
                    <a:pt x="1319" y="1883"/>
                  </a:lnTo>
                  <a:lnTo>
                    <a:pt x="1361" y="1779"/>
                  </a:lnTo>
                  <a:lnTo>
                    <a:pt x="1381" y="1569"/>
                  </a:lnTo>
                  <a:lnTo>
                    <a:pt x="1361" y="1402"/>
                  </a:lnTo>
                  <a:lnTo>
                    <a:pt x="1444" y="1297"/>
                  </a:lnTo>
                  <a:lnTo>
                    <a:pt x="1486" y="1193"/>
                  </a:lnTo>
                  <a:lnTo>
                    <a:pt x="1654" y="1151"/>
                  </a:lnTo>
                  <a:lnTo>
                    <a:pt x="1800" y="1193"/>
                  </a:lnTo>
                  <a:lnTo>
                    <a:pt x="1884" y="1151"/>
                  </a:lnTo>
                  <a:lnTo>
                    <a:pt x="1800" y="1046"/>
                  </a:lnTo>
                  <a:lnTo>
                    <a:pt x="1884" y="984"/>
                  </a:lnTo>
                  <a:lnTo>
                    <a:pt x="1905" y="858"/>
                  </a:lnTo>
                  <a:lnTo>
                    <a:pt x="1946" y="774"/>
                  </a:lnTo>
                  <a:lnTo>
                    <a:pt x="1884" y="732"/>
                  </a:lnTo>
                  <a:lnTo>
                    <a:pt x="1758" y="732"/>
                  </a:lnTo>
                  <a:lnTo>
                    <a:pt x="1737" y="670"/>
                  </a:lnTo>
                  <a:lnTo>
                    <a:pt x="1779" y="544"/>
                  </a:lnTo>
                  <a:lnTo>
                    <a:pt x="1884" y="607"/>
                  </a:lnTo>
                  <a:lnTo>
                    <a:pt x="1967" y="544"/>
                  </a:lnTo>
                  <a:lnTo>
                    <a:pt x="1967" y="440"/>
                  </a:lnTo>
                  <a:lnTo>
                    <a:pt x="2009" y="335"/>
                  </a:lnTo>
                  <a:lnTo>
                    <a:pt x="2009" y="251"/>
                  </a:lnTo>
                  <a:lnTo>
                    <a:pt x="2072" y="230"/>
                  </a:lnTo>
                  <a:lnTo>
                    <a:pt x="2072" y="209"/>
                  </a:lnTo>
                  <a:lnTo>
                    <a:pt x="1967" y="147"/>
                  </a:lnTo>
                  <a:lnTo>
                    <a:pt x="1863" y="84"/>
                  </a:lnTo>
                  <a:lnTo>
                    <a:pt x="169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70"/>
            <p:cNvSpPr/>
            <p:nvPr/>
          </p:nvSpPr>
          <p:spPr>
            <a:xfrm>
              <a:off x="3762540" y="2773181"/>
              <a:ext cx="19445" cy="15956"/>
            </a:xfrm>
            <a:custGeom>
              <a:avLst/>
              <a:gdLst/>
              <a:ahLst/>
              <a:cxnLst/>
              <a:rect l="l" t="t" r="r" b="b"/>
              <a:pathLst>
                <a:path w="1633" h="1403" extrusionOk="0">
                  <a:moveTo>
                    <a:pt x="774" y="0"/>
                  </a:moveTo>
                  <a:lnTo>
                    <a:pt x="733" y="105"/>
                  </a:lnTo>
                  <a:lnTo>
                    <a:pt x="670" y="105"/>
                  </a:lnTo>
                  <a:lnTo>
                    <a:pt x="628" y="126"/>
                  </a:lnTo>
                  <a:lnTo>
                    <a:pt x="523" y="147"/>
                  </a:lnTo>
                  <a:lnTo>
                    <a:pt x="481" y="210"/>
                  </a:lnTo>
                  <a:lnTo>
                    <a:pt x="398" y="147"/>
                  </a:lnTo>
                  <a:lnTo>
                    <a:pt x="314" y="147"/>
                  </a:lnTo>
                  <a:lnTo>
                    <a:pt x="272" y="63"/>
                  </a:lnTo>
                  <a:lnTo>
                    <a:pt x="189" y="42"/>
                  </a:lnTo>
                  <a:lnTo>
                    <a:pt x="84" y="126"/>
                  </a:lnTo>
                  <a:lnTo>
                    <a:pt x="0" y="272"/>
                  </a:lnTo>
                  <a:lnTo>
                    <a:pt x="63" y="335"/>
                  </a:lnTo>
                  <a:lnTo>
                    <a:pt x="84" y="524"/>
                  </a:lnTo>
                  <a:lnTo>
                    <a:pt x="209" y="565"/>
                  </a:lnTo>
                  <a:lnTo>
                    <a:pt x="251" y="670"/>
                  </a:lnTo>
                  <a:lnTo>
                    <a:pt x="398" y="796"/>
                  </a:lnTo>
                  <a:lnTo>
                    <a:pt x="481" y="796"/>
                  </a:lnTo>
                  <a:lnTo>
                    <a:pt x="565" y="858"/>
                  </a:lnTo>
                  <a:lnTo>
                    <a:pt x="628" y="879"/>
                  </a:lnTo>
                  <a:lnTo>
                    <a:pt x="628" y="1047"/>
                  </a:lnTo>
                  <a:lnTo>
                    <a:pt x="774" y="1109"/>
                  </a:lnTo>
                  <a:lnTo>
                    <a:pt x="816" y="1068"/>
                  </a:lnTo>
                  <a:lnTo>
                    <a:pt x="900" y="1068"/>
                  </a:lnTo>
                  <a:lnTo>
                    <a:pt x="942" y="1109"/>
                  </a:lnTo>
                  <a:lnTo>
                    <a:pt x="1025" y="1151"/>
                  </a:lnTo>
                  <a:lnTo>
                    <a:pt x="1151" y="1298"/>
                  </a:lnTo>
                  <a:lnTo>
                    <a:pt x="1256" y="1319"/>
                  </a:lnTo>
                  <a:lnTo>
                    <a:pt x="1360" y="1402"/>
                  </a:lnTo>
                  <a:lnTo>
                    <a:pt x="1423" y="1361"/>
                  </a:lnTo>
                  <a:lnTo>
                    <a:pt x="1507" y="1361"/>
                  </a:lnTo>
                  <a:lnTo>
                    <a:pt x="1507" y="1298"/>
                  </a:lnTo>
                  <a:lnTo>
                    <a:pt x="1444" y="1256"/>
                  </a:lnTo>
                  <a:lnTo>
                    <a:pt x="1444" y="1172"/>
                  </a:lnTo>
                  <a:lnTo>
                    <a:pt x="1423" y="1109"/>
                  </a:lnTo>
                  <a:lnTo>
                    <a:pt x="1465" y="1047"/>
                  </a:lnTo>
                  <a:lnTo>
                    <a:pt x="1528" y="942"/>
                  </a:lnTo>
                  <a:lnTo>
                    <a:pt x="1549" y="942"/>
                  </a:lnTo>
                  <a:lnTo>
                    <a:pt x="1632" y="775"/>
                  </a:lnTo>
                  <a:lnTo>
                    <a:pt x="1549" y="670"/>
                  </a:lnTo>
                  <a:lnTo>
                    <a:pt x="1549" y="628"/>
                  </a:lnTo>
                  <a:lnTo>
                    <a:pt x="1465" y="440"/>
                  </a:lnTo>
                  <a:lnTo>
                    <a:pt x="1507" y="356"/>
                  </a:lnTo>
                  <a:lnTo>
                    <a:pt x="1507" y="335"/>
                  </a:lnTo>
                  <a:lnTo>
                    <a:pt x="1402" y="314"/>
                  </a:lnTo>
                  <a:lnTo>
                    <a:pt x="1402" y="231"/>
                  </a:lnTo>
                  <a:lnTo>
                    <a:pt x="1339" y="147"/>
                  </a:lnTo>
                  <a:lnTo>
                    <a:pt x="1193" y="147"/>
                  </a:lnTo>
                  <a:lnTo>
                    <a:pt x="1130" y="63"/>
                  </a:lnTo>
                  <a:lnTo>
                    <a:pt x="1025" y="63"/>
                  </a:lnTo>
                  <a:lnTo>
                    <a:pt x="98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70"/>
            <p:cNvSpPr/>
            <p:nvPr/>
          </p:nvSpPr>
          <p:spPr>
            <a:xfrm>
              <a:off x="3779484" y="2783894"/>
              <a:ext cx="4739" cy="6425"/>
            </a:xfrm>
            <a:custGeom>
              <a:avLst/>
              <a:gdLst/>
              <a:ahLst/>
              <a:cxnLst/>
              <a:rect l="l" t="t" r="r" b="b"/>
              <a:pathLst>
                <a:path w="398" h="565" extrusionOk="0">
                  <a:moveTo>
                    <a:pt x="105" y="0"/>
                  </a:moveTo>
                  <a:lnTo>
                    <a:pt x="42" y="105"/>
                  </a:lnTo>
                  <a:lnTo>
                    <a:pt x="0" y="167"/>
                  </a:lnTo>
                  <a:lnTo>
                    <a:pt x="21" y="230"/>
                  </a:lnTo>
                  <a:lnTo>
                    <a:pt x="21" y="314"/>
                  </a:lnTo>
                  <a:lnTo>
                    <a:pt x="84" y="356"/>
                  </a:lnTo>
                  <a:lnTo>
                    <a:pt x="84" y="419"/>
                  </a:lnTo>
                  <a:lnTo>
                    <a:pt x="105" y="419"/>
                  </a:lnTo>
                  <a:lnTo>
                    <a:pt x="146" y="523"/>
                  </a:lnTo>
                  <a:lnTo>
                    <a:pt x="314" y="565"/>
                  </a:lnTo>
                  <a:lnTo>
                    <a:pt x="398" y="544"/>
                  </a:lnTo>
                  <a:lnTo>
                    <a:pt x="398" y="356"/>
                  </a:lnTo>
                  <a:lnTo>
                    <a:pt x="335" y="314"/>
                  </a:lnTo>
                  <a:lnTo>
                    <a:pt x="314" y="167"/>
                  </a:lnTo>
                  <a:lnTo>
                    <a:pt x="1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70"/>
            <p:cNvSpPr/>
            <p:nvPr/>
          </p:nvSpPr>
          <p:spPr>
            <a:xfrm>
              <a:off x="3681319" y="2737017"/>
              <a:ext cx="27661" cy="34982"/>
            </a:xfrm>
            <a:custGeom>
              <a:avLst/>
              <a:gdLst/>
              <a:ahLst/>
              <a:cxnLst/>
              <a:rect l="l" t="t" r="r" b="b"/>
              <a:pathLst>
                <a:path w="2323" h="3076" extrusionOk="0">
                  <a:moveTo>
                    <a:pt x="1737" y="0"/>
                  </a:moveTo>
                  <a:lnTo>
                    <a:pt x="1779" y="84"/>
                  </a:lnTo>
                  <a:lnTo>
                    <a:pt x="1653" y="84"/>
                  </a:lnTo>
                  <a:lnTo>
                    <a:pt x="1674" y="209"/>
                  </a:lnTo>
                  <a:lnTo>
                    <a:pt x="1590" y="314"/>
                  </a:lnTo>
                  <a:lnTo>
                    <a:pt x="1590" y="230"/>
                  </a:lnTo>
                  <a:lnTo>
                    <a:pt x="1653" y="188"/>
                  </a:lnTo>
                  <a:lnTo>
                    <a:pt x="1590" y="84"/>
                  </a:lnTo>
                  <a:lnTo>
                    <a:pt x="1528" y="105"/>
                  </a:lnTo>
                  <a:lnTo>
                    <a:pt x="1569" y="167"/>
                  </a:lnTo>
                  <a:lnTo>
                    <a:pt x="1465" y="188"/>
                  </a:lnTo>
                  <a:lnTo>
                    <a:pt x="1423" y="147"/>
                  </a:lnTo>
                  <a:lnTo>
                    <a:pt x="1256" y="167"/>
                  </a:lnTo>
                  <a:lnTo>
                    <a:pt x="1256" y="230"/>
                  </a:lnTo>
                  <a:lnTo>
                    <a:pt x="1214" y="230"/>
                  </a:lnTo>
                  <a:lnTo>
                    <a:pt x="1172" y="356"/>
                  </a:lnTo>
                  <a:lnTo>
                    <a:pt x="1256" y="377"/>
                  </a:lnTo>
                  <a:lnTo>
                    <a:pt x="1235" y="419"/>
                  </a:lnTo>
                  <a:lnTo>
                    <a:pt x="1151" y="419"/>
                  </a:lnTo>
                  <a:lnTo>
                    <a:pt x="1151" y="481"/>
                  </a:lnTo>
                  <a:lnTo>
                    <a:pt x="1046" y="502"/>
                  </a:lnTo>
                  <a:lnTo>
                    <a:pt x="1067" y="586"/>
                  </a:lnTo>
                  <a:lnTo>
                    <a:pt x="1214" y="586"/>
                  </a:lnTo>
                  <a:lnTo>
                    <a:pt x="1172" y="607"/>
                  </a:lnTo>
                  <a:lnTo>
                    <a:pt x="1276" y="586"/>
                  </a:lnTo>
                  <a:lnTo>
                    <a:pt x="1360" y="586"/>
                  </a:lnTo>
                  <a:lnTo>
                    <a:pt x="1235" y="711"/>
                  </a:lnTo>
                  <a:lnTo>
                    <a:pt x="1046" y="795"/>
                  </a:lnTo>
                  <a:lnTo>
                    <a:pt x="1130" y="837"/>
                  </a:lnTo>
                  <a:lnTo>
                    <a:pt x="942" y="879"/>
                  </a:lnTo>
                  <a:lnTo>
                    <a:pt x="858" y="837"/>
                  </a:lnTo>
                  <a:lnTo>
                    <a:pt x="795" y="921"/>
                  </a:lnTo>
                  <a:lnTo>
                    <a:pt x="753" y="816"/>
                  </a:lnTo>
                  <a:lnTo>
                    <a:pt x="502" y="753"/>
                  </a:lnTo>
                  <a:lnTo>
                    <a:pt x="502" y="816"/>
                  </a:lnTo>
                  <a:lnTo>
                    <a:pt x="335" y="753"/>
                  </a:lnTo>
                  <a:lnTo>
                    <a:pt x="314" y="942"/>
                  </a:lnTo>
                  <a:lnTo>
                    <a:pt x="398" y="879"/>
                  </a:lnTo>
                  <a:lnTo>
                    <a:pt x="419" y="942"/>
                  </a:lnTo>
                  <a:lnTo>
                    <a:pt x="440" y="984"/>
                  </a:lnTo>
                  <a:lnTo>
                    <a:pt x="481" y="1088"/>
                  </a:lnTo>
                  <a:lnTo>
                    <a:pt x="419" y="1088"/>
                  </a:lnTo>
                  <a:lnTo>
                    <a:pt x="398" y="1025"/>
                  </a:lnTo>
                  <a:lnTo>
                    <a:pt x="272" y="1025"/>
                  </a:lnTo>
                  <a:lnTo>
                    <a:pt x="419" y="1130"/>
                  </a:lnTo>
                  <a:lnTo>
                    <a:pt x="544" y="1109"/>
                  </a:lnTo>
                  <a:lnTo>
                    <a:pt x="586" y="1214"/>
                  </a:lnTo>
                  <a:lnTo>
                    <a:pt x="440" y="1235"/>
                  </a:lnTo>
                  <a:lnTo>
                    <a:pt x="419" y="1276"/>
                  </a:lnTo>
                  <a:lnTo>
                    <a:pt x="440" y="1339"/>
                  </a:lnTo>
                  <a:lnTo>
                    <a:pt x="293" y="1360"/>
                  </a:lnTo>
                  <a:lnTo>
                    <a:pt x="335" y="1444"/>
                  </a:lnTo>
                  <a:lnTo>
                    <a:pt x="272" y="1465"/>
                  </a:lnTo>
                  <a:lnTo>
                    <a:pt x="377" y="1528"/>
                  </a:lnTo>
                  <a:lnTo>
                    <a:pt x="419" y="1507"/>
                  </a:lnTo>
                  <a:lnTo>
                    <a:pt x="398" y="1548"/>
                  </a:lnTo>
                  <a:lnTo>
                    <a:pt x="523" y="1528"/>
                  </a:lnTo>
                  <a:lnTo>
                    <a:pt x="544" y="1674"/>
                  </a:lnTo>
                  <a:lnTo>
                    <a:pt x="858" y="1674"/>
                  </a:lnTo>
                  <a:lnTo>
                    <a:pt x="753" y="1758"/>
                  </a:lnTo>
                  <a:lnTo>
                    <a:pt x="691" y="1737"/>
                  </a:lnTo>
                  <a:lnTo>
                    <a:pt x="586" y="1925"/>
                  </a:lnTo>
                  <a:lnTo>
                    <a:pt x="628" y="1925"/>
                  </a:lnTo>
                  <a:lnTo>
                    <a:pt x="523" y="2051"/>
                  </a:lnTo>
                  <a:lnTo>
                    <a:pt x="335" y="2176"/>
                  </a:lnTo>
                  <a:lnTo>
                    <a:pt x="419" y="2176"/>
                  </a:lnTo>
                  <a:lnTo>
                    <a:pt x="523" y="2134"/>
                  </a:lnTo>
                  <a:lnTo>
                    <a:pt x="586" y="2155"/>
                  </a:lnTo>
                  <a:lnTo>
                    <a:pt x="732" y="2155"/>
                  </a:lnTo>
                  <a:lnTo>
                    <a:pt x="816" y="2072"/>
                  </a:lnTo>
                  <a:lnTo>
                    <a:pt x="816" y="2092"/>
                  </a:lnTo>
                  <a:lnTo>
                    <a:pt x="942" y="2134"/>
                  </a:lnTo>
                  <a:lnTo>
                    <a:pt x="691" y="2176"/>
                  </a:lnTo>
                  <a:lnTo>
                    <a:pt x="502" y="2197"/>
                  </a:lnTo>
                  <a:lnTo>
                    <a:pt x="440" y="2281"/>
                  </a:lnTo>
                  <a:lnTo>
                    <a:pt x="314" y="2302"/>
                  </a:lnTo>
                  <a:lnTo>
                    <a:pt x="377" y="2364"/>
                  </a:lnTo>
                  <a:lnTo>
                    <a:pt x="335" y="2406"/>
                  </a:lnTo>
                  <a:lnTo>
                    <a:pt x="398" y="2448"/>
                  </a:lnTo>
                  <a:lnTo>
                    <a:pt x="293" y="2469"/>
                  </a:lnTo>
                  <a:lnTo>
                    <a:pt x="209" y="2385"/>
                  </a:lnTo>
                  <a:lnTo>
                    <a:pt x="188" y="2448"/>
                  </a:lnTo>
                  <a:lnTo>
                    <a:pt x="168" y="2406"/>
                  </a:lnTo>
                  <a:lnTo>
                    <a:pt x="0" y="2490"/>
                  </a:lnTo>
                  <a:lnTo>
                    <a:pt x="21" y="2511"/>
                  </a:lnTo>
                  <a:lnTo>
                    <a:pt x="398" y="2511"/>
                  </a:lnTo>
                  <a:lnTo>
                    <a:pt x="272" y="2595"/>
                  </a:lnTo>
                  <a:lnTo>
                    <a:pt x="105" y="2657"/>
                  </a:lnTo>
                  <a:lnTo>
                    <a:pt x="63" y="2762"/>
                  </a:lnTo>
                  <a:lnTo>
                    <a:pt x="168" y="2762"/>
                  </a:lnTo>
                  <a:lnTo>
                    <a:pt x="188" y="2825"/>
                  </a:lnTo>
                  <a:lnTo>
                    <a:pt x="440" y="2762"/>
                  </a:lnTo>
                  <a:lnTo>
                    <a:pt x="440" y="2762"/>
                  </a:lnTo>
                  <a:lnTo>
                    <a:pt x="230" y="2888"/>
                  </a:lnTo>
                  <a:lnTo>
                    <a:pt x="168" y="2929"/>
                  </a:lnTo>
                  <a:lnTo>
                    <a:pt x="314" y="2929"/>
                  </a:lnTo>
                  <a:lnTo>
                    <a:pt x="502" y="2825"/>
                  </a:lnTo>
                  <a:lnTo>
                    <a:pt x="481" y="2908"/>
                  </a:lnTo>
                  <a:lnTo>
                    <a:pt x="314" y="2992"/>
                  </a:lnTo>
                  <a:lnTo>
                    <a:pt x="419" y="2992"/>
                  </a:lnTo>
                  <a:lnTo>
                    <a:pt x="398" y="3034"/>
                  </a:lnTo>
                  <a:lnTo>
                    <a:pt x="398" y="3034"/>
                  </a:lnTo>
                  <a:lnTo>
                    <a:pt x="523" y="3013"/>
                  </a:lnTo>
                  <a:lnTo>
                    <a:pt x="607" y="3076"/>
                  </a:lnTo>
                  <a:lnTo>
                    <a:pt x="795" y="3034"/>
                  </a:lnTo>
                  <a:lnTo>
                    <a:pt x="963" y="2992"/>
                  </a:lnTo>
                  <a:lnTo>
                    <a:pt x="1130" y="2888"/>
                  </a:lnTo>
                  <a:lnTo>
                    <a:pt x="1067" y="2783"/>
                  </a:lnTo>
                  <a:lnTo>
                    <a:pt x="1172" y="2783"/>
                  </a:lnTo>
                  <a:lnTo>
                    <a:pt x="1151" y="2867"/>
                  </a:lnTo>
                  <a:lnTo>
                    <a:pt x="1256" y="2867"/>
                  </a:lnTo>
                  <a:lnTo>
                    <a:pt x="1360" y="2720"/>
                  </a:lnTo>
                  <a:lnTo>
                    <a:pt x="1444" y="2762"/>
                  </a:lnTo>
                  <a:lnTo>
                    <a:pt x="1465" y="2657"/>
                  </a:lnTo>
                  <a:lnTo>
                    <a:pt x="1800" y="2595"/>
                  </a:lnTo>
                  <a:lnTo>
                    <a:pt x="1841" y="2511"/>
                  </a:lnTo>
                  <a:lnTo>
                    <a:pt x="1862" y="2616"/>
                  </a:lnTo>
                  <a:lnTo>
                    <a:pt x="1946" y="2553"/>
                  </a:lnTo>
                  <a:lnTo>
                    <a:pt x="2009" y="2574"/>
                  </a:lnTo>
                  <a:lnTo>
                    <a:pt x="2176" y="2574"/>
                  </a:lnTo>
                  <a:lnTo>
                    <a:pt x="2072" y="2406"/>
                  </a:lnTo>
                  <a:lnTo>
                    <a:pt x="2155" y="2385"/>
                  </a:lnTo>
                  <a:lnTo>
                    <a:pt x="2218" y="2281"/>
                  </a:lnTo>
                  <a:lnTo>
                    <a:pt x="2218" y="2176"/>
                  </a:lnTo>
                  <a:lnTo>
                    <a:pt x="2302" y="2072"/>
                  </a:lnTo>
                  <a:lnTo>
                    <a:pt x="2323" y="1967"/>
                  </a:lnTo>
                  <a:lnTo>
                    <a:pt x="2302" y="1716"/>
                  </a:lnTo>
                  <a:lnTo>
                    <a:pt x="2218" y="1674"/>
                  </a:lnTo>
                  <a:lnTo>
                    <a:pt x="2302" y="1632"/>
                  </a:lnTo>
                  <a:lnTo>
                    <a:pt x="2302" y="1507"/>
                  </a:lnTo>
                  <a:lnTo>
                    <a:pt x="2218" y="1402"/>
                  </a:lnTo>
                  <a:lnTo>
                    <a:pt x="2260" y="1256"/>
                  </a:lnTo>
                  <a:lnTo>
                    <a:pt x="2176" y="1214"/>
                  </a:lnTo>
                  <a:lnTo>
                    <a:pt x="2197" y="1130"/>
                  </a:lnTo>
                  <a:lnTo>
                    <a:pt x="2281" y="1151"/>
                  </a:lnTo>
                  <a:lnTo>
                    <a:pt x="2281" y="1151"/>
                  </a:lnTo>
                  <a:lnTo>
                    <a:pt x="2155" y="1088"/>
                  </a:lnTo>
                  <a:lnTo>
                    <a:pt x="2072" y="1046"/>
                  </a:lnTo>
                  <a:lnTo>
                    <a:pt x="1967" y="837"/>
                  </a:lnTo>
                  <a:lnTo>
                    <a:pt x="1800" y="732"/>
                  </a:lnTo>
                  <a:lnTo>
                    <a:pt x="1737" y="795"/>
                  </a:lnTo>
                  <a:lnTo>
                    <a:pt x="1695" y="942"/>
                  </a:lnTo>
                  <a:lnTo>
                    <a:pt x="1632" y="984"/>
                  </a:lnTo>
                  <a:lnTo>
                    <a:pt x="1360" y="732"/>
                  </a:lnTo>
                  <a:lnTo>
                    <a:pt x="1486" y="502"/>
                  </a:lnTo>
                  <a:lnTo>
                    <a:pt x="1632" y="481"/>
                  </a:lnTo>
                  <a:lnTo>
                    <a:pt x="1653" y="377"/>
                  </a:lnTo>
                  <a:lnTo>
                    <a:pt x="1737" y="356"/>
                  </a:lnTo>
                  <a:lnTo>
                    <a:pt x="1779" y="272"/>
                  </a:lnTo>
                  <a:lnTo>
                    <a:pt x="1737" y="293"/>
                  </a:lnTo>
                  <a:lnTo>
                    <a:pt x="1737" y="293"/>
                  </a:lnTo>
                  <a:lnTo>
                    <a:pt x="1841" y="188"/>
                  </a:lnTo>
                  <a:lnTo>
                    <a:pt x="1946" y="147"/>
                  </a:lnTo>
                  <a:lnTo>
                    <a:pt x="1841" y="84"/>
                  </a:lnTo>
                  <a:lnTo>
                    <a:pt x="17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0" name="Google Shape;970;p70"/>
            <p:cNvGrpSpPr/>
            <p:nvPr/>
          </p:nvGrpSpPr>
          <p:grpSpPr>
            <a:xfrm>
              <a:off x="3697513" y="2707266"/>
              <a:ext cx="59549" cy="79733"/>
              <a:chOff x="3586375" y="2281300"/>
              <a:chExt cx="125025" cy="175275"/>
            </a:xfrm>
          </p:grpSpPr>
          <p:sp>
            <p:nvSpPr>
              <p:cNvPr id="971" name="Google Shape;971;p70"/>
              <p:cNvSpPr/>
              <p:nvPr/>
            </p:nvSpPr>
            <p:spPr>
              <a:xfrm>
                <a:off x="3609900" y="2281300"/>
                <a:ext cx="101500" cy="175275"/>
              </a:xfrm>
              <a:custGeom>
                <a:avLst/>
                <a:gdLst/>
                <a:ahLst/>
                <a:cxnLst/>
                <a:rect l="l" t="t" r="r" b="b"/>
                <a:pathLst>
                  <a:path w="4060" h="7011" extrusionOk="0">
                    <a:moveTo>
                      <a:pt x="1340" y="1"/>
                    </a:moveTo>
                    <a:lnTo>
                      <a:pt x="1277" y="63"/>
                    </a:lnTo>
                    <a:lnTo>
                      <a:pt x="1235" y="42"/>
                    </a:lnTo>
                    <a:lnTo>
                      <a:pt x="1110" y="84"/>
                    </a:lnTo>
                    <a:lnTo>
                      <a:pt x="1026" y="84"/>
                    </a:lnTo>
                    <a:lnTo>
                      <a:pt x="921" y="105"/>
                    </a:lnTo>
                    <a:lnTo>
                      <a:pt x="859" y="105"/>
                    </a:lnTo>
                    <a:lnTo>
                      <a:pt x="838" y="168"/>
                    </a:lnTo>
                    <a:lnTo>
                      <a:pt x="838" y="105"/>
                    </a:lnTo>
                    <a:lnTo>
                      <a:pt x="796" y="84"/>
                    </a:lnTo>
                    <a:lnTo>
                      <a:pt x="712" y="168"/>
                    </a:lnTo>
                    <a:lnTo>
                      <a:pt x="733" y="105"/>
                    </a:lnTo>
                    <a:lnTo>
                      <a:pt x="608" y="42"/>
                    </a:lnTo>
                    <a:lnTo>
                      <a:pt x="587" y="105"/>
                    </a:lnTo>
                    <a:lnTo>
                      <a:pt x="524" y="168"/>
                    </a:lnTo>
                    <a:lnTo>
                      <a:pt x="545" y="231"/>
                    </a:lnTo>
                    <a:lnTo>
                      <a:pt x="524" y="231"/>
                    </a:lnTo>
                    <a:lnTo>
                      <a:pt x="524" y="314"/>
                    </a:lnTo>
                    <a:lnTo>
                      <a:pt x="419" y="356"/>
                    </a:lnTo>
                    <a:lnTo>
                      <a:pt x="482" y="419"/>
                    </a:lnTo>
                    <a:lnTo>
                      <a:pt x="440" y="503"/>
                    </a:lnTo>
                    <a:lnTo>
                      <a:pt x="398" y="503"/>
                    </a:lnTo>
                    <a:lnTo>
                      <a:pt x="503" y="607"/>
                    </a:lnTo>
                    <a:lnTo>
                      <a:pt x="545" y="670"/>
                    </a:lnTo>
                    <a:lnTo>
                      <a:pt x="419" y="607"/>
                    </a:lnTo>
                    <a:lnTo>
                      <a:pt x="398" y="670"/>
                    </a:lnTo>
                    <a:lnTo>
                      <a:pt x="315" y="587"/>
                    </a:lnTo>
                    <a:lnTo>
                      <a:pt x="294" y="628"/>
                    </a:lnTo>
                    <a:lnTo>
                      <a:pt x="315" y="691"/>
                    </a:lnTo>
                    <a:lnTo>
                      <a:pt x="294" y="733"/>
                    </a:lnTo>
                    <a:lnTo>
                      <a:pt x="273" y="628"/>
                    </a:lnTo>
                    <a:lnTo>
                      <a:pt x="210" y="733"/>
                    </a:lnTo>
                    <a:lnTo>
                      <a:pt x="273" y="796"/>
                    </a:lnTo>
                    <a:lnTo>
                      <a:pt x="210" y="817"/>
                    </a:lnTo>
                    <a:lnTo>
                      <a:pt x="294" y="900"/>
                    </a:lnTo>
                    <a:lnTo>
                      <a:pt x="336" y="900"/>
                    </a:lnTo>
                    <a:lnTo>
                      <a:pt x="294" y="942"/>
                    </a:lnTo>
                    <a:lnTo>
                      <a:pt x="210" y="900"/>
                    </a:lnTo>
                    <a:lnTo>
                      <a:pt x="210" y="1026"/>
                    </a:lnTo>
                    <a:lnTo>
                      <a:pt x="210" y="1047"/>
                    </a:lnTo>
                    <a:lnTo>
                      <a:pt x="377" y="1026"/>
                    </a:lnTo>
                    <a:lnTo>
                      <a:pt x="273" y="1089"/>
                    </a:lnTo>
                    <a:lnTo>
                      <a:pt x="273" y="1110"/>
                    </a:lnTo>
                    <a:lnTo>
                      <a:pt x="294" y="1131"/>
                    </a:lnTo>
                    <a:lnTo>
                      <a:pt x="377" y="1110"/>
                    </a:lnTo>
                    <a:lnTo>
                      <a:pt x="336" y="1131"/>
                    </a:lnTo>
                    <a:lnTo>
                      <a:pt x="398" y="1151"/>
                    </a:lnTo>
                    <a:lnTo>
                      <a:pt x="398" y="1151"/>
                    </a:lnTo>
                    <a:lnTo>
                      <a:pt x="315" y="1131"/>
                    </a:lnTo>
                    <a:lnTo>
                      <a:pt x="294" y="1151"/>
                    </a:lnTo>
                    <a:lnTo>
                      <a:pt x="294" y="1214"/>
                    </a:lnTo>
                    <a:lnTo>
                      <a:pt x="315" y="1235"/>
                    </a:lnTo>
                    <a:lnTo>
                      <a:pt x="273" y="1256"/>
                    </a:lnTo>
                    <a:lnTo>
                      <a:pt x="231" y="1319"/>
                    </a:lnTo>
                    <a:lnTo>
                      <a:pt x="294" y="1319"/>
                    </a:lnTo>
                    <a:lnTo>
                      <a:pt x="294" y="1361"/>
                    </a:lnTo>
                    <a:lnTo>
                      <a:pt x="210" y="1340"/>
                    </a:lnTo>
                    <a:lnTo>
                      <a:pt x="189" y="1403"/>
                    </a:lnTo>
                    <a:lnTo>
                      <a:pt x="210" y="1444"/>
                    </a:lnTo>
                    <a:lnTo>
                      <a:pt x="189" y="1465"/>
                    </a:lnTo>
                    <a:lnTo>
                      <a:pt x="168" y="1528"/>
                    </a:lnTo>
                    <a:lnTo>
                      <a:pt x="63" y="1528"/>
                    </a:lnTo>
                    <a:lnTo>
                      <a:pt x="1" y="1549"/>
                    </a:lnTo>
                    <a:lnTo>
                      <a:pt x="63" y="1570"/>
                    </a:lnTo>
                    <a:lnTo>
                      <a:pt x="126" y="1570"/>
                    </a:lnTo>
                    <a:lnTo>
                      <a:pt x="189" y="1612"/>
                    </a:lnTo>
                    <a:lnTo>
                      <a:pt x="168" y="1633"/>
                    </a:lnTo>
                    <a:lnTo>
                      <a:pt x="105" y="1633"/>
                    </a:lnTo>
                    <a:lnTo>
                      <a:pt x="189" y="1716"/>
                    </a:lnTo>
                    <a:lnTo>
                      <a:pt x="210" y="1716"/>
                    </a:lnTo>
                    <a:lnTo>
                      <a:pt x="273" y="1737"/>
                    </a:lnTo>
                    <a:lnTo>
                      <a:pt x="503" y="1507"/>
                    </a:lnTo>
                    <a:lnTo>
                      <a:pt x="482" y="1570"/>
                    </a:lnTo>
                    <a:lnTo>
                      <a:pt x="503" y="1612"/>
                    </a:lnTo>
                    <a:lnTo>
                      <a:pt x="419" y="1633"/>
                    </a:lnTo>
                    <a:lnTo>
                      <a:pt x="377" y="1758"/>
                    </a:lnTo>
                    <a:lnTo>
                      <a:pt x="377" y="1779"/>
                    </a:lnTo>
                    <a:lnTo>
                      <a:pt x="315" y="1947"/>
                    </a:lnTo>
                    <a:lnTo>
                      <a:pt x="336" y="1947"/>
                    </a:lnTo>
                    <a:lnTo>
                      <a:pt x="294" y="2135"/>
                    </a:lnTo>
                    <a:lnTo>
                      <a:pt x="294" y="2239"/>
                    </a:lnTo>
                    <a:lnTo>
                      <a:pt x="231" y="2281"/>
                    </a:lnTo>
                    <a:lnTo>
                      <a:pt x="294" y="2323"/>
                    </a:lnTo>
                    <a:lnTo>
                      <a:pt x="315" y="2302"/>
                    </a:lnTo>
                    <a:lnTo>
                      <a:pt x="231" y="2449"/>
                    </a:lnTo>
                    <a:lnTo>
                      <a:pt x="231" y="2595"/>
                    </a:lnTo>
                    <a:lnTo>
                      <a:pt x="189" y="2658"/>
                    </a:lnTo>
                    <a:lnTo>
                      <a:pt x="189" y="2700"/>
                    </a:lnTo>
                    <a:lnTo>
                      <a:pt x="315" y="2700"/>
                    </a:lnTo>
                    <a:lnTo>
                      <a:pt x="294" y="2595"/>
                    </a:lnTo>
                    <a:lnTo>
                      <a:pt x="336" y="2491"/>
                    </a:lnTo>
                    <a:lnTo>
                      <a:pt x="336" y="2407"/>
                    </a:lnTo>
                    <a:lnTo>
                      <a:pt x="398" y="2323"/>
                    </a:lnTo>
                    <a:lnTo>
                      <a:pt x="336" y="2135"/>
                    </a:lnTo>
                    <a:lnTo>
                      <a:pt x="398" y="2135"/>
                    </a:lnTo>
                    <a:lnTo>
                      <a:pt x="545" y="1947"/>
                    </a:lnTo>
                    <a:lnTo>
                      <a:pt x="440" y="2135"/>
                    </a:lnTo>
                    <a:lnTo>
                      <a:pt x="419" y="2239"/>
                    </a:lnTo>
                    <a:lnTo>
                      <a:pt x="482" y="2260"/>
                    </a:lnTo>
                    <a:lnTo>
                      <a:pt x="482" y="2198"/>
                    </a:lnTo>
                    <a:lnTo>
                      <a:pt x="545" y="2135"/>
                    </a:lnTo>
                    <a:lnTo>
                      <a:pt x="587" y="2260"/>
                    </a:lnTo>
                    <a:lnTo>
                      <a:pt x="628" y="2135"/>
                    </a:lnTo>
                    <a:lnTo>
                      <a:pt x="628" y="2030"/>
                    </a:lnTo>
                    <a:lnTo>
                      <a:pt x="691" y="1988"/>
                    </a:lnTo>
                    <a:lnTo>
                      <a:pt x="649" y="2135"/>
                    </a:lnTo>
                    <a:lnTo>
                      <a:pt x="754" y="2198"/>
                    </a:lnTo>
                    <a:lnTo>
                      <a:pt x="649" y="2177"/>
                    </a:lnTo>
                    <a:lnTo>
                      <a:pt x="628" y="2323"/>
                    </a:lnTo>
                    <a:lnTo>
                      <a:pt x="649" y="2449"/>
                    </a:lnTo>
                    <a:lnTo>
                      <a:pt x="712" y="2470"/>
                    </a:lnTo>
                    <a:lnTo>
                      <a:pt x="754" y="2574"/>
                    </a:lnTo>
                    <a:lnTo>
                      <a:pt x="649" y="2658"/>
                    </a:lnTo>
                    <a:lnTo>
                      <a:pt x="587" y="2909"/>
                    </a:lnTo>
                    <a:lnTo>
                      <a:pt x="587" y="3014"/>
                    </a:lnTo>
                    <a:lnTo>
                      <a:pt x="503" y="2972"/>
                    </a:lnTo>
                    <a:lnTo>
                      <a:pt x="503" y="3097"/>
                    </a:lnTo>
                    <a:lnTo>
                      <a:pt x="628" y="3244"/>
                    </a:lnTo>
                    <a:lnTo>
                      <a:pt x="587" y="3097"/>
                    </a:lnTo>
                    <a:lnTo>
                      <a:pt x="649" y="3076"/>
                    </a:lnTo>
                    <a:lnTo>
                      <a:pt x="859" y="3223"/>
                    </a:lnTo>
                    <a:lnTo>
                      <a:pt x="859" y="3097"/>
                    </a:lnTo>
                    <a:lnTo>
                      <a:pt x="796" y="3035"/>
                    </a:lnTo>
                    <a:lnTo>
                      <a:pt x="838" y="3014"/>
                    </a:lnTo>
                    <a:lnTo>
                      <a:pt x="1005" y="3118"/>
                    </a:lnTo>
                    <a:lnTo>
                      <a:pt x="1131" y="3118"/>
                    </a:lnTo>
                    <a:lnTo>
                      <a:pt x="1131" y="3076"/>
                    </a:lnTo>
                    <a:lnTo>
                      <a:pt x="1235" y="3076"/>
                    </a:lnTo>
                    <a:lnTo>
                      <a:pt x="1256" y="2972"/>
                    </a:lnTo>
                    <a:lnTo>
                      <a:pt x="1549" y="2993"/>
                    </a:lnTo>
                    <a:lnTo>
                      <a:pt x="1361" y="3014"/>
                    </a:lnTo>
                    <a:lnTo>
                      <a:pt x="1235" y="3348"/>
                    </a:lnTo>
                    <a:lnTo>
                      <a:pt x="1382" y="3620"/>
                    </a:lnTo>
                    <a:lnTo>
                      <a:pt x="1444" y="3558"/>
                    </a:lnTo>
                    <a:lnTo>
                      <a:pt x="1444" y="3704"/>
                    </a:lnTo>
                    <a:lnTo>
                      <a:pt x="1549" y="3600"/>
                    </a:lnTo>
                    <a:lnTo>
                      <a:pt x="1654" y="3600"/>
                    </a:lnTo>
                    <a:lnTo>
                      <a:pt x="1633" y="3746"/>
                    </a:lnTo>
                    <a:lnTo>
                      <a:pt x="1654" y="3767"/>
                    </a:lnTo>
                    <a:lnTo>
                      <a:pt x="1549" y="3851"/>
                    </a:lnTo>
                    <a:lnTo>
                      <a:pt x="1570" y="4018"/>
                    </a:lnTo>
                    <a:lnTo>
                      <a:pt x="1528" y="4123"/>
                    </a:lnTo>
                    <a:lnTo>
                      <a:pt x="1570" y="4227"/>
                    </a:lnTo>
                    <a:lnTo>
                      <a:pt x="1654" y="4290"/>
                    </a:lnTo>
                    <a:lnTo>
                      <a:pt x="1737" y="4290"/>
                    </a:lnTo>
                    <a:lnTo>
                      <a:pt x="1675" y="4332"/>
                    </a:lnTo>
                    <a:lnTo>
                      <a:pt x="1591" y="4332"/>
                    </a:lnTo>
                    <a:lnTo>
                      <a:pt x="1549" y="4248"/>
                    </a:lnTo>
                    <a:lnTo>
                      <a:pt x="1465" y="4269"/>
                    </a:lnTo>
                    <a:lnTo>
                      <a:pt x="1528" y="4353"/>
                    </a:lnTo>
                    <a:lnTo>
                      <a:pt x="1591" y="4395"/>
                    </a:lnTo>
                    <a:lnTo>
                      <a:pt x="1486" y="4374"/>
                    </a:lnTo>
                    <a:lnTo>
                      <a:pt x="1424" y="4290"/>
                    </a:lnTo>
                    <a:lnTo>
                      <a:pt x="1235" y="4353"/>
                    </a:lnTo>
                    <a:lnTo>
                      <a:pt x="1152" y="4353"/>
                    </a:lnTo>
                    <a:lnTo>
                      <a:pt x="963" y="4436"/>
                    </a:lnTo>
                    <a:lnTo>
                      <a:pt x="859" y="4583"/>
                    </a:lnTo>
                    <a:lnTo>
                      <a:pt x="733" y="4667"/>
                    </a:lnTo>
                    <a:lnTo>
                      <a:pt x="691" y="4750"/>
                    </a:lnTo>
                    <a:lnTo>
                      <a:pt x="817" y="4750"/>
                    </a:lnTo>
                    <a:lnTo>
                      <a:pt x="817" y="4688"/>
                    </a:lnTo>
                    <a:lnTo>
                      <a:pt x="1026" y="4646"/>
                    </a:lnTo>
                    <a:lnTo>
                      <a:pt x="1005" y="4750"/>
                    </a:lnTo>
                    <a:lnTo>
                      <a:pt x="1068" y="4813"/>
                    </a:lnTo>
                    <a:lnTo>
                      <a:pt x="1005" y="4876"/>
                    </a:lnTo>
                    <a:lnTo>
                      <a:pt x="1026" y="4960"/>
                    </a:lnTo>
                    <a:lnTo>
                      <a:pt x="1068" y="4960"/>
                    </a:lnTo>
                    <a:lnTo>
                      <a:pt x="942" y="5190"/>
                    </a:lnTo>
                    <a:lnTo>
                      <a:pt x="859" y="5232"/>
                    </a:lnTo>
                    <a:lnTo>
                      <a:pt x="754" y="5294"/>
                    </a:lnTo>
                    <a:lnTo>
                      <a:pt x="733" y="5294"/>
                    </a:lnTo>
                    <a:lnTo>
                      <a:pt x="608" y="5378"/>
                    </a:lnTo>
                    <a:lnTo>
                      <a:pt x="524" y="5378"/>
                    </a:lnTo>
                    <a:lnTo>
                      <a:pt x="398" y="5483"/>
                    </a:lnTo>
                    <a:lnTo>
                      <a:pt x="503" y="5483"/>
                    </a:lnTo>
                    <a:lnTo>
                      <a:pt x="503" y="5545"/>
                    </a:lnTo>
                    <a:lnTo>
                      <a:pt x="419" y="5608"/>
                    </a:lnTo>
                    <a:lnTo>
                      <a:pt x="545" y="5629"/>
                    </a:lnTo>
                    <a:lnTo>
                      <a:pt x="524" y="5650"/>
                    </a:lnTo>
                    <a:lnTo>
                      <a:pt x="587" y="5692"/>
                    </a:lnTo>
                    <a:lnTo>
                      <a:pt x="649" y="5650"/>
                    </a:lnTo>
                    <a:lnTo>
                      <a:pt x="754" y="5608"/>
                    </a:lnTo>
                    <a:lnTo>
                      <a:pt x="900" y="5545"/>
                    </a:lnTo>
                    <a:lnTo>
                      <a:pt x="921" y="5629"/>
                    </a:lnTo>
                    <a:lnTo>
                      <a:pt x="1026" y="5650"/>
                    </a:lnTo>
                    <a:lnTo>
                      <a:pt x="942" y="5692"/>
                    </a:lnTo>
                    <a:lnTo>
                      <a:pt x="921" y="5734"/>
                    </a:lnTo>
                    <a:lnTo>
                      <a:pt x="1068" y="5734"/>
                    </a:lnTo>
                    <a:lnTo>
                      <a:pt x="1068" y="5713"/>
                    </a:lnTo>
                    <a:lnTo>
                      <a:pt x="1152" y="5692"/>
                    </a:lnTo>
                    <a:lnTo>
                      <a:pt x="1256" y="5796"/>
                    </a:lnTo>
                    <a:lnTo>
                      <a:pt x="1319" y="5859"/>
                    </a:lnTo>
                    <a:lnTo>
                      <a:pt x="1486" y="5859"/>
                    </a:lnTo>
                    <a:lnTo>
                      <a:pt x="1549" y="5796"/>
                    </a:lnTo>
                    <a:lnTo>
                      <a:pt x="1633" y="5755"/>
                    </a:lnTo>
                    <a:lnTo>
                      <a:pt x="1758" y="5713"/>
                    </a:lnTo>
                    <a:lnTo>
                      <a:pt x="1800" y="5650"/>
                    </a:lnTo>
                    <a:lnTo>
                      <a:pt x="1905" y="5608"/>
                    </a:lnTo>
                    <a:lnTo>
                      <a:pt x="1758" y="5755"/>
                    </a:lnTo>
                    <a:lnTo>
                      <a:pt x="1633" y="5901"/>
                    </a:lnTo>
                    <a:lnTo>
                      <a:pt x="1633" y="6048"/>
                    </a:lnTo>
                    <a:lnTo>
                      <a:pt x="1528" y="6048"/>
                    </a:lnTo>
                    <a:lnTo>
                      <a:pt x="1444" y="6068"/>
                    </a:lnTo>
                    <a:lnTo>
                      <a:pt x="1361" y="6027"/>
                    </a:lnTo>
                    <a:lnTo>
                      <a:pt x="1131" y="6006"/>
                    </a:lnTo>
                    <a:lnTo>
                      <a:pt x="963" y="6048"/>
                    </a:lnTo>
                    <a:lnTo>
                      <a:pt x="963" y="6131"/>
                    </a:lnTo>
                    <a:lnTo>
                      <a:pt x="900" y="6215"/>
                    </a:lnTo>
                    <a:lnTo>
                      <a:pt x="796" y="6215"/>
                    </a:lnTo>
                    <a:lnTo>
                      <a:pt x="796" y="6382"/>
                    </a:lnTo>
                    <a:lnTo>
                      <a:pt x="691" y="6487"/>
                    </a:lnTo>
                    <a:lnTo>
                      <a:pt x="649" y="6550"/>
                    </a:lnTo>
                    <a:lnTo>
                      <a:pt x="545" y="6550"/>
                    </a:lnTo>
                    <a:lnTo>
                      <a:pt x="524" y="6675"/>
                    </a:lnTo>
                    <a:lnTo>
                      <a:pt x="482" y="6675"/>
                    </a:lnTo>
                    <a:lnTo>
                      <a:pt x="440" y="6738"/>
                    </a:lnTo>
                    <a:lnTo>
                      <a:pt x="315" y="6843"/>
                    </a:lnTo>
                    <a:lnTo>
                      <a:pt x="231" y="6801"/>
                    </a:lnTo>
                    <a:lnTo>
                      <a:pt x="168" y="6864"/>
                    </a:lnTo>
                    <a:lnTo>
                      <a:pt x="168" y="6968"/>
                    </a:lnTo>
                    <a:lnTo>
                      <a:pt x="273" y="6968"/>
                    </a:lnTo>
                    <a:lnTo>
                      <a:pt x="273" y="6885"/>
                    </a:lnTo>
                    <a:lnTo>
                      <a:pt x="377" y="6905"/>
                    </a:lnTo>
                    <a:lnTo>
                      <a:pt x="419" y="7010"/>
                    </a:lnTo>
                    <a:lnTo>
                      <a:pt x="503" y="6968"/>
                    </a:lnTo>
                    <a:lnTo>
                      <a:pt x="482" y="6905"/>
                    </a:lnTo>
                    <a:lnTo>
                      <a:pt x="524" y="6843"/>
                    </a:lnTo>
                    <a:lnTo>
                      <a:pt x="545" y="6864"/>
                    </a:lnTo>
                    <a:lnTo>
                      <a:pt x="628" y="6801"/>
                    </a:lnTo>
                    <a:lnTo>
                      <a:pt x="649" y="6801"/>
                    </a:lnTo>
                    <a:lnTo>
                      <a:pt x="712" y="6696"/>
                    </a:lnTo>
                    <a:lnTo>
                      <a:pt x="817" y="6759"/>
                    </a:lnTo>
                    <a:lnTo>
                      <a:pt x="900" y="6696"/>
                    </a:lnTo>
                    <a:lnTo>
                      <a:pt x="963" y="6738"/>
                    </a:lnTo>
                    <a:lnTo>
                      <a:pt x="1005" y="6696"/>
                    </a:lnTo>
                    <a:lnTo>
                      <a:pt x="1047" y="6759"/>
                    </a:lnTo>
                    <a:lnTo>
                      <a:pt x="1110" y="6759"/>
                    </a:lnTo>
                    <a:lnTo>
                      <a:pt x="1172" y="6801"/>
                    </a:lnTo>
                    <a:lnTo>
                      <a:pt x="1277" y="6801"/>
                    </a:lnTo>
                    <a:lnTo>
                      <a:pt x="1256" y="6759"/>
                    </a:lnTo>
                    <a:lnTo>
                      <a:pt x="1340" y="6738"/>
                    </a:lnTo>
                    <a:lnTo>
                      <a:pt x="1361" y="6654"/>
                    </a:lnTo>
                    <a:lnTo>
                      <a:pt x="1340" y="6571"/>
                    </a:lnTo>
                    <a:lnTo>
                      <a:pt x="1382" y="6487"/>
                    </a:lnTo>
                    <a:lnTo>
                      <a:pt x="1444" y="6487"/>
                    </a:lnTo>
                    <a:lnTo>
                      <a:pt x="1465" y="6445"/>
                    </a:lnTo>
                    <a:lnTo>
                      <a:pt x="1675" y="6424"/>
                    </a:lnTo>
                    <a:lnTo>
                      <a:pt x="1779" y="6424"/>
                    </a:lnTo>
                    <a:lnTo>
                      <a:pt x="1905" y="6487"/>
                    </a:lnTo>
                    <a:lnTo>
                      <a:pt x="2093" y="6487"/>
                    </a:lnTo>
                    <a:lnTo>
                      <a:pt x="2177" y="6529"/>
                    </a:lnTo>
                    <a:lnTo>
                      <a:pt x="2198" y="6445"/>
                    </a:lnTo>
                    <a:lnTo>
                      <a:pt x="2323" y="6361"/>
                    </a:lnTo>
                    <a:lnTo>
                      <a:pt x="2407" y="6382"/>
                    </a:lnTo>
                    <a:lnTo>
                      <a:pt x="2512" y="6320"/>
                    </a:lnTo>
                    <a:lnTo>
                      <a:pt x="2616" y="6340"/>
                    </a:lnTo>
                    <a:lnTo>
                      <a:pt x="2637" y="6320"/>
                    </a:lnTo>
                    <a:lnTo>
                      <a:pt x="2721" y="6278"/>
                    </a:lnTo>
                    <a:lnTo>
                      <a:pt x="2721" y="6320"/>
                    </a:lnTo>
                    <a:lnTo>
                      <a:pt x="2804" y="6361"/>
                    </a:lnTo>
                    <a:lnTo>
                      <a:pt x="2888" y="6320"/>
                    </a:lnTo>
                    <a:lnTo>
                      <a:pt x="3056" y="6320"/>
                    </a:lnTo>
                    <a:lnTo>
                      <a:pt x="3202" y="6278"/>
                    </a:lnTo>
                    <a:lnTo>
                      <a:pt x="3307" y="6320"/>
                    </a:lnTo>
                    <a:lnTo>
                      <a:pt x="3349" y="6340"/>
                    </a:lnTo>
                    <a:lnTo>
                      <a:pt x="3453" y="6257"/>
                    </a:lnTo>
                    <a:lnTo>
                      <a:pt x="3537" y="6236"/>
                    </a:lnTo>
                    <a:lnTo>
                      <a:pt x="3621" y="6152"/>
                    </a:lnTo>
                    <a:lnTo>
                      <a:pt x="3683" y="6152"/>
                    </a:lnTo>
                    <a:lnTo>
                      <a:pt x="3746" y="6173"/>
                    </a:lnTo>
                    <a:lnTo>
                      <a:pt x="3725" y="6110"/>
                    </a:lnTo>
                    <a:lnTo>
                      <a:pt x="3851" y="6027"/>
                    </a:lnTo>
                    <a:lnTo>
                      <a:pt x="3955" y="6006"/>
                    </a:lnTo>
                    <a:lnTo>
                      <a:pt x="3955" y="5922"/>
                    </a:lnTo>
                    <a:lnTo>
                      <a:pt x="3934" y="5859"/>
                    </a:lnTo>
                    <a:lnTo>
                      <a:pt x="3955" y="5796"/>
                    </a:lnTo>
                    <a:lnTo>
                      <a:pt x="3788" y="5796"/>
                    </a:lnTo>
                    <a:lnTo>
                      <a:pt x="3683" y="5838"/>
                    </a:lnTo>
                    <a:lnTo>
                      <a:pt x="3641" y="5838"/>
                    </a:lnTo>
                    <a:lnTo>
                      <a:pt x="3537" y="5817"/>
                    </a:lnTo>
                    <a:lnTo>
                      <a:pt x="3474" y="5796"/>
                    </a:lnTo>
                    <a:lnTo>
                      <a:pt x="3537" y="5755"/>
                    </a:lnTo>
                    <a:lnTo>
                      <a:pt x="3558" y="5755"/>
                    </a:lnTo>
                    <a:lnTo>
                      <a:pt x="3558" y="5734"/>
                    </a:lnTo>
                    <a:lnTo>
                      <a:pt x="3474" y="5713"/>
                    </a:lnTo>
                    <a:lnTo>
                      <a:pt x="3411" y="5734"/>
                    </a:lnTo>
                    <a:lnTo>
                      <a:pt x="3516" y="5650"/>
                    </a:lnTo>
                    <a:lnTo>
                      <a:pt x="3579" y="5692"/>
                    </a:lnTo>
                    <a:lnTo>
                      <a:pt x="3662" y="5629"/>
                    </a:lnTo>
                    <a:lnTo>
                      <a:pt x="3641" y="5545"/>
                    </a:lnTo>
                    <a:lnTo>
                      <a:pt x="3558" y="5545"/>
                    </a:lnTo>
                    <a:lnTo>
                      <a:pt x="3621" y="5504"/>
                    </a:lnTo>
                    <a:lnTo>
                      <a:pt x="3662" y="5441"/>
                    </a:lnTo>
                    <a:lnTo>
                      <a:pt x="3725" y="5504"/>
                    </a:lnTo>
                    <a:lnTo>
                      <a:pt x="3788" y="5441"/>
                    </a:lnTo>
                    <a:lnTo>
                      <a:pt x="3851" y="5399"/>
                    </a:lnTo>
                    <a:lnTo>
                      <a:pt x="3788" y="5378"/>
                    </a:lnTo>
                    <a:lnTo>
                      <a:pt x="3830" y="5336"/>
                    </a:lnTo>
                    <a:lnTo>
                      <a:pt x="3725" y="5336"/>
                    </a:lnTo>
                    <a:lnTo>
                      <a:pt x="3767" y="5273"/>
                    </a:lnTo>
                    <a:lnTo>
                      <a:pt x="3830" y="5294"/>
                    </a:lnTo>
                    <a:lnTo>
                      <a:pt x="3851" y="5315"/>
                    </a:lnTo>
                    <a:lnTo>
                      <a:pt x="3893" y="5232"/>
                    </a:lnTo>
                    <a:lnTo>
                      <a:pt x="3976" y="5211"/>
                    </a:lnTo>
                    <a:lnTo>
                      <a:pt x="3976" y="5064"/>
                    </a:lnTo>
                    <a:lnTo>
                      <a:pt x="4060" y="4897"/>
                    </a:lnTo>
                    <a:lnTo>
                      <a:pt x="3997" y="4813"/>
                    </a:lnTo>
                    <a:lnTo>
                      <a:pt x="3976" y="4688"/>
                    </a:lnTo>
                    <a:lnTo>
                      <a:pt x="3767" y="4541"/>
                    </a:lnTo>
                    <a:lnTo>
                      <a:pt x="3349" y="4541"/>
                    </a:lnTo>
                    <a:lnTo>
                      <a:pt x="3328" y="4667"/>
                    </a:lnTo>
                    <a:lnTo>
                      <a:pt x="3307" y="4708"/>
                    </a:lnTo>
                    <a:lnTo>
                      <a:pt x="3202" y="4646"/>
                    </a:lnTo>
                    <a:lnTo>
                      <a:pt x="3097" y="4604"/>
                    </a:lnTo>
                    <a:lnTo>
                      <a:pt x="3265" y="4436"/>
                    </a:lnTo>
                    <a:lnTo>
                      <a:pt x="3265" y="4332"/>
                    </a:lnTo>
                    <a:lnTo>
                      <a:pt x="3139" y="4123"/>
                    </a:lnTo>
                    <a:lnTo>
                      <a:pt x="3097" y="4123"/>
                    </a:lnTo>
                    <a:lnTo>
                      <a:pt x="2951" y="4039"/>
                    </a:lnTo>
                    <a:lnTo>
                      <a:pt x="2909" y="3955"/>
                    </a:lnTo>
                    <a:lnTo>
                      <a:pt x="2846" y="3976"/>
                    </a:lnTo>
                    <a:lnTo>
                      <a:pt x="2825" y="3976"/>
                    </a:lnTo>
                    <a:lnTo>
                      <a:pt x="2742" y="3955"/>
                    </a:lnTo>
                    <a:lnTo>
                      <a:pt x="2825" y="3955"/>
                    </a:lnTo>
                    <a:lnTo>
                      <a:pt x="2930" y="3934"/>
                    </a:lnTo>
                    <a:lnTo>
                      <a:pt x="2993" y="3955"/>
                    </a:lnTo>
                    <a:lnTo>
                      <a:pt x="3014" y="4018"/>
                    </a:lnTo>
                    <a:lnTo>
                      <a:pt x="3139" y="4018"/>
                    </a:lnTo>
                    <a:lnTo>
                      <a:pt x="2993" y="3830"/>
                    </a:lnTo>
                    <a:lnTo>
                      <a:pt x="2909" y="3725"/>
                    </a:lnTo>
                    <a:lnTo>
                      <a:pt x="2951" y="3641"/>
                    </a:lnTo>
                    <a:lnTo>
                      <a:pt x="2993" y="3641"/>
                    </a:lnTo>
                    <a:lnTo>
                      <a:pt x="2909" y="3600"/>
                    </a:lnTo>
                    <a:lnTo>
                      <a:pt x="2888" y="3537"/>
                    </a:lnTo>
                    <a:lnTo>
                      <a:pt x="2846" y="3537"/>
                    </a:lnTo>
                    <a:lnTo>
                      <a:pt x="2784" y="3348"/>
                    </a:lnTo>
                    <a:lnTo>
                      <a:pt x="2616" y="3307"/>
                    </a:lnTo>
                    <a:lnTo>
                      <a:pt x="2428" y="3244"/>
                    </a:lnTo>
                    <a:lnTo>
                      <a:pt x="2428" y="3181"/>
                    </a:lnTo>
                    <a:lnTo>
                      <a:pt x="2386" y="3139"/>
                    </a:lnTo>
                    <a:lnTo>
                      <a:pt x="2323" y="2930"/>
                    </a:lnTo>
                    <a:lnTo>
                      <a:pt x="2260" y="2825"/>
                    </a:lnTo>
                    <a:lnTo>
                      <a:pt x="2198" y="2574"/>
                    </a:lnTo>
                    <a:lnTo>
                      <a:pt x="2156" y="2470"/>
                    </a:lnTo>
                    <a:lnTo>
                      <a:pt x="2093" y="2470"/>
                    </a:lnTo>
                    <a:lnTo>
                      <a:pt x="1947" y="2239"/>
                    </a:lnTo>
                    <a:lnTo>
                      <a:pt x="1842" y="2198"/>
                    </a:lnTo>
                    <a:lnTo>
                      <a:pt x="1758" y="2156"/>
                    </a:lnTo>
                    <a:lnTo>
                      <a:pt x="1654" y="2093"/>
                    </a:lnTo>
                    <a:lnTo>
                      <a:pt x="1591" y="2156"/>
                    </a:lnTo>
                    <a:lnTo>
                      <a:pt x="1486" y="2198"/>
                    </a:lnTo>
                    <a:lnTo>
                      <a:pt x="1361" y="2177"/>
                    </a:lnTo>
                    <a:lnTo>
                      <a:pt x="1277" y="2177"/>
                    </a:lnTo>
                    <a:lnTo>
                      <a:pt x="1172" y="2156"/>
                    </a:lnTo>
                    <a:lnTo>
                      <a:pt x="1152" y="2072"/>
                    </a:lnTo>
                    <a:lnTo>
                      <a:pt x="1152" y="2072"/>
                    </a:lnTo>
                    <a:lnTo>
                      <a:pt x="1214" y="2093"/>
                    </a:lnTo>
                    <a:lnTo>
                      <a:pt x="1340" y="2135"/>
                    </a:lnTo>
                    <a:lnTo>
                      <a:pt x="1465" y="2093"/>
                    </a:lnTo>
                    <a:lnTo>
                      <a:pt x="1486" y="1988"/>
                    </a:lnTo>
                    <a:lnTo>
                      <a:pt x="1591" y="1988"/>
                    </a:lnTo>
                    <a:lnTo>
                      <a:pt x="1696" y="1926"/>
                    </a:lnTo>
                    <a:lnTo>
                      <a:pt x="1591" y="1884"/>
                    </a:lnTo>
                    <a:lnTo>
                      <a:pt x="1591" y="1800"/>
                    </a:lnTo>
                    <a:lnTo>
                      <a:pt x="1549" y="1779"/>
                    </a:lnTo>
                    <a:lnTo>
                      <a:pt x="1424" y="1863"/>
                    </a:lnTo>
                    <a:lnTo>
                      <a:pt x="1382" y="1842"/>
                    </a:lnTo>
                    <a:lnTo>
                      <a:pt x="1486" y="1758"/>
                    </a:lnTo>
                    <a:lnTo>
                      <a:pt x="1633" y="1758"/>
                    </a:lnTo>
                    <a:lnTo>
                      <a:pt x="1696" y="1716"/>
                    </a:lnTo>
                    <a:lnTo>
                      <a:pt x="1696" y="1633"/>
                    </a:lnTo>
                    <a:lnTo>
                      <a:pt x="1758" y="1612"/>
                    </a:lnTo>
                    <a:lnTo>
                      <a:pt x="1842" y="1444"/>
                    </a:lnTo>
                    <a:lnTo>
                      <a:pt x="1884" y="1403"/>
                    </a:lnTo>
                    <a:lnTo>
                      <a:pt x="1884" y="1340"/>
                    </a:lnTo>
                    <a:lnTo>
                      <a:pt x="1947" y="1235"/>
                    </a:lnTo>
                    <a:lnTo>
                      <a:pt x="1905" y="1214"/>
                    </a:lnTo>
                    <a:lnTo>
                      <a:pt x="1968" y="1047"/>
                    </a:lnTo>
                    <a:lnTo>
                      <a:pt x="2072" y="984"/>
                    </a:lnTo>
                    <a:lnTo>
                      <a:pt x="2072" y="900"/>
                    </a:lnTo>
                    <a:lnTo>
                      <a:pt x="1905" y="754"/>
                    </a:lnTo>
                    <a:lnTo>
                      <a:pt x="1884" y="796"/>
                    </a:lnTo>
                    <a:lnTo>
                      <a:pt x="1675" y="796"/>
                    </a:lnTo>
                    <a:lnTo>
                      <a:pt x="1528" y="754"/>
                    </a:lnTo>
                    <a:lnTo>
                      <a:pt x="1486" y="817"/>
                    </a:lnTo>
                    <a:lnTo>
                      <a:pt x="1424" y="817"/>
                    </a:lnTo>
                    <a:lnTo>
                      <a:pt x="1340" y="754"/>
                    </a:lnTo>
                    <a:lnTo>
                      <a:pt x="1256" y="796"/>
                    </a:lnTo>
                    <a:lnTo>
                      <a:pt x="1256" y="817"/>
                    </a:lnTo>
                    <a:lnTo>
                      <a:pt x="1172" y="838"/>
                    </a:lnTo>
                    <a:lnTo>
                      <a:pt x="1068" y="900"/>
                    </a:lnTo>
                    <a:lnTo>
                      <a:pt x="1047" y="900"/>
                    </a:lnTo>
                    <a:lnTo>
                      <a:pt x="963" y="942"/>
                    </a:lnTo>
                    <a:lnTo>
                      <a:pt x="942" y="921"/>
                    </a:lnTo>
                    <a:lnTo>
                      <a:pt x="1047" y="817"/>
                    </a:lnTo>
                    <a:lnTo>
                      <a:pt x="1131" y="691"/>
                    </a:lnTo>
                    <a:lnTo>
                      <a:pt x="1131" y="691"/>
                    </a:lnTo>
                    <a:lnTo>
                      <a:pt x="1068" y="712"/>
                    </a:lnTo>
                    <a:lnTo>
                      <a:pt x="963" y="691"/>
                    </a:lnTo>
                    <a:lnTo>
                      <a:pt x="1026" y="670"/>
                    </a:lnTo>
                    <a:lnTo>
                      <a:pt x="1047" y="587"/>
                    </a:lnTo>
                    <a:lnTo>
                      <a:pt x="1277" y="419"/>
                    </a:lnTo>
                    <a:lnTo>
                      <a:pt x="1340" y="294"/>
                    </a:lnTo>
                    <a:lnTo>
                      <a:pt x="1424" y="273"/>
                    </a:lnTo>
                    <a:lnTo>
                      <a:pt x="1444" y="168"/>
                    </a:lnTo>
                    <a:lnTo>
                      <a:pt x="1424" y="147"/>
                    </a:lnTo>
                    <a:lnTo>
                      <a:pt x="1465" y="63"/>
                    </a:lnTo>
                    <a:lnTo>
                      <a:pt x="14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70"/>
              <p:cNvSpPr/>
              <p:nvPr/>
            </p:nvSpPr>
            <p:spPr>
              <a:xfrm>
                <a:off x="3586375" y="2350350"/>
                <a:ext cx="31925" cy="25125"/>
              </a:xfrm>
              <a:custGeom>
                <a:avLst/>
                <a:gdLst/>
                <a:ahLst/>
                <a:cxnLst/>
                <a:rect l="l" t="t" r="r" b="b"/>
                <a:pathLst>
                  <a:path w="1277" h="1005" extrusionOk="0">
                    <a:moveTo>
                      <a:pt x="732" y="1"/>
                    </a:moveTo>
                    <a:lnTo>
                      <a:pt x="628" y="63"/>
                    </a:lnTo>
                    <a:lnTo>
                      <a:pt x="544" y="63"/>
                    </a:lnTo>
                    <a:lnTo>
                      <a:pt x="523" y="126"/>
                    </a:lnTo>
                    <a:lnTo>
                      <a:pt x="419" y="126"/>
                    </a:lnTo>
                    <a:lnTo>
                      <a:pt x="377" y="210"/>
                    </a:lnTo>
                    <a:lnTo>
                      <a:pt x="293" y="231"/>
                    </a:lnTo>
                    <a:lnTo>
                      <a:pt x="272" y="335"/>
                    </a:lnTo>
                    <a:lnTo>
                      <a:pt x="126" y="356"/>
                    </a:lnTo>
                    <a:lnTo>
                      <a:pt x="0" y="586"/>
                    </a:lnTo>
                    <a:lnTo>
                      <a:pt x="272" y="838"/>
                    </a:lnTo>
                    <a:lnTo>
                      <a:pt x="335" y="796"/>
                    </a:lnTo>
                    <a:lnTo>
                      <a:pt x="377" y="649"/>
                    </a:lnTo>
                    <a:lnTo>
                      <a:pt x="440" y="586"/>
                    </a:lnTo>
                    <a:lnTo>
                      <a:pt x="607" y="691"/>
                    </a:lnTo>
                    <a:lnTo>
                      <a:pt x="712" y="900"/>
                    </a:lnTo>
                    <a:lnTo>
                      <a:pt x="795" y="942"/>
                    </a:lnTo>
                    <a:lnTo>
                      <a:pt x="921" y="1005"/>
                    </a:lnTo>
                    <a:lnTo>
                      <a:pt x="942" y="1005"/>
                    </a:lnTo>
                    <a:lnTo>
                      <a:pt x="942" y="942"/>
                    </a:lnTo>
                    <a:lnTo>
                      <a:pt x="1004" y="942"/>
                    </a:lnTo>
                    <a:lnTo>
                      <a:pt x="1067" y="858"/>
                    </a:lnTo>
                    <a:lnTo>
                      <a:pt x="1067" y="775"/>
                    </a:lnTo>
                    <a:lnTo>
                      <a:pt x="1214" y="796"/>
                    </a:lnTo>
                    <a:lnTo>
                      <a:pt x="1235" y="691"/>
                    </a:lnTo>
                    <a:lnTo>
                      <a:pt x="1151" y="691"/>
                    </a:lnTo>
                    <a:lnTo>
                      <a:pt x="1172" y="586"/>
                    </a:lnTo>
                    <a:lnTo>
                      <a:pt x="1151" y="545"/>
                    </a:lnTo>
                    <a:lnTo>
                      <a:pt x="1214" y="524"/>
                    </a:lnTo>
                    <a:lnTo>
                      <a:pt x="1277" y="733"/>
                    </a:lnTo>
                    <a:lnTo>
                      <a:pt x="1235" y="461"/>
                    </a:lnTo>
                    <a:lnTo>
                      <a:pt x="1109" y="461"/>
                    </a:lnTo>
                    <a:lnTo>
                      <a:pt x="1172" y="419"/>
                    </a:lnTo>
                    <a:lnTo>
                      <a:pt x="1004" y="147"/>
                    </a:lnTo>
                    <a:lnTo>
                      <a:pt x="1004" y="42"/>
                    </a:lnTo>
                    <a:lnTo>
                      <a:pt x="921" y="21"/>
                    </a:lnTo>
                    <a:lnTo>
                      <a:pt x="73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3" name="Google Shape;973;p70"/>
            <p:cNvSpPr/>
            <p:nvPr/>
          </p:nvSpPr>
          <p:spPr>
            <a:xfrm>
              <a:off x="4037841" y="3224817"/>
              <a:ext cx="52333" cy="93527"/>
            </a:xfrm>
            <a:custGeom>
              <a:avLst/>
              <a:gdLst/>
              <a:ahLst/>
              <a:cxnLst/>
              <a:rect l="l" t="t" r="r" b="b"/>
              <a:pathLst>
                <a:path w="4395" h="8224" extrusionOk="0">
                  <a:moveTo>
                    <a:pt x="3914" y="1"/>
                  </a:moveTo>
                  <a:lnTo>
                    <a:pt x="3746" y="168"/>
                  </a:lnTo>
                  <a:lnTo>
                    <a:pt x="3809" y="252"/>
                  </a:lnTo>
                  <a:lnTo>
                    <a:pt x="3704" y="293"/>
                  </a:lnTo>
                  <a:lnTo>
                    <a:pt x="3600" y="252"/>
                  </a:lnTo>
                  <a:lnTo>
                    <a:pt x="3537" y="252"/>
                  </a:lnTo>
                  <a:lnTo>
                    <a:pt x="3621" y="377"/>
                  </a:lnTo>
                  <a:lnTo>
                    <a:pt x="3621" y="419"/>
                  </a:lnTo>
                  <a:lnTo>
                    <a:pt x="3704" y="503"/>
                  </a:lnTo>
                  <a:lnTo>
                    <a:pt x="3704" y="524"/>
                  </a:lnTo>
                  <a:lnTo>
                    <a:pt x="3600" y="670"/>
                  </a:lnTo>
                  <a:lnTo>
                    <a:pt x="3600" y="817"/>
                  </a:lnTo>
                  <a:lnTo>
                    <a:pt x="3516" y="921"/>
                  </a:lnTo>
                  <a:lnTo>
                    <a:pt x="3432" y="900"/>
                  </a:lnTo>
                  <a:lnTo>
                    <a:pt x="3328" y="1026"/>
                  </a:lnTo>
                  <a:lnTo>
                    <a:pt x="3328" y="1109"/>
                  </a:lnTo>
                  <a:lnTo>
                    <a:pt x="3244" y="1151"/>
                  </a:lnTo>
                  <a:lnTo>
                    <a:pt x="3181" y="1130"/>
                  </a:lnTo>
                  <a:lnTo>
                    <a:pt x="3181" y="1005"/>
                  </a:lnTo>
                  <a:lnTo>
                    <a:pt x="3118" y="984"/>
                  </a:lnTo>
                  <a:lnTo>
                    <a:pt x="3035" y="1047"/>
                  </a:lnTo>
                  <a:lnTo>
                    <a:pt x="3035" y="1193"/>
                  </a:lnTo>
                  <a:lnTo>
                    <a:pt x="3139" y="1298"/>
                  </a:lnTo>
                  <a:lnTo>
                    <a:pt x="3181" y="1340"/>
                  </a:lnTo>
                  <a:lnTo>
                    <a:pt x="3139" y="1402"/>
                  </a:lnTo>
                  <a:lnTo>
                    <a:pt x="3077" y="1361"/>
                  </a:lnTo>
                  <a:lnTo>
                    <a:pt x="2930" y="1402"/>
                  </a:lnTo>
                  <a:lnTo>
                    <a:pt x="2993" y="1507"/>
                  </a:lnTo>
                  <a:lnTo>
                    <a:pt x="3098" y="1549"/>
                  </a:lnTo>
                  <a:lnTo>
                    <a:pt x="3098" y="1612"/>
                  </a:lnTo>
                  <a:lnTo>
                    <a:pt x="3077" y="1674"/>
                  </a:lnTo>
                  <a:lnTo>
                    <a:pt x="2993" y="1612"/>
                  </a:lnTo>
                  <a:lnTo>
                    <a:pt x="2909" y="1633"/>
                  </a:lnTo>
                  <a:lnTo>
                    <a:pt x="2888" y="1716"/>
                  </a:lnTo>
                  <a:lnTo>
                    <a:pt x="2721" y="1842"/>
                  </a:lnTo>
                  <a:lnTo>
                    <a:pt x="2721" y="1716"/>
                  </a:lnTo>
                  <a:lnTo>
                    <a:pt x="2763" y="1674"/>
                  </a:lnTo>
                  <a:lnTo>
                    <a:pt x="2721" y="1612"/>
                  </a:lnTo>
                  <a:lnTo>
                    <a:pt x="2616" y="1716"/>
                  </a:lnTo>
                  <a:lnTo>
                    <a:pt x="2679" y="1758"/>
                  </a:lnTo>
                  <a:lnTo>
                    <a:pt x="2658" y="1821"/>
                  </a:lnTo>
                  <a:lnTo>
                    <a:pt x="2512" y="1884"/>
                  </a:lnTo>
                  <a:lnTo>
                    <a:pt x="2574" y="1988"/>
                  </a:lnTo>
                  <a:lnTo>
                    <a:pt x="2658" y="2030"/>
                  </a:lnTo>
                  <a:lnTo>
                    <a:pt x="2658" y="2072"/>
                  </a:lnTo>
                  <a:lnTo>
                    <a:pt x="2574" y="2093"/>
                  </a:lnTo>
                  <a:lnTo>
                    <a:pt x="2470" y="2156"/>
                  </a:lnTo>
                  <a:lnTo>
                    <a:pt x="2470" y="2072"/>
                  </a:lnTo>
                  <a:lnTo>
                    <a:pt x="2407" y="2072"/>
                  </a:lnTo>
                  <a:lnTo>
                    <a:pt x="2470" y="1967"/>
                  </a:lnTo>
                  <a:lnTo>
                    <a:pt x="2407" y="1946"/>
                  </a:lnTo>
                  <a:lnTo>
                    <a:pt x="2198" y="2135"/>
                  </a:lnTo>
                  <a:lnTo>
                    <a:pt x="2177" y="2281"/>
                  </a:lnTo>
                  <a:lnTo>
                    <a:pt x="2198" y="2365"/>
                  </a:lnTo>
                  <a:lnTo>
                    <a:pt x="2156" y="2407"/>
                  </a:lnTo>
                  <a:lnTo>
                    <a:pt x="2093" y="2386"/>
                  </a:lnTo>
                  <a:lnTo>
                    <a:pt x="2051" y="2365"/>
                  </a:lnTo>
                  <a:lnTo>
                    <a:pt x="2051" y="2197"/>
                  </a:lnTo>
                  <a:lnTo>
                    <a:pt x="1989" y="2197"/>
                  </a:lnTo>
                  <a:lnTo>
                    <a:pt x="1863" y="2344"/>
                  </a:lnTo>
                  <a:lnTo>
                    <a:pt x="1717" y="2239"/>
                  </a:lnTo>
                  <a:lnTo>
                    <a:pt x="1675" y="2281"/>
                  </a:lnTo>
                  <a:lnTo>
                    <a:pt x="1633" y="2281"/>
                  </a:lnTo>
                  <a:lnTo>
                    <a:pt x="1654" y="2449"/>
                  </a:lnTo>
                  <a:lnTo>
                    <a:pt x="1612" y="2449"/>
                  </a:lnTo>
                  <a:lnTo>
                    <a:pt x="1549" y="2469"/>
                  </a:lnTo>
                  <a:lnTo>
                    <a:pt x="1549" y="2365"/>
                  </a:lnTo>
                  <a:lnTo>
                    <a:pt x="1507" y="2344"/>
                  </a:lnTo>
                  <a:lnTo>
                    <a:pt x="1445" y="2449"/>
                  </a:lnTo>
                  <a:lnTo>
                    <a:pt x="1403" y="2344"/>
                  </a:lnTo>
                  <a:lnTo>
                    <a:pt x="1152" y="2553"/>
                  </a:lnTo>
                  <a:lnTo>
                    <a:pt x="1110" y="2553"/>
                  </a:lnTo>
                  <a:lnTo>
                    <a:pt x="1047" y="2511"/>
                  </a:lnTo>
                  <a:lnTo>
                    <a:pt x="921" y="2511"/>
                  </a:lnTo>
                  <a:lnTo>
                    <a:pt x="880" y="2595"/>
                  </a:lnTo>
                  <a:lnTo>
                    <a:pt x="901" y="2783"/>
                  </a:lnTo>
                  <a:lnTo>
                    <a:pt x="733" y="3034"/>
                  </a:lnTo>
                  <a:lnTo>
                    <a:pt x="733" y="3097"/>
                  </a:lnTo>
                  <a:lnTo>
                    <a:pt x="587" y="3244"/>
                  </a:lnTo>
                  <a:lnTo>
                    <a:pt x="587" y="3327"/>
                  </a:lnTo>
                  <a:lnTo>
                    <a:pt x="670" y="3411"/>
                  </a:lnTo>
                  <a:lnTo>
                    <a:pt x="587" y="3516"/>
                  </a:lnTo>
                  <a:lnTo>
                    <a:pt x="629" y="3704"/>
                  </a:lnTo>
                  <a:lnTo>
                    <a:pt x="629" y="3830"/>
                  </a:lnTo>
                  <a:lnTo>
                    <a:pt x="796" y="4143"/>
                  </a:lnTo>
                  <a:lnTo>
                    <a:pt x="796" y="4227"/>
                  </a:lnTo>
                  <a:lnTo>
                    <a:pt x="880" y="4332"/>
                  </a:lnTo>
                  <a:lnTo>
                    <a:pt x="880" y="4374"/>
                  </a:lnTo>
                  <a:lnTo>
                    <a:pt x="796" y="4457"/>
                  </a:lnTo>
                  <a:lnTo>
                    <a:pt x="817" y="4541"/>
                  </a:lnTo>
                  <a:lnTo>
                    <a:pt x="775" y="4792"/>
                  </a:lnTo>
                  <a:lnTo>
                    <a:pt x="670" y="4876"/>
                  </a:lnTo>
                  <a:lnTo>
                    <a:pt x="629" y="5022"/>
                  </a:lnTo>
                  <a:lnTo>
                    <a:pt x="566" y="5064"/>
                  </a:lnTo>
                  <a:lnTo>
                    <a:pt x="524" y="5127"/>
                  </a:lnTo>
                  <a:lnTo>
                    <a:pt x="419" y="5231"/>
                  </a:lnTo>
                  <a:lnTo>
                    <a:pt x="419" y="5441"/>
                  </a:lnTo>
                  <a:lnTo>
                    <a:pt x="357" y="5524"/>
                  </a:lnTo>
                  <a:lnTo>
                    <a:pt x="168" y="5545"/>
                  </a:lnTo>
                  <a:lnTo>
                    <a:pt x="147" y="5608"/>
                  </a:lnTo>
                  <a:lnTo>
                    <a:pt x="147" y="5796"/>
                  </a:lnTo>
                  <a:lnTo>
                    <a:pt x="43" y="5943"/>
                  </a:lnTo>
                  <a:lnTo>
                    <a:pt x="43" y="6068"/>
                  </a:lnTo>
                  <a:lnTo>
                    <a:pt x="1" y="6173"/>
                  </a:lnTo>
                  <a:lnTo>
                    <a:pt x="43" y="6236"/>
                  </a:lnTo>
                  <a:lnTo>
                    <a:pt x="43" y="6424"/>
                  </a:lnTo>
                  <a:lnTo>
                    <a:pt x="189" y="6591"/>
                  </a:lnTo>
                  <a:lnTo>
                    <a:pt x="168" y="6738"/>
                  </a:lnTo>
                  <a:lnTo>
                    <a:pt x="189" y="6843"/>
                  </a:lnTo>
                  <a:lnTo>
                    <a:pt x="273" y="6863"/>
                  </a:lnTo>
                  <a:lnTo>
                    <a:pt x="294" y="6863"/>
                  </a:lnTo>
                  <a:lnTo>
                    <a:pt x="273" y="6884"/>
                  </a:lnTo>
                  <a:lnTo>
                    <a:pt x="147" y="6905"/>
                  </a:lnTo>
                  <a:lnTo>
                    <a:pt x="147" y="7052"/>
                  </a:lnTo>
                  <a:lnTo>
                    <a:pt x="168" y="7219"/>
                  </a:lnTo>
                  <a:lnTo>
                    <a:pt x="147" y="7470"/>
                  </a:lnTo>
                  <a:lnTo>
                    <a:pt x="189" y="7512"/>
                  </a:lnTo>
                  <a:lnTo>
                    <a:pt x="189" y="7596"/>
                  </a:lnTo>
                  <a:lnTo>
                    <a:pt x="273" y="7638"/>
                  </a:lnTo>
                  <a:lnTo>
                    <a:pt x="357" y="7742"/>
                  </a:lnTo>
                  <a:lnTo>
                    <a:pt x="398" y="7784"/>
                  </a:lnTo>
                  <a:lnTo>
                    <a:pt x="461" y="7847"/>
                  </a:lnTo>
                  <a:lnTo>
                    <a:pt x="524" y="7951"/>
                  </a:lnTo>
                  <a:lnTo>
                    <a:pt x="608" y="7931"/>
                  </a:lnTo>
                  <a:lnTo>
                    <a:pt x="629" y="7951"/>
                  </a:lnTo>
                  <a:lnTo>
                    <a:pt x="733" y="7993"/>
                  </a:lnTo>
                  <a:lnTo>
                    <a:pt x="817" y="8119"/>
                  </a:lnTo>
                  <a:lnTo>
                    <a:pt x="901" y="8140"/>
                  </a:lnTo>
                  <a:lnTo>
                    <a:pt x="901" y="8161"/>
                  </a:lnTo>
                  <a:lnTo>
                    <a:pt x="921" y="8223"/>
                  </a:lnTo>
                  <a:lnTo>
                    <a:pt x="1005" y="8161"/>
                  </a:lnTo>
                  <a:lnTo>
                    <a:pt x="1131" y="8161"/>
                  </a:lnTo>
                  <a:lnTo>
                    <a:pt x="1256" y="8098"/>
                  </a:lnTo>
                  <a:lnTo>
                    <a:pt x="1361" y="7951"/>
                  </a:lnTo>
                  <a:lnTo>
                    <a:pt x="1737" y="7931"/>
                  </a:lnTo>
                  <a:lnTo>
                    <a:pt x="1842" y="7951"/>
                  </a:lnTo>
                  <a:lnTo>
                    <a:pt x="2030" y="7889"/>
                  </a:lnTo>
                  <a:lnTo>
                    <a:pt x="2093" y="7784"/>
                  </a:lnTo>
                  <a:lnTo>
                    <a:pt x="2177" y="7742"/>
                  </a:lnTo>
                  <a:lnTo>
                    <a:pt x="2240" y="7596"/>
                  </a:lnTo>
                  <a:lnTo>
                    <a:pt x="2344" y="7428"/>
                  </a:lnTo>
                  <a:lnTo>
                    <a:pt x="2344" y="7324"/>
                  </a:lnTo>
                  <a:lnTo>
                    <a:pt x="2449" y="7261"/>
                  </a:lnTo>
                  <a:lnTo>
                    <a:pt x="2449" y="7094"/>
                  </a:lnTo>
                  <a:lnTo>
                    <a:pt x="2407" y="7073"/>
                  </a:lnTo>
                  <a:lnTo>
                    <a:pt x="2491" y="6989"/>
                  </a:lnTo>
                  <a:lnTo>
                    <a:pt x="2554" y="6801"/>
                  </a:lnTo>
                  <a:lnTo>
                    <a:pt x="2512" y="6780"/>
                  </a:lnTo>
                  <a:lnTo>
                    <a:pt x="2574" y="6780"/>
                  </a:lnTo>
                  <a:lnTo>
                    <a:pt x="2679" y="6591"/>
                  </a:lnTo>
                  <a:lnTo>
                    <a:pt x="2763" y="6236"/>
                  </a:lnTo>
                  <a:lnTo>
                    <a:pt x="2805" y="6027"/>
                  </a:lnTo>
                  <a:lnTo>
                    <a:pt x="2909" y="5922"/>
                  </a:lnTo>
                  <a:lnTo>
                    <a:pt x="2972" y="5692"/>
                  </a:lnTo>
                  <a:lnTo>
                    <a:pt x="3118" y="5420"/>
                  </a:lnTo>
                  <a:lnTo>
                    <a:pt x="3286" y="4959"/>
                  </a:lnTo>
                  <a:lnTo>
                    <a:pt x="3390" y="4792"/>
                  </a:lnTo>
                  <a:lnTo>
                    <a:pt x="3390" y="4583"/>
                  </a:lnTo>
                  <a:lnTo>
                    <a:pt x="3495" y="4374"/>
                  </a:lnTo>
                  <a:lnTo>
                    <a:pt x="3516" y="4269"/>
                  </a:lnTo>
                  <a:lnTo>
                    <a:pt x="3642" y="4060"/>
                  </a:lnTo>
                  <a:lnTo>
                    <a:pt x="3704" y="3746"/>
                  </a:lnTo>
                  <a:lnTo>
                    <a:pt x="3746" y="3516"/>
                  </a:lnTo>
                  <a:lnTo>
                    <a:pt x="3809" y="3453"/>
                  </a:lnTo>
                  <a:lnTo>
                    <a:pt x="3830" y="3286"/>
                  </a:lnTo>
                  <a:lnTo>
                    <a:pt x="3809" y="3202"/>
                  </a:lnTo>
                  <a:lnTo>
                    <a:pt x="3830" y="3076"/>
                  </a:lnTo>
                  <a:lnTo>
                    <a:pt x="3934" y="2888"/>
                  </a:lnTo>
                  <a:lnTo>
                    <a:pt x="3934" y="2804"/>
                  </a:lnTo>
                  <a:lnTo>
                    <a:pt x="4018" y="2700"/>
                  </a:lnTo>
                  <a:lnTo>
                    <a:pt x="3976" y="2574"/>
                  </a:lnTo>
                  <a:lnTo>
                    <a:pt x="3934" y="2511"/>
                  </a:lnTo>
                  <a:lnTo>
                    <a:pt x="3976" y="2449"/>
                  </a:lnTo>
                  <a:lnTo>
                    <a:pt x="3976" y="2281"/>
                  </a:lnTo>
                  <a:lnTo>
                    <a:pt x="3934" y="2260"/>
                  </a:lnTo>
                  <a:lnTo>
                    <a:pt x="3934" y="2135"/>
                  </a:lnTo>
                  <a:lnTo>
                    <a:pt x="4018" y="2072"/>
                  </a:lnTo>
                  <a:lnTo>
                    <a:pt x="4060" y="2135"/>
                  </a:lnTo>
                  <a:lnTo>
                    <a:pt x="4081" y="2260"/>
                  </a:lnTo>
                  <a:lnTo>
                    <a:pt x="4186" y="2386"/>
                  </a:lnTo>
                  <a:lnTo>
                    <a:pt x="4269" y="2386"/>
                  </a:lnTo>
                  <a:lnTo>
                    <a:pt x="4290" y="2302"/>
                  </a:lnTo>
                  <a:lnTo>
                    <a:pt x="4332" y="2239"/>
                  </a:lnTo>
                  <a:lnTo>
                    <a:pt x="4353" y="2177"/>
                  </a:lnTo>
                  <a:lnTo>
                    <a:pt x="4353" y="2072"/>
                  </a:lnTo>
                  <a:lnTo>
                    <a:pt x="4395" y="2051"/>
                  </a:lnTo>
                  <a:lnTo>
                    <a:pt x="4374" y="1925"/>
                  </a:lnTo>
                  <a:lnTo>
                    <a:pt x="4269" y="1779"/>
                  </a:lnTo>
                  <a:lnTo>
                    <a:pt x="4248" y="1674"/>
                  </a:lnTo>
                  <a:lnTo>
                    <a:pt x="4269" y="1633"/>
                  </a:lnTo>
                  <a:lnTo>
                    <a:pt x="4269" y="1507"/>
                  </a:lnTo>
                  <a:lnTo>
                    <a:pt x="4248" y="1340"/>
                  </a:lnTo>
                  <a:lnTo>
                    <a:pt x="4269" y="1256"/>
                  </a:lnTo>
                  <a:lnTo>
                    <a:pt x="4269" y="984"/>
                  </a:lnTo>
                  <a:lnTo>
                    <a:pt x="4186" y="879"/>
                  </a:lnTo>
                  <a:lnTo>
                    <a:pt x="4186" y="607"/>
                  </a:lnTo>
                  <a:lnTo>
                    <a:pt x="4144" y="524"/>
                  </a:lnTo>
                  <a:lnTo>
                    <a:pt x="4081" y="524"/>
                  </a:lnTo>
                  <a:lnTo>
                    <a:pt x="3976" y="398"/>
                  </a:lnTo>
                  <a:lnTo>
                    <a:pt x="3976" y="293"/>
                  </a:lnTo>
                  <a:lnTo>
                    <a:pt x="3872" y="252"/>
                  </a:lnTo>
                  <a:lnTo>
                    <a:pt x="3934" y="147"/>
                  </a:lnTo>
                  <a:lnTo>
                    <a:pt x="391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4" name="Google Shape;974;p70"/>
            <p:cNvGrpSpPr/>
            <p:nvPr/>
          </p:nvGrpSpPr>
          <p:grpSpPr>
            <a:xfrm>
              <a:off x="4513224" y="3221724"/>
              <a:ext cx="274563" cy="280321"/>
              <a:chOff x="5298975" y="3412225"/>
              <a:chExt cx="576450" cy="616225"/>
            </a:xfrm>
          </p:grpSpPr>
          <p:sp>
            <p:nvSpPr>
              <p:cNvPr id="975" name="Google Shape;975;p70"/>
              <p:cNvSpPr/>
              <p:nvPr/>
            </p:nvSpPr>
            <p:spPr>
              <a:xfrm>
                <a:off x="5298975" y="3412225"/>
                <a:ext cx="576450" cy="515275"/>
              </a:xfrm>
              <a:custGeom>
                <a:avLst/>
                <a:gdLst/>
                <a:ahLst/>
                <a:cxnLst/>
                <a:rect l="l" t="t" r="r" b="b"/>
                <a:pathLst>
                  <a:path w="23058" h="20611" extrusionOk="0">
                    <a:moveTo>
                      <a:pt x="18015" y="1"/>
                    </a:moveTo>
                    <a:lnTo>
                      <a:pt x="17890" y="42"/>
                    </a:lnTo>
                    <a:lnTo>
                      <a:pt x="17806" y="147"/>
                    </a:lnTo>
                    <a:lnTo>
                      <a:pt x="17806" y="335"/>
                    </a:lnTo>
                    <a:lnTo>
                      <a:pt x="17764" y="524"/>
                    </a:lnTo>
                    <a:lnTo>
                      <a:pt x="17764" y="565"/>
                    </a:lnTo>
                    <a:lnTo>
                      <a:pt x="17722" y="670"/>
                    </a:lnTo>
                    <a:lnTo>
                      <a:pt x="17660" y="670"/>
                    </a:lnTo>
                    <a:lnTo>
                      <a:pt x="17597" y="858"/>
                    </a:lnTo>
                    <a:lnTo>
                      <a:pt x="17492" y="1005"/>
                    </a:lnTo>
                    <a:lnTo>
                      <a:pt x="17576" y="1089"/>
                    </a:lnTo>
                    <a:lnTo>
                      <a:pt x="17681" y="1172"/>
                    </a:lnTo>
                    <a:lnTo>
                      <a:pt x="17618" y="1214"/>
                    </a:lnTo>
                    <a:lnTo>
                      <a:pt x="17555" y="1193"/>
                    </a:lnTo>
                    <a:lnTo>
                      <a:pt x="17492" y="1319"/>
                    </a:lnTo>
                    <a:lnTo>
                      <a:pt x="17450" y="1423"/>
                    </a:lnTo>
                    <a:lnTo>
                      <a:pt x="17513" y="1570"/>
                    </a:lnTo>
                    <a:lnTo>
                      <a:pt x="17513" y="1674"/>
                    </a:lnTo>
                    <a:lnTo>
                      <a:pt x="17450" y="1633"/>
                    </a:lnTo>
                    <a:lnTo>
                      <a:pt x="17367" y="1674"/>
                    </a:lnTo>
                    <a:lnTo>
                      <a:pt x="17304" y="1946"/>
                    </a:lnTo>
                    <a:lnTo>
                      <a:pt x="17367" y="2156"/>
                    </a:lnTo>
                    <a:lnTo>
                      <a:pt x="17346" y="2365"/>
                    </a:lnTo>
                    <a:lnTo>
                      <a:pt x="17388" y="2511"/>
                    </a:lnTo>
                    <a:lnTo>
                      <a:pt x="17388" y="2679"/>
                    </a:lnTo>
                    <a:lnTo>
                      <a:pt x="17262" y="2783"/>
                    </a:lnTo>
                    <a:lnTo>
                      <a:pt x="17262" y="2867"/>
                    </a:lnTo>
                    <a:lnTo>
                      <a:pt x="17157" y="3097"/>
                    </a:lnTo>
                    <a:lnTo>
                      <a:pt x="17137" y="3411"/>
                    </a:lnTo>
                    <a:lnTo>
                      <a:pt x="17032" y="3558"/>
                    </a:lnTo>
                    <a:lnTo>
                      <a:pt x="17074" y="3662"/>
                    </a:lnTo>
                    <a:lnTo>
                      <a:pt x="16990" y="3830"/>
                    </a:lnTo>
                    <a:lnTo>
                      <a:pt x="16885" y="3934"/>
                    </a:lnTo>
                    <a:lnTo>
                      <a:pt x="16885" y="4143"/>
                    </a:lnTo>
                    <a:lnTo>
                      <a:pt x="16718" y="4290"/>
                    </a:lnTo>
                    <a:lnTo>
                      <a:pt x="16341" y="4436"/>
                    </a:lnTo>
                    <a:lnTo>
                      <a:pt x="16195" y="4332"/>
                    </a:lnTo>
                    <a:lnTo>
                      <a:pt x="16028" y="4311"/>
                    </a:lnTo>
                    <a:lnTo>
                      <a:pt x="15944" y="4227"/>
                    </a:lnTo>
                    <a:lnTo>
                      <a:pt x="15818" y="4102"/>
                    </a:lnTo>
                    <a:lnTo>
                      <a:pt x="15818" y="4039"/>
                    </a:lnTo>
                    <a:lnTo>
                      <a:pt x="15776" y="3997"/>
                    </a:lnTo>
                    <a:lnTo>
                      <a:pt x="15735" y="3871"/>
                    </a:lnTo>
                    <a:lnTo>
                      <a:pt x="15609" y="3830"/>
                    </a:lnTo>
                    <a:lnTo>
                      <a:pt x="15484" y="3788"/>
                    </a:lnTo>
                    <a:lnTo>
                      <a:pt x="15316" y="3788"/>
                    </a:lnTo>
                    <a:lnTo>
                      <a:pt x="15149" y="3683"/>
                    </a:lnTo>
                    <a:lnTo>
                      <a:pt x="15107" y="3578"/>
                    </a:lnTo>
                    <a:lnTo>
                      <a:pt x="14981" y="3411"/>
                    </a:lnTo>
                    <a:lnTo>
                      <a:pt x="14835" y="3390"/>
                    </a:lnTo>
                    <a:lnTo>
                      <a:pt x="14688" y="3306"/>
                    </a:lnTo>
                    <a:lnTo>
                      <a:pt x="14688" y="3244"/>
                    </a:lnTo>
                    <a:lnTo>
                      <a:pt x="14626" y="3244"/>
                    </a:lnTo>
                    <a:lnTo>
                      <a:pt x="14563" y="3181"/>
                    </a:lnTo>
                    <a:lnTo>
                      <a:pt x="14437" y="3181"/>
                    </a:lnTo>
                    <a:lnTo>
                      <a:pt x="14333" y="3160"/>
                    </a:lnTo>
                    <a:lnTo>
                      <a:pt x="14354" y="3097"/>
                    </a:lnTo>
                    <a:lnTo>
                      <a:pt x="14207" y="2993"/>
                    </a:lnTo>
                    <a:lnTo>
                      <a:pt x="14165" y="2867"/>
                    </a:lnTo>
                    <a:lnTo>
                      <a:pt x="14040" y="2721"/>
                    </a:lnTo>
                    <a:lnTo>
                      <a:pt x="13935" y="2721"/>
                    </a:lnTo>
                    <a:lnTo>
                      <a:pt x="13810" y="2553"/>
                    </a:lnTo>
                    <a:lnTo>
                      <a:pt x="13810" y="2428"/>
                    </a:lnTo>
                    <a:lnTo>
                      <a:pt x="13914" y="2239"/>
                    </a:lnTo>
                    <a:lnTo>
                      <a:pt x="13935" y="2114"/>
                    </a:lnTo>
                    <a:lnTo>
                      <a:pt x="14061" y="2030"/>
                    </a:lnTo>
                    <a:lnTo>
                      <a:pt x="14103" y="1884"/>
                    </a:lnTo>
                    <a:lnTo>
                      <a:pt x="14144" y="1779"/>
                    </a:lnTo>
                    <a:lnTo>
                      <a:pt x="14040" y="1821"/>
                    </a:lnTo>
                    <a:lnTo>
                      <a:pt x="13956" y="1674"/>
                    </a:lnTo>
                    <a:lnTo>
                      <a:pt x="14061" y="1591"/>
                    </a:lnTo>
                    <a:lnTo>
                      <a:pt x="14040" y="1486"/>
                    </a:lnTo>
                    <a:lnTo>
                      <a:pt x="14124" y="1486"/>
                    </a:lnTo>
                    <a:lnTo>
                      <a:pt x="14165" y="1465"/>
                    </a:lnTo>
                    <a:lnTo>
                      <a:pt x="14228" y="1486"/>
                    </a:lnTo>
                    <a:lnTo>
                      <a:pt x="14333" y="1507"/>
                    </a:lnTo>
                    <a:lnTo>
                      <a:pt x="14458" y="1465"/>
                    </a:lnTo>
                    <a:lnTo>
                      <a:pt x="14521" y="1319"/>
                    </a:lnTo>
                    <a:lnTo>
                      <a:pt x="14416" y="1256"/>
                    </a:lnTo>
                    <a:lnTo>
                      <a:pt x="14479" y="1172"/>
                    </a:lnTo>
                    <a:lnTo>
                      <a:pt x="14563" y="1193"/>
                    </a:lnTo>
                    <a:lnTo>
                      <a:pt x="14626" y="1005"/>
                    </a:lnTo>
                    <a:lnTo>
                      <a:pt x="14688" y="963"/>
                    </a:lnTo>
                    <a:lnTo>
                      <a:pt x="14772" y="858"/>
                    </a:lnTo>
                    <a:lnTo>
                      <a:pt x="14772" y="796"/>
                    </a:lnTo>
                    <a:lnTo>
                      <a:pt x="14668" y="754"/>
                    </a:lnTo>
                    <a:lnTo>
                      <a:pt x="14584" y="837"/>
                    </a:lnTo>
                    <a:lnTo>
                      <a:pt x="14521" y="796"/>
                    </a:lnTo>
                    <a:lnTo>
                      <a:pt x="14521" y="586"/>
                    </a:lnTo>
                    <a:lnTo>
                      <a:pt x="14416" y="649"/>
                    </a:lnTo>
                    <a:lnTo>
                      <a:pt x="14270" y="796"/>
                    </a:lnTo>
                    <a:lnTo>
                      <a:pt x="14333" y="837"/>
                    </a:lnTo>
                    <a:lnTo>
                      <a:pt x="14333" y="900"/>
                    </a:lnTo>
                    <a:lnTo>
                      <a:pt x="14249" y="963"/>
                    </a:lnTo>
                    <a:lnTo>
                      <a:pt x="14144" y="900"/>
                    </a:lnTo>
                    <a:lnTo>
                      <a:pt x="14124" y="837"/>
                    </a:lnTo>
                    <a:lnTo>
                      <a:pt x="14103" y="775"/>
                    </a:lnTo>
                    <a:lnTo>
                      <a:pt x="14040" y="858"/>
                    </a:lnTo>
                    <a:lnTo>
                      <a:pt x="13956" y="879"/>
                    </a:lnTo>
                    <a:lnTo>
                      <a:pt x="13956" y="796"/>
                    </a:lnTo>
                    <a:lnTo>
                      <a:pt x="14040" y="733"/>
                    </a:lnTo>
                    <a:lnTo>
                      <a:pt x="14061" y="670"/>
                    </a:lnTo>
                    <a:lnTo>
                      <a:pt x="13998" y="691"/>
                    </a:lnTo>
                    <a:lnTo>
                      <a:pt x="13914" y="775"/>
                    </a:lnTo>
                    <a:lnTo>
                      <a:pt x="13789" y="837"/>
                    </a:lnTo>
                    <a:lnTo>
                      <a:pt x="13789" y="858"/>
                    </a:lnTo>
                    <a:lnTo>
                      <a:pt x="13705" y="879"/>
                    </a:lnTo>
                    <a:lnTo>
                      <a:pt x="13684" y="837"/>
                    </a:lnTo>
                    <a:lnTo>
                      <a:pt x="13538" y="837"/>
                    </a:lnTo>
                    <a:lnTo>
                      <a:pt x="13538" y="775"/>
                    </a:lnTo>
                    <a:lnTo>
                      <a:pt x="13475" y="649"/>
                    </a:lnTo>
                    <a:lnTo>
                      <a:pt x="13412" y="649"/>
                    </a:lnTo>
                    <a:lnTo>
                      <a:pt x="13287" y="691"/>
                    </a:lnTo>
                    <a:lnTo>
                      <a:pt x="13182" y="670"/>
                    </a:lnTo>
                    <a:lnTo>
                      <a:pt x="13119" y="691"/>
                    </a:lnTo>
                    <a:lnTo>
                      <a:pt x="13077" y="628"/>
                    </a:lnTo>
                    <a:lnTo>
                      <a:pt x="13015" y="628"/>
                    </a:lnTo>
                    <a:lnTo>
                      <a:pt x="12973" y="482"/>
                    </a:lnTo>
                    <a:lnTo>
                      <a:pt x="12847" y="545"/>
                    </a:lnTo>
                    <a:lnTo>
                      <a:pt x="12701" y="524"/>
                    </a:lnTo>
                    <a:lnTo>
                      <a:pt x="12575" y="461"/>
                    </a:lnTo>
                    <a:lnTo>
                      <a:pt x="12575" y="377"/>
                    </a:lnTo>
                    <a:lnTo>
                      <a:pt x="12491" y="273"/>
                    </a:lnTo>
                    <a:lnTo>
                      <a:pt x="12450" y="273"/>
                    </a:lnTo>
                    <a:lnTo>
                      <a:pt x="12450" y="335"/>
                    </a:lnTo>
                    <a:lnTo>
                      <a:pt x="12282" y="377"/>
                    </a:lnTo>
                    <a:lnTo>
                      <a:pt x="12240" y="273"/>
                    </a:lnTo>
                    <a:lnTo>
                      <a:pt x="12136" y="252"/>
                    </a:lnTo>
                    <a:lnTo>
                      <a:pt x="11968" y="168"/>
                    </a:lnTo>
                    <a:lnTo>
                      <a:pt x="11968" y="210"/>
                    </a:lnTo>
                    <a:lnTo>
                      <a:pt x="11906" y="147"/>
                    </a:lnTo>
                    <a:lnTo>
                      <a:pt x="11801" y="231"/>
                    </a:lnTo>
                    <a:lnTo>
                      <a:pt x="11906" y="314"/>
                    </a:lnTo>
                    <a:lnTo>
                      <a:pt x="11864" y="335"/>
                    </a:lnTo>
                    <a:lnTo>
                      <a:pt x="11968" y="356"/>
                    </a:lnTo>
                    <a:lnTo>
                      <a:pt x="12073" y="335"/>
                    </a:lnTo>
                    <a:lnTo>
                      <a:pt x="12240" y="461"/>
                    </a:lnTo>
                    <a:lnTo>
                      <a:pt x="12240" y="545"/>
                    </a:lnTo>
                    <a:lnTo>
                      <a:pt x="12261" y="733"/>
                    </a:lnTo>
                    <a:lnTo>
                      <a:pt x="12136" y="733"/>
                    </a:lnTo>
                    <a:lnTo>
                      <a:pt x="12115" y="858"/>
                    </a:lnTo>
                    <a:lnTo>
                      <a:pt x="12052" y="775"/>
                    </a:lnTo>
                    <a:lnTo>
                      <a:pt x="11968" y="754"/>
                    </a:lnTo>
                    <a:lnTo>
                      <a:pt x="11864" y="837"/>
                    </a:lnTo>
                    <a:lnTo>
                      <a:pt x="11550" y="837"/>
                    </a:lnTo>
                    <a:lnTo>
                      <a:pt x="11424" y="733"/>
                    </a:lnTo>
                    <a:lnTo>
                      <a:pt x="11403" y="775"/>
                    </a:lnTo>
                    <a:lnTo>
                      <a:pt x="11278" y="837"/>
                    </a:lnTo>
                    <a:lnTo>
                      <a:pt x="11299" y="942"/>
                    </a:lnTo>
                    <a:lnTo>
                      <a:pt x="11194" y="900"/>
                    </a:lnTo>
                    <a:lnTo>
                      <a:pt x="11215" y="1068"/>
                    </a:lnTo>
                    <a:lnTo>
                      <a:pt x="11173" y="1005"/>
                    </a:lnTo>
                    <a:lnTo>
                      <a:pt x="11027" y="963"/>
                    </a:lnTo>
                    <a:lnTo>
                      <a:pt x="10985" y="1047"/>
                    </a:lnTo>
                    <a:lnTo>
                      <a:pt x="11027" y="1109"/>
                    </a:lnTo>
                    <a:lnTo>
                      <a:pt x="11027" y="1172"/>
                    </a:lnTo>
                    <a:lnTo>
                      <a:pt x="10880" y="1109"/>
                    </a:lnTo>
                    <a:lnTo>
                      <a:pt x="10818" y="1193"/>
                    </a:lnTo>
                    <a:lnTo>
                      <a:pt x="10880" y="1256"/>
                    </a:lnTo>
                    <a:lnTo>
                      <a:pt x="10797" y="1298"/>
                    </a:lnTo>
                    <a:lnTo>
                      <a:pt x="10713" y="1361"/>
                    </a:lnTo>
                    <a:lnTo>
                      <a:pt x="10713" y="1402"/>
                    </a:lnTo>
                    <a:lnTo>
                      <a:pt x="10797" y="1507"/>
                    </a:lnTo>
                    <a:lnTo>
                      <a:pt x="10818" y="1570"/>
                    </a:lnTo>
                    <a:lnTo>
                      <a:pt x="10818" y="1570"/>
                    </a:lnTo>
                    <a:lnTo>
                      <a:pt x="10713" y="1507"/>
                    </a:lnTo>
                    <a:lnTo>
                      <a:pt x="10650" y="1591"/>
                    </a:lnTo>
                    <a:lnTo>
                      <a:pt x="10546" y="1591"/>
                    </a:lnTo>
                    <a:lnTo>
                      <a:pt x="10462" y="1737"/>
                    </a:lnTo>
                    <a:lnTo>
                      <a:pt x="10357" y="1925"/>
                    </a:lnTo>
                    <a:lnTo>
                      <a:pt x="10274" y="1946"/>
                    </a:lnTo>
                    <a:lnTo>
                      <a:pt x="10253" y="2114"/>
                    </a:lnTo>
                    <a:lnTo>
                      <a:pt x="10148" y="2156"/>
                    </a:lnTo>
                    <a:lnTo>
                      <a:pt x="10232" y="2239"/>
                    </a:lnTo>
                    <a:lnTo>
                      <a:pt x="10441" y="2260"/>
                    </a:lnTo>
                    <a:lnTo>
                      <a:pt x="10357" y="2302"/>
                    </a:lnTo>
                    <a:lnTo>
                      <a:pt x="10294" y="2365"/>
                    </a:lnTo>
                    <a:lnTo>
                      <a:pt x="10546" y="2449"/>
                    </a:lnTo>
                    <a:lnTo>
                      <a:pt x="10462" y="2511"/>
                    </a:lnTo>
                    <a:lnTo>
                      <a:pt x="10294" y="2469"/>
                    </a:lnTo>
                    <a:lnTo>
                      <a:pt x="10253" y="2407"/>
                    </a:lnTo>
                    <a:lnTo>
                      <a:pt x="10253" y="2407"/>
                    </a:lnTo>
                    <a:lnTo>
                      <a:pt x="10274" y="2469"/>
                    </a:lnTo>
                    <a:lnTo>
                      <a:pt x="10357" y="2553"/>
                    </a:lnTo>
                    <a:lnTo>
                      <a:pt x="10357" y="2679"/>
                    </a:lnTo>
                    <a:lnTo>
                      <a:pt x="10462" y="2825"/>
                    </a:lnTo>
                    <a:lnTo>
                      <a:pt x="10294" y="2679"/>
                    </a:lnTo>
                    <a:lnTo>
                      <a:pt x="10232" y="2532"/>
                    </a:lnTo>
                    <a:lnTo>
                      <a:pt x="10127" y="2511"/>
                    </a:lnTo>
                    <a:lnTo>
                      <a:pt x="10085" y="2574"/>
                    </a:lnTo>
                    <a:lnTo>
                      <a:pt x="10064" y="2658"/>
                    </a:lnTo>
                    <a:lnTo>
                      <a:pt x="10043" y="2574"/>
                    </a:lnTo>
                    <a:lnTo>
                      <a:pt x="9813" y="2428"/>
                    </a:lnTo>
                    <a:lnTo>
                      <a:pt x="9625" y="2449"/>
                    </a:lnTo>
                    <a:lnTo>
                      <a:pt x="9667" y="2511"/>
                    </a:lnTo>
                    <a:lnTo>
                      <a:pt x="9625" y="2574"/>
                    </a:lnTo>
                    <a:lnTo>
                      <a:pt x="9562" y="2532"/>
                    </a:lnTo>
                    <a:lnTo>
                      <a:pt x="9520" y="2532"/>
                    </a:lnTo>
                    <a:lnTo>
                      <a:pt x="9458" y="2574"/>
                    </a:lnTo>
                    <a:lnTo>
                      <a:pt x="9541" y="2721"/>
                    </a:lnTo>
                    <a:lnTo>
                      <a:pt x="9520" y="2762"/>
                    </a:lnTo>
                    <a:lnTo>
                      <a:pt x="9499" y="2721"/>
                    </a:lnTo>
                    <a:lnTo>
                      <a:pt x="9437" y="2741"/>
                    </a:lnTo>
                    <a:lnTo>
                      <a:pt x="9437" y="2783"/>
                    </a:lnTo>
                    <a:lnTo>
                      <a:pt x="9332" y="2846"/>
                    </a:lnTo>
                    <a:lnTo>
                      <a:pt x="9186" y="2888"/>
                    </a:lnTo>
                    <a:lnTo>
                      <a:pt x="9311" y="2825"/>
                    </a:lnTo>
                    <a:lnTo>
                      <a:pt x="9395" y="2721"/>
                    </a:lnTo>
                    <a:lnTo>
                      <a:pt x="9395" y="2532"/>
                    </a:lnTo>
                    <a:lnTo>
                      <a:pt x="9458" y="2428"/>
                    </a:lnTo>
                    <a:lnTo>
                      <a:pt x="9416" y="2344"/>
                    </a:lnTo>
                    <a:lnTo>
                      <a:pt x="9311" y="2323"/>
                    </a:lnTo>
                    <a:lnTo>
                      <a:pt x="9144" y="2030"/>
                    </a:lnTo>
                    <a:lnTo>
                      <a:pt x="9081" y="1905"/>
                    </a:lnTo>
                    <a:lnTo>
                      <a:pt x="8893" y="1842"/>
                    </a:lnTo>
                    <a:lnTo>
                      <a:pt x="8788" y="1800"/>
                    </a:lnTo>
                    <a:lnTo>
                      <a:pt x="8725" y="1821"/>
                    </a:lnTo>
                    <a:lnTo>
                      <a:pt x="8788" y="1884"/>
                    </a:lnTo>
                    <a:lnTo>
                      <a:pt x="8704" y="1905"/>
                    </a:lnTo>
                    <a:lnTo>
                      <a:pt x="8621" y="2030"/>
                    </a:lnTo>
                    <a:lnTo>
                      <a:pt x="8558" y="2009"/>
                    </a:lnTo>
                    <a:lnTo>
                      <a:pt x="8579" y="1946"/>
                    </a:lnTo>
                    <a:lnTo>
                      <a:pt x="8474" y="1988"/>
                    </a:lnTo>
                    <a:lnTo>
                      <a:pt x="8453" y="2051"/>
                    </a:lnTo>
                    <a:lnTo>
                      <a:pt x="8370" y="1884"/>
                    </a:lnTo>
                    <a:lnTo>
                      <a:pt x="8307" y="1884"/>
                    </a:lnTo>
                    <a:lnTo>
                      <a:pt x="8286" y="1946"/>
                    </a:lnTo>
                    <a:lnTo>
                      <a:pt x="8370" y="2009"/>
                    </a:lnTo>
                    <a:lnTo>
                      <a:pt x="8265" y="2093"/>
                    </a:lnTo>
                    <a:lnTo>
                      <a:pt x="8202" y="2218"/>
                    </a:lnTo>
                    <a:lnTo>
                      <a:pt x="8265" y="2260"/>
                    </a:lnTo>
                    <a:lnTo>
                      <a:pt x="8139" y="2344"/>
                    </a:lnTo>
                    <a:lnTo>
                      <a:pt x="8077" y="2260"/>
                    </a:lnTo>
                    <a:lnTo>
                      <a:pt x="8035" y="2260"/>
                    </a:lnTo>
                    <a:lnTo>
                      <a:pt x="7993" y="2197"/>
                    </a:lnTo>
                    <a:lnTo>
                      <a:pt x="8077" y="2114"/>
                    </a:lnTo>
                    <a:lnTo>
                      <a:pt x="7993" y="2114"/>
                    </a:lnTo>
                    <a:lnTo>
                      <a:pt x="7951" y="2239"/>
                    </a:lnTo>
                    <a:lnTo>
                      <a:pt x="7846" y="2260"/>
                    </a:lnTo>
                    <a:lnTo>
                      <a:pt x="7784" y="2323"/>
                    </a:lnTo>
                    <a:lnTo>
                      <a:pt x="7763" y="2449"/>
                    </a:lnTo>
                    <a:lnTo>
                      <a:pt x="7951" y="2511"/>
                    </a:lnTo>
                    <a:lnTo>
                      <a:pt x="7784" y="2637"/>
                    </a:lnTo>
                    <a:lnTo>
                      <a:pt x="7679" y="2574"/>
                    </a:lnTo>
                    <a:lnTo>
                      <a:pt x="7533" y="2658"/>
                    </a:lnTo>
                    <a:lnTo>
                      <a:pt x="7554" y="2741"/>
                    </a:lnTo>
                    <a:lnTo>
                      <a:pt x="7742" y="2762"/>
                    </a:lnTo>
                    <a:lnTo>
                      <a:pt x="7658" y="2846"/>
                    </a:lnTo>
                    <a:lnTo>
                      <a:pt x="7574" y="2867"/>
                    </a:lnTo>
                    <a:lnTo>
                      <a:pt x="7470" y="2741"/>
                    </a:lnTo>
                    <a:lnTo>
                      <a:pt x="7365" y="2846"/>
                    </a:lnTo>
                    <a:lnTo>
                      <a:pt x="7261" y="2867"/>
                    </a:lnTo>
                    <a:lnTo>
                      <a:pt x="7302" y="2951"/>
                    </a:lnTo>
                    <a:lnTo>
                      <a:pt x="7323" y="3034"/>
                    </a:lnTo>
                    <a:lnTo>
                      <a:pt x="7323" y="3097"/>
                    </a:lnTo>
                    <a:lnTo>
                      <a:pt x="7407" y="3076"/>
                    </a:lnTo>
                    <a:lnTo>
                      <a:pt x="7323" y="3181"/>
                    </a:lnTo>
                    <a:lnTo>
                      <a:pt x="7365" y="3286"/>
                    </a:lnTo>
                    <a:lnTo>
                      <a:pt x="7261" y="3306"/>
                    </a:lnTo>
                    <a:lnTo>
                      <a:pt x="7219" y="3390"/>
                    </a:lnTo>
                    <a:lnTo>
                      <a:pt x="7407" y="3453"/>
                    </a:lnTo>
                    <a:lnTo>
                      <a:pt x="7302" y="3495"/>
                    </a:lnTo>
                    <a:lnTo>
                      <a:pt x="7261" y="3558"/>
                    </a:lnTo>
                    <a:lnTo>
                      <a:pt x="7135" y="3516"/>
                    </a:lnTo>
                    <a:lnTo>
                      <a:pt x="7093" y="3453"/>
                    </a:lnTo>
                    <a:lnTo>
                      <a:pt x="7009" y="3390"/>
                    </a:lnTo>
                    <a:lnTo>
                      <a:pt x="6905" y="3474"/>
                    </a:lnTo>
                    <a:lnTo>
                      <a:pt x="6884" y="3369"/>
                    </a:lnTo>
                    <a:lnTo>
                      <a:pt x="6779" y="3306"/>
                    </a:lnTo>
                    <a:lnTo>
                      <a:pt x="6696" y="3369"/>
                    </a:lnTo>
                    <a:lnTo>
                      <a:pt x="6821" y="3474"/>
                    </a:lnTo>
                    <a:lnTo>
                      <a:pt x="6779" y="3495"/>
                    </a:lnTo>
                    <a:lnTo>
                      <a:pt x="6717" y="3599"/>
                    </a:lnTo>
                    <a:lnTo>
                      <a:pt x="6821" y="3704"/>
                    </a:lnTo>
                    <a:lnTo>
                      <a:pt x="6947" y="3704"/>
                    </a:lnTo>
                    <a:lnTo>
                      <a:pt x="6905" y="3809"/>
                    </a:lnTo>
                    <a:lnTo>
                      <a:pt x="6905" y="3913"/>
                    </a:lnTo>
                    <a:lnTo>
                      <a:pt x="6842" y="3871"/>
                    </a:lnTo>
                    <a:lnTo>
                      <a:pt x="6779" y="3871"/>
                    </a:lnTo>
                    <a:lnTo>
                      <a:pt x="6800" y="3997"/>
                    </a:lnTo>
                    <a:lnTo>
                      <a:pt x="6737" y="4122"/>
                    </a:lnTo>
                    <a:lnTo>
                      <a:pt x="6737" y="4248"/>
                    </a:lnTo>
                    <a:lnTo>
                      <a:pt x="6570" y="3871"/>
                    </a:lnTo>
                    <a:lnTo>
                      <a:pt x="6424" y="3620"/>
                    </a:lnTo>
                    <a:lnTo>
                      <a:pt x="6382" y="3558"/>
                    </a:lnTo>
                    <a:lnTo>
                      <a:pt x="6403" y="3390"/>
                    </a:lnTo>
                    <a:lnTo>
                      <a:pt x="6361" y="3474"/>
                    </a:lnTo>
                    <a:lnTo>
                      <a:pt x="6214" y="3558"/>
                    </a:lnTo>
                    <a:lnTo>
                      <a:pt x="6193" y="3704"/>
                    </a:lnTo>
                    <a:lnTo>
                      <a:pt x="6110" y="3725"/>
                    </a:lnTo>
                    <a:lnTo>
                      <a:pt x="6089" y="3809"/>
                    </a:lnTo>
                    <a:lnTo>
                      <a:pt x="5984" y="3788"/>
                    </a:lnTo>
                    <a:lnTo>
                      <a:pt x="5901" y="3892"/>
                    </a:lnTo>
                    <a:lnTo>
                      <a:pt x="5838" y="3976"/>
                    </a:lnTo>
                    <a:lnTo>
                      <a:pt x="5859" y="4102"/>
                    </a:lnTo>
                    <a:lnTo>
                      <a:pt x="5859" y="4415"/>
                    </a:lnTo>
                    <a:lnTo>
                      <a:pt x="5901" y="4436"/>
                    </a:lnTo>
                    <a:lnTo>
                      <a:pt x="5901" y="4541"/>
                    </a:lnTo>
                    <a:lnTo>
                      <a:pt x="5796" y="4604"/>
                    </a:lnTo>
                    <a:lnTo>
                      <a:pt x="5733" y="4708"/>
                    </a:lnTo>
                    <a:lnTo>
                      <a:pt x="5566" y="4750"/>
                    </a:lnTo>
                    <a:lnTo>
                      <a:pt x="5587" y="4834"/>
                    </a:lnTo>
                    <a:lnTo>
                      <a:pt x="5461" y="4918"/>
                    </a:lnTo>
                    <a:lnTo>
                      <a:pt x="5461" y="5064"/>
                    </a:lnTo>
                    <a:lnTo>
                      <a:pt x="5377" y="5127"/>
                    </a:lnTo>
                    <a:lnTo>
                      <a:pt x="5210" y="5378"/>
                    </a:lnTo>
                    <a:lnTo>
                      <a:pt x="4854" y="5587"/>
                    </a:lnTo>
                    <a:lnTo>
                      <a:pt x="4561" y="5608"/>
                    </a:lnTo>
                    <a:lnTo>
                      <a:pt x="4436" y="5650"/>
                    </a:lnTo>
                    <a:lnTo>
                      <a:pt x="4268" y="5671"/>
                    </a:lnTo>
                    <a:lnTo>
                      <a:pt x="4122" y="5692"/>
                    </a:lnTo>
                    <a:lnTo>
                      <a:pt x="3996" y="5671"/>
                    </a:lnTo>
                    <a:lnTo>
                      <a:pt x="3808" y="5754"/>
                    </a:lnTo>
                    <a:lnTo>
                      <a:pt x="3787" y="5859"/>
                    </a:lnTo>
                    <a:lnTo>
                      <a:pt x="3683" y="5901"/>
                    </a:lnTo>
                    <a:lnTo>
                      <a:pt x="3285" y="5880"/>
                    </a:lnTo>
                    <a:lnTo>
                      <a:pt x="3222" y="5922"/>
                    </a:lnTo>
                    <a:lnTo>
                      <a:pt x="3160" y="6027"/>
                    </a:lnTo>
                    <a:lnTo>
                      <a:pt x="2929" y="6131"/>
                    </a:lnTo>
                    <a:lnTo>
                      <a:pt x="2762" y="6131"/>
                    </a:lnTo>
                    <a:lnTo>
                      <a:pt x="2657" y="6089"/>
                    </a:lnTo>
                    <a:lnTo>
                      <a:pt x="2553" y="6110"/>
                    </a:lnTo>
                    <a:lnTo>
                      <a:pt x="2532" y="6027"/>
                    </a:lnTo>
                    <a:lnTo>
                      <a:pt x="2427" y="6089"/>
                    </a:lnTo>
                    <a:lnTo>
                      <a:pt x="2344" y="6215"/>
                    </a:lnTo>
                    <a:lnTo>
                      <a:pt x="2113" y="6278"/>
                    </a:lnTo>
                    <a:lnTo>
                      <a:pt x="2092" y="6319"/>
                    </a:lnTo>
                    <a:lnTo>
                      <a:pt x="2009" y="6319"/>
                    </a:lnTo>
                    <a:lnTo>
                      <a:pt x="1820" y="6487"/>
                    </a:lnTo>
                    <a:lnTo>
                      <a:pt x="1569" y="6612"/>
                    </a:lnTo>
                    <a:lnTo>
                      <a:pt x="1255" y="6717"/>
                    </a:lnTo>
                    <a:lnTo>
                      <a:pt x="1088" y="6905"/>
                    </a:lnTo>
                    <a:lnTo>
                      <a:pt x="1088" y="7115"/>
                    </a:lnTo>
                    <a:lnTo>
                      <a:pt x="963" y="7219"/>
                    </a:lnTo>
                    <a:lnTo>
                      <a:pt x="879" y="7156"/>
                    </a:lnTo>
                    <a:lnTo>
                      <a:pt x="900" y="7073"/>
                    </a:lnTo>
                    <a:lnTo>
                      <a:pt x="900" y="7010"/>
                    </a:lnTo>
                    <a:lnTo>
                      <a:pt x="963" y="6843"/>
                    </a:lnTo>
                    <a:lnTo>
                      <a:pt x="963" y="6738"/>
                    </a:lnTo>
                    <a:lnTo>
                      <a:pt x="774" y="6863"/>
                    </a:lnTo>
                    <a:lnTo>
                      <a:pt x="732" y="7052"/>
                    </a:lnTo>
                    <a:lnTo>
                      <a:pt x="607" y="7282"/>
                    </a:lnTo>
                    <a:lnTo>
                      <a:pt x="711" y="7470"/>
                    </a:lnTo>
                    <a:lnTo>
                      <a:pt x="628" y="7638"/>
                    </a:lnTo>
                    <a:lnTo>
                      <a:pt x="649" y="7889"/>
                    </a:lnTo>
                    <a:lnTo>
                      <a:pt x="419" y="8161"/>
                    </a:lnTo>
                    <a:lnTo>
                      <a:pt x="335" y="8537"/>
                    </a:lnTo>
                    <a:lnTo>
                      <a:pt x="377" y="8726"/>
                    </a:lnTo>
                    <a:lnTo>
                      <a:pt x="356" y="9019"/>
                    </a:lnTo>
                    <a:lnTo>
                      <a:pt x="565" y="9353"/>
                    </a:lnTo>
                    <a:lnTo>
                      <a:pt x="565" y="9479"/>
                    </a:lnTo>
                    <a:lnTo>
                      <a:pt x="649" y="9584"/>
                    </a:lnTo>
                    <a:lnTo>
                      <a:pt x="565" y="9751"/>
                    </a:lnTo>
                    <a:lnTo>
                      <a:pt x="628" y="9897"/>
                    </a:lnTo>
                    <a:lnTo>
                      <a:pt x="502" y="9960"/>
                    </a:lnTo>
                    <a:lnTo>
                      <a:pt x="439" y="9856"/>
                    </a:lnTo>
                    <a:lnTo>
                      <a:pt x="439" y="9667"/>
                    </a:lnTo>
                    <a:lnTo>
                      <a:pt x="356" y="9772"/>
                    </a:lnTo>
                    <a:lnTo>
                      <a:pt x="335" y="9730"/>
                    </a:lnTo>
                    <a:lnTo>
                      <a:pt x="335" y="9542"/>
                    </a:lnTo>
                    <a:lnTo>
                      <a:pt x="230" y="9312"/>
                    </a:lnTo>
                    <a:lnTo>
                      <a:pt x="147" y="9416"/>
                    </a:lnTo>
                    <a:lnTo>
                      <a:pt x="188" y="9667"/>
                    </a:lnTo>
                    <a:lnTo>
                      <a:pt x="335" y="9835"/>
                    </a:lnTo>
                    <a:lnTo>
                      <a:pt x="439" y="10023"/>
                    </a:lnTo>
                    <a:lnTo>
                      <a:pt x="293" y="10065"/>
                    </a:lnTo>
                    <a:lnTo>
                      <a:pt x="147" y="9897"/>
                    </a:lnTo>
                    <a:lnTo>
                      <a:pt x="126" y="9688"/>
                    </a:lnTo>
                    <a:lnTo>
                      <a:pt x="84" y="9772"/>
                    </a:lnTo>
                    <a:lnTo>
                      <a:pt x="0" y="9835"/>
                    </a:lnTo>
                    <a:lnTo>
                      <a:pt x="105" y="10002"/>
                    </a:lnTo>
                    <a:lnTo>
                      <a:pt x="314" y="10253"/>
                    </a:lnTo>
                    <a:lnTo>
                      <a:pt x="419" y="10588"/>
                    </a:lnTo>
                    <a:lnTo>
                      <a:pt x="377" y="11153"/>
                    </a:lnTo>
                    <a:lnTo>
                      <a:pt x="460" y="11257"/>
                    </a:lnTo>
                    <a:lnTo>
                      <a:pt x="544" y="11592"/>
                    </a:lnTo>
                    <a:lnTo>
                      <a:pt x="711" y="12032"/>
                    </a:lnTo>
                    <a:lnTo>
                      <a:pt x="649" y="12178"/>
                    </a:lnTo>
                    <a:lnTo>
                      <a:pt x="670" y="12827"/>
                    </a:lnTo>
                    <a:lnTo>
                      <a:pt x="649" y="12910"/>
                    </a:lnTo>
                    <a:lnTo>
                      <a:pt x="711" y="13099"/>
                    </a:lnTo>
                    <a:lnTo>
                      <a:pt x="711" y="13308"/>
                    </a:lnTo>
                    <a:lnTo>
                      <a:pt x="837" y="13559"/>
                    </a:lnTo>
                    <a:lnTo>
                      <a:pt x="837" y="13726"/>
                    </a:lnTo>
                    <a:lnTo>
                      <a:pt x="732" y="13810"/>
                    </a:lnTo>
                    <a:lnTo>
                      <a:pt x="774" y="13852"/>
                    </a:lnTo>
                    <a:lnTo>
                      <a:pt x="732" y="14019"/>
                    </a:lnTo>
                    <a:lnTo>
                      <a:pt x="711" y="14270"/>
                    </a:lnTo>
                    <a:lnTo>
                      <a:pt x="628" y="14354"/>
                    </a:lnTo>
                    <a:lnTo>
                      <a:pt x="649" y="14438"/>
                    </a:lnTo>
                    <a:lnTo>
                      <a:pt x="628" y="14584"/>
                    </a:lnTo>
                    <a:lnTo>
                      <a:pt x="523" y="14668"/>
                    </a:lnTo>
                    <a:lnTo>
                      <a:pt x="544" y="14793"/>
                    </a:lnTo>
                    <a:lnTo>
                      <a:pt x="335" y="14961"/>
                    </a:lnTo>
                    <a:lnTo>
                      <a:pt x="251" y="14877"/>
                    </a:lnTo>
                    <a:lnTo>
                      <a:pt x="126" y="15086"/>
                    </a:lnTo>
                    <a:lnTo>
                      <a:pt x="126" y="15442"/>
                    </a:lnTo>
                    <a:lnTo>
                      <a:pt x="209" y="15526"/>
                    </a:lnTo>
                    <a:lnTo>
                      <a:pt x="293" y="15526"/>
                    </a:lnTo>
                    <a:lnTo>
                      <a:pt x="544" y="15756"/>
                    </a:lnTo>
                    <a:lnTo>
                      <a:pt x="544" y="15861"/>
                    </a:lnTo>
                    <a:lnTo>
                      <a:pt x="565" y="15923"/>
                    </a:lnTo>
                    <a:lnTo>
                      <a:pt x="711" y="15944"/>
                    </a:lnTo>
                    <a:lnTo>
                      <a:pt x="753" y="16007"/>
                    </a:lnTo>
                    <a:lnTo>
                      <a:pt x="942" y="16028"/>
                    </a:lnTo>
                    <a:lnTo>
                      <a:pt x="983" y="16028"/>
                    </a:lnTo>
                    <a:lnTo>
                      <a:pt x="1025" y="16070"/>
                    </a:lnTo>
                    <a:lnTo>
                      <a:pt x="1151" y="16070"/>
                    </a:lnTo>
                    <a:lnTo>
                      <a:pt x="1297" y="16049"/>
                    </a:lnTo>
                    <a:lnTo>
                      <a:pt x="1339" y="16133"/>
                    </a:lnTo>
                    <a:lnTo>
                      <a:pt x="1402" y="16070"/>
                    </a:lnTo>
                    <a:lnTo>
                      <a:pt x="1423" y="16112"/>
                    </a:lnTo>
                    <a:lnTo>
                      <a:pt x="1611" y="16070"/>
                    </a:lnTo>
                    <a:lnTo>
                      <a:pt x="1758" y="16070"/>
                    </a:lnTo>
                    <a:lnTo>
                      <a:pt x="1779" y="16007"/>
                    </a:lnTo>
                    <a:lnTo>
                      <a:pt x="1862" y="15965"/>
                    </a:lnTo>
                    <a:lnTo>
                      <a:pt x="1946" y="15840"/>
                    </a:lnTo>
                    <a:lnTo>
                      <a:pt x="2113" y="15861"/>
                    </a:lnTo>
                    <a:lnTo>
                      <a:pt x="2113" y="15756"/>
                    </a:lnTo>
                    <a:lnTo>
                      <a:pt x="2218" y="15693"/>
                    </a:lnTo>
                    <a:lnTo>
                      <a:pt x="2323" y="15693"/>
                    </a:lnTo>
                    <a:lnTo>
                      <a:pt x="2406" y="15777"/>
                    </a:lnTo>
                    <a:lnTo>
                      <a:pt x="2511" y="15651"/>
                    </a:lnTo>
                    <a:lnTo>
                      <a:pt x="2532" y="15693"/>
                    </a:lnTo>
                    <a:lnTo>
                      <a:pt x="2616" y="15651"/>
                    </a:lnTo>
                    <a:lnTo>
                      <a:pt x="2636" y="15526"/>
                    </a:lnTo>
                    <a:lnTo>
                      <a:pt x="2950" y="15317"/>
                    </a:lnTo>
                    <a:lnTo>
                      <a:pt x="3076" y="15338"/>
                    </a:lnTo>
                    <a:lnTo>
                      <a:pt x="3160" y="15379"/>
                    </a:lnTo>
                    <a:lnTo>
                      <a:pt x="3264" y="15317"/>
                    </a:lnTo>
                    <a:lnTo>
                      <a:pt x="3557" y="15233"/>
                    </a:lnTo>
                    <a:lnTo>
                      <a:pt x="3599" y="15317"/>
                    </a:lnTo>
                    <a:lnTo>
                      <a:pt x="3787" y="15254"/>
                    </a:lnTo>
                    <a:lnTo>
                      <a:pt x="3850" y="15296"/>
                    </a:lnTo>
                    <a:lnTo>
                      <a:pt x="3955" y="15317"/>
                    </a:lnTo>
                    <a:lnTo>
                      <a:pt x="4038" y="15254"/>
                    </a:lnTo>
                    <a:lnTo>
                      <a:pt x="4101" y="15400"/>
                    </a:lnTo>
                    <a:lnTo>
                      <a:pt x="4185" y="15400"/>
                    </a:lnTo>
                    <a:lnTo>
                      <a:pt x="4268" y="15338"/>
                    </a:lnTo>
                    <a:lnTo>
                      <a:pt x="4310" y="15400"/>
                    </a:lnTo>
                    <a:lnTo>
                      <a:pt x="4415" y="15338"/>
                    </a:lnTo>
                    <a:lnTo>
                      <a:pt x="4624" y="15338"/>
                    </a:lnTo>
                    <a:lnTo>
                      <a:pt x="4624" y="15442"/>
                    </a:lnTo>
                    <a:lnTo>
                      <a:pt x="4645" y="15442"/>
                    </a:lnTo>
                    <a:lnTo>
                      <a:pt x="4792" y="15338"/>
                    </a:lnTo>
                    <a:lnTo>
                      <a:pt x="4917" y="15379"/>
                    </a:lnTo>
                    <a:lnTo>
                      <a:pt x="5064" y="15254"/>
                    </a:lnTo>
                    <a:lnTo>
                      <a:pt x="5126" y="15128"/>
                    </a:lnTo>
                    <a:lnTo>
                      <a:pt x="5168" y="15107"/>
                    </a:lnTo>
                    <a:lnTo>
                      <a:pt x="5315" y="14982"/>
                    </a:lnTo>
                    <a:lnTo>
                      <a:pt x="5377" y="14773"/>
                    </a:lnTo>
                    <a:lnTo>
                      <a:pt x="5524" y="14668"/>
                    </a:lnTo>
                    <a:lnTo>
                      <a:pt x="5670" y="14647"/>
                    </a:lnTo>
                    <a:lnTo>
                      <a:pt x="5754" y="14668"/>
                    </a:lnTo>
                    <a:lnTo>
                      <a:pt x="5984" y="14584"/>
                    </a:lnTo>
                    <a:lnTo>
                      <a:pt x="6277" y="14396"/>
                    </a:lnTo>
                    <a:lnTo>
                      <a:pt x="6486" y="14208"/>
                    </a:lnTo>
                    <a:lnTo>
                      <a:pt x="6570" y="14187"/>
                    </a:lnTo>
                    <a:lnTo>
                      <a:pt x="6737" y="14187"/>
                    </a:lnTo>
                    <a:lnTo>
                      <a:pt x="6905" y="14249"/>
                    </a:lnTo>
                    <a:lnTo>
                      <a:pt x="7051" y="14270"/>
                    </a:lnTo>
                    <a:lnTo>
                      <a:pt x="7198" y="14208"/>
                    </a:lnTo>
                    <a:lnTo>
                      <a:pt x="7407" y="14249"/>
                    </a:lnTo>
                    <a:lnTo>
                      <a:pt x="7742" y="14145"/>
                    </a:lnTo>
                    <a:lnTo>
                      <a:pt x="7930" y="14082"/>
                    </a:lnTo>
                    <a:lnTo>
                      <a:pt x="8056" y="13977"/>
                    </a:lnTo>
                    <a:lnTo>
                      <a:pt x="8139" y="13977"/>
                    </a:lnTo>
                    <a:lnTo>
                      <a:pt x="8307" y="13852"/>
                    </a:lnTo>
                    <a:lnTo>
                      <a:pt x="8558" y="13852"/>
                    </a:lnTo>
                    <a:lnTo>
                      <a:pt x="9186" y="13810"/>
                    </a:lnTo>
                    <a:lnTo>
                      <a:pt x="9395" y="13852"/>
                    </a:lnTo>
                    <a:lnTo>
                      <a:pt x="9520" y="13852"/>
                    </a:lnTo>
                    <a:lnTo>
                      <a:pt x="9709" y="13810"/>
                    </a:lnTo>
                    <a:lnTo>
                      <a:pt x="9834" y="13831"/>
                    </a:lnTo>
                    <a:lnTo>
                      <a:pt x="10022" y="13977"/>
                    </a:lnTo>
                    <a:lnTo>
                      <a:pt x="10148" y="14208"/>
                    </a:lnTo>
                    <a:lnTo>
                      <a:pt x="10253" y="14249"/>
                    </a:lnTo>
                    <a:lnTo>
                      <a:pt x="10336" y="14187"/>
                    </a:lnTo>
                    <a:lnTo>
                      <a:pt x="10378" y="14166"/>
                    </a:lnTo>
                    <a:lnTo>
                      <a:pt x="10441" y="14208"/>
                    </a:lnTo>
                    <a:lnTo>
                      <a:pt x="10504" y="14187"/>
                    </a:lnTo>
                    <a:lnTo>
                      <a:pt x="10650" y="14208"/>
                    </a:lnTo>
                    <a:lnTo>
                      <a:pt x="10755" y="14354"/>
                    </a:lnTo>
                    <a:lnTo>
                      <a:pt x="10880" y="14375"/>
                    </a:lnTo>
                    <a:lnTo>
                      <a:pt x="10964" y="14354"/>
                    </a:lnTo>
                    <a:lnTo>
                      <a:pt x="11194" y="14542"/>
                    </a:lnTo>
                    <a:lnTo>
                      <a:pt x="11194" y="14647"/>
                    </a:lnTo>
                    <a:lnTo>
                      <a:pt x="11278" y="14647"/>
                    </a:lnTo>
                    <a:lnTo>
                      <a:pt x="11341" y="14731"/>
                    </a:lnTo>
                    <a:lnTo>
                      <a:pt x="11320" y="14814"/>
                    </a:lnTo>
                    <a:lnTo>
                      <a:pt x="11215" y="14814"/>
                    </a:lnTo>
                    <a:lnTo>
                      <a:pt x="11194" y="14898"/>
                    </a:lnTo>
                    <a:lnTo>
                      <a:pt x="11299" y="15107"/>
                    </a:lnTo>
                    <a:lnTo>
                      <a:pt x="11403" y="15128"/>
                    </a:lnTo>
                    <a:lnTo>
                      <a:pt x="11508" y="15254"/>
                    </a:lnTo>
                    <a:lnTo>
                      <a:pt x="11550" y="15421"/>
                    </a:lnTo>
                    <a:lnTo>
                      <a:pt x="11529" y="15526"/>
                    </a:lnTo>
                    <a:lnTo>
                      <a:pt x="11655" y="15819"/>
                    </a:lnTo>
                    <a:lnTo>
                      <a:pt x="11613" y="15944"/>
                    </a:lnTo>
                    <a:lnTo>
                      <a:pt x="11655" y="16007"/>
                    </a:lnTo>
                    <a:lnTo>
                      <a:pt x="11634" y="16154"/>
                    </a:lnTo>
                    <a:lnTo>
                      <a:pt x="11613" y="16237"/>
                    </a:lnTo>
                    <a:lnTo>
                      <a:pt x="11529" y="16216"/>
                    </a:lnTo>
                    <a:lnTo>
                      <a:pt x="11508" y="16237"/>
                    </a:lnTo>
                    <a:lnTo>
                      <a:pt x="11592" y="16363"/>
                    </a:lnTo>
                    <a:lnTo>
                      <a:pt x="11655" y="16384"/>
                    </a:lnTo>
                    <a:lnTo>
                      <a:pt x="11717" y="16530"/>
                    </a:lnTo>
                    <a:lnTo>
                      <a:pt x="11822" y="16488"/>
                    </a:lnTo>
                    <a:lnTo>
                      <a:pt x="11927" y="16572"/>
                    </a:lnTo>
                    <a:lnTo>
                      <a:pt x="11927" y="16467"/>
                    </a:lnTo>
                    <a:lnTo>
                      <a:pt x="11864" y="16363"/>
                    </a:lnTo>
                    <a:lnTo>
                      <a:pt x="11927" y="16300"/>
                    </a:lnTo>
                    <a:lnTo>
                      <a:pt x="11968" y="16174"/>
                    </a:lnTo>
                    <a:lnTo>
                      <a:pt x="12073" y="16174"/>
                    </a:lnTo>
                    <a:lnTo>
                      <a:pt x="12136" y="16070"/>
                    </a:lnTo>
                    <a:lnTo>
                      <a:pt x="12240" y="16028"/>
                    </a:lnTo>
                    <a:lnTo>
                      <a:pt x="12261" y="15923"/>
                    </a:lnTo>
                    <a:lnTo>
                      <a:pt x="12366" y="15777"/>
                    </a:lnTo>
                    <a:lnTo>
                      <a:pt x="12596" y="15693"/>
                    </a:lnTo>
                    <a:lnTo>
                      <a:pt x="12638" y="15610"/>
                    </a:lnTo>
                    <a:lnTo>
                      <a:pt x="12680" y="15610"/>
                    </a:lnTo>
                    <a:lnTo>
                      <a:pt x="12868" y="15505"/>
                    </a:lnTo>
                    <a:lnTo>
                      <a:pt x="12910" y="15338"/>
                    </a:lnTo>
                    <a:lnTo>
                      <a:pt x="13077" y="15107"/>
                    </a:lnTo>
                    <a:lnTo>
                      <a:pt x="13224" y="15086"/>
                    </a:lnTo>
                    <a:lnTo>
                      <a:pt x="13307" y="14982"/>
                    </a:lnTo>
                    <a:lnTo>
                      <a:pt x="13266" y="14856"/>
                    </a:lnTo>
                    <a:lnTo>
                      <a:pt x="13287" y="14710"/>
                    </a:lnTo>
                    <a:lnTo>
                      <a:pt x="13370" y="14877"/>
                    </a:lnTo>
                    <a:lnTo>
                      <a:pt x="13370" y="15024"/>
                    </a:lnTo>
                    <a:lnTo>
                      <a:pt x="13370" y="15191"/>
                    </a:lnTo>
                    <a:lnTo>
                      <a:pt x="13287" y="15254"/>
                    </a:lnTo>
                    <a:lnTo>
                      <a:pt x="13266" y="15547"/>
                    </a:lnTo>
                    <a:lnTo>
                      <a:pt x="13015" y="15714"/>
                    </a:lnTo>
                    <a:lnTo>
                      <a:pt x="12973" y="15840"/>
                    </a:lnTo>
                    <a:lnTo>
                      <a:pt x="12910" y="15923"/>
                    </a:lnTo>
                    <a:lnTo>
                      <a:pt x="12910" y="16070"/>
                    </a:lnTo>
                    <a:lnTo>
                      <a:pt x="12784" y="16258"/>
                    </a:lnTo>
                    <a:lnTo>
                      <a:pt x="12805" y="16300"/>
                    </a:lnTo>
                    <a:lnTo>
                      <a:pt x="12743" y="16593"/>
                    </a:lnTo>
                    <a:lnTo>
                      <a:pt x="12450" y="16572"/>
                    </a:lnTo>
                    <a:lnTo>
                      <a:pt x="12387" y="16739"/>
                    </a:lnTo>
                    <a:lnTo>
                      <a:pt x="12324" y="16823"/>
                    </a:lnTo>
                    <a:lnTo>
                      <a:pt x="12324" y="16886"/>
                    </a:lnTo>
                    <a:lnTo>
                      <a:pt x="12491" y="16823"/>
                    </a:lnTo>
                    <a:lnTo>
                      <a:pt x="12659" y="16760"/>
                    </a:lnTo>
                    <a:lnTo>
                      <a:pt x="12868" y="16823"/>
                    </a:lnTo>
                    <a:lnTo>
                      <a:pt x="13056" y="16530"/>
                    </a:lnTo>
                    <a:lnTo>
                      <a:pt x="13098" y="16216"/>
                    </a:lnTo>
                    <a:lnTo>
                      <a:pt x="13266" y="16049"/>
                    </a:lnTo>
                    <a:lnTo>
                      <a:pt x="13307" y="16112"/>
                    </a:lnTo>
                    <a:lnTo>
                      <a:pt x="13307" y="16384"/>
                    </a:lnTo>
                    <a:lnTo>
                      <a:pt x="13370" y="16551"/>
                    </a:lnTo>
                    <a:lnTo>
                      <a:pt x="13307" y="16551"/>
                    </a:lnTo>
                    <a:lnTo>
                      <a:pt x="13328" y="16823"/>
                    </a:lnTo>
                    <a:lnTo>
                      <a:pt x="13203" y="17074"/>
                    </a:lnTo>
                    <a:lnTo>
                      <a:pt x="12994" y="17158"/>
                    </a:lnTo>
                    <a:lnTo>
                      <a:pt x="13015" y="17221"/>
                    </a:lnTo>
                    <a:lnTo>
                      <a:pt x="13161" y="17200"/>
                    </a:lnTo>
                    <a:lnTo>
                      <a:pt x="13307" y="17221"/>
                    </a:lnTo>
                    <a:lnTo>
                      <a:pt x="13391" y="17158"/>
                    </a:lnTo>
                    <a:lnTo>
                      <a:pt x="13496" y="17116"/>
                    </a:lnTo>
                    <a:lnTo>
                      <a:pt x="13600" y="17011"/>
                    </a:lnTo>
                    <a:lnTo>
                      <a:pt x="13705" y="17053"/>
                    </a:lnTo>
                    <a:lnTo>
                      <a:pt x="13789" y="17053"/>
                    </a:lnTo>
                    <a:lnTo>
                      <a:pt x="13705" y="17158"/>
                    </a:lnTo>
                    <a:lnTo>
                      <a:pt x="13642" y="17221"/>
                    </a:lnTo>
                    <a:lnTo>
                      <a:pt x="13538" y="17221"/>
                    </a:lnTo>
                    <a:lnTo>
                      <a:pt x="13517" y="17283"/>
                    </a:lnTo>
                    <a:lnTo>
                      <a:pt x="13621" y="17430"/>
                    </a:lnTo>
                    <a:lnTo>
                      <a:pt x="13684" y="17576"/>
                    </a:lnTo>
                    <a:lnTo>
                      <a:pt x="13747" y="17744"/>
                    </a:lnTo>
                    <a:lnTo>
                      <a:pt x="13747" y="17953"/>
                    </a:lnTo>
                    <a:lnTo>
                      <a:pt x="13726" y="18225"/>
                    </a:lnTo>
                    <a:lnTo>
                      <a:pt x="13600" y="18371"/>
                    </a:lnTo>
                    <a:lnTo>
                      <a:pt x="13621" y="18455"/>
                    </a:lnTo>
                    <a:lnTo>
                      <a:pt x="13600" y="18664"/>
                    </a:lnTo>
                    <a:lnTo>
                      <a:pt x="13705" y="18748"/>
                    </a:lnTo>
                    <a:lnTo>
                      <a:pt x="13789" y="18895"/>
                    </a:lnTo>
                    <a:lnTo>
                      <a:pt x="13810" y="19083"/>
                    </a:lnTo>
                    <a:lnTo>
                      <a:pt x="14019" y="19355"/>
                    </a:lnTo>
                    <a:lnTo>
                      <a:pt x="14165" y="19397"/>
                    </a:lnTo>
                    <a:lnTo>
                      <a:pt x="14270" y="19480"/>
                    </a:lnTo>
                    <a:lnTo>
                      <a:pt x="14333" y="19606"/>
                    </a:lnTo>
                    <a:lnTo>
                      <a:pt x="14437" y="19627"/>
                    </a:lnTo>
                    <a:lnTo>
                      <a:pt x="14458" y="19585"/>
                    </a:lnTo>
                    <a:lnTo>
                      <a:pt x="14542" y="19564"/>
                    </a:lnTo>
                    <a:lnTo>
                      <a:pt x="14688" y="19585"/>
                    </a:lnTo>
                    <a:lnTo>
                      <a:pt x="14835" y="19731"/>
                    </a:lnTo>
                    <a:lnTo>
                      <a:pt x="14960" y="19773"/>
                    </a:lnTo>
                    <a:lnTo>
                      <a:pt x="15086" y="19899"/>
                    </a:lnTo>
                    <a:lnTo>
                      <a:pt x="15107" y="20003"/>
                    </a:lnTo>
                    <a:lnTo>
                      <a:pt x="15212" y="20045"/>
                    </a:lnTo>
                    <a:lnTo>
                      <a:pt x="15358" y="20192"/>
                    </a:lnTo>
                    <a:lnTo>
                      <a:pt x="15421" y="20192"/>
                    </a:lnTo>
                    <a:lnTo>
                      <a:pt x="15463" y="20108"/>
                    </a:lnTo>
                    <a:lnTo>
                      <a:pt x="15693" y="20003"/>
                    </a:lnTo>
                    <a:lnTo>
                      <a:pt x="15776" y="19899"/>
                    </a:lnTo>
                    <a:lnTo>
                      <a:pt x="15902" y="19899"/>
                    </a:lnTo>
                    <a:lnTo>
                      <a:pt x="16048" y="19773"/>
                    </a:lnTo>
                    <a:lnTo>
                      <a:pt x="16153" y="19773"/>
                    </a:lnTo>
                    <a:lnTo>
                      <a:pt x="16195" y="19711"/>
                    </a:lnTo>
                    <a:lnTo>
                      <a:pt x="16153" y="19669"/>
                    </a:lnTo>
                    <a:lnTo>
                      <a:pt x="16048" y="19627"/>
                    </a:lnTo>
                    <a:lnTo>
                      <a:pt x="16090" y="19564"/>
                    </a:lnTo>
                    <a:lnTo>
                      <a:pt x="16320" y="19397"/>
                    </a:lnTo>
                    <a:lnTo>
                      <a:pt x="16509" y="19522"/>
                    </a:lnTo>
                    <a:lnTo>
                      <a:pt x="16509" y="19669"/>
                    </a:lnTo>
                    <a:lnTo>
                      <a:pt x="16258" y="19794"/>
                    </a:lnTo>
                    <a:lnTo>
                      <a:pt x="16320" y="19899"/>
                    </a:lnTo>
                    <a:lnTo>
                      <a:pt x="16404" y="19920"/>
                    </a:lnTo>
                    <a:lnTo>
                      <a:pt x="16467" y="19815"/>
                    </a:lnTo>
                    <a:lnTo>
                      <a:pt x="16572" y="19731"/>
                    </a:lnTo>
                    <a:lnTo>
                      <a:pt x="16676" y="19815"/>
                    </a:lnTo>
                    <a:lnTo>
                      <a:pt x="16676" y="19920"/>
                    </a:lnTo>
                    <a:lnTo>
                      <a:pt x="16613" y="19920"/>
                    </a:lnTo>
                    <a:lnTo>
                      <a:pt x="16509" y="20003"/>
                    </a:lnTo>
                    <a:lnTo>
                      <a:pt x="16655" y="20192"/>
                    </a:lnTo>
                    <a:lnTo>
                      <a:pt x="16676" y="20401"/>
                    </a:lnTo>
                    <a:lnTo>
                      <a:pt x="16760" y="20338"/>
                    </a:lnTo>
                    <a:lnTo>
                      <a:pt x="16844" y="20359"/>
                    </a:lnTo>
                    <a:lnTo>
                      <a:pt x="16844" y="20464"/>
                    </a:lnTo>
                    <a:lnTo>
                      <a:pt x="16927" y="20610"/>
                    </a:lnTo>
                    <a:lnTo>
                      <a:pt x="16990" y="20443"/>
                    </a:lnTo>
                    <a:lnTo>
                      <a:pt x="16990" y="20296"/>
                    </a:lnTo>
                    <a:lnTo>
                      <a:pt x="16885" y="20359"/>
                    </a:lnTo>
                    <a:lnTo>
                      <a:pt x="16885" y="20317"/>
                    </a:lnTo>
                    <a:lnTo>
                      <a:pt x="16948" y="20234"/>
                    </a:lnTo>
                    <a:lnTo>
                      <a:pt x="17241" y="20234"/>
                    </a:lnTo>
                    <a:lnTo>
                      <a:pt x="17262" y="20296"/>
                    </a:lnTo>
                    <a:lnTo>
                      <a:pt x="17304" y="20234"/>
                    </a:lnTo>
                    <a:lnTo>
                      <a:pt x="17450" y="20024"/>
                    </a:lnTo>
                    <a:lnTo>
                      <a:pt x="17764" y="19836"/>
                    </a:lnTo>
                    <a:lnTo>
                      <a:pt x="17911" y="19711"/>
                    </a:lnTo>
                    <a:lnTo>
                      <a:pt x="17827" y="19711"/>
                    </a:lnTo>
                    <a:lnTo>
                      <a:pt x="17764" y="19731"/>
                    </a:lnTo>
                    <a:lnTo>
                      <a:pt x="17785" y="19711"/>
                    </a:lnTo>
                    <a:lnTo>
                      <a:pt x="17681" y="19669"/>
                    </a:lnTo>
                    <a:lnTo>
                      <a:pt x="17932" y="19669"/>
                    </a:lnTo>
                    <a:lnTo>
                      <a:pt x="18183" y="19606"/>
                    </a:lnTo>
                    <a:lnTo>
                      <a:pt x="18622" y="19501"/>
                    </a:lnTo>
                    <a:lnTo>
                      <a:pt x="18957" y="19585"/>
                    </a:lnTo>
                    <a:lnTo>
                      <a:pt x="19124" y="19501"/>
                    </a:lnTo>
                    <a:lnTo>
                      <a:pt x="19124" y="19397"/>
                    </a:lnTo>
                    <a:lnTo>
                      <a:pt x="19229" y="19397"/>
                    </a:lnTo>
                    <a:lnTo>
                      <a:pt x="19333" y="19313"/>
                    </a:lnTo>
                    <a:lnTo>
                      <a:pt x="19438" y="19104"/>
                    </a:lnTo>
                    <a:lnTo>
                      <a:pt x="19375" y="18895"/>
                    </a:lnTo>
                    <a:lnTo>
                      <a:pt x="19375" y="18769"/>
                    </a:lnTo>
                    <a:lnTo>
                      <a:pt x="19585" y="18560"/>
                    </a:lnTo>
                    <a:lnTo>
                      <a:pt x="19585" y="18225"/>
                    </a:lnTo>
                    <a:lnTo>
                      <a:pt x="19668" y="18099"/>
                    </a:lnTo>
                    <a:lnTo>
                      <a:pt x="19710" y="17869"/>
                    </a:lnTo>
                    <a:lnTo>
                      <a:pt x="19815" y="17827"/>
                    </a:lnTo>
                    <a:lnTo>
                      <a:pt x="19815" y="17702"/>
                    </a:lnTo>
                    <a:lnTo>
                      <a:pt x="20170" y="17283"/>
                    </a:lnTo>
                    <a:lnTo>
                      <a:pt x="20275" y="17262"/>
                    </a:lnTo>
                    <a:lnTo>
                      <a:pt x="20317" y="17011"/>
                    </a:lnTo>
                    <a:lnTo>
                      <a:pt x="20442" y="16823"/>
                    </a:lnTo>
                    <a:lnTo>
                      <a:pt x="20547" y="16593"/>
                    </a:lnTo>
                    <a:lnTo>
                      <a:pt x="20694" y="16446"/>
                    </a:lnTo>
                    <a:lnTo>
                      <a:pt x="20652" y="16342"/>
                    </a:lnTo>
                    <a:lnTo>
                      <a:pt x="20756" y="16258"/>
                    </a:lnTo>
                    <a:lnTo>
                      <a:pt x="20861" y="16049"/>
                    </a:lnTo>
                    <a:lnTo>
                      <a:pt x="20798" y="15965"/>
                    </a:lnTo>
                    <a:lnTo>
                      <a:pt x="20966" y="15902"/>
                    </a:lnTo>
                    <a:lnTo>
                      <a:pt x="21070" y="15714"/>
                    </a:lnTo>
                    <a:lnTo>
                      <a:pt x="21154" y="15630"/>
                    </a:lnTo>
                    <a:lnTo>
                      <a:pt x="21258" y="15442"/>
                    </a:lnTo>
                    <a:lnTo>
                      <a:pt x="21426" y="15400"/>
                    </a:lnTo>
                    <a:lnTo>
                      <a:pt x="21530" y="15338"/>
                    </a:lnTo>
                    <a:lnTo>
                      <a:pt x="21342" y="15338"/>
                    </a:lnTo>
                    <a:lnTo>
                      <a:pt x="21384" y="15296"/>
                    </a:lnTo>
                    <a:lnTo>
                      <a:pt x="21593" y="15254"/>
                    </a:lnTo>
                    <a:lnTo>
                      <a:pt x="21782" y="15170"/>
                    </a:lnTo>
                    <a:lnTo>
                      <a:pt x="21802" y="15003"/>
                    </a:lnTo>
                    <a:lnTo>
                      <a:pt x="21782" y="14961"/>
                    </a:lnTo>
                    <a:lnTo>
                      <a:pt x="21802" y="14814"/>
                    </a:lnTo>
                    <a:lnTo>
                      <a:pt x="22012" y="14689"/>
                    </a:lnTo>
                    <a:lnTo>
                      <a:pt x="22012" y="14563"/>
                    </a:lnTo>
                    <a:lnTo>
                      <a:pt x="22158" y="14501"/>
                    </a:lnTo>
                    <a:lnTo>
                      <a:pt x="22284" y="14291"/>
                    </a:lnTo>
                    <a:lnTo>
                      <a:pt x="22263" y="14187"/>
                    </a:lnTo>
                    <a:lnTo>
                      <a:pt x="22305" y="14019"/>
                    </a:lnTo>
                    <a:lnTo>
                      <a:pt x="22284" y="13957"/>
                    </a:lnTo>
                    <a:lnTo>
                      <a:pt x="22284" y="13852"/>
                    </a:lnTo>
                    <a:lnTo>
                      <a:pt x="22430" y="13496"/>
                    </a:lnTo>
                    <a:lnTo>
                      <a:pt x="22493" y="13287"/>
                    </a:lnTo>
                    <a:lnTo>
                      <a:pt x="22702" y="12910"/>
                    </a:lnTo>
                    <a:lnTo>
                      <a:pt x="22702" y="12785"/>
                    </a:lnTo>
                    <a:lnTo>
                      <a:pt x="22807" y="12492"/>
                    </a:lnTo>
                    <a:lnTo>
                      <a:pt x="22953" y="12366"/>
                    </a:lnTo>
                    <a:lnTo>
                      <a:pt x="23016" y="12199"/>
                    </a:lnTo>
                    <a:lnTo>
                      <a:pt x="22953" y="12053"/>
                    </a:lnTo>
                    <a:lnTo>
                      <a:pt x="23058" y="11927"/>
                    </a:lnTo>
                    <a:lnTo>
                      <a:pt x="22995" y="11655"/>
                    </a:lnTo>
                    <a:lnTo>
                      <a:pt x="22995" y="11529"/>
                    </a:lnTo>
                    <a:lnTo>
                      <a:pt x="22911" y="11320"/>
                    </a:lnTo>
                    <a:lnTo>
                      <a:pt x="22891" y="11236"/>
                    </a:lnTo>
                    <a:lnTo>
                      <a:pt x="22849" y="11111"/>
                    </a:lnTo>
                    <a:lnTo>
                      <a:pt x="22911" y="11069"/>
                    </a:lnTo>
                    <a:lnTo>
                      <a:pt x="22911" y="10923"/>
                    </a:lnTo>
                    <a:lnTo>
                      <a:pt x="23016" y="10776"/>
                    </a:lnTo>
                    <a:lnTo>
                      <a:pt x="23016" y="10713"/>
                    </a:lnTo>
                    <a:lnTo>
                      <a:pt x="22995" y="10379"/>
                    </a:lnTo>
                    <a:lnTo>
                      <a:pt x="23058" y="10253"/>
                    </a:lnTo>
                    <a:lnTo>
                      <a:pt x="23016" y="10190"/>
                    </a:lnTo>
                    <a:lnTo>
                      <a:pt x="22995" y="10065"/>
                    </a:lnTo>
                    <a:lnTo>
                      <a:pt x="22995" y="9856"/>
                    </a:lnTo>
                    <a:lnTo>
                      <a:pt x="22932" y="9835"/>
                    </a:lnTo>
                    <a:lnTo>
                      <a:pt x="22995" y="9688"/>
                    </a:lnTo>
                    <a:lnTo>
                      <a:pt x="22891" y="9667"/>
                    </a:lnTo>
                    <a:lnTo>
                      <a:pt x="22828" y="9542"/>
                    </a:lnTo>
                    <a:lnTo>
                      <a:pt x="22828" y="9416"/>
                    </a:lnTo>
                    <a:lnTo>
                      <a:pt x="22702" y="9312"/>
                    </a:lnTo>
                    <a:lnTo>
                      <a:pt x="22619" y="9144"/>
                    </a:lnTo>
                    <a:lnTo>
                      <a:pt x="22598" y="8956"/>
                    </a:lnTo>
                    <a:lnTo>
                      <a:pt x="22514" y="8830"/>
                    </a:lnTo>
                    <a:lnTo>
                      <a:pt x="22430" y="8830"/>
                    </a:lnTo>
                    <a:lnTo>
                      <a:pt x="22367" y="8851"/>
                    </a:lnTo>
                    <a:lnTo>
                      <a:pt x="22284" y="8809"/>
                    </a:lnTo>
                    <a:lnTo>
                      <a:pt x="22263" y="8642"/>
                    </a:lnTo>
                    <a:lnTo>
                      <a:pt x="22200" y="8621"/>
                    </a:lnTo>
                    <a:lnTo>
                      <a:pt x="22179" y="8537"/>
                    </a:lnTo>
                    <a:lnTo>
                      <a:pt x="22054" y="8412"/>
                    </a:lnTo>
                    <a:lnTo>
                      <a:pt x="21970" y="8370"/>
                    </a:lnTo>
                    <a:lnTo>
                      <a:pt x="22012" y="8265"/>
                    </a:lnTo>
                    <a:lnTo>
                      <a:pt x="21949" y="8119"/>
                    </a:lnTo>
                    <a:lnTo>
                      <a:pt x="22054" y="7993"/>
                    </a:lnTo>
                    <a:lnTo>
                      <a:pt x="22074" y="7805"/>
                    </a:lnTo>
                    <a:lnTo>
                      <a:pt x="22012" y="7742"/>
                    </a:lnTo>
                    <a:lnTo>
                      <a:pt x="22054" y="7638"/>
                    </a:lnTo>
                    <a:lnTo>
                      <a:pt x="21970" y="7575"/>
                    </a:lnTo>
                    <a:lnTo>
                      <a:pt x="21949" y="7638"/>
                    </a:lnTo>
                    <a:lnTo>
                      <a:pt x="21991" y="7679"/>
                    </a:lnTo>
                    <a:lnTo>
                      <a:pt x="21949" y="7763"/>
                    </a:lnTo>
                    <a:lnTo>
                      <a:pt x="21677" y="7533"/>
                    </a:lnTo>
                    <a:lnTo>
                      <a:pt x="21635" y="7366"/>
                    </a:lnTo>
                    <a:lnTo>
                      <a:pt x="21572" y="7387"/>
                    </a:lnTo>
                    <a:lnTo>
                      <a:pt x="21572" y="7470"/>
                    </a:lnTo>
                    <a:lnTo>
                      <a:pt x="21551" y="7575"/>
                    </a:lnTo>
                    <a:lnTo>
                      <a:pt x="21593" y="7763"/>
                    </a:lnTo>
                    <a:lnTo>
                      <a:pt x="21468" y="7596"/>
                    </a:lnTo>
                    <a:lnTo>
                      <a:pt x="21426" y="7659"/>
                    </a:lnTo>
                    <a:lnTo>
                      <a:pt x="21426" y="7554"/>
                    </a:lnTo>
                    <a:lnTo>
                      <a:pt x="21363" y="7470"/>
                    </a:lnTo>
                    <a:lnTo>
                      <a:pt x="21342" y="7135"/>
                    </a:lnTo>
                    <a:lnTo>
                      <a:pt x="21384" y="7115"/>
                    </a:lnTo>
                    <a:lnTo>
                      <a:pt x="21384" y="7031"/>
                    </a:lnTo>
                    <a:lnTo>
                      <a:pt x="21279" y="6947"/>
                    </a:lnTo>
                    <a:lnTo>
                      <a:pt x="21321" y="6863"/>
                    </a:lnTo>
                    <a:lnTo>
                      <a:pt x="21238" y="6801"/>
                    </a:lnTo>
                    <a:lnTo>
                      <a:pt x="21258" y="6696"/>
                    </a:lnTo>
                    <a:lnTo>
                      <a:pt x="21070" y="6529"/>
                    </a:lnTo>
                    <a:lnTo>
                      <a:pt x="21028" y="6424"/>
                    </a:lnTo>
                    <a:lnTo>
                      <a:pt x="21028" y="6299"/>
                    </a:lnTo>
                    <a:lnTo>
                      <a:pt x="21133" y="6319"/>
                    </a:lnTo>
                    <a:lnTo>
                      <a:pt x="21133" y="6194"/>
                    </a:lnTo>
                    <a:lnTo>
                      <a:pt x="21028" y="6027"/>
                    </a:lnTo>
                    <a:lnTo>
                      <a:pt x="20966" y="6068"/>
                    </a:lnTo>
                    <a:lnTo>
                      <a:pt x="20861" y="6068"/>
                    </a:lnTo>
                    <a:lnTo>
                      <a:pt x="20756" y="5880"/>
                    </a:lnTo>
                    <a:lnTo>
                      <a:pt x="20694" y="5880"/>
                    </a:lnTo>
                    <a:lnTo>
                      <a:pt x="20589" y="5796"/>
                    </a:lnTo>
                    <a:lnTo>
                      <a:pt x="20505" y="5859"/>
                    </a:lnTo>
                    <a:lnTo>
                      <a:pt x="20484" y="5796"/>
                    </a:lnTo>
                    <a:lnTo>
                      <a:pt x="20338" y="5754"/>
                    </a:lnTo>
                    <a:lnTo>
                      <a:pt x="20275" y="5817"/>
                    </a:lnTo>
                    <a:lnTo>
                      <a:pt x="20317" y="5713"/>
                    </a:lnTo>
                    <a:lnTo>
                      <a:pt x="20442" y="5692"/>
                    </a:lnTo>
                    <a:lnTo>
                      <a:pt x="20442" y="5608"/>
                    </a:lnTo>
                    <a:lnTo>
                      <a:pt x="20422" y="5545"/>
                    </a:lnTo>
                    <a:lnTo>
                      <a:pt x="20296" y="5566"/>
                    </a:lnTo>
                    <a:lnTo>
                      <a:pt x="20191" y="5545"/>
                    </a:lnTo>
                    <a:lnTo>
                      <a:pt x="20170" y="5482"/>
                    </a:lnTo>
                    <a:lnTo>
                      <a:pt x="20087" y="5482"/>
                    </a:lnTo>
                    <a:lnTo>
                      <a:pt x="19857" y="5336"/>
                    </a:lnTo>
                    <a:lnTo>
                      <a:pt x="19752" y="5127"/>
                    </a:lnTo>
                    <a:lnTo>
                      <a:pt x="19710" y="4918"/>
                    </a:lnTo>
                    <a:lnTo>
                      <a:pt x="19668" y="4771"/>
                    </a:lnTo>
                    <a:lnTo>
                      <a:pt x="19668" y="4666"/>
                    </a:lnTo>
                    <a:lnTo>
                      <a:pt x="19710" y="4646"/>
                    </a:lnTo>
                    <a:lnTo>
                      <a:pt x="19773" y="4415"/>
                    </a:lnTo>
                    <a:lnTo>
                      <a:pt x="19689" y="4122"/>
                    </a:lnTo>
                    <a:lnTo>
                      <a:pt x="19647" y="3976"/>
                    </a:lnTo>
                    <a:lnTo>
                      <a:pt x="19689" y="3934"/>
                    </a:lnTo>
                    <a:lnTo>
                      <a:pt x="19606" y="3892"/>
                    </a:lnTo>
                    <a:lnTo>
                      <a:pt x="19543" y="3892"/>
                    </a:lnTo>
                    <a:lnTo>
                      <a:pt x="19438" y="3662"/>
                    </a:lnTo>
                    <a:lnTo>
                      <a:pt x="19438" y="3369"/>
                    </a:lnTo>
                    <a:lnTo>
                      <a:pt x="19459" y="3348"/>
                    </a:lnTo>
                    <a:lnTo>
                      <a:pt x="19459" y="3265"/>
                    </a:lnTo>
                    <a:lnTo>
                      <a:pt x="19396" y="3202"/>
                    </a:lnTo>
                    <a:lnTo>
                      <a:pt x="19375" y="2846"/>
                    </a:lnTo>
                    <a:lnTo>
                      <a:pt x="19438" y="2762"/>
                    </a:lnTo>
                    <a:lnTo>
                      <a:pt x="19375" y="2637"/>
                    </a:lnTo>
                    <a:lnTo>
                      <a:pt x="19438" y="2616"/>
                    </a:lnTo>
                    <a:lnTo>
                      <a:pt x="19438" y="2532"/>
                    </a:lnTo>
                    <a:lnTo>
                      <a:pt x="19250" y="2323"/>
                    </a:lnTo>
                    <a:lnTo>
                      <a:pt x="19124" y="2260"/>
                    </a:lnTo>
                    <a:lnTo>
                      <a:pt x="19145" y="2218"/>
                    </a:lnTo>
                    <a:lnTo>
                      <a:pt x="19020" y="2093"/>
                    </a:lnTo>
                    <a:lnTo>
                      <a:pt x="18915" y="2156"/>
                    </a:lnTo>
                    <a:lnTo>
                      <a:pt x="18852" y="2114"/>
                    </a:lnTo>
                    <a:lnTo>
                      <a:pt x="18769" y="2239"/>
                    </a:lnTo>
                    <a:lnTo>
                      <a:pt x="18706" y="2239"/>
                    </a:lnTo>
                    <a:lnTo>
                      <a:pt x="18559" y="2051"/>
                    </a:lnTo>
                    <a:lnTo>
                      <a:pt x="18601" y="1988"/>
                    </a:lnTo>
                    <a:lnTo>
                      <a:pt x="18517" y="1800"/>
                    </a:lnTo>
                    <a:lnTo>
                      <a:pt x="18538" y="1591"/>
                    </a:lnTo>
                    <a:lnTo>
                      <a:pt x="18517" y="1319"/>
                    </a:lnTo>
                    <a:lnTo>
                      <a:pt x="18497" y="1361"/>
                    </a:lnTo>
                    <a:lnTo>
                      <a:pt x="18434" y="1256"/>
                    </a:lnTo>
                    <a:lnTo>
                      <a:pt x="18497" y="1151"/>
                    </a:lnTo>
                    <a:lnTo>
                      <a:pt x="18413" y="1047"/>
                    </a:lnTo>
                    <a:lnTo>
                      <a:pt x="18392" y="942"/>
                    </a:lnTo>
                    <a:lnTo>
                      <a:pt x="18329" y="900"/>
                    </a:lnTo>
                    <a:lnTo>
                      <a:pt x="18329" y="754"/>
                    </a:lnTo>
                    <a:lnTo>
                      <a:pt x="18413" y="670"/>
                    </a:lnTo>
                    <a:lnTo>
                      <a:pt x="18329" y="649"/>
                    </a:lnTo>
                    <a:lnTo>
                      <a:pt x="18225" y="670"/>
                    </a:lnTo>
                    <a:lnTo>
                      <a:pt x="18141" y="586"/>
                    </a:lnTo>
                    <a:lnTo>
                      <a:pt x="18204" y="314"/>
                    </a:lnTo>
                    <a:lnTo>
                      <a:pt x="18183" y="252"/>
                    </a:lnTo>
                    <a:lnTo>
                      <a:pt x="18120" y="105"/>
                    </a:lnTo>
                    <a:lnTo>
                      <a:pt x="18015" y="63"/>
                    </a:lnTo>
                    <a:lnTo>
                      <a:pt x="1801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976" name="Google Shape;976;p70"/>
              <p:cNvSpPr/>
              <p:nvPr/>
            </p:nvSpPr>
            <p:spPr>
              <a:xfrm>
                <a:off x="5683950" y="3957275"/>
                <a:ext cx="54950" cy="71175"/>
              </a:xfrm>
              <a:custGeom>
                <a:avLst/>
                <a:gdLst/>
                <a:ahLst/>
                <a:cxnLst/>
                <a:rect l="l" t="t" r="r" b="b"/>
                <a:pathLst>
                  <a:path w="2198" h="2847" extrusionOk="0">
                    <a:moveTo>
                      <a:pt x="168" y="1"/>
                    </a:moveTo>
                    <a:lnTo>
                      <a:pt x="126" y="64"/>
                    </a:lnTo>
                    <a:lnTo>
                      <a:pt x="126" y="189"/>
                    </a:lnTo>
                    <a:lnTo>
                      <a:pt x="105" y="210"/>
                    </a:lnTo>
                    <a:lnTo>
                      <a:pt x="105" y="336"/>
                    </a:lnTo>
                    <a:lnTo>
                      <a:pt x="126" y="587"/>
                    </a:lnTo>
                    <a:lnTo>
                      <a:pt x="105" y="733"/>
                    </a:lnTo>
                    <a:lnTo>
                      <a:pt x="126" y="1005"/>
                    </a:lnTo>
                    <a:lnTo>
                      <a:pt x="168" y="1214"/>
                    </a:lnTo>
                    <a:lnTo>
                      <a:pt x="126" y="1361"/>
                    </a:lnTo>
                    <a:lnTo>
                      <a:pt x="189" y="1382"/>
                    </a:lnTo>
                    <a:lnTo>
                      <a:pt x="189" y="1466"/>
                    </a:lnTo>
                    <a:lnTo>
                      <a:pt x="294" y="1570"/>
                    </a:lnTo>
                    <a:lnTo>
                      <a:pt x="168" y="1570"/>
                    </a:lnTo>
                    <a:lnTo>
                      <a:pt x="64" y="1466"/>
                    </a:lnTo>
                    <a:lnTo>
                      <a:pt x="1" y="1570"/>
                    </a:lnTo>
                    <a:lnTo>
                      <a:pt x="1" y="1779"/>
                    </a:lnTo>
                    <a:lnTo>
                      <a:pt x="85" y="1842"/>
                    </a:lnTo>
                    <a:lnTo>
                      <a:pt x="64" y="1884"/>
                    </a:lnTo>
                    <a:lnTo>
                      <a:pt x="64" y="2198"/>
                    </a:lnTo>
                    <a:lnTo>
                      <a:pt x="105" y="2261"/>
                    </a:lnTo>
                    <a:lnTo>
                      <a:pt x="85" y="2303"/>
                    </a:lnTo>
                    <a:lnTo>
                      <a:pt x="105" y="2470"/>
                    </a:lnTo>
                    <a:lnTo>
                      <a:pt x="210" y="2491"/>
                    </a:lnTo>
                    <a:lnTo>
                      <a:pt x="168" y="2575"/>
                    </a:lnTo>
                    <a:lnTo>
                      <a:pt x="168" y="2700"/>
                    </a:lnTo>
                    <a:lnTo>
                      <a:pt x="210" y="2721"/>
                    </a:lnTo>
                    <a:lnTo>
                      <a:pt x="315" y="2700"/>
                    </a:lnTo>
                    <a:lnTo>
                      <a:pt x="398" y="2784"/>
                    </a:lnTo>
                    <a:lnTo>
                      <a:pt x="503" y="2637"/>
                    </a:lnTo>
                    <a:lnTo>
                      <a:pt x="503" y="2742"/>
                    </a:lnTo>
                    <a:lnTo>
                      <a:pt x="545" y="2847"/>
                    </a:lnTo>
                    <a:lnTo>
                      <a:pt x="649" y="2847"/>
                    </a:lnTo>
                    <a:lnTo>
                      <a:pt x="754" y="2700"/>
                    </a:lnTo>
                    <a:lnTo>
                      <a:pt x="796" y="2595"/>
                    </a:lnTo>
                    <a:lnTo>
                      <a:pt x="838" y="2407"/>
                    </a:lnTo>
                    <a:lnTo>
                      <a:pt x="921" y="2491"/>
                    </a:lnTo>
                    <a:lnTo>
                      <a:pt x="942" y="2428"/>
                    </a:lnTo>
                    <a:lnTo>
                      <a:pt x="1047" y="2365"/>
                    </a:lnTo>
                    <a:lnTo>
                      <a:pt x="1110" y="2219"/>
                    </a:lnTo>
                    <a:lnTo>
                      <a:pt x="1110" y="2365"/>
                    </a:lnTo>
                    <a:lnTo>
                      <a:pt x="1173" y="2386"/>
                    </a:lnTo>
                    <a:lnTo>
                      <a:pt x="1235" y="2282"/>
                    </a:lnTo>
                    <a:lnTo>
                      <a:pt x="1340" y="2261"/>
                    </a:lnTo>
                    <a:lnTo>
                      <a:pt x="1382" y="2303"/>
                    </a:lnTo>
                    <a:lnTo>
                      <a:pt x="1361" y="2407"/>
                    </a:lnTo>
                    <a:lnTo>
                      <a:pt x="1256" y="2365"/>
                    </a:lnTo>
                    <a:lnTo>
                      <a:pt x="1256" y="2512"/>
                    </a:lnTo>
                    <a:lnTo>
                      <a:pt x="1361" y="2470"/>
                    </a:lnTo>
                    <a:lnTo>
                      <a:pt x="1424" y="2491"/>
                    </a:lnTo>
                    <a:lnTo>
                      <a:pt x="1549" y="2303"/>
                    </a:lnTo>
                    <a:lnTo>
                      <a:pt x="1549" y="2219"/>
                    </a:lnTo>
                    <a:lnTo>
                      <a:pt x="1466" y="2177"/>
                    </a:lnTo>
                    <a:lnTo>
                      <a:pt x="1549" y="2072"/>
                    </a:lnTo>
                    <a:lnTo>
                      <a:pt x="1549" y="1947"/>
                    </a:lnTo>
                    <a:lnTo>
                      <a:pt x="1633" y="1947"/>
                    </a:lnTo>
                    <a:lnTo>
                      <a:pt x="1675" y="1884"/>
                    </a:lnTo>
                    <a:lnTo>
                      <a:pt x="1675" y="1633"/>
                    </a:lnTo>
                    <a:lnTo>
                      <a:pt x="1758" y="1570"/>
                    </a:lnTo>
                    <a:lnTo>
                      <a:pt x="1800" y="1466"/>
                    </a:lnTo>
                    <a:lnTo>
                      <a:pt x="1842" y="1633"/>
                    </a:lnTo>
                    <a:lnTo>
                      <a:pt x="1863" y="1696"/>
                    </a:lnTo>
                    <a:lnTo>
                      <a:pt x="1905" y="1570"/>
                    </a:lnTo>
                    <a:lnTo>
                      <a:pt x="1905" y="1466"/>
                    </a:lnTo>
                    <a:lnTo>
                      <a:pt x="1947" y="1424"/>
                    </a:lnTo>
                    <a:lnTo>
                      <a:pt x="1905" y="1256"/>
                    </a:lnTo>
                    <a:lnTo>
                      <a:pt x="1989" y="1131"/>
                    </a:lnTo>
                    <a:lnTo>
                      <a:pt x="1989" y="922"/>
                    </a:lnTo>
                    <a:lnTo>
                      <a:pt x="2093" y="796"/>
                    </a:lnTo>
                    <a:lnTo>
                      <a:pt x="2156" y="503"/>
                    </a:lnTo>
                    <a:lnTo>
                      <a:pt x="2198" y="398"/>
                    </a:lnTo>
                    <a:lnTo>
                      <a:pt x="2072" y="294"/>
                    </a:lnTo>
                    <a:lnTo>
                      <a:pt x="1947" y="294"/>
                    </a:lnTo>
                    <a:lnTo>
                      <a:pt x="1947" y="315"/>
                    </a:lnTo>
                    <a:lnTo>
                      <a:pt x="1884" y="419"/>
                    </a:lnTo>
                    <a:lnTo>
                      <a:pt x="1863" y="398"/>
                    </a:lnTo>
                    <a:lnTo>
                      <a:pt x="1800" y="398"/>
                    </a:lnTo>
                    <a:lnTo>
                      <a:pt x="1738" y="440"/>
                    </a:lnTo>
                    <a:lnTo>
                      <a:pt x="1675" y="503"/>
                    </a:lnTo>
                    <a:lnTo>
                      <a:pt x="1340" y="482"/>
                    </a:lnTo>
                    <a:lnTo>
                      <a:pt x="1256" y="524"/>
                    </a:lnTo>
                    <a:lnTo>
                      <a:pt x="1256" y="629"/>
                    </a:lnTo>
                    <a:lnTo>
                      <a:pt x="1173" y="545"/>
                    </a:lnTo>
                    <a:lnTo>
                      <a:pt x="1068" y="545"/>
                    </a:lnTo>
                    <a:lnTo>
                      <a:pt x="1005" y="608"/>
                    </a:lnTo>
                    <a:lnTo>
                      <a:pt x="901" y="524"/>
                    </a:lnTo>
                    <a:lnTo>
                      <a:pt x="733" y="398"/>
                    </a:lnTo>
                    <a:lnTo>
                      <a:pt x="524" y="294"/>
                    </a:lnTo>
                    <a:lnTo>
                      <a:pt x="524" y="106"/>
                    </a:lnTo>
                    <a:lnTo>
                      <a:pt x="482" y="168"/>
                    </a:lnTo>
                    <a:lnTo>
                      <a:pt x="440" y="210"/>
                    </a:lnTo>
                    <a:lnTo>
                      <a:pt x="377" y="126"/>
                    </a:lnTo>
                    <a:lnTo>
                      <a:pt x="273" y="85"/>
                    </a:lnTo>
                    <a:lnTo>
                      <a:pt x="16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7" name="Google Shape;977;p70"/>
            <p:cNvGrpSpPr/>
            <p:nvPr/>
          </p:nvGrpSpPr>
          <p:grpSpPr>
            <a:xfrm>
              <a:off x="4824403" y="3421846"/>
              <a:ext cx="110132" cy="130647"/>
              <a:chOff x="5952300" y="3852150"/>
              <a:chExt cx="231225" cy="287200"/>
            </a:xfrm>
          </p:grpSpPr>
          <p:sp>
            <p:nvSpPr>
              <p:cNvPr id="978" name="Google Shape;978;p70"/>
              <p:cNvSpPr/>
              <p:nvPr/>
            </p:nvSpPr>
            <p:spPr>
              <a:xfrm>
                <a:off x="5952300" y="3996525"/>
                <a:ext cx="145450" cy="142825"/>
              </a:xfrm>
              <a:custGeom>
                <a:avLst/>
                <a:gdLst/>
                <a:ahLst/>
                <a:cxnLst/>
                <a:rect l="l" t="t" r="r" b="b"/>
                <a:pathLst>
                  <a:path w="5818" h="5713" extrusionOk="0">
                    <a:moveTo>
                      <a:pt x="5064" y="0"/>
                    </a:moveTo>
                    <a:lnTo>
                      <a:pt x="4918" y="105"/>
                    </a:lnTo>
                    <a:lnTo>
                      <a:pt x="4834" y="126"/>
                    </a:lnTo>
                    <a:lnTo>
                      <a:pt x="4729" y="209"/>
                    </a:lnTo>
                    <a:lnTo>
                      <a:pt x="4729" y="377"/>
                    </a:lnTo>
                    <a:lnTo>
                      <a:pt x="4625" y="628"/>
                    </a:lnTo>
                    <a:lnTo>
                      <a:pt x="4520" y="753"/>
                    </a:lnTo>
                    <a:lnTo>
                      <a:pt x="4457" y="774"/>
                    </a:lnTo>
                    <a:lnTo>
                      <a:pt x="4332" y="942"/>
                    </a:lnTo>
                    <a:lnTo>
                      <a:pt x="4290" y="1025"/>
                    </a:lnTo>
                    <a:lnTo>
                      <a:pt x="4185" y="1067"/>
                    </a:lnTo>
                    <a:lnTo>
                      <a:pt x="4081" y="1046"/>
                    </a:lnTo>
                    <a:lnTo>
                      <a:pt x="3976" y="1130"/>
                    </a:lnTo>
                    <a:lnTo>
                      <a:pt x="3934" y="1235"/>
                    </a:lnTo>
                    <a:lnTo>
                      <a:pt x="3934" y="1339"/>
                    </a:lnTo>
                    <a:lnTo>
                      <a:pt x="3892" y="1360"/>
                    </a:lnTo>
                    <a:lnTo>
                      <a:pt x="3788" y="1465"/>
                    </a:lnTo>
                    <a:lnTo>
                      <a:pt x="3788" y="1590"/>
                    </a:lnTo>
                    <a:lnTo>
                      <a:pt x="3725" y="1674"/>
                    </a:lnTo>
                    <a:lnTo>
                      <a:pt x="3704" y="1758"/>
                    </a:lnTo>
                    <a:lnTo>
                      <a:pt x="3495" y="2009"/>
                    </a:lnTo>
                    <a:lnTo>
                      <a:pt x="3286" y="2176"/>
                    </a:lnTo>
                    <a:lnTo>
                      <a:pt x="3160" y="2197"/>
                    </a:lnTo>
                    <a:lnTo>
                      <a:pt x="2993" y="2281"/>
                    </a:lnTo>
                    <a:lnTo>
                      <a:pt x="2993" y="2344"/>
                    </a:lnTo>
                    <a:lnTo>
                      <a:pt x="2888" y="2344"/>
                    </a:lnTo>
                    <a:lnTo>
                      <a:pt x="2679" y="2469"/>
                    </a:lnTo>
                    <a:lnTo>
                      <a:pt x="2512" y="2616"/>
                    </a:lnTo>
                    <a:lnTo>
                      <a:pt x="2407" y="2637"/>
                    </a:lnTo>
                    <a:lnTo>
                      <a:pt x="2198" y="2783"/>
                    </a:lnTo>
                    <a:lnTo>
                      <a:pt x="2156" y="2846"/>
                    </a:lnTo>
                    <a:lnTo>
                      <a:pt x="2219" y="2929"/>
                    </a:lnTo>
                    <a:lnTo>
                      <a:pt x="2219" y="3055"/>
                    </a:lnTo>
                    <a:lnTo>
                      <a:pt x="2114" y="2950"/>
                    </a:lnTo>
                    <a:lnTo>
                      <a:pt x="2093" y="2929"/>
                    </a:lnTo>
                    <a:lnTo>
                      <a:pt x="1988" y="2950"/>
                    </a:lnTo>
                    <a:lnTo>
                      <a:pt x="1884" y="2992"/>
                    </a:lnTo>
                    <a:lnTo>
                      <a:pt x="1821" y="2950"/>
                    </a:lnTo>
                    <a:lnTo>
                      <a:pt x="1737" y="2950"/>
                    </a:lnTo>
                    <a:lnTo>
                      <a:pt x="1570" y="3118"/>
                    </a:lnTo>
                    <a:lnTo>
                      <a:pt x="1507" y="3201"/>
                    </a:lnTo>
                    <a:lnTo>
                      <a:pt x="1361" y="3327"/>
                    </a:lnTo>
                    <a:lnTo>
                      <a:pt x="1277" y="3348"/>
                    </a:lnTo>
                    <a:lnTo>
                      <a:pt x="1172" y="3453"/>
                    </a:lnTo>
                    <a:lnTo>
                      <a:pt x="1151" y="3620"/>
                    </a:lnTo>
                    <a:lnTo>
                      <a:pt x="1110" y="3536"/>
                    </a:lnTo>
                    <a:lnTo>
                      <a:pt x="1068" y="3473"/>
                    </a:lnTo>
                    <a:lnTo>
                      <a:pt x="1005" y="3557"/>
                    </a:lnTo>
                    <a:lnTo>
                      <a:pt x="942" y="3620"/>
                    </a:lnTo>
                    <a:lnTo>
                      <a:pt x="942" y="3746"/>
                    </a:lnTo>
                    <a:lnTo>
                      <a:pt x="879" y="3787"/>
                    </a:lnTo>
                    <a:lnTo>
                      <a:pt x="838" y="3766"/>
                    </a:lnTo>
                    <a:lnTo>
                      <a:pt x="670" y="3955"/>
                    </a:lnTo>
                    <a:lnTo>
                      <a:pt x="628" y="3955"/>
                    </a:lnTo>
                    <a:lnTo>
                      <a:pt x="566" y="4038"/>
                    </a:lnTo>
                    <a:lnTo>
                      <a:pt x="566" y="4206"/>
                    </a:lnTo>
                    <a:lnTo>
                      <a:pt x="524" y="4269"/>
                    </a:lnTo>
                    <a:lnTo>
                      <a:pt x="461" y="4164"/>
                    </a:lnTo>
                    <a:lnTo>
                      <a:pt x="419" y="4164"/>
                    </a:lnTo>
                    <a:lnTo>
                      <a:pt x="377" y="4206"/>
                    </a:lnTo>
                    <a:lnTo>
                      <a:pt x="335" y="4248"/>
                    </a:lnTo>
                    <a:lnTo>
                      <a:pt x="252" y="4415"/>
                    </a:lnTo>
                    <a:lnTo>
                      <a:pt x="252" y="4478"/>
                    </a:lnTo>
                    <a:lnTo>
                      <a:pt x="335" y="4582"/>
                    </a:lnTo>
                    <a:lnTo>
                      <a:pt x="377" y="4624"/>
                    </a:lnTo>
                    <a:lnTo>
                      <a:pt x="335" y="4666"/>
                    </a:lnTo>
                    <a:lnTo>
                      <a:pt x="252" y="4666"/>
                    </a:lnTo>
                    <a:lnTo>
                      <a:pt x="126" y="4687"/>
                    </a:lnTo>
                    <a:lnTo>
                      <a:pt x="1" y="4813"/>
                    </a:lnTo>
                    <a:lnTo>
                      <a:pt x="43" y="4834"/>
                    </a:lnTo>
                    <a:lnTo>
                      <a:pt x="126" y="4834"/>
                    </a:lnTo>
                    <a:lnTo>
                      <a:pt x="43" y="4896"/>
                    </a:lnTo>
                    <a:lnTo>
                      <a:pt x="43" y="5001"/>
                    </a:lnTo>
                    <a:lnTo>
                      <a:pt x="126" y="5085"/>
                    </a:lnTo>
                    <a:lnTo>
                      <a:pt x="168" y="5106"/>
                    </a:lnTo>
                    <a:lnTo>
                      <a:pt x="315" y="5106"/>
                    </a:lnTo>
                    <a:lnTo>
                      <a:pt x="335" y="5147"/>
                    </a:lnTo>
                    <a:lnTo>
                      <a:pt x="356" y="5147"/>
                    </a:lnTo>
                    <a:lnTo>
                      <a:pt x="377" y="5085"/>
                    </a:lnTo>
                    <a:lnTo>
                      <a:pt x="440" y="5085"/>
                    </a:lnTo>
                    <a:lnTo>
                      <a:pt x="524" y="5126"/>
                    </a:lnTo>
                    <a:lnTo>
                      <a:pt x="566" y="5210"/>
                    </a:lnTo>
                    <a:lnTo>
                      <a:pt x="545" y="5252"/>
                    </a:lnTo>
                    <a:lnTo>
                      <a:pt x="587" y="5315"/>
                    </a:lnTo>
                    <a:lnTo>
                      <a:pt x="670" y="5315"/>
                    </a:lnTo>
                    <a:lnTo>
                      <a:pt x="733" y="5336"/>
                    </a:lnTo>
                    <a:lnTo>
                      <a:pt x="754" y="5461"/>
                    </a:lnTo>
                    <a:lnTo>
                      <a:pt x="859" y="5545"/>
                    </a:lnTo>
                    <a:lnTo>
                      <a:pt x="942" y="5608"/>
                    </a:lnTo>
                    <a:lnTo>
                      <a:pt x="838" y="5670"/>
                    </a:lnTo>
                    <a:lnTo>
                      <a:pt x="879" y="5670"/>
                    </a:lnTo>
                    <a:lnTo>
                      <a:pt x="1005" y="5629"/>
                    </a:lnTo>
                    <a:lnTo>
                      <a:pt x="1005" y="5670"/>
                    </a:lnTo>
                    <a:lnTo>
                      <a:pt x="1110" y="5712"/>
                    </a:lnTo>
                    <a:lnTo>
                      <a:pt x="1256" y="5670"/>
                    </a:lnTo>
                    <a:lnTo>
                      <a:pt x="1465" y="5608"/>
                    </a:lnTo>
                    <a:lnTo>
                      <a:pt x="1612" y="5461"/>
                    </a:lnTo>
                    <a:lnTo>
                      <a:pt x="1737" y="5419"/>
                    </a:lnTo>
                    <a:lnTo>
                      <a:pt x="1737" y="5357"/>
                    </a:lnTo>
                    <a:lnTo>
                      <a:pt x="1716" y="5252"/>
                    </a:lnTo>
                    <a:lnTo>
                      <a:pt x="1800" y="5315"/>
                    </a:lnTo>
                    <a:lnTo>
                      <a:pt x="1779" y="5398"/>
                    </a:lnTo>
                    <a:lnTo>
                      <a:pt x="1905" y="5336"/>
                    </a:lnTo>
                    <a:lnTo>
                      <a:pt x="1926" y="5210"/>
                    </a:lnTo>
                    <a:lnTo>
                      <a:pt x="2009" y="5106"/>
                    </a:lnTo>
                    <a:lnTo>
                      <a:pt x="2198" y="5022"/>
                    </a:lnTo>
                    <a:lnTo>
                      <a:pt x="2323" y="5022"/>
                    </a:lnTo>
                    <a:lnTo>
                      <a:pt x="2365" y="5001"/>
                    </a:lnTo>
                    <a:lnTo>
                      <a:pt x="2365" y="4959"/>
                    </a:lnTo>
                    <a:lnTo>
                      <a:pt x="2260" y="4959"/>
                    </a:lnTo>
                    <a:lnTo>
                      <a:pt x="2323" y="4938"/>
                    </a:lnTo>
                    <a:lnTo>
                      <a:pt x="2344" y="4917"/>
                    </a:lnTo>
                    <a:lnTo>
                      <a:pt x="2323" y="4896"/>
                    </a:lnTo>
                    <a:lnTo>
                      <a:pt x="2449" y="4729"/>
                    </a:lnTo>
                    <a:lnTo>
                      <a:pt x="2532" y="4582"/>
                    </a:lnTo>
                    <a:lnTo>
                      <a:pt x="2574" y="4415"/>
                    </a:lnTo>
                    <a:lnTo>
                      <a:pt x="2658" y="4310"/>
                    </a:lnTo>
                    <a:lnTo>
                      <a:pt x="2930" y="4143"/>
                    </a:lnTo>
                    <a:lnTo>
                      <a:pt x="2972" y="4038"/>
                    </a:lnTo>
                    <a:lnTo>
                      <a:pt x="2993" y="3913"/>
                    </a:lnTo>
                    <a:lnTo>
                      <a:pt x="3097" y="3746"/>
                    </a:lnTo>
                    <a:lnTo>
                      <a:pt x="3160" y="3641"/>
                    </a:lnTo>
                    <a:lnTo>
                      <a:pt x="3181" y="3536"/>
                    </a:lnTo>
                    <a:lnTo>
                      <a:pt x="3265" y="3432"/>
                    </a:lnTo>
                    <a:lnTo>
                      <a:pt x="3369" y="3369"/>
                    </a:lnTo>
                    <a:lnTo>
                      <a:pt x="3390" y="3264"/>
                    </a:lnTo>
                    <a:lnTo>
                      <a:pt x="3474" y="3348"/>
                    </a:lnTo>
                    <a:lnTo>
                      <a:pt x="3516" y="3348"/>
                    </a:lnTo>
                    <a:lnTo>
                      <a:pt x="3558" y="3243"/>
                    </a:lnTo>
                    <a:lnTo>
                      <a:pt x="3662" y="3243"/>
                    </a:lnTo>
                    <a:lnTo>
                      <a:pt x="3725" y="3222"/>
                    </a:lnTo>
                    <a:lnTo>
                      <a:pt x="3788" y="3139"/>
                    </a:lnTo>
                    <a:lnTo>
                      <a:pt x="3788" y="3034"/>
                    </a:lnTo>
                    <a:lnTo>
                      <a:pt x="3704" y="2950"/>
                    </a:lnTo>
                    <a:lnTo>
                      <a:pt x="3704" y="2950"/>
                    </a:lnTo>
                    <a:lnTo>
                      <a:pt x="3809" y="3013"/>
                    </a:lnTo>
                    <a:lnTo>
                      <a:pt x="3830" y="3139"/>
                    </a:lnTo>
                    <a:lnTo>
                      <a:pt x="3892" y="3139"/>
                    </a:lnTo>
                    <a:lnTo>
                      <a:pt x="3976" y="3118"/>
                    </a:lnTo>
                    <a:lnTo>
                      <a:pt x="3976" y="3055"/>
                    </a:lnTo>
                    <a:lnTo>
                      <a:pt x="4039" y="3013"/>
                    </a:lnTo>
                    <a:lnTo>
                      <a:pt x="4123" y="3034"/>
                    </a:lnTo>
                    <a:lnTo>
                      <a:pt x="4123" y="3097"/>
                    </a:lnTo>
                    <a:lnTo>
                      <a:pt x="4018" y="3139"/>
                    </a:lnTo>
                    <a:lnTo>
                      <a:pt x="4123" y="3139"/>
                    </a:lnTo>
                    <a:lnTo>
                      <a:pt x="4227" y="3160"/>
                    </a:lnTo>
                    <a:lnTo>
                      <a:pt x="4248" y="3118"/>
                    </a:lnTo>
                    <a:lnTo>
                      <a:pt x="4248" y="3034"/>
                    </a:lnTo>
                    <a:lnTo>
                      <a:pt x="4290" y="2992"/>
                    </a:lnTo>
                    <a:lnTo>
                      <a:pt x="4311" y="3013"/>
                    </a:lnTo>
                    <a:lnTo>
                      <a:pt x="4311" y="3139"/>
                    </a:lnTo>
                    <a:lnTo>
                      <a:pt x="4332" y="3160"/>
                    </a:lnTo>
                    <a:lnTo>
                      <a:pt x="4395" y="3118"/>
                    </a:lnTo>
                    <a:lnTo>
                      <a:pt x="4416" y="2950"/>
                    </a:lnTo>
                    <a:lnTo>
                      <a:pt x="4353" y="2867"/>
                    </a:lnTo>
                    <a:lnTo>
                      <a:pt x="4290" y="2867"/>
                    </a:lnTo>
                    <a:lnTo>
                      <a:pt x="4311" y="2825"/>
                    </a:lnTo>
                    <a:lnTo>
                      <a:pt x="4311" y="2699"/>
                    </a:lnTo>
                    <a:lnTo>
                      <a:pt x="4332" y="2511"/>
                    </a:lnTo>
                    <a:lnTo>
                      <a:pt x="4416" y="2490"/>
                    </a:lnTo>
                    <a:lnTo>
                      <a:pt x="4562" y="2427"/>
                    </a:lnTo>
                    <a:lnTo>
                      <a:pt x="4750" y="2323"/>
                    </a:lnTo>
                    <a:lnTo>
                      <a:pt x="4771" y="2260"/>
                    </a:lnTo>
                    <a:lnTo>
                      <a:pt x="4918" y="2093"/>
                    </a:lnTo>
                    <a:lnTo>
                      <a:pt x="4918" y="1988"/>
                    </a:lnTo>
                    <a:lnTo>
                      <a:pt x="5043" y="1862"/>
                    </a:lnTo>
                    <a:lnTo>
                      <a:pt x="5127" y="1883"/>
                    </a:lnTo>
                    <a:lnTo>
                      <a:pt x="5127" y="1821"/>
                    </a:lnTo>
                    <a:lnTo>
                      <a:pt x="5336" y="1632"/>
                    </a:lnTo>
                    <a:lnTo>
                      <a:pt x="5336" y="1549"/>
                    </a:lnTo>
                    <a:lnTo>
                      <a:pt x="5650" y="1277"/>
                    </a:lnTo>
                    <a:lnTo>
                      <a:pt x="5755" y="1235"/>
                    </a:lnTo>
                    <a:lnTo>
                      <a:pt x="5692" y="1214"/>
                    </a:lnTo>
                    <a:lnTo>
                      <a:pt x="5671" y="1109"/>
                    </a:lnTo>
                    <a:lnTo>
                      <a:pt x="5608" y="1005"/>
                    </a:lnTo>
                    <a:lnTo>
                      <a:pt x="5650" y="900"/>
                    </a:lnTo>
                    <a:lnTo>
                      <a:pt x="5671" y="774"/>
                    </a:lnTo>
                    <a:lnTo>
                      <a:pt x="5692" y="816"/>
                    </a:lnTo>
                    <a:lnTo>
                      <a:pt x="5797" y="649"/>
                    </a:lnTo>
                    <a:lnTo>
                      <a:pt x="5713" y="691"/>
                    </a:lnTo>
                    <a:lnTo>
                      <a:pt x="5650" y="691"/>
                    </a:lnTo>
                    <a:lnTo>
                      <a:pt x="5755" y="628"/>
                    </a:lnTo>
                    <a:lnTo>
                      <a:pt x="5817" y="502"/>
                    </a:lnTo>
                    <a:lnTo>
                      <a:pt x="5797" y="502"/>
                    </a:lnTo>
                    <a:lnTo>
                      <a:pt x="5797" y="419"/>
                    </a:lnTo>
                    <a:lnTo>
                      <a:pt x="5713" y="419"/>
                    </a:lnTo>
                    <a:lnTo>
                      <a:pt x="5650" y="544"/>
                    </a:lnTo>
                    <a:lnTo>
                      <a:pt x="5671" y="586"/>
                    </a:lnTo>
                    <a:lnTo>
                      <a:pt x="5713" y="607"/>
                    </a:lnTo>
                    <a:lnTo>
                      <a:pt x="5608" y="649"/>
                    </a:lnTo>
                    <a:lnTo>
                      <a:pt x="5566" y="607"/>
                    </a:lnTo>
                    <a:lnTo>
                      <a:pt x="5566" y="544"/>
                    </a:lnTo>
                    <a:lnTo>
                      <a:pt x="5504" y="544"/>
                    </a:lnTo>
                    <a:lnTo>
                      <a:pt x="5441" y="523"/>
                    </a:lnTo>
                    <a:lnTo>
                      <a:pt x="5378" y="586"/>
                    </a:lnTo>
                    <a:lnTo>
                      <a:pt x="5294" y="691"/>
                    </a:lnTo>
                    <a:lnTo>
                      <a:pt x="5232" y="628"/>
                    </a:lnTo>
                    <a:lnTo>
                      <a:pt x="5169" y="481"/>
                    </a:lnTo>
                    <a:lnTo>
                      <a:pt x="5232" y="440"/>
                    </a:lnTo>
                    <a:lnTo>
                      <a:pt x="5273" y="377"/>
                    </a:lnTo>
                    <a:lnTo>
                      <a:pt x="5273" y="314"/>
                    </a:lnTo>
                    <a:lnTo>
                      <a:pt x="5252" y="293"/>
                    </a:lnTo>
                    <a:lnTo>
                      <a:pt x="5273" y="251"/>
                    </a:lnTo>
                    <a:lnTo>
                      <a:pt x="5232" y="209"/>
                    </a:lnTo>
                    <a:lnTo>
                      <a:pt x="5169" y="251"/>
                    </a:lnTo>
                    <a:lnTo>
                      <a:pt x="5127" y="230"/>
                    </a:lnTo>
                    <a:lnTo>
                      <a:pt x="5064" y="188"/>
                    </a:lnTo>
                    <a:lnTo>
                      <a:pt x="5085" y="105"/>
                    </a:lnTo>
                    <a:lnTo>
                      <a:pt x="516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70"/>
              <p:cNvSpPr/>
              <p:nvPr/>
            </p:nvSpPr>
            <p:spPr>
              <a:xfrm>
                <a:off x="6101375" y="3852150"/>
                <a:ext cx="82150" cy="171075"/>
              </a:xfrm>
              <a:custGeom>
                <a:avLst/>
                <a:gdLst/>
                <a:ahLst/>
                <a:cxnLst/>
                <a:rect l="l" t="t" r="r" b="b"/>
                <a:pathLst>
                  <a:path w="3286" h="6843" extrusionOk="0">
                    <a:moveTo>
                      <a:pt x="880" y="0"/>
                    </a:moveTo>
                    <a:lnTo>
                      <a:pt x="796" y="21"/>
                    </a:lnTo>
                    <a:lnTo>
                      <a:pt x="650" y="21"/>
                    </a:lnTo>
                    <a:lnTo>
                      <a:pt x="650" y="42"/>
                    </a:lnTo>
                    <a:lnTo>
                      <a:pt x="733" y="126"/>
                    </a:lnTo>
                    <a:lnTo>
                      <a:pt x="859" y="440"/>
                    </a:lnTo>
                    <a:lnTo>
                      <a:pt x="859" y="544"/>
                    </a:lnTo>
                    <a:lnTo>
                      <a:pt x="859" y="733"/>
                    </a:lnTo>
                    <a:lnTo>
                      <a:pt x="796" y="774"/>
                    </a:lnTo>
                    <a:lnTo>
                      <a:pt x="754" y="774"/>
                    </a:lnTo>
                    <a:lnTo>
                      <a:pt x="754" y="795"/>
                    </a:lnTo>
                    <a:lnTo>
                      <a:pt x="796" y="1046"/>
                    </a:lnTo>
                    <a:lnTo>
                      <a:pt x="838" y="1067"/>
                    </a:lnTo>
                    <a:lnTo>
                      <a:pt x="942" y="1026"/>
                    </a:lnTo>
                    <a:lnTo>
                      <a:pt x="1047" y="1026"/>
                    </a:lnTo>
                    <a:lnTo>
                      <a:pt x="963" y="1046"/>
                    </a:lnTo>
                    <a:lnTo>
                      <a:pt x="880" y="1151"/>
                    </a:lnTo>
                    <a:lnTo>
                      <a:pt x="901" y="1277"/>
                    </a:lnTo>
                    <a:lnTo>
                      <a:pt x="984" y="1444"/>
                    </a:lnTo>
                    <a:lnTo>
                      <a:pt x="1005" y="1716"/>
                    </a:lnTo>
                    <a:lnTo>
                      <a:pt x="1005" y="1904"/>
                    </a:lnTo>
                    <a:lnTo>
                      <a:pt x="1005" y="2030"/>
                    </a:lnTo>
                    <a:lnTo>
                      <a:pt x="1068" y="2009"/>
                    </a:lnTo>
                    <a:lnTo>
                      <a:pt x="1089" y="1904"/>
                    </a:lnTo>
                    <a:lnTo>
                      <a:pt x="1068" y="1821"/>
                    </a:lnTo>
                    <a:lnTo>
                      <a:pt x="1089" y="1800"/>
                    </a:lnTo>
                    <a:lnTo>
                      <a:pt x="1152" y="1842"/>
                    </a:lnTo>
                    <a:lnTo>
                      <a:pt x="1152" y="1967"/>
                    </a:lnTo>
                    <a:lnTo>
                      <a:pt x="1194" y="1967"/>
                    </a:lnTo>
                    <a:lnTo>
                      <a:pt x="1214" y="1904"/>
                    </a:lnTo>
                    <a:lnTo>
                      <a:pt x="1194" y="1842"/>
                    </a:lnTo>
                    <a:lnTo>
                      <a:pt x="1214" y="1842"/>
                    </a:lnTo>
                    <a:lnTo>
                      <a:pt x="1256" y="1925"/>
                    </a:lnTo>
                    <a:lnTo>
                      <a:pt x="1173" y="2030"/>
                    </a:lnTo>
                    <a:lnTo>
                      <a:pt x="1152" y="2134"/>
                    </a:lnTo>
                    <a:lnTo>
                      <a:pt x="1152" y="2197"/>
                    </a:lnTo>
                    <a:lnTo>
                      <a:pt x="1110" y="2218"/>
                    </a:lnTo>
                    <a:lnTo>
                      <a:pt x="1068" y="2134"/>
                    </a:lnTo>
                    <a:lnTo>
                      <a:pt x="1005" y="2134"/>
                    </a:lnTo>
                    <a:lnTo>
                      <a:pt x="1047" y="2323"/>
                    </a:lnTo>
                    <a:lnTo>
                      <a:pt x="1110" y="2532"/>
                    </a:lnTo>
                    <a:lnTo>
                      <a:pt x="1173" y="2553"/>
                    </a:lnTo>
                    <a:lnTo>
                      <a:pt x="1194" y="2532"/>
                    </a:lnTo>
                    <a:lnTo>
                      <a:pt x="1256" y="2616"/>
                    </a:lnTo>
                    <a:lnTo>
                      <a:pt x="1256" y="2658"/>
                    </a:lnTo>
                    <a:lnTo>
                      <a:pt x="1298" y="2699"/>
                    </a:lnTo>
                    <a:lnTo>
                      <a:pt x="1194" y="2762"/>
                    </a:lnTo>
                    <a:lnTo>
                      <a:pt x="1194" y="2825"/>
                    </a:lnTo>
                    <a:lnTo>
                      <a:pt x="1214" y="2867"/>
                    </a:lnTo>
                    <a:lnTo>
                      <a:pt x="1194" y="2950"/>
                    </a:lnTo>
                    <a:lnTo>
                      <a:pt x="1110" y="3139"/>
                    </a:lnTo>
                    <a:lnTo>
                      <a:pt x="1152" y="3243"/>
                    </a:lnTo>
                    <a:lnTo>
                      <a:pt x="1089" y="3264"/>
                    </a:lnTo>
                    <a:lnTo>
                      <a:pt x="1173" y="3348"/>
                    </a:lnTo>
                    <a:lnTo>
                      <a:pt x="1152" y="3369"/>
                    </a:lnTo>
                    <a:lnTo>
                      <a:pt x="1068" y="3369"/>
                    </a:lnTo>
                    <a:lnTo>
                      <a:pt x="1005" y="3474"/>
                    </a:lnTo>
                    <a:lnTo>
                      <a:pt x="1005" y="3536"/>
                    </a:lnTo>
                    <a:lnTo>
                      <a:pt x="1068" y="3599"/>
                    </a:lnTo>
                    <a:lnTo>
                      <a:pt x="1005" y="3641"/>
                    </a:lnTo>
                    <a:lnTo>
                      <a:pt x="942" y="3641"/>
                    </a:lnTo>
                    <a:lnTo>
                      <a:pt x="880" y="3767"/>
                    </a:lnTo>
                    <a:lnTo>
                      <a:pt x="796" y="4164"/>
                    </a:lnTo>
                    <a:lnTo>
                      <a:pt x="796" y="4269"/>
                    </a:lnTo>
                    <a:lnTo>
                      <a:pt x="733" y="4331"/>
                    </a:lnTo>
                    <a:lnTo>
                      <a:pt x="629" y="4331"/>
                    </a:lnTo>
                    <a:lnTo>
                      <a:pt x="545" y="4290"/>
                    </a:lnTo>
                    <a:lnTo>
                      <a:pt x="419" y="4311"/>
                    </a:lnTo>
                    <a:lnTo>
                      <a:pt x="210" y="4415"/>
                    </a:lnTo>
                    <a:lnTo>
                      <a:pt x="106" y="4520"/>
                    </a:lnTo>
                    <a:lnTo>
                      <a:pt x="64" y="4645"/>
                    </a:lnTo>
                    <a:lnTo>
                      <a:pt x="106" y="4834"/>
                    </a:lnTo>
                    <a:lnTo>
                      <a:pt x="210" y="4917"/>
                    </a:lnTo>
                    <a:lnTo>
                      <a:pt x="357" y="5022"/>
                    </a:lnTo>
                    <a:lnTo>
                      <a:pt x="440" y="5168"/>
                    </a:lnTo>
                    <a:lnTo>
                      <a:pt x="587" y="5231"/>
                    </a:lnTo>
                    <a:lnTo>
                      <a:pt x="650" y="5273"/>
                    </a:lnTo>
                    <a:lnTo>
                      <a:pt x="670" y="5545"/>
                    </a:lnTo>
                    <a:lnTo>
                      <a:pt x="691" y="5566"/>
                    </a:lnTo>
                    <a:lnTo>
                      <a:pt x="670" y="5587"/>
                    </a:lnTo>
                    <a:lnTo>
                      <a:pt x="670" y="5733"/>
                    </a:lnTo>
                    <a:lnTo>
                      <a:pt x="629" y="5838"/>
                    </a:lnTo>
                    <a:lnTo>
                      <a:pt x="378" y="6110"/>
                    </a:lnTo>
                    <a:lnTo>
                      <a:pt x="231" y="6277"/>
                    </a:lnTo>
                    <a:lnTo>
                      <a:pt x="43" y="6424"/>
                    </a:lnTo>
                    <a:lnTo>
                      <a:pt x="1" y="6508"/>
                    </a:lnTo>
                    <a:lnTo>
                      <a:pt x="22" y="6549"/>
                    </a:lnTo>
                    <a:lnTo>
                      <a:pt x="126" y="6591"/>
                    </a:lnTo>
                    <a:lnTo>
                      <a:pt x="147" y="6528"/>
                    </a:lnTo>
                    <a:lnTo>
                      <a:pt x="210" y="6528"/>
                    </a:lnTo>
                    <a:lnTo>
                      <a:pt x="210" y="6612"/>
                    </a:lnTo>
                    <a:lnTo>
                      <a:pt x="210" y="6675"/>
                    </a:lnTo>
                    <a:lnTo>
                      <a:pt x="231" y="6696"/>
                    </a:lnTo>
                    <a:lnTo>
                      <a:pt x="273" y="6675"/>
                    </a:lnTo>
                    <a:lnTo>
                      <a:pt x="315" y="6717"/>
                    </a:lnTo>
                    <a:lnTo>
                      <a:pt x="315" y="6800"/>
                    </a:lnTo>
                    <a:lnTo>
                      <a:pt x="336" y="6842"/>
                    </a:lnTo>
                    <a:lnTo>
                      <a:pt x="419" y="6821"/>
                    </a:lnTo>
                    <a:lnTo>
                      <a:pt x="629" y="6675"/>
                    </a:lnTo>
                    <a:lnTo>
                      <a:pt x="796" y="6528"/>
                    </a:lnTo>
                    <a:lnTo>
                      <a:pt x="984" y="6361"/>
                    </a:lnTo>
                    <a:lnTo>
                      <a:pt x="1152" y="6173"/>
                    </a:lnTo>
                    <a:lnTo>
                      <a:pt x="1319" y="5901"/>
                    </a:lnTo>
                    <a:lnTo>
                      <a:pt x="1424" y="5859"/>
                    </a:lnTo>
                    <a:lnTo>
                      <a:pt x="1507" y="5859"/>
                    </a:lnTo>
                    <a:lnTo>
                      <a:pt x="1570" y="5775"/>
                    </a:lnTo>
                    <a:lnTo>
                      <a:pt x="1570" y="5691"/>
                    </a:lnTo>
                    <a:lnTo>
                      <a:pt x="1612" y="5650"/>
                    </a:lnTo>
                    <a:lnTo>
                      <a:pt x="1717" y="5587"/>
                    </a:lnTo>
                    <a:lnTo>
                      <a:pt x="1800" y="5357"/>
                    </a:lnTo>
                    <a:lnTo>
                      <a:pt x="1905" y="5210"/>
                    </a:lnTo>
                    <a:lnTo>
                      <a:pt x="1905" y="5147"/>
                    </a:lnTo>
                    <a:lnTo>
                      <a:pt x="1989" y="5106"/>
                    </a:lnTo>
                    <a:lnTo>
                      <a:pt x="1884" y="4980"/>
                    </a:lnTo>
                    <a:lnTo>
                      <a:pt x="1717" y="4980"/>
                    </a:lnTo>
                    <a:lnTo>
                      <a:pt x="1800" y="4938"/>
                    </a:lnTo>
                    <a:lnTo>
                      <a:pt x="1884" y="4917"/>
                    </a:lnTo>
                    <a:lnTo>
                      <a:pt x="2114" y="4624"/>
                    </a:lnTo>
                    <a:lnTo>
                      <a:pt x="2240" y="4603"/>
                    </a:lnTo>
                    <a:lnTo>
                      <a:pt x="2428" y="4624"/>
                    </a:lnTo>
                    <a:lnTo>
                      <a:pt x="2512" y="4624"/>
                    </a:lnTo>
                    <a:lnTo>
                      <a:pt x="2512" y="4708"/>
                    </a:lnTo>
                    <a:lnTo>
                      <a:pt x="2512" y="4792"/>
                    </a:lnTo>
                    <a:lnTo>
                      <a:pt x="2616" y="4708"/>
                    </a:lnTo>
                    <a:lnTo>
                      <a:pt x="2679" y="4645"/>
                    </a:lnTo>
                    <a:lnTo>
                      <a:pt x="2533" y="4603"/>
                    </a:lnTo>
                    <a:lnTo>
                      <a:pt x="2554" y="4499"/>
                    </a:lnTo>
                    <a:lnTo>
                      <a:pt x="2637" y="4311"/>
                    </a:lnTo>
                    <a:lnTo>
                      <a:pt x="2679" y="4227"/>
                    </a:lnTo>
                    <a:lnTo>
                      <a:pt x="2784" y="4227"/>
                    </a:lnTo>
                    <a:lnTo>
                      <a:pt x="2826" y="4290"/>
                    </a:lnTo>
                    <a:lnTo>
                      <a:pt x="2867" y="4227"/>
                    </a:lnTo>
                    <a:lnTo>
                      <a:pt x="2930" y="4122"/>
                    </a:lnTo>
                    <a:lnTo>
                      <a:pt x="3077" y="3892"/>
                    </a:lnTo>
                    <a:lnTo>
                      <a:pt x="3077" y="3808"/>
                    </a:lnTo>
                    <a:lnTo>
                      <a:pt x="3077" y="3746"/>
                    </a:lnTo>
                    <a:lnTo>
                      <a:pt x="3098" y="3599"/>
                    </a:lnTo>
                    <a:lnTo>
                      <a:pt x="3202" y="3495"/>
                    </a:lnTo>
                    <a:lnTo>
                      <a:pt x="3286" y="3453"/>
                    </a:lnTo>
                    <a:lnTo>
                      <a:pt x="3286" y="3411"/>
                    </a:lnTo>
                    <a:lnTo>
                      <a:pt x="3160" y="3369"/>
                    </a:lnTo>
                    <a:lnTo>
                      <a:pt x="3098" y="3285"/>
                    </a:lnTo>
                    <a:lnTo>
                      <a:pt x="3139" y="3285"/>
                    </a:lnTo>
                    <a:lnTo>
                      <a:pt x="3160" y="3243"/>
                    </a:lnTo>
                    <a:lnTo>
                      <a:pt x="3035" y="3222"/>
                    </a:lnTo>
                    <a:lnTo>
                      <a:pt x="2888" y="3327"/>
                    </a:lnTo>
                    <a:lnTo>
                      <a:pt x="2679" y="3536"/>
                    </a:lnTo>
                    <a:lnTo>
                      <a:pt x="2554" y="3536"/>
                    </a:lnTo>
                    <a:lnTo>
                      <a:pt x="2470" y="3578"/>
                    </a:lnTo>
                    <a:lnTo>
                      <a:pt x="2365" y="3536"/>
                    </a:lnTo>
                    <a:lnTo>
                      <a:pt x="2135" y="3285"/>
                    </a:lnTo>
                    <a:lnTo>
                      <a:pt x="2051" y="3285"/>
                    </a:lnTo>
                    <a:lnTo>
                      <a:pt x="1989" y="3181"/>
                    </a:lnTo>
                    <a:lnTo>
                      <a:pt x="1947" y="3118"/>
                    </a:lnTo>
                    <a:lnTo>
                      <a:pt x="2010" y="3034"/>
                    </a:lnTo>
                    <a:lnTo>
                      <a:pt x="2030" y="2888"/>
                    </a:lnTo>
                    <a:lnTo>
                      <a:pt x="1926" y="2720"/>
                    </a:lnTo>
                    <a:lnTo>
                      <a:pt x="1926" y="2637"/>
                    </a:lnTo>
                    <a:lnTo>
                      <a:pt x="1905" y="2595"/>
                    </a:lnTo>
                    <a:lnTo>
                      <a:pt x="1905" y="2448"/>
                    </a:lnTo>
                    <a:lnTo>
                      <a:pt x="1947" y="2365"/>
                    </a:lnTo>
                    <a:lnTo>
                      <a:pt x="1884" y="2365"/>
                    </a:lnTo>
                    <a:lnTo>
                      <a:pt x="1884" y="2239"/>
                    </a:lnTo>
                    <a:lnTo>
                      <a:pt x="1842" y="2176"/>
                    </a:lnTo>
                    <a:lnTo>
                      <a:pt x="1800" y="2197"/>
                    </a:lnTo>
                    <a:lnTo>
                      <a:pt x="1717" y="2134"/>
                    </a:lnTo>
                    <a:lnTo>
                      <a:pt x="1675" y="2197"/>
                    </a:lnTo>
                    <a:lnTo>
                      <a:pt x="1779" y="2281"/>
                    </a:lnTo>
                    <a:lnTo>
                      <a:pt x="1738" y="2365"/>
                    </a:lnTo>
                    <a:lnTo>
                      <a:pt x="1779" y="2427"/>
                    </a:lnTo>
                    <a:lnTo>
                      <a:pt x="1696" y="2511"/>
                    </a:lnTo>
                    <a:lnTo>
                      <a:pt x="1696" y="2595"/>
                    </a:lnTo>
                    <a:lnTo>
                      <a:pt x="1779" y="2699"/>
                    </a:lnTo>
                    <a:lnTo>
                      <a:pt x="1779" y="2741"/>
                    </a:lnTo>
                    <a:lnTo>
                      <a:pt x="1675" y="2762"/>
                    </a:lnTo>
                    <a:lnTo>
                      <a:pt x="1612" y="2720"/>
                    </a:lnTo>
                    <a:lnTo>
                      <a:pt x="1591" y="2616"/>
                    </a:lnTo>
                    <a:lnTo>
                      <a:pt x="1486" y="2595"/>
                    </a:lnTo>
                    <a:lnTo>
                      <a:pt x="1486" y="2532"/>
                    </a:lnTo>
                    <a:lnTo>
                      <a:pt x="1382" y="2511"/>
                    </a:lnTo>
                    <a:lnTo>
                      <a:pt x="1319" y="2511"/>
                    </a:lnTo>
                    <a:lnTo>
                      <a:pt x="1298" y="2448"/>
                    </a:lnTo>
                    <a:lnTo>
                      <a:pt x="1403" y="2406"/>
                    </a:lnTo>
                    <a:lnTo>
                      <a:pt x="1424" y="2323"/>
                    </a:lnTo>
                    <a:lnTo>
                      <a:pt x="1319" y="2239"/>
                    </a:lnTo>
                    <a:lnTo>
                      <a:pt x="1403" y="2114"/>
                    </a:lnTo>
                    <a:lnTo>
                      <a:pt x="1486" y="2093"/>
                    </a:lnTo>
                    <a:lnTo>
                      <a:pt x="1507" y="1988"/>
                    </a:lnTo>
                    <a:lnTo>
                      <a:pt x="1486" y="1904"/>
                    </a:lnTo>
                    <a:lnTo>
                      <a:pt x="1507" y="1821"/>
                    </a:lnTo>
                    <a:lnTo>
                      <a:pt x="1466" y="1758"/>
                    </a:lnTo>
                    <a:lnTo>
                      <a:pt x="1486" y="1611"/>
                    </a:lnTo>
                    <a:lnTo>
                      <a:pt x="1361" y="1507"/>
                    </a:lnTo>
                    <a:lnTo>
                      <a:pt x="1361" y="1465"/>
                    </a:lnTo>
                    <a:lnTo>
                      <a:pt x="1424" y="1507"/>
                    </a:lnTo>
                    <a:lnTo>
                      <a:pt x="1528" y="1486"/>
                    </a:lnTo>
                    <a:lnTo>
                      <a:pt x="1570" y="1360"/>
                    </a:lnTo>
                    <a:lnTo>
                      <a:pt x="1591" y="1318"/>
                    </a:lnTo>
                    <a:lnTo>
                      <a:pt x="1591" y="1151"/>
                    </a:lnTo>
                    <a:lnTo>
                      <a:pt x="1570" y="1026"/>
                    </a:lnTo>
                    <a:lnTo>
                      <a:pt x="1570" y="921"/>
                    </a:lnTo>
                    <a:lnTo>
                      <a:pt x="1507" y="942"/>
                    </a:lnTo>
                    <a:lnTo>
                      <a:pt x="1382" y="984"/>
                    </a:lnTo>
                    <a:lnTo>
                      <a:pt x="1277" y="879"/>
                    </a:lnTo>
                    <a:lnTo>
                      <a:pt x="1361" y="837"/>
                    </a:lnTo>
                    <a:lnTo>
                      <a:pt x="1277" y="774"/>
                    </a:lnTo>
                    <a:lnTo>
                      <a:pt x="1214" y="754"/>
                    </a:lnTo>
                    <a:lnTo>
                      <a:pt x="1277" y="712"/>
                    </a:lnTo>
                    <a:lnTo>
                      <a:pt x="1361" y="649"/>
                    </a:lnTo>
                    <a:lnTo>
                      <a:pt x="1361" y="607"/>
                    </a:lnTo>
                    <a:lnTo>
                      <a:pt x="1256" y="565"/>
                    </a:lnTo>
                    <a:lnTo>
                      <a:pt x="1173" y="502"/>
                    </a:lnTo>
                    <a:lnTo>
                      <a:pt x="1089" y="544"/>
                    </a:lnTo>
                    <a:lnTo>
                      <a:pt x="1089" y="440"/>
                    </a:lnTo>
                    <a:lnTo>
                      <a:pt x="1110" y="440"/>
                    </a:lnTo>
                    <a:lnTo>
                      <a:pt x="1173" y="356"/>
                    </a:lnTo>
                    <a:lnTo>
                      <a:pt x="1110" y="356"/>
                    </a:lnTo>
                    <a:lnTo>
                      <a:pt x="1047" y="398"/>
                    </a:lnTo>
                    <a:lnTo>
                      <a:pt x="1047" y="461"/>
                    </a:lnTo>
                    <a:lnTo>
                      <a:pt x="1005" y="544"/>
                    </a:lnTo>
                    <a:lnTo>
                      <a:pt x="942" y="523"/>
                    </a:lnTo>
                    <a:lnTo>
                      <a:pt x="963" y="419"/>
                    </a:lnTo>
                    <a:lnTo>
                      <a:pt x="901" y="335"/>
                    </a:lnTo>
                    <a:lnTo>
                      <a:pt x="880" y="209"/>
                    </a:lnTo>
                    <a:lnTo>
                      <a:pt x="880" y="105"/>
                    </a:lnTo>
                    <a:lnTo>
                      <a:pt x="880" y="42"/>
                    </a:lnTo>
                    <a:lnTo>
                      <a:pt x="942" y="42"/>
                    </a:lnTo>
                    <a:lnTo>
                      <a:pt x="88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0" name="Google Shape;980;p70"/>
            <p:cNvSpPr/>
            <p:nvPr/>
          </p:nvSpPr>
          <p:spPr>
            <a:xfrm>
              <a:off x="3608564" y="2619698"/>
              <a:ext cx="60550" cy="35232"/>
            </a:xfrm>
            <a:custGeom>
              <a:avLst/>
              <a:gdLst/>
              <a:ahLst/>
              <a:cxnLst/>
              <a:rect l="l" t="t" r="r" b="b"/>
              <a:pathLst>
                <a:path w="5085" h="3098" extrusionOk="0">
                  <a:moveTo>
                    <a:pt x="900" y="1"/>
                  </a:moveTo>
                  <a:lnTo>
                    <a:pt x="733" y="22"/>
                  </a:lnTo>
                  <a:lnTo>
                    <a:pt x="733" y="64"/>
                  </a:lnTo>
                  <a:lnTo>
                    <a:pt x="775" y="126"/>
                  </a:lnTo>
                  <a:lnTo>
                    <a:pt x="837" y="126"/>
                  </a:lnTo>
                  <a:lnTo>
                    <a:pt x="858" y="64"/>
                  </a:lnTo>
                  <a:lnTo>
                    <a:pt x="942" y="64"/>
                  </a:lnTo>
                  <a:lnTo>
                    <a:pt x="984" y="126"/>
                  </a:lnTo>
                  <a:lnTo>
                    <a:pt x="1088" y="147"/>
                  </a:lnTo>
                  <a:lnTo>
                    <a:pt x="1047" y="210"/>
                  </a:lnTo>
                  <a:lnTo>
                    <a:pt x="942" y="168"/>
                  </a:lnTo>
                  <a:lnTo>
                    <a:pt x="837" y="168"/>
                  </a:lnTo>
                  <a:lnTo>
                    <a:pt x="858" y="231"/>
                  </a:lnTo>
                  <a:lnTo>
                    <a:pt x="1005" y="315"/>
                  </a:lnTo>
                  <a:lnTo>
                    <a:pt x="1109" y="440"/>
                  </a:lnTo>
                  <a:lnTo>
                    <a:pt x="1088" y="524"/>
                  </a:lnTo>
                  <a:lnTo>
                    <a:pt x="1047" y="545"/>
                  </a:lnTo>
                  <a:lnTo>
                    <a:pt x="1047" y="461"/>
                  </a:lnTo>
                  <a:lnTo>
                    <a:pt x="900" y="377"/>
                  </a:lnTo>
                  <a:lnTo>
                    <a:pt x="837" y="461"/>
                  </a:lnTo>
                  <a:lnTo>
                    <a:pt x="775" y="440"/>
                  </a:lnTo>
                  <a:lnTo>
                    <a:pt x="796" y="356"/>
                  </a:lnTo>
                  <a:lnTo>
                    <a:pt x="691" y="252"/>
                  </a:lnTo>
                  <a:lnTo>
                    <a:pt x="586" y="210"/>
                  </a:lnTo>
                  <a:lnTo>
                    <a:pt x="524" y="252"/>
                  </a:lnTo>
                  <a:lnTo>
                    <a:pt x="586" y="356"/>
                  </a:lnTo>
                  <a:lnTo>
                    <a:pt x="565" y="419"/>
                  </a:lnTo>
                  <a:lnTo>
                    <a:pt x="524" y="315"/>
                  </a:lnTo>
                  <a:lnTo>
                    <a:pt x="419" y="273"/>
                  </a:lnTo>
                  <a:lnTo>
                    <a:pt x="377" y="356"/>
                  </a:lnTo>
                  <a:lnTo>
                    <a:pt x="461" y="440"/>
                  </a:lnTo>
                  <a:lnTo>
                    <a:pt x="524" y="482"/>
                  </a:lnTo>
                  <a:lnTo>
                    <a:pt x="565" y="545"/>
                  </a:lnTo>
                  <a:lnTo>
                    <a:pt x="461" y="482"/>
                  </a:lnTo>
                  <a:lnTo>
                    <a:pt x="356" y="545"/>
                  </a:lnTo>
                  <a:lnTo>
                    <a:pt x="419" y="608"/>
                  </a:lnTo>
                  <a:lnTo>
                    <a:pt x="565" y="670"/>
                  </a:lnTo>
                  <a:lnTo>
                    <a:pt x="482" y="670"/>
                  </a:lnTo>
                  <a:lnTo>
                    <a:pt x="461" y="733"/>
                  </a:lnTo>
                  <a:lnTo>
                    <a:pt x="482" y="775"/>
                  </a:lnTo>
                  <a:lnTo>
                    <a:pt x="461" y="775"/>
                  </a:lnTo>
                  <a:lnTo>
                    <a:pt x="272" y="649"/>
                  </a:lnTo>
                  <a:lnTo>
                    <a:pt x="231" y="608"/>
                  </a:lnTo>
                  <a:lnTo>
                    <a:pt x="168" y="670"/>
                  </a:lnTo>
                  <a:lnTo>
                    <a:pt x="252" y="796"/>
                  </a:lnTo>
                  <a:lnTo>
                    <a:pt x="314" y="880"/>
                  </a:lnTo>
                  <a:lnTo>
                    <a:pt x="252" y="900"/>
                  </a:lnTo>
                  <a:lnTo>
                    <a:pt x="147" y="775"/>
                  </a:lnTo>
                  <a:lnTo>
                    <a:pt x="63" y="754"/>
                  </a:lnTo>
                  <a:lnTo>
                    <a:pt x="0" y="859"/>
                  </a:lnTo>
                  <a:lnTo>
                    <a:pt x="126" y="900"/>
                  </a:lnTo>
                  <a:lnTo>
                    <a:pt x="231" y="1005"/>
                  </a:lnTo>
                  <a:lnTo>
                    <a:pt x="356" y="1047"/>
                  </a:lnTo>
                  <a:lnTo>
                    <a:pt x="440" y="942"/>
                  </a:lnTo>
                  <a:lnTo>
                    <a:pt x="565" y="900"/>
                  </a:lnTo>
                  <a:lnTo>
                    <a:pt x="628" y="796"/>
                  </a:lnTo>
                  <a:lnTo>
                    <a:pt x="649" y="859"/>
                  </a:lnTo>
                  <a:lnTo>
                    <a:pt x="649" y="900"/>
                  </a:lnTo>
                  <a:lnTo>
                    <a:pt x="691" y="900"/>
                  </a:lnTo>
                  <a:lnTo>
                    <a:pt x="775" y="880"/>
                  </a:lnTo>
                  <a:lnTo>
                    <a:pt x="796" y="984"/>
                  </a:lnTo>
                  <a:lnTo>
                    <a:pt x="858" y="984"/>
                  </a:lnTo>
                  <a:lnTo>
                    <a:pt x="942" y="900"/>
                  </a:lnTo>
                  <a:lnTo>
                    <a:pt x="963" y="859"/>
                  </a:lnTo>
                  <a:lnTo>
                    <a:pt x="984" y="963"/>
                  </a:lnTo>
                  <a:lnTo>
                    <a:pt x="1005" y="963"/>
                  </a:lnTo>
                  <a:lnTo>
                    <a:pt x="1151" y="859"/>
                  </a:lnTo>
                  <a:lnTo>
                    <a:pt x="1109" y="900"/>
                  </a:lnTo>
                  <a:lnTo>
                    <a:pt x="1088" y="1005"/>
                  </a:lnTo>
                  <a:lnTo>
                    <a:pt x="1151" y="1047"/>
                  </a:lnTo>
                  <a:lnTo>
                    <a:pt x="1214" y="984"/>
                  </a:lnTo>
                  <a:lnTo>
                    <a:pt x="1360" y="1068"/>
                  </a:lnTo>
                  <a:lnTo>
                    <a:pt x="1277" y="1089"/>
                  </a:lnTo>
                  <a:lnTo>
                    <a:pt x="1193" y="1089"/>
                  </a:lnTo>
                  <a:lnTo>
                    <a:pt x="1109" y="1131"/>
                  </a:lnTo>
                  <a:lnTo>
                    <a:pt x="1047" y="1131"/>
                  </a:lnTo>
                  <a:lnTo>
                    <a:pt x="879" y="1214"/>
                  </a:lnTo>
                  <a:lnTo>
                    <a:pt x="879" y="1256"/>
                  </a:lnTo>
                  <a:lnTo>
                    <a:pt x="1068" y="1298"/>
                  </a:lnTo>
                  <a:lnTo>
                    <a:pt x="1172" y="1298"/>
                  </a:lnTo>
                  <a:lnTo>
                    <a:pt x="1214" y="1214"/>
                  </a:lnTo>
                  <a:lnTo>
                    <a:pt x="1277" y="1193"/>
                  </a:lnTo>
                  <a:lnTo>
                    <a:pt x="1277" y="1298"/>
                  </a:lnTo>
                  <a:lnTo>
                    <a:pt x="1193" y="1382"/>
                  </a:lnTo>
                  <a:lnTo>
                    <a:pt x="1005" y="1403"/>
                  </a:lnTo>
                  <a:lnTo>
                    <a:pt x="942" y="1382"/>
                  </a:lnTo>
                  <a:lnTo>
                    <a:pt x="858" y="1486"/>
                  </a:lnTo>
                  <a:lnTo>
                    <a:pt x="796" y="1403"/>
                  </a:lnTo>
                  <a:lnTo>
                    <a:pt x="775" y="1382"/>
                  </a:lnTo>
                  <a:lnTo>
                    <a:pt x="775" y="1319"/>
                  </a:lnTo>
                  <a:lnTo>
                    <a:pt x="691" y="1319"/>
                  </a:lnTo>
                  <a:lnTo>
                    <a:pt x="691" y="1361"/>
                  </a:lnTo>
                  <a:lnTo>
                    <a:pt x="691" y="1382"/>
                  </a:lnTo>
                  <a:lnTo>
                    <a:pt x="628" y="1465"/>
                  </a:lnTo>
                  <a:lnTo>
                    <a:pt x="544" y="1403"/>
                  </a:lnTo>
                  <a:lnTo>
                    <a:pt x="461" y="1424"/>
                  </a:lnTo>
                  <a:lnTo>
                    <a:pt x="356" y="1486"/>
                  </a:lnTo>
                  <a:lnTo>
                    <a:pt x="252" y="1424"/>
                  </a:lnTo>
                  <a:lnTo>
                    <a:pt x="168" y="1465"/>
                  </a:lnTo>
                  <a:lnTo>
                    <a:pt x="126" y="1465"/>
                  </a:lnTo>
                  <a:lnTo>
                    <a:pt x="168" y="1591"/>
                  </a:lnTo>
                  <a:lnTo>
                    <a:pt x="231" y="1654"/>
                  </a:lnTo>
                  <a:lnTo>
                    <a:pt x="377" y="1696"/>
                  </a:lnTo>
                  <a:lnTo>
                    <a:pt x="377" y="1633"/>
                  </a:lnTo>
                  <a:lnTo>
                    <a:pt x="565" y="1696"/>
                  </a:lnTo>
                  <a:lnTo>
                    <a:pt x="900" y="1696"/>
                  </a:lnTo>
                  <a:lnTo>
                    <a:pt x="900" y="1737"/>
                  </a:lnTo>
                  <a:lnTo>
                    <a:pt x="837" y="1800"/>
                  </a:lnTo>
                  <a:lnTo>
                    <a:pt x="837" y="1842"/>
                  </a:lnTo>
                  <a:lnTo>
                    <a:pt x="942" y="1926"/>
                  </a:lnTo>
                  <a:lnTo>
                    <a:pt x="963" y="2009"/>
                  </a:lnTo>
                  <a:lnTo>
                    <a:pt x="1005" y="2009"/>
                  </a:lnTo>
                  <a:lnTo>
                    <a:pt x="1172" y="1905"/>
                  </a:lnTo>
                  <a:lnTo>
                    <a:pt x="1151" y="1988"/>
                  </a:lnTo>
                  <a:lnTo>
                    <a:pt x="1047" y="2030"/>
                  </a:lnTo>
                  <a:lnTo>
                    <a:pt x="984" y="2135"/>
                  </a:lnTo>
                  <a:lnTo>
                    <a:pt x="1068" y="2177"/>
                  </a:lnTo>
                  <a:lnTo>
                    <a:pt x="1214" y="2051"/>
                  </a:lnTo>
                  <a:lnTo>
                    <a:pt x="1360" y="2114"/>
                  </a:lnTo>
                  <a:lnTo>
                    <a:pt x="1381" y="2156"/>
                  </a:lnTo>
                  <a:lnTo>
                    <a:pt x="1298" y="2114"/>
                  </a:lnTo>
                  <a:lnTo>
                    <a:pt x="1193" y="2156"/>
                  </a:lnTo>
                  <a:lnTo>
                    <a:pt x="1109" y="2240"/>
                  </a:lnTo>
                  <a:lnTo>
                    <a:pt x="984" y="2240"/>
                  </a:lnTo>
                  <a:lnTo>
                    <a:pt x="984" y="2323"/>
                  </a:lnTo>
                  <a:lnTo>
                    <a:pt x="942" y="2365"/>
                  </a:lnTo>
                  <a:lnTo>
                    <a:pt x="879" y="2365"/>
                  </a:lnTo>
                  <a:lnTo>
                    <a:pt x="796" y="2407"/>
                  </a:lnTo>
                  <a:lnTo>
                    <a:pt x="775" y="2344"/>
                  </a:lnTo>
                  <a:lnTo>
                    <a:pt x="670" y="2261"/>
                  </a:lnTo>
                  <a:lnTo>
                    <a:pt x="670" y="2323"/>
                  </a:lnTo>
                  <a:lnTo>
                    <a:pt x="628" y="2323"/>
                  </a:lnTo>
                  <a:lnTo>
                    <a:pt x="649" y="2449"/>
                  </a:lnTo>
                  <a:lnTo>
                    <a:pt x="691" y="2470"/>
                  </a:lnTo>
                  <a:lnTo>
                    <a:pt x="670" y="2512"/>
                  </a:lnTo>
                  <a:lnTo>
                    <a:pt x="649" y="2700"/>
                  </a:lnTo>
                  <a:lnTo>
                    <a:pt x="775" y="2679"/>
                  </a:lnTo>
                  <a:lnTo>
                    <a:pt x="837" y="2658"/>
                  </a:lnTo>
                  <a:lnTo>
                    <a:pt x="900" y="2700"/>
                  </a:lnTo>
                  <a:lnTo>
                    <a:pt x="1088" y="2742"/>
                  </a:lnTo>
                  <a:lnTo>
                    <a:pt x="1214" y="2637"/>
                  </a:lnTo>
                  <a:lnTo>
                    <a:pt x="1360" y="2679"/>
                  </a:lnTo>
                  <a:lnTo>
                    <a:pt x="1423" y="2637"/>
                  </a:lnTo>
                  <a:lnTo>
                    <a:pt x="1465" y="2679"/>
                  </a:lnTo>
                  <a:lnTo>
                    <a:pt x="1528" y="2700"/>
                  </a:lnTo>
                  <a:lnTo>
                    <a:pt x="1632" y="2679"/>
                  </a:lnTo>
                  <a:lnTo>
                    <a:pt x="1632" y="2784"/>
                  </a:lnTo>
                  <a:lnTo>
                    <a:pt x="1779" y="2930"/>
                  </a:lnTo>
                  <a:lnTo>
                    <a:pt x="1842" y="2972"/>
                  </a:lnTo>
                  <a:lnTo>
                    <a:pt x="1946" y="2888"/>
                  </a:lnTo>
                  <a:lnTo>
                    <a:pt x="2051" y="2888"/>
                  </a:lnTo>
                  <a:lnTo>
                    <a:pt x="2239" y="3077"/>
                  </a:lnTo>
                  <a:lnTo>
                    <a:pt x="2469" y="3077"/>
                  </a:lnTo>
                  <a:lnTo>
                    <a:pt x="2574" y="3097"/>
                  </a:lnTo>
                  <a:lnTo>
                    <a:pt x="2741" y="3056"/>
                  </a:lnTo>
                  <a:lnTo>
                    <a:pt x="2721" y="2951"/>
                  </a:lnTo>
                  <a:lnTo>
                    <a:pt x="2741" y="2867"/>
                  </a:lnTo>
                  <a:lnTo>
                    <a:pt x="2762" y="2951"/>
                  </a:lnTo>
                  <a:lnTo>
                    <a:pt x="2888" y="2972"/>
                  </a:lnTo>
                  <a:lnTo>
                    <a:pt x="3034" y="2867"/>
                  </a:lnTo>
                  <a:lnTo>
                    <a:pt x="3034" y="2700"/>
                  </a:lnTo>
                  <a:lnTo>
                    <a:pt x="3181" y="2700"/>
                  </a:lnTo>
                  <a:lnTo>
                    <a:pt x="3139" y="2763"/>
                  </a:lnTo>
                  <a:lnTo>
                    <a:pt x="3181" y="2846"/>
                  </a:lnTo>
                  <a:lnTo>
                    <a:pt x="3202" y="2763"/>
                  </a:lnTo>
                  <a:lnTo>
                    <a:pt x="3306" y="2763"/>
                  </a:lnTo>
                  <a:lnTo>
                    <a:pt x="3411" y="2637"/>
                  </a:lnTo>
                  <a:lnTo>
                    <a:pt x="3474" y="2658"/>
                  </a:lnTo>
                  <a:lnTo>
                    <a:pt x="3495" y="2637"/>
                  </a:lnTo>
                  <a:lnTo>
                    <a:pt x="3599" y="2658"/>
                  </a:lnTo>
                  <a:lnTo>
                    <a:pt x="3599" y="2679"/>
                  </a:lnTo>
                  <a:lnTo>
                    <a:pt x="3662" y="2658"/>
                  </a:lnTo>
                  <a:lnTo>
                    <a:pt x="3892" y="2449"/>
                  </a:lnTo>
                  <a:lnTo>
                    <a:pt x="3976" y="2323"/>
                  </a:lnTo>
                  <a:lnTo>
                    <a:pt x="4248" y="2261"/>
                  </a:lnTo>
                  <a:lnTo>
                    <a:pt x="4332" y="2177"/>
                  </a:lnTo>
                  <a:lnTo>
                    <a:pt x="4290" y="2135"/>
                  </a:lnTo>
                  <a:lnTo>
                    <a:pt x="4311" y="2051"/>
                  </a:lnTo>
                  <a:lnTo>
                    <a:pt x="4353" y="2051"/>
                  </a:lnTo>
                  <a:lnTo>
                    <a:pt x="4394" y="2156"/>
                  </a:lnTo>
                  <a:lnTo>
                    <a:pt x="4541" y="2177"/>
                  </a:lnTo>
                  <a:lnTo>
                    <a:pt x="4625" y="2114"/>
                  </a:lnTo>
                  <a:lnTo>
                    <a:pt x="4625" y="2030"/>
                  </a:lnTo>
                  <a:lnTo>
                    <a:pt x="4604" y="2009"/>
                  </a:lnTo>
                  <a:lnTo>
                    <a:pt x="4604" y="1926"/>
                  </a:lnTo>
                  <a:lnTo>
                    <a:pt x="4666" y="1905"/>
                  </a:lnTo>
                  <a:lnTo>
                    <a:pt x="4625" y="1779"/>
                  </a:lnTo>
                  <a:lnTo>
                    <a:pt x="4666" y="1716"/>
                  </a:lnTo>
                  <a:lnTo>
                    <a:pt x="4771" y="1779"/>
                  </a:lnTo>
                  <a:lnTo>
                    <a:pt x="4771" y="1884"/>
                  </a:lnTo>
                  <a:lnTo>
                    <a:pt x="4876" y="1842"/>
                  </a:lnTo>
                  <a:lnTo>
                    <a:pt x="4938" y="1716"/>
                  </a:lnTo>
                  <a:lnTo>
                    <a:pt x="4917" y="1612"/>
                  </a:lnTo>
                  <a:lnTo>
                    <a:pt x="4813" y="1507"/>
                  </a:lnTo>
                  <a:lnTo>
                    <a:pt x="4813" y="1403"/>
                  </a:lnTo>
                  <a:lnTo>
                    <a:pt x="4855" y="1361"/>
                  </a:lnTo>
                  <a:lnTo>
                    <a:pt x="4855" y="1256"/>
                  </a:lnTo>
                  <a:lnTo>
                    <a:pt x="4959" y="1193"/>
                  </a:lnTo>
                  <a:lnTo>
                    <a:pt x="5043" y="1193"/>
                  </a:lnTo>
                  <a:lnTo>
                    <a:pt x="5085" y="1110"/>
                  </a:lnTo>
                  <a:lnTo>
                    <a:pt x="5022" y="1005"/>
                  </a:lnTo>
                  <a:lnTo>
                    <a:pt x="4771" y="984"/>
                  </a:lnTo>
                  <a:lnTo>
                    <a:pt x="4708" y="1068"/>
                  </a:lnTo>
                  <a:lnTo>
                    <a:pt x="4750" y="963"/>
                  </a:lnTo>
                  <a:lnTo>
                    <a:pt x="4750" y="859"/>
                  </a:lnTo>
                  <a:lnTo>
                    <a:pt x="4625" y="859"/>
                  </a:lnTo>
                  <a:lnTo>
                    <a:pt x="4604" y="880"/>
                  </a:lnTo>
                  <a:lnTo>
                    <a:pt x="4541" y="775"/>
                  </a:lnTo>
                  <a:lnTo>
                    <a:pt x="4625" y="670"/>
                  </a:lnTo>
                  <a:lnTo>
                    <a:pt x="4708" y="649"/>
                  </a:lnTo>
                  <a:lnTo>
                    <a:pt x="4708" y="482"/>
                  </a:lnTo>
                  <a:lnTo>
                    <a:pt x="4645" y="461"/>
                  </a:lnTo>
                  <a:lnTo>
                    <a:pt x="4562" y="545"/>
                  </a:lnTo>
                  <a:lnTo>
                    <a:pt x="4457" y="482"/>
                  </a:lnTo>
                  <a:lnTo>
                    <a:pt x="4415" y="377"/>
                  </a:lnTo>
                  <a:lnTo>
                    <a:pt x="4520" y="336"/>
                  </a:lnTo>
                  <a:lnTo>
                    <a:pt x="4541" y="252"/>
                  </a:lnTo>
                  <a:lnTo>
                    <a:pt x="4604" y="210"/>
                  </a:lnTo>
                  <a:lnTo>
                    <a:pt x="4708" y="168"/>
                  </a:lnTo>
                  <a:lnTo>
                    <a:pt x="4562" y="126"/>
                  </a:lnTo>
                  <a:lnTo>
                    <a:pt x="4499" y="147"/>
                  </a:lnTo>
                  <a:lnTo>
                    <a:pt x="4311" y="336"/>
                  </a:lnTo>
                  <a:lnTo>
                    <a:pt x="4290" y="419"/>
                  </a:lnTo>
                  <a:lnTo>
                    <a:pt x="4206" y="440"/>
                  </a:lnTo>
                  <a:lnTo>
                    <a:pt x="4122" y="315"/>
                  </a:lnTo>
                  <a:lnTo>
                    <a:pt x="4185" y="252"/>
                  </a:lnTo>
                  <a:lnTo>
                    <a:pt x="4122" y="210"/>
                  </a:lnTo>
                  <a:lnTo>
                    <a:pt x="4101" y="84"/>
                  </a:lnTo>
                  <a:lnTo>
                    <a:pt x="3997" y="64"/>
                  </a:lnTo>
                  <a:lnTo>
                    <a:pt x="3913" y="126"/>
                  </a:lnTo>
                  <a:lnTo>
                    <a:pt x="3829" y="84"/>
                  </a:lnTo>
                  <a:lnTo>
                    <a:pt x="3788" y="168"/>
                  </a:lnTo>
                  <a:lnTo>
                    <a:pt x="3829" y="315"/>
                  </a:lnTo>
                  <a:lnTo>
                    <a:pt x="3788" y="377"/>
                  </a:lnTo>
                  <a:lnTo>
                    <a:pt x="3683" y="377"/>
                  </a:lnTo>
                  <a:lnTo>
                    <a:pt x="3578" y="440"/>
                  </a:lnTo>
                  <a:lnTo>
                    <a:pt x="3557" y="336"/>
                  </a:lnTo>
                  <a:lnTo>
                    <a:pt x="3495" y="315"/>
                  </a:lnTo>
                  <a:lnTo>
                    <a:pt x="3453" y="377"/>
                  </a:lnTo>
                  <a:lnTo>
                    <a:pt x="3369" y="545"/>
                  </a:lnTo>
                  <a:lnTo>
                    <a:pt x="3265" y="545"/>
                  </a:lnTo>
                  <a:lnTo>
                    <a:pt x="3160" y="356"/>
                  </a:lnTo>
                  <a:lnTo>
                    <a:pt x="3076" y="356"/>
                  </a:lnTo>
                  <a:lnTo>
                    <a:pt x="3034" y="336"/>
                  </a:lnTo>
                  <a:lnTo>
                    <a:pt x="2951" y="356"/>
                  </a:lnTo>
                  <a:lnTo>
                    <a:pt x="2888" y="545"/>
                  </a:lnTo>
                  <a:lnTo>
                    <a:pt x="2993" y="754"/>
                  </a:lnTo>
                  <a:lnTo>
                    <a:pt x="2888" y="1047"/>
                  </a:lnTo>
                  <a:lnTo>
                    <a:pt x="2930" y="775"/>
                  </a:lnTo>
                  <a:lnTo>
                    <a:pt x="2825" y="608"/>
                  </a:lnTo>
                  <a:lnTo>
                    <a:pt x="2825" y="524"/>
                  </a:lnTo>
                  <a:lnTo>
                    <a:pt x="2762" y="482"/>
                  </a:lnTo>
                  <a:lnTo>
                    <a:pt x="2783" y="356"/>
                  </a:lnTo>
                  <a:lnTo>
                    <a:pt x="2658" y="273"/>
                  </a:lnTo>
                  <a:lnTo>
                    <a:pt x="2448" y="440"/>
                  </a:lnTo>
                  <a:lnTo>
                    <a:pt x="2428" y="566"/>
                  </a:lnTo>
                  <a:lnTo>
                    <a:pt x="2448" y="649"/>
                  </a:lnTo>
                  <a:lnTo>
                    <a:pt x="2344" y="796"/>
                  </a:lnTo>
                  <a:lnTo>
                    <a:pt x="2260" y="796"/>
                  </a:lnTo>
                  <a:lnTo>
                    <a:pt x="2260" y="649"/>
                  </a:lnTo>
                  <a:lnTo>
                    <a:pt x="2156" y="587"/>
                  </a:lnTo>
                  <a:lnTo>
                    <a:pt x="2156" y="356"/>
                  </a:lnTo>
                  <a:lnTo>
                    <a:pt x="2093" y="315"/>
                  </a:lnTo>
                  <a:lnTo>
                    <a:pt x="1925" y="440"/>
                  </a:lnTo>
                  <a:lnTo>
                    <a:pt x="1946" y="691"/>
                  </a:lnTo>
                  <a:lnTo>
                    <a:pt x="2009" y="775"/>
                  </a:lnTo>
                  <a:lnTo>
                    <a:pt x="2009" y="963"/>
                  </a:lnTo>
                  <a:lnTo>
                    <a:pt x="1925" y="1047"/>
                  </a:lnTo>
                  <a:lnTo>
                    <a:pt x="1842" y="1047"/>
                  </a:lnTo>
                  <a:lnTo>
                    <a:pt x="1821" y="900"/>
                  </a:lnTo>
                  <a:lnTo>
                    <a:pt x="1716" y="963"/>
                  </a:lnTo>
                  <a:lnTo>
                    <a:pt x="1674" y="1110"/>
                  </a:lnTo>
                  <a:lnTo>
                    <a:pt x="1612" y="1131"/>
                  </a:lnTo>
                  <a:lnTo>
                    <a:pt x="1591" y="1319"/>
                  </a:lnTo>
                  <a:lnTo>
                    <a:pt x="1507" y="1131"/>
                  </a:lnTo>
                  <a:lnTo>
                    <a:pt x="1423" y="1131"/>
                  </a:lnTo>
                  <a:lnTo>
                    <a:pt x="1465" y="1068"/>
                  </a:lnTo>
                  <a:lnTo>
                    <a:pt x="1528" y="963"/>
                  </a:lnTo>
                  <a:lnTo>
                    <a:pt x="1528" y="859"/>
                  </a:lnTo>
                  <a:lnTo>
                    <a:pt x="1402" y="859"/>
                  </a:lnTo>
                  <a:lnTo>
                    <a:pt x="1465" y="775"/>
                  </a:lnTo>
                  <a:lnTo>
                    <a:pt x="1402" y="649"/>
                  </a:lnTo>
                  <a:lnTo>
                    <a:pt x="1486" y="691"/>
                  </a:lnTo>
                  <a:lnTo>
                    <a:pt x="1570" y="608"/>
                  </a:lnTo>
                  <a:lnTo>
                    <a:pt x="1528" y="545"/>
                  </a:lnTo>
                  <a:lnTo>
                    <a:pt x="1423" y="482"/>
                  </a:lnTo>
                  <a:lnTo>
                    <a:pt x="1528" y="440"/>
                  </a:lnTo>
                  <a:lnTo>
                    <a:pt x="1465" y="336"/>
                  </a:lnTo>
                  <a:lnTo>
                    <a:pt x="1381" y="377"/>
                  </a:lnTo>
                  <a:lnTo>
                    <a:pt x="1319" y="315"/>
                  </a:lnTo>
                  <a:lnTo>
                    <a:pt x="1193" y="231"/>
                  </a:lnTo>
                  <a:lnTo>
                    <a:pt x="1193" y="126"/>
                  </a:lnTo>
                  <a:lnTo>
                    <a:pt x="1109" y="22"/>
                  </a:lnTo>
                  <a:lnTo>
                    <a:pt x="1005" y="43"/>
                  </a:lnTo>
                  <a:lnTo>
                    <a:pt x="90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70"/>
            <p:cNvSpPr/>
            <p:nvPr/>
          </p:nvSpPr>
          <p:spPr>
            <a:xfrm>
              <a:off x="4188328" y="2704412"/>
              <a:ext cx="421823" cy="300791"/>
            </a:xfrm>
            <a:custGeom>
              <a:avLst/>
              <a:gdLst/>
              <a:ahLst/>
              <a:cxnLst/>
              <a:rect l="l" t="t" r="r" b="b"/>
              <a:pathLst>
                <a:path w="35425" h="26449" extrusionOk="0">
                  <a:moveTo>
                    <a:pt x="27390" y="1"/>
                  </a:moveTo>
                  <a:lnTo>
                    <a:pt x="27369" y="21"/>
                  </a:lnTo>
                  <a:lnTo>
                    <a:pt x="27180" y="42"/>
                  </a:lnTo>
                  <a:lnTo>
                    <a:pt x="27139" y="126"/>
                  </a:lnTo>
                  <a:lnTo>
                    <a:pt x="27097" y="126"/>
                  </a:lnTo>
                  <a:lnTo>
                    <a:pt x="27055" y="189"/>
                  </a:lnTo>
                  <a:lnTo>
                    <a:pt x="26867" y="189"/>
                  </a:lnTo>
                  <a:lnTo>
                    <a:pt x="26741" y="147"/>
                  </a:lnTo>
                  <a:lnTo>
                    <a:pt x="26678" y="231"/>
                  </a:lnTo>
                  <a:lnTo>
                    <a:pt x="26574" y="231"/>
                  </a:lnTo>
                  <a:lnTo>
                    <a:pt x="26532" y="335"/>
                  </a:lnTo>
                  <a:lnTo>
                    <a:pt x="26448" y="356"/>
                  </a:lnTo>
                  <a:lnTo>
                    <a:pt x="26344" y="356"/>
                  </a:lnTo>
                  <a:lnTo>
                    <a:pt x="26260" y="398"/>
                  </a:lnTo>
                  <a:lnTo>
                    <a:pt x="26176" y="419"/>
                  </a:lnTo>
                  <a:lnTo>
                    <a:pt x="26051" y="419"/>
                  </a:lnTo>
                  <a:lnTo>
                    <a:pt x="25967" y="461"/>
                  </a:lnTo>
                  <a:lnTo>
                    <a:pt x="25967" y="545"/>
                  </a:lnTo>
                  <a:lnTo>
                    <a:pt x="25904" y="649"/>
                  </a:lnTo>
                  <a:lnTo>
                    <a:pt x="25862" y="754"/>
                  </a:lnTo>
                  <a:lnTo>
                    <a:pt x="25820" y="817"/>
                  </a:lnTo>
                  <a:lnTo>
                    <a:pt x="25820" y="858"/>
                  </a:lnTo>
                  <a:lnTo>
                    <a:pt x="25800" y="921"/>
                  </a:lnTo>
                  <a:lnTo>
                    <a:pt x="25800" y="1068"/>
                  </a:lnTo>
                  <a:lnTo>
                    <a:pt x="25820" y="1089"/>
                  </a:lnTo>
                  <a:lnTo>
                    <a:pt x="25862" y="1130"/>
                  </a:lnTo>
                  <a:lnTo>
                    <a:pt x="26009" y="1047"/>
                  </a:lnTo>
                  <a:lnTo>
                    <a:pt x="26072" y="984"/>
                  </a:lnTo>
                  <a:lnTo>
                    <a:pt x="26155" y="1005"/>
                  </a:lnTo>
                  <a:lnTo>
                    <a:pt x="26239" y="1151"/>
                  </a:lnTo>
                  <a:lnTo>
                    <a:pt x="26281" y="1256"/>
                  </a:lnTo>
                  <a:lnTo>
                    <a:pt x="26364" y="1340"/>
                  </a:lnTo>
                  <a:lnTo>
                    <a:pt x="26364" y="1402"/>
                  </a:lnTo>
                  <a:lnTo>
                    <a:pt x="26385" y="1486"/>
                  </a:lnTo>
                  <a:lnTo>
                    <a:pt x="26385" y="1612"/>
                  </a:lnTo>
                  <a:lnTo>
                    <a:pt x="26323" y="1674"/>
                  </a:lnTo>
                  <a:lnTo>
                    <a:pt x="26239" y="1779"/>
                  </a:lnTo>
                  <a:lnTo>
                    <a:pt x="26218" y="1926"/>
                  </a:lnTo>
                  <a:lnTo>
                    <a:pt x="26134" y="1988"/>
                  </a:lnTo>
                  <a:lnTo>
                    <a:pt x="26072" y="2093"/>
                  </a:lnTo>
                  <a:lnTo>
                    <a:pt x="26051" y="2198"/>
                  </a:lnTo>
                  <a:lnTo>
                    <a:pt x="26134" y="2281"/>
                  </a:lnTo>
                  <a:lnTo>
                    <a:pt x="26092" y="2344"/>
                  </a:lnTo>
                  <a:lnTo>
                    <a:pt x="26134" y="2490"/>
                  </a:lnTo>
                  <a:lnTo>
                    <a:pt x="26176" y="2532"/>
                  </a:lnTo>
                  <a:lnTo>
                    <a:pt x="26176" y="2658"/>
                  </a:lnTo>
                  <a:lnTo>
                    <a:pt x="26092" y="2700"/>
                  </a:lnTo>
                  <a:lnTo>
                    <a:pt x="26072" y="2742"/>
                  </a:lnTo>
                  <a:lnTo>
                    <a:pt x="26134" y="2846"/>
                  </a:lnTo>
                  <a:lnTo>
                    <a:pt x="26134" y="3034"/>
                  </a:lnTo>
                  <a:lnTo>
                    <a:pt x="26092" y="3076"/>
                  </a:lnTo>
                  <a:lnTo>
                    <a:pt x="26092" y="3244"/>
                  </a:lnTo>
                  <a:lnTo>
                    <a:pt x="26155" y="3244"/>
                  </a:lnTo>
                  <a:lnTo>
                    <a:pt x="26218" y="3265"/>
                  </a:lnTo>
                  <a:lnTo>
                    <a:pt x="26260" y="3244"/>
                  </a:lnTo>
                  <a:lnTo>
                    <a:pt x="26281" y="3265"/>
                  </a:lnTo>
                  <a:lnTo>
                    <a:pt x="26323" y="3390"/>
                  </a:lnTo>
                  <a:lnTo>
                    <a:pt x="26281" y="3495"/>
                  </a:lnTo>
                  <a:lnTo>
                    <a:pt x="26218" y="3578"/>
                  </a:lnTo>
                  <a:lnTo>
                    <a:pt x="26009" y="3620"/>
                  </a:lnTo>
                  <a:lnTo>
                    <a:pt x="25862" y="3704"/>
                  </a:lnTo>
                  <a:lnTo>
                    <a:pt x="25569" y="3976"/>
                  </a:lnTo>
                  <a:lnTo>
                    <a:pt x="25527" y="3997"/>
                  </a:lnTo>
                  <a:lnTo>
                    <a:pt x="25444" y="3913"/>
                  </a:lnTo>
                  <a:lnTo>
                    <a:pt x="25276" y="3892"/>
                  </a:lnTo>
                  <a:lnTo>
                    <a:pt x="25172" y="3913"/>
                  </a:lnTo>
                  <a:lnTo>
                    <a:pt x="25130" y="3871"/>
                  </a:lnTo>
                  <a:lnTo>
                    <a:pt x="25004" y="3871"/>
                  </a:lnTo>
                  <a:lnTo>
                    <a:pt x="25004" y="3892"/>
                  </a:lnTo>
                  <a:lnTo>
                    <a:pt x="24879" y="4792"/>
                  </a:lnTo>
                  <a:lnTo>
                    <a:pt x="24900" y="4959"/>
                  </a:lnTo>
                  <a:lnTo>
                    <a:pt x="24858" y="5148"/>
                  </a:lnTo>
                  <a:lnTo>
                    <a:pt x="24879" y="5252"/>
                  </a:lnTo>
                  <a:lnTo>
                    <a:pt x="24795" y="5524"/>
                  </a:lnTo>
                  <a:lnTo>
                    <a:pt x="24900" y="5692"/>
                  </a:lnTo>
                  <a:lnTo>
                    <a:pt x="25172" y="5838"/>
                  </a:lnTo>
                  <a:lnTo>
                    <a:pt x="25339" y="5671"/>
                  </a:lnTo>
                  <a:lnTo>
                    <a:pt x="25569" y="5671"/>
                  </a:lnTo>
                  <a:lnTo>
                    <a:pt x="25841" y="5734"/>
                  </a:lnTo>
                  <a:lnTo>
                    <a:pt x="25946" y="5838"/>
                  </a:lnTo>
                  <a:lnTo>
                    <a:pt x="26072" y="5629"/>
                  </a:lnTo>
                  <a:lnTo>
                    <a:pt x="26072" y="5483"/>
                  </a:lnTo>
                  <a:lnTo>
                    <a:pt x="26072" y="5378"/>
                  </a:lnTo>
                  <a:lnTo>
                    <a:pt x="26239" y="5336"/>
                  </a:lnTo>
                  <a:lnTo>
                    <a:pt x="26281" y="5273"/>
                  </a:lnTo>
                  <a:lnTo>
                    <a:pt x="26553" y="5357"/>
                  </a:lnTo>
                  <a:lnTo>
                    <a:pt x="26699" y="5545"/>
                  </a:lnTo>
                  <a:lnTo>
                    <a:pt x="26908" y="5734"/>
                  </a:lnTo>
                  <a:lnTo>
                    <a:pt x="27076" y="5943"/>
                  </a:lnTo>
                  <a:lnTo>
                    <a:pt x="27285" y="6089"/>
                  </a:lnTo>
                  <a:lnTo>
                    <a:pt x="27306" y="6194"/>
                  </a:lnTo>
                  <a:lnTo>
                    <a:pt x="27327" y="6278"/>
                  </a:lnTo>
                  <a:lnTo>
                    <a:pt x="27327" y="6382"/>
                  </a:lnTo>
                  <a:lnTo>
                    <a:pt x="27285" y="6424"/>
                  </a:lnTo>
                  <a:lnTo>
                    <a:pt x="27285" y="6508"/>
                  </a:lnTo>
                  <a:lnTo>
                    <a:pt x="27264" y="6591"/>
                  </a:lnTo>
                  <a:lnTo>
                    <a:pt x="27139" y="6571"/>
                  </a:lnTo>
                  <a:lnTo>
                    <a:pt x="27097" y="6508"/>
                  </a:lnTo>
                  <a:lnTo>
                    <a:pt x="26992" y="6529"/>
                  </a:lnTo>
                  <a:lnTo>
                    <a:pt x="26908" y="6591"/>
                  </a:lnTo>
                  <a:lnTo>
                    <a:pt x="26762" y="6508"/>
                  </a:lnTo>
                  <a:lnTo>
                    <a:pt x="26657" y="6529"/>
                  </a:lnTo>
                  <a:lnTo>
                    <a:pt x="26553" y="6675"/>
                  </a:lnTo>
                  <a:lnTo>
                    <a:pt x="26385" y="6801"/>
                  </a:lnTo>
                  <a:lnTo>
                    <a:pt x="26323" y="6843"/>
                  </a:lnTo>
                  <a:lnTo>
                    <a:pt x="26218" y="6780"/>
                  </a:lnTo>
                  <a:lnTo>
                    <a:pt x="26155" y="6801"/>
                  </a:lnTo>
                  <a:lnTo>
                    <a:pt x="26155" y="6905"/>
                  </a:lnTo>
                  <a:lnTo>
                    <a:pt x="26092" y="6947"/>
                  </a:lnTo>
                  <a:lnTo>
                    <a:pt x="26030" y="6989"/>
                  </a:lnTo>
                  <a:lnTo>
                    <a:pt x="25967" y="6947"/>
                  </a:lnTo>
                  <a:lnTo>
                    <a:pt x="25925" y="7031"/>
                  </a:lnTo>
                  <a:lnTo>
                    <a:pt x="25820" y="7198"/>
                  </a:lnTo>
                  <a:lnTo>
                    <a:pt x="25800" y="7366"/>
                  </a:lnTo>
                  <a:lnTo>
                    <a:pt x="25800" y="7470"/>
                  </a:lnTo>
                  <a:lnTo>
                    <a:pt x="25737" y="7554"/>
                  </a:lnTo>
                  <a:lnTo>
                    <a:pt x="25611" y="7575"/>
                  </a:lnTo>
                  <a:lnTo>
                    <a:pt x="25381" y="7763"/>
                  </a:lnTo>
                  <a:lnTo>
                    <a:pt x="25214" y="7763"/>
                  </a:lnTo>
                  <a:lnTo>
                    <a:pt x="25088" y="7742"/>
                  </a:lnTo>
                  <a:lnTo>
                    <a:pt x="25004" y="7784"/>
                  </a:lnTo>
                  <a:lnTo>
                    <a:pt x="24900" y="7993"/>
                  </a:lnTo>
                  <a:lnTo>
                    <a:pt x="24795" y="8077"/>
                  </a:lnTo>
                  <a:lnTo>
                    <a:pt x="24670" y="8182"/>
                  </a:lnTo>
                  <a:lnTo>
                    <a:pt x="24586" y="8265"/>
                  </a:lnTo>
                  <a:lnTo>
                    <a:pt x="24565" y="8370"/>
                  </a:lnTo>
                  <a:lnTo>
                    <a:pt x="24502" y="8370"/>
                  </a:lnTo>
                  <a:lnTo>
                    <a:pt x="24377" y="8307"/>
                  </a:lnTo>
                  <a:lnTo>
                    <a:pt x="24251" y="8286"/>
                  </a:lnTo>
                  <a:lnTo>
                    <a:pt x="24063" y="8203"/>
                  </a:lnTo>
                  <a:lnTo>
                    <a:pt x="23937" y="8140"/>
                  </a:lnTo>
                  <a:lnTo>
                    <a:pt x="23770" y="8098"/>
                  </a:lnTo>
                  <a:lnTo>
                    <a:pt x="23561" y="8161"/>
                  </a:lnTo>
                  <a:lnTo>
                    <a:pt x="23435" y="8265"/>
                  </a:lnTo>
                  <a:lnTo>
                    <a:pt x="23331" y="8391"/>
                  </a:lnTo>
                  <a:lnTo>
                    <a:pt x="23331" y="8621"/>
                  </a:lnTo>
                  <a:lnTo>
                    <a:pt x="23351" y="8768"/>
                  </a:lnTo>
                  <a:lnTo>
                    <a:pt x="23331" y="8830"/>
                  </a:lnTo>
                  <a:lnTo>
                    <a:pt x="23603" y="9019"/>
                  </a:lnTo>
                  <a:lnTo>
                    <a:pt x="23833" y="9144"/>
                  </a:lnTo>
                  <a:lnTo>
                    <a:pt x="23833" y="9228"/>
                  </a:lnTo>
                  <a:lnTo>
                    <a:pt x="23770" y="9332"/>
                  </a:lnTo>
                  <a:lnTo>
                    <a:pt x="23707" y="9437"/>
                  </a:lnTo>
                  <a:lnTo>
                    <a:pt x="23435" y="9730"/>
                  </a:lnTo>
                  <a:lnTo>
                    <a:pt x="23310" y="9960"/>
                  </a:lnTo>
                  <a:lnTo>
                    <a:pt x="23226" y="10169"/>
                  </a:lnTo>
                  <a:lnTo>
                    <a:pt x="23121" y="10169"/>
                  </a:lnTo>
                  <a:lnTo>
                    <a:pt x="22933" y="10232"/>
                  </a:lnTo>
                  <a:lnTo>
                    <a:pt x="22807" y="10232"/>
                  </a:lnTo>
                  <a:lnTo>
                    <a:pt x="22661" y="10337"/>
                  </a:lnTo>
                  <a:lnTo>
                    <a:pt x="22494" y="10462"/>
                  </a:lnTo>
                  <a:lnTo>
                    <a:pt x="22347" y="10462"/>
                  </a:lnTo>
                  <a:lnTo>
                    <a:pt x="22096" y="10483"/>
                  </a:lnTo>
                  <a:lnTo>
                    <a:pt x="21908" y="10546"/>
                  </a:lnTo>
                  <a:lnTo>
                    <a:pt x="21740" y="10588"/>
                  </a:lnTo>
                  <a:lnTo>
                    <a:pt x="21322" y="10755"/>
                  </a:lnTo>
                  <a:lnTo>
                    <a:pt x="21008" y="10860"/>
                  </a:lnTo>
                  <a:lnTo>
                    <a:pt x="20841" y="11027"/>
                  </a:lnTo>
                  <a:lnTo>
                    <a:pt x="20590" y="11216"/>
                  </a:lnTo>
                  <a:lnTo>
                    <a:pt x="20485" y="11320"/>
                  </a:lnTo>
                  <a:lnTo>
                    <a:pt x="20338" y="11320"/>
                  </a:lnTo>
                  <a:lnTo>
                    <a:pt x="20192" y="11278"/>
                  </a:lnTo>
                  <a:lnTo>
                    <a:pt x="20192" y="11216"/>
                  </a:lnTo>
                  <a:lnTo>
                    <a:pt x="20171" y="11111"/>
                  </a:lnTo>
                  <a:lnTo>
                    <a:pt x="19899" y="11195"/>
                  </a:lnTo>
                  <a:lnTo>
                    <a:pt x="19732" y="11216"/>
                  </a:lnTo>
                  <a:lnTo>
                    <a:pt x="19522" y="11111"/>
                  </a:lnTo>
                  <a:lnTo>
                    <a:pt x="19355" y="11090"/>
                  </a:lnTo>
                  <a:lnTo>
                    <a:pt x="18999" y="10965"/>
                  </a:lnTo>
                  <a:lnTo>
                    <a:pt x="18623" y="10797"/>
                  </a:lnTo>
                  <a:lnTo>
                    <a:pt x="18413" y="10609"/>
                  </a:lnTo>
                  <a:lnTo>
                    <a:pt x="18288" y="10588"/>
                  </a:lnTo>
                  <a:lnTo>
                    <a:pt x="17869" y="10567"/>
                  </a:lnTo>
                  <a:lnTo>
                    <a:pt x="17493" y="10567"/>
                  </a:lnTo>
                  <a:lnTo>
                    <a:pt x="17430" y="10546"/>
                  </a:lnTo>
                  <a:lnTo>
                    <a:pt x="17367" y="10588"/>
                  </a:lnTo>
                  <a:lnTo>
                    <a:pt x="17325" y="10651"/>
                  </a:lnTo>
                  <a:lnTo>
                    <a:pt x="17137" y="10713"/>
                  </a:lnTo>
                  <a:lnTo>
                    <a:pt x="16865" y="10755"/>
                  </a:lnTo>
                  <a:lnTo>
                    <a:pt x="16384" y="10693"/>
                  </a:lnTo>
                  <a:lnTo>
                    <a:pt x="16028" y="10713"/>
                  </a:lnTo>
                  <a:lnTo>
                    <a:pt x="15777" y="10693"/>
                  </a:lnTo>
                  <a:lnTo>
                    <a:pt x="15547" y="10713"/>
                  </a:lnTo>
                  <a:lnTo>
                    <a:pt x="15442" y="10755"/>
                  </a:lnTo>
                  <a:lnTo>
                    <a:pt x="15338" y="10713"/>
                  </a:lnTo>
                  <a:lnTo>
                    <a:pt x="15191" y="10462"/>
                  </a:lnTo>
                  <a:lnTo>
                    <a:pt x="15149" y="10337"/>
                  </a:lnTo>
                  <a:lnTo>
                    <a:pt x="15024" y="10169"/>
                  </a:lnTo>
                  <a:lnTo>
                    <a:pt x="14919" y="10044"/>
                  </a:lnTo>
                  <a:lnTo>
                    <a:pt x="14856" y="9877"/>
                  </a:lnTo>
                  <a:lnTo>
                    <a:pt x="14856" y="9814"/>
                  </a:lnTo>
                  <a:lnTo>
                    <a:pt x="14752" y="9709"/>
                  </a:lnTo>
                  <a:lnTo>
                    <a:pt x="14668" y="9667"/>
                  </a:lnTo>
                  <a:lnTo>
                    <a:pt x="14626" y="9667"/>
                  </a:lnTo>
                  <a:lnTo>
                    <a:pt x="14584" y="9604"/>
                  </a:lnTo>
                  <a:lnTo>
                    <a:pt x="14564" y="9500"/>
                  </a:lnTo>
                  <a:lnTo>
                    <a:pt x="14333" y="9500"/>
                  </a:lnTo>
                  <a:lnTo>
                    <a:pt x="14187" y="9416"/>
                  </a:lnTo>
                  <a:lnTo>
                    <a:pt x="13978" y="9249"/>
                  </a:lnTo>
                  <a:lnTo>
                    <a:pt x="13873" y="9249"/>
                  </a:lnTo>
                  <a:lnTo>
                    <a:pt x="13768" y="9228"/>
                  </a:lnTo>
                  <a:lnTo>
                    <a:pt x="13706" y="9186"/>
                  </a:lnTo>
                  <a:lnTo>
                    <a:pt x="13517" y="9040"/>
                  </a:lnTo>
                  <a:lnTo>
                    <a:pt x="13141" y="8977"/>
                  </a:lnTo>
                  <a:lnTo>
                    <a:pt x="13099" y="8977"/>
                  </a:lnTo>
                  <a:lnTo>
                    <a:pt x="13057" y="9019"/>
                  </a:lnTo>
                  <a:lnTo>
                    <a:pt x="12890" y="9019"/>
                  </a:lnTo>
                  <a:lnTo>
                    <a:pt x="12639" y="9040"/>
                  </a:lnTo>
                  <a:lnTo>
                    <a:pt x="12053" y="8914"/>
                  </a:lnTo>
                  <a:lnTo>
                    <a:pt x="11948" y="8830"/>
                  </a:lnTo>
                  <a:lnTo>
                    <a:pt x="11823" y="8663"/>
                  </a:lnTo>
                  <a:lnTo>
                    <a:pt x="11802" y="8558"/>
                  </a:lnTo>
                  <a:lnTo>
                    <a:pt x="11802" y="8475"/>
                  </a:lnTo>
                  <a:lnTo>
                    <a:pt x="11823" y="8412"/>
                  </a:lnTo>
                  <a:lnTo>
                    <a:pt x="11906" y="8349"/>
                  </a:lnTo>
                  <a:lnTo>
                    <a:pt x="11948" y="8244"/>
                  </a:lnTo>
                  <a:lnTo>
                    <a:pt x="11885" y="8161"/>
                  </a:lnTo>
                  <a:lnTo>
                    <a:pt x="11843" y="8035"/>
                  </a:lnTo>
                  <a:lnTo>
                    <a:pt x="11885" y="7952"/>
                  </a:lnTo>
                  <a:lnTo>
                    <a:pt x="11885" y="7826"/>
                  </a:lnTo>
                  <a:lnTo>
                    <a:pt x="11823" y="7763"/>
                  </a:lnTo>
                  <a:lnTo>
                    <a:pt x="11739" y="7638"/>
                  </a:lnTo>
                  <a:lnTo>
                    <a:pt x="11676" y="7575"/>
                  </a:lnTo>
                  <a:lnTo>
                    <a:pt x="11592" y="7533"/>
                  </a:lnTo>
                  <a:lnTo>
                    <a:pt x="11530" y="7428"/>
                  </a:lnTo>
                  <a:lnTo>
                    <a:pt x="11488" y="7345"/>
                  </a:lnTo>
                  <a:lnTo>
                    <a:pt x="11446" y="7240"/>
                  </a:lnTo>
                  <a:lnTo>
                    <a:pt x="11425" y="7136"/>
                  </a:lnTo>
                  <a:lnTo>
                    <a:pt x="11383" y="7052"/>
                  </a:lnTo>
                  <a:lnTo>
                    <a:pt x="11279" y="6989"/>
                  </a:lnTo>
                  <a:lnTo>
                    <a:pt x="11195" y="6947"/>
                  </a:lnTo>
                  <a:lnTo>
                    <a:pt x="11153" y="6884"/>
                  </a:lnTo>
                  <a:lnTo>
                    <a:pt x="11069" y="6843"/>
                  </a:lnTo>
                  <a:lnTo>
                    <a:pt x="10965" y="6843"/>
                  </a:lnTo>
                  <a:lnTo>
                    <a:pt x="10902" y="6905"/>
                  </a:lnTo>
                  <a:lnTo>
                    <a:pt x="10860" y="6926"/>
                  </a:lnTo>
                  <a:lnTo>
                    <a:pt x="10776" y="6905"/>
                  </a:lnTo>
                  <a:lnTo>
                    <a:pt x="10693" y="6801"/>
                  </a:lnTo>
                  <a:lnTo>
                    <a:pt x="10672" y="6738"/>
                  </a:lnTo>
                  <a:lnTo>
                    <a:pt x="10567" y="6738"/>
                  </a:lnTo>
                  <a:lnTo>
                    <a:pt x="10442" y="6801"/>
                  </a:lnTo>
                  <a:lnTo>
                    <a:pt x="10400" y="6843"/>
                  </a:lnTo>
                  <a:lnTo>
                    <a:pt x="10379" y="6926"/>
                  </a:lnTo>
                  <a:lnTo>
                    <a:pt x="10337" y="6926"/>
                  </a:lnTo>
                  <a:lnTo>
                    <a:pt x="10211" y="6843"/>
                  </a:lnTo>
                  <a:lnTo>
                    <a:pt x="10170" y="6780"/>
                  </a:lnTo>
                  <a:lnTo>
                    <a:pt x="10170" y="6717"/>
                  </a:lnTo>
                  <a:lnTo>
                    <a:pt x="10107" y="6633"/>
                  </a:lnTo>
                  <a:lnTo>
                    <a:pt x="10002" y="6571"/>
                  </a:lnTo>
                  <a:lnTo>
                    <a:pt x="9877" y="6466"/>
                  </a:lnTo>
                  <a:lnTo>
                    <a:pt x="9835" y="6424"/>
                  </a:lnTo>
                  <a:lnTo>
                    <a:pt x="9751" y="6382"/>
                  </a:lnTo>
                  <a:lnTo>
                    <a:pt x="9730" y="6299"/>
                  </a:lnTo>
                  <a:lnTo>
                    <a:pt x="9730" y="6215"/>
                  </a:lnTo>
                  <a:lnTo>
                    <a:pt x="9709" y="6173"/>
                  </a:lnTo>
                  <a:lnTo>
                    <a:pt x="9688" y="6173"/>
                  </a:lnTo>
                  <a:lnTo>
                    <a:pt x="9688" y="6215"/>
                  </a:lnTo>
                  <a:lnTo>
                    <a:pt x="9646" y="6215"/>
                  </a:lnTo>
                  <a:lnTo>
                    <a:pt x="9605" y="6152"/>
                  </a:lnTo>
                  <a:lnTo>
                    <a:pt x="9584" y="6110"/>
                  </a:lnTo>
                  <a:lnTo>
                    <a:pt x="9584" y="5985"/>
                  </a:lnTo>
                  <a:lnTo>
                    <a:pt x="9542" y="5943"/>
                  </a:lnTo>
                  <a:lnTo>
                    <a:pt x="9521" y="5943"/>
                  </a:lnTo>
                  <a:lnTo>
                    <a:pt x="9395" y="5880"/>
                  </a:lnTo>
                  <a:lnTo>
                    <a:pt x="9312" y="5880"/>
                  </a:lnTo>
                  <a:lnTo>
                    <a:pt x="9333" y="5901"/>
                  </a:lnTo>
                  <a:lnTo>
                    <a:pt x="9228" y="6006"/>
                  </a:lnTo>
                  <a:lnTo>
                    <a:pt x="9123" y="6068"/>
                  </a:lnTo>
                  <a:lnTo>
                    <a:pt x="8998" y="6215"/>
                  </a:lnTo>
                  <a:lnTo>
                    <a:pt x="8977" y="6319"/>
                  </a:lnTo>
                  <a:lnTo>
                    <a:pt x="9019" y="6382"/>
                  </a:lnTo>
                  <a:lnTo>
                    <a:pt x="8956" y="6508"/>
                  </a:lnTo>
                  <a:lnTo>
                    <a:pt x="8768" y="6571"/>
                  </a:lnTo>
                  <a:lnTo>
                    <a:pt x="8684" y="6633"/>
                  </a:lnTo>
                  <a:lnTo>
                    <a:pt x="8663" y="6780"/>
                  </a:lnTo>
                  <a:lnTo>
                    <a:pt x="8663" y="7010"/>
                  </a:lnTo>
                  <a:lnTo>
                    <a:pt x="8768" y="7240"/>
                  </a:lnTo>
                  <a:lnTo>
                    <a:pt x="8872" y="7408"/>
                  </a:lnTo>
                  <a:lnTo>
                    <a:pt x="8872" y="7470"/>
                  </a:lnTo>
                  <a:lnTo>
                    <a:pt x="8705" y="7638"/>
                  </a:lnTo>
                  <a:lnTo>
                    <a:pt x="8579" y="7680"/>
                  </a:lnTo>
                  <a:lnTo>
                    <a:pt x="8496" y="7784"/>
                  </a:lnTo>
                  <a:lnTo>
                    <a:pt x="8433" y="7826"/>
                  </a:lnTo>
                  <a:lnTo>
                    <a:pt x="8349" y="7826"/>
                  </a:lnTo>
                  <a:lnTo>
                    <a:pt x="8307" y="7742"/>
                  </a:lnTo>
                  <a:lnTo>
                    <a:pt x="8245" y="7742"/>
                  </a:lnTo>
                  <a:lnTo>
                    <a:pt x="8014" y="7784"/>
                  </a:lnTo>
                  <a:lnTo>
                    <a:pt x="7847" y="7763"/>
                  </a:lnTo>
                  <a:lnTo>
                    <a:pt x="7638" y="7680"/>
                  </a:lnTo>
                  <a:lnTo>
                    <a:pt x="7429" y="7680"/>
                  </a:lnTo>
                  <a:lnTo>
                    <a:pt x="7387" y="7952"/>
                  </a:lnTo>
                  <a:lnTo>
                    <a:pt x="7324" y="8098"/>
                  </a:lnTo>
                  <a:lnTo>
                    <a:pt x="7324" y="8244"/>
                  </a:lnTo>
                  <a:lnTo>
                    <a:pt x="7261" y="8579"/>
                  </a:lnTo>
                  <a:lnTo>
                    <a:pt x="7261" y="8830"/>
                  </a:lnTo>
                  <a:lnTo>
                    <a:pt x="7240" y="8914"/>
                  </a:lnTo>
                  <a:lnTo>
                    <a:pt x="7303" y="8977"/>
                  </a:lnTo>
                  <a:lnTo>
                    <a:pt x="7429" y="9019"/>
                  </a:lnTo>
                  <a:lnTo>
                    <a:pt x="7387" y="9144"/>
                  </a:lnTo>
                  <a:lnTo>
                    <a:pt x="7387" y="9228"/>
                  </a:lnTo>
                  <a:lnTo>
                    <a:pt x="7303" y="9228"/>
                  </a:lnTo>
                  <a:lnTo>
                    <a:pt x="7219" y="9291"/>
                  </a:lnTo>
                  <a:lnTo>
                    <a:pt x="7136" y="9291"/>
                  </a:lnTo>
                  <a:lnTo>
                    <a:pt x="7073" y="9228"/>
                  </a:lnTo>
                  <a:lnTo>
                    <a:pt x="6989" y="9249"/>
                  </a:lnTo>
                  <a:lnTo>
                    <a:pt x="6864" y="9291"/>
                  </a:lnTo>
                  <a:lnTo>
                    <a:pt x="6592" y="9332"/>
                  </a:lnTo>
                  <a:lnTo>
                    <a:pt x="6445" y="9416"/>
                  </a:lnTo>
                  <a:lnTo>
                    <a:pt x="6341" y="9416"/>
                  </a:lnTo>
                  <a:lnTo>
                    <a:pt x="6278" y="9353"/>
                  </a:lnTo>
                  <a:lnTo>
                    <a:pt x="6173" y="9416"/>
                  </a:lnTo>
                  <a:lnTo>
                    <a:pt x="6069" y="9521"/>
                  </a:lnTo>
                  <a:lnTo>
                    <a:pt x="6069" y="9604"/>
                  </a:lnTo>
                  <a:lnTo>
                    <a:pt x="6173" y="9667"/>
                  </a:lnTo>
                  <a:lnTo>
                    <a:pt x="6341" y="9646"/>
                  </a:lnTo>
                  <a:lnTo>
                    <a:pt x="6466" y="9667"/>
                  </a:lnTo>
                  <a:lnTo>
                    <a:pt x="6466" y="9730"/>
                  </a:lnTo>
                  <a:lnTo>
                    <a:pt x="6382" y="9814"/>
                  </a:lnTo>
                  <a:lnTo>
                    <a:pt x="6445" y="9981"/>
                  </a:lnTo>
                  <a:lnTo>
                    <a:pt x="6445" y="10065"/>
                  </a:lnTo>
                  <a:lnTo>
                    <a:pt x="6487" y="10149"/>
                  </a:lnTo>
                  <a:lnTo>
                    <a:pt x="6508" y="10253"/>
                  </a:lnTo>
                  <a:lnTo>
                    <a:pt x="6613" y="10441"/>
                  </a:lnTo>
                  <a:lnTo>
                    <a:pt x="6654" y="10546"/>
                  </a:lnTo>
                  <a:lnTo>
                    <a:pt x="6780" y="10609"/>
                  </a:lnTo>
                  <a:lnTo>
                    <a:pt x="6822" y="10860"/>
                  </a:lnTo>
                  <a:lnTo>
                    <a:pt x="6738" y="10923"/>
                  </a:lnTo>
                  <a:lnTo>
                    <a:pt x="6696" y="11027"/>
                  </a:lnTo>
                  <a:lnTo>
                    <a:pt x="6801" y="11132"/>
                  </a:lnTo>
                  <a:lnTo>
                    <a:pt x="6738" y="11174"/>
                  </a:lnTo>
                  <a:lnTo>
                    <a:pt x="6738" y="11216"/>
                  </a:lnTo>
                  <a:lnTo>
                    <a:pt x="6613" y="11299"/>
                  </a:lnTo>
                  <a:lnTo>
                    <a:pt x="6654" y="11446"/>
                  </a:lnTo>
                  <a:lnTo>
                    <a:pt x="6508" y="11509"/>
                  </a:lnTo>
                  <a:lnTo>
                    <a:pt x="6278" y="11446"/>
                  </a:lnTo>
                  <a:lnTo>
                    <a:pt x="6027" y="11174"/>
                  </a:lnTo>
                  <a:lnTo>
                    <a:pt x="5922" y="11195"/>
                  </a:lnTo>
                  <a:lnTo>
                    <a:pt x="5671" y="11090"/>
                  </a:lnTo>
                  <a:lnTo>
                    <a:pt x="5336" y="11090"/>
                  </a:lnTo>
                  <a:lnTo>
                    <a:pt x="5148" y="11132"/>
                  </a:lnTo>
                  <a:lnTo>
                    <a:pt x="4876" y="11069"/>
                  </a:lnTo>
                  <a:lnTo>
                    <a:pt x="4583" y="11132"/>
                  </a:lnTo>
                  <a:lnTo>
                    <a:pt x="4457" y="11132"/>
                  </a:lnTo>
                  <a:lnTo>
                    <a:pt x="4311" y="11111"/>
                  </a:lnTo>
                  <a:lnTo>
                    <a:pt x="4206" y="11195"/>
                  </a:lnTo>
                  <a:lnTo>
                    <a:pt x="4102" y="11237"/>
                  </a:lnTo>
                  <a:lnTo>
                    <a:pt x="3767" y="11195"/>
                  </a:lnTo>
                  <a:lnTo>
                    <a:pt x="3558" y="11132"/>
                  </a:lnTo>
                  <a:lnTo>
                    <a:pt x="3432" y="11069"/>
                  </a:lnTo>
                  <a:lnTo>
                    <a:pt x="3244" y="11069"/>
                  </a:lnTo>
                  <a:lnTo>
                    <a:pt x="3202" y="11111"/>
                  </a:lnTo>
                  <a:lnTo>
                    <a:pt x="3035" y="11090"/>
                  </a:lnTo>
                  <a:lnTo>
                    <a:pt x="2930" y="11069"/>
                  </a:lnTo>
                  <a:lnTo>
                    <a:pt x="2888" y="11111"/>
                  </a:lnTo>
                  <a:lnTo>
                    <a:pt x="2888" y="11237"/>
                  </a:lnTo>
                  <a:lnTo>
                    <a:pt x="2909" y="11383"/>
                  </a:lnTo>
                  <a:lnTo>
                    <a:pt x="2930" y="11509"/>
                  </a:lnTo>
                  <a:lnTo>
                    <a:pt x="2742" y="11550"/>
                  </a:lnTo>
                  <a:lnTo>
                    <a:pt x="2386" y="11550"/>
                  </a:lnTo>
                  <a:lnTo>
                    <a:pt x="1968" y="11509"/>
                  </a:lnTo>
                  <a:lnTo>
                    <a:pt x="1863" y="11446"/>
                  </a:lnTo>
                  <a:lnTo>
                    <a:pt x="1675" y="11425"/>
                  </a:lnTo>
                  <a:lnTo>
                    <a:pt x="1570" y="11550"/>
                  </a:lnTo>
                  <a:lnTo>
                    <a:pt x="1591" y="11613"/>
                  </a:lnTo>
                  <a:lnTo>
                    <a:pt x="1465" y="11697"/>
                  </a:lnTo>
                  <a:lnTo>
                    <a:pt x="1465" y="11739"/>
                  </a:lnTo>
                  <a:lnTo>
                    <a:pt x="1507" y="11739"/>
                  </a:lnTo>
                  <a:lnTo>
                    <a:pt x="1507" y="11864"/>
                  </a:lnTo>
                  <a:lnTo>
                    <a:pt x="1340" y="12157"/>
                  </a:lnTo>
                  <a:lnTo>
                    <a:pt x="1256" y="12283"/>
                  </a:lnTo>
                  <a:lnTo>
                    <a:pt x="1361" y="12366"/>
                  </a:lnTo>
                  <a:lnTo>
                    <a:pt x="1633" y="12450"/>
                  </a:lnTo>
                  <a:lnTo>
                    <a:pt x="1737" y="12555"/>
                  </a:lnTo>
                  <a:lnTo>
                    <a:pt x="1842" y="12576"/>
                  </a:lnTo>
                  <a:lnTo>
                    <a:pt x="1947" y="12471"/>
                  </a:lnTo>
                  <a:lnTo>
                    <a:pt x="1947" y="12325"/>
                  </a:lnTo>
                  <a:lnTo>
                    <a:pt x="2009" y="12325"/>
                  </a:lnTo>
                  <a:lnTo>
                    <a:pt x="2302" y="12555"/>
                  </a:lnTo>
                  <a:lnTo>
                    <a:pt x="2323" y="12659"/>
                  </a:lnTo>
                  <a:lnTo>
                    <a:pt x="2177" y="12848"/>
                  </a:lnTo>
                  <a:lnTo>
                    <a:pt x="1968" y="12848"/>
                  </a:lnTo>
                  <a:lnTo>
                    <a:pt x="1675" y="12890"/>
                  </a:lnTo>
                  <a:lnTo>
                    <a:pt x="1654" y="12785"/>
                  </a:lnTo>
                  <a:lnTo>
                    <a:pt x="1507" y="12659"/>
                  </a:lnTo>
                  <a:lnTo>
                    <a:pt x="1340" y="12869"/>
                  </a:lnTo>
                  <a:lnTo>
                    <a:pt x="1235" y="12848"/>
                  </a:lnTo>
                  <a:lnTo>
                    <a:pt x="1068" y="12973"/>
                  </a:lnTo>
                  <a:lnTo>
                    <a:pt x="921" y="13015"/>
                  </a:lnTo>
                  <a:lnTo>
                    <a:pt x="921" y="13162"/>
                  </a:lnTo>
                  <a:lnTo>
                    <a:pt x="1110" y="13224"/>
                  </a:lnTo>
                  <a:lnTo>
                    <a:pt x="1068" y="13371"/>
                  </a:lnTo>
                  <a:lnTo>
                    <a:pt x="900" y="13434"/>
                  </a:lnTo>
                  <a:lnTo>
                    <a:pt x="628" y="13496"/>
                  </a:lnTo>
                  <a:lnTo>
                    <a:pt x="691" y="13538"/>
                  </a:lnTo>
                  <a:lnTo>
                    <a:pt x="733" y="13622"/>
                  </a:lnTo>
                  <a:lnTo>
                    <a:pt x="503" y="13706"/>
                  </a:lnTo>
                  <a:lnTo>
                    <a:pt x="503" y="13831"/>
                  </a:lnTo>
                  <a:lnTo>
                    <a:pt x="398" y="13852"/>
                  </a:lnTo>
                  <a:lnTo>
                    <a:pt x="126" y="13831"/>
                  </a:lnTo>
                  <a:lnTo>
                    <a:pt x="1" y="13936"/>
                  </a:lnTo>
                  <a:lnTo>
                    <a:pt x="1" y="14103"/>
                  </a:lnTo>
                  <a:lnTo>
                    <a:pt x="168" y="14333"/>
                  </a:lnTo>
                  <a:lnTo>
                    <a:pt x="273" y="14270"/>
                  </a:lnTo>
                  <a:lnTo>
                    <a:pt x="419" y="14250"/>
                  </a:lnTo>
                  <a:lnTo>
                    <a:pt x="440" y="14375"/>
                  </a:lnTo>
                  <a:lnTo>
                    <a:pt x="398" y="14522"/>
                  </a:lnTo>
                  <a:lnTo>
                    <a:pt x="461" y="14668"/>
                  </a:lnTo>
                  <a:lnTo>
                    <a:pt x="587" y="14731"/>
                  </a:lnTo>
                  <a:lnTo>
                    <a:pt x="607" y="14877"/>
                  </a:lnTo>
                  <a:lnTo>
                    <a:pt x="545" y="14940"/>
                  </a:lnTo>
                  <a:lnTo>
                    <a:pt x="419" y="15212"/>
                  </a:lnTo>
                  <a:lnTo>
                    <a:pt x="377" y="15589"/>
                  </a:lnTo>
                  <a:lnTo>
                    <a:pt x="335" y="15526"/>
                  </a:lnTo>
                  <a:lnTo>
                    <a:pt x="440" y="15693"/>
                  </a:lnTo>
                  <a:lnTo>
                    <a:pt x="545" y="15714"/>
                  </a:lnTo>
                  <a:lnTo>
                    <a:pt x="733" y="15693"/>
                  </a:lnTo>
                  <a:lnTo>
                    <a:pt x="859" y="15610"/>
                  </a:lnTo>
                  <a:lnTo>
                    <a:pt x="921" y="15526"/>
                  </a:lnTo>
                  <a:lnTo>
                    <a:pt x="984" y="15505"/>
                  </a:lnTo>
                  <a:lnTo>
                    <a:pt x="1047" y="15463"/>
                  </a:lnTo>
                  <a:lnTo>
                    <a:pt x="1110" y="15484"/>
                  </a:lnTo>
                  <a:lnTo>
                    <a:pt x="1172" y="15568"/>
                  </a:lnTo>
                  <a:lnTo>
                    <a:pt x="1361" y="15589"/>
                  </a:lnTo>
                  <a:lnTo>
                    <a:pt x="1361" y="15505"/>
                  </a:lnTo>
                  <a:lnTo>
                    <a:pt x="1319" y="15463"/>
                  </a:lnTo>
                  <a:lnTo>
                    <a:pt x="1319" y="15358"/>
                  </a:lnTo>
                  <a:lnTo>
                    <a:pt x="1444" y="15317"/>
                  </a:lnTo>
                  <a:lnTo>
                    <a:pt x="1486" y="15275"/>
                  </a:lnTo>
                  <a:lnTo>
                    <a:pt x="1549" y="15275"/>
                  </a:lnTo>
                  <a:lnTo>
                    <a:pt x="1570" y="15317"/>
                  </a:lnTo>
                  <a:lnTo>
                    <a:pt x="1695" y="15317"/>
                  </a:lnTo>
                  <a:lnTo>
                    <a:pt x="1779" y="15191"/>
                  </a:lnTo>
                  <a:lnTo>
                    <a:pt x="1758" y="15045"/>
                  </a:lnTo>
                  <a:lnTo>
                    <a:pt x="1779" y="14961"/>
                  </a:lnTo>
                  <a:lnTo>
                    <a:pt x="1863" y="14898"/>
                  </a:lnTo>
                  <a:lnTo>
                    <a:pt x="1884" y="14731"/>
                  </a:lnTo>
                  <a:lnTo>
                    <a:pt x="1947" y="14626"/>
                  </a:lnTo>
                  <a:lnTo>
                    <a:pt x="2072" y="14626"/>
                  </a:lnTo>
                  <a:lnTo>
                    <a:pt x="2177" y="14689"/>
                  </a:lnTo>
                  <a:lnTo>
                    <a:pt x="2281" y="14752"/>
                  </a:lnTo>
                  <a:lnTo>
                    <a:pt x="2281" y="14835"/>
                  </a:lnTo>
                  <a:lnTo>
                    <a:pt x="2260" y="14982"/>
                  </a:lnTo>
                  <a:lnTo>
                    <a:pt x="2281" y="15086"/>
                  </a:lnTo>
                  <a:lnTo>
                    <a:pt x="2386" y="15086"/>
                  </a:lnTo>
                  <a:lnTo>
                    <a:pt x="2428" y="15191"/>
                  </a:lnTo>
                  <a:lnTo>
                    <a:pt x="2407" y="15317"/>
                  </a:lnTo>
                  <a:lnTo>
                    <a:pt x="2428" y="15463"/>
                  </a:lnTo>
                  <a:lnTo>
                    <a:pt x="2428" y="15672"/>
                  </a:lnTo>
                  <a:lnTo>
                    <a:pt x="2532" y="15798"/>
                  </a:lnTo>
                  <a:lnTo>
                    <a:pt x="2532" y="15882"/>
                  </a:lnTo>
                  <a:lnTo>
                    <a:pt x="2637" y="15903"/>
                  </a:lnTo>
                  <a:lnTo>
                    <a:pt x="2784" y="15903"/>
                  </a:lnTo>
                  <a:lnTo>
                    <a:pt x="2888" y="15819"/>
                  </a:lnTo>
                  <a:lnTo>
                    <a:pt x="2909" y="15777"/>
                  </a:lnTo>
                  <a:lnTo>
                    <a:pt x="3076" y="15693"/>
                  </a:lnTo>
                  <a:lnTo>
                    <a:pt x="3202" y="15610"/>
                  </a:lnTo>
                  <a:lnTo>
                    <a:pt x="3223" y="15484"/>
                  </a:lnTo>
                  <a:lnTo>
                    <a:pt x="3307" y="15421"/>
                  </a:lnTo>
                  <a:lnTo>
                    <a:pt x="3558" y="15275"/>
                  </a:lnTo>
                  <a:lnTo>
                    <a:pt x="3725" y="15212"/>
                  </a:lnTo>
                  <a:lnTo>
                    <a:pt x="3746" y="15358"/>
                  </a:lnTo>
                  <a:lnTo>
                    <a:pt x="3976" y="15317"/>
                  </a:lnTo>
                  <a:lnTo>
                    <a:pt x="4039" y="15212"/>
                  </a:lnTo>
                  <a:lnTo>
                    <a:pt x="4290" y="15212"/>
                  </a:lnTo>
                  <a:lnTo>
                    <a:pt x="4311" y="15317"/>
                  </a:lnTo>
                  <a:lnTo>
                    <a:pt x="4123" y="15484"/>
                  </a:lnTo>
                  <a:lnTo>
                    <a:pt x="4248" y="15505"/>
                  </a:lnTo>
                  <a:lnTo>
                    <a:pt x="4290" y="15463"/>
                  </a:lnTo>
                  <a:lnTo>
                    <a:pt x="4374" y="15463"/>
                  </a:lnTo>
                  <a:lnTo>
                    <a:pt x="4478" y="15526"/>
                  </a:lnTo>
                  <a:lnTo>
                    <a:pt x="4520" y="15505"/>
                  </a:lnTo>
                  <a:lnTo>
                    <a:pt x="4625" y="15505"/>
                  </a:lnTo>
                  <a:lnTo>
                    <a:pt x="4688" y="15463"/>
                  </a:lnTo>
                  <a:lnTo>
                    <a:pt x="4729" y="15400"/>
                  </a:lnTo>
                  <a:lnTo>
                    <a:pt x="4813" y="15400"/>
                  </a:lnTo>
                  <a:lnTo>
                    <a:pt x="4897" y="15484"/>
                  </a:lnTo>
                  <a:lnTo>
                    <a:pt x="4981" y="15672"/>
                  </a:lnTo>
                  <a:lnTo>
                    <a:pt x="5232" y="16049"/>
                  </a:lnTo>
                  <a:lnTo>
                    <a:pt x="5357" y="16133"/>
                  </a:lnTo>
                  <a:lnTo>
                    <a:pt x="5399" y="16300"/>
                  </a:lnTo>
                  <a:lnTo>
                    <a:pt x="5462" y="16363"/>
                  </a:lnTo>
                  <a:lnTo>
                    <a:pt x="5545" y="16447"/>
                  </a:lnTo>
                  <a:lnTo>
                    <a:pt x="5776" y="16467"/>
                  </a:lnTo>
                  <a:lnTo>
                    <a:pt x="5985" y="16467"/>
                  </a:lnTo>
                  <a:lnTo>
                    <a:pt x="6089" y="16509"/>
                  </a:lnTo>
                  <a:lnTo>
                    <a:pt x="6131" y="16635"/>
                  </a:lnTo>
                  <a:lnTo>
                    <a:pt x="6361" y="16719"/>
                  </a:lnTo>
                  <a:lnTo>
                    <a:pt x="6550" y="16823"/>
                  </a:lnTo>
                  <a:lnTo>
                    <a:pt x="6654" y="17095"/>
                  </a:lnTo>
                  <a:lnTo>
                    <a:pt x="6801" y="17263"/>
                  </a:lnTo>
                  <a:lnTo>
                    <a:pt x="6989" y="17367"/>
                  </a:lnTo>
                  <a:lnTo>
                    <a:pt x="7073" y="17514"/>
                  </a:lnTo>
                  <a:lnTo>
                    <a:pt x="7073" y="17786"/>
                  </a:lnTo>
                  <a:lnTo>
                    <a:pt x="7177" y="18037"/>
                  </a:lnTo>
                  <a:lnTo>
                    <a:pt x="7324" y="18079"/>
                  </a:lnTo>
                  <a:lnTo>
                    <a:pt x="7387" y="18330"/>
                  </a:lnTo>
                  <a:lnTo>
                    <a:pt x="7429" y="18539"/>
                  </a:lnTo>
                  <a:lnTo>
                    <a:pt x="7345" y="18664"/>
                  </a:lnTo>
                  <a:lnTo>
                    <a:pt x="7324" y="18602"/>
                  </a:lnTo>
                  <a:lnTo>
                    <a:pt x="7219" y="18539"/>
                  </a:lnTo>
                  <a:lnTo>
                    <a:pt x="7073" y="18727"/>
                  </a:lnTo>
                  <a:lnTo>
                    <a:pt x="7094" y="18811"/>
                  </a:lnTo>
                  <a:lnTo>
                    <a:pt x="7115" y="18874"/>
                  </a:lnTo>
                  <a:lnTo>
                    <a:pt x="7261" y="18957"/>
                  </a:lnTo>
                  <a:lnTo>
                    <a:pt x="7240" y="19188"/>
                  </a:lnTo>
                  <a:lnTo>
                    <a:pt x="7303" y="19292"/>
                  </a:lnTo>
                  <a:lnTo>
                    <a:pt x="7261" y="19376"/>
                  </a:lnTo>
                  <a:lnTo>
                    <a:pt x="7324" y="19397"/>
                  </a:lnTo>
                  <a:lnTo>
                    <a:pt x="7408" y="19501"/>
                  </a:lnTo>
                  <a:lnTo>
                    <a:pt x="7408" y="19606"/>
                  </a:lnTo>
                  <a:lnTo>
                    <a:pt x="7449" y="19606"/>
                  </a:lnTo>
                  <a:lnTo>
                    <a:pt x="7491" y="19752"/>
                  </a:lnTo>
                  <a:lnTo>
                    <a:pt x="7617" y="19794"/>
                  </a:lnTo>
                  <a:lnTo>
                    <a:pt x="7701" y="19690"/>
                  </a:lnTo>
                  <a:lnTo>
                    <a:pt x="7826" y="19690"/>
                  </a:lnTo>
                  <a:lnTo>
                    <a:pt x="7868" y="19773"/>
                  </a:lnTo>
                  <a:lnTo>
                    <a:pt x="8014" y="19794"/>
                  </a:lnTo>
                  <a:lnTo>
                    <a:pt x="8119" y="19899"/>
                  </a:lnTo>
                  <a:lnTo>
                    <a:pt x="8182" y="19920"/>
                  </a:lnTo>
                  <a:lnTo>
                    <a:pt x="8266" y="20087"/>
                  </a:lnTo>
                  <a:lnTo>
                    <a:pt x="8370" y="20087"/>
                  </a:lnTo>
                  <a:lnTo>
                    <a:pt x="8391" y="20192"/>
                  </a:lnTo>
                  <a:lnTo>
                    <a:pt x="8433" y="20171"/>
                  </a:lnTo>
                  <a:lnTo>
                    <a:pt x="8454" y="20129"/>
                  </a:lnTo>
                  <a:lnTo>
                    <a:pt x="8600" y="20213"/>
                  </a:lnTo>
                  <a:lnTo>
                    <a:pt x="8663" y="20296"/>
                  </a:lnTo>
                  <a:lnTo>
                    <a:pt x="8768" y="20296"/>
                  </a:lnTo>
                  <a:lnTo>
                    <a:pt x="8830" y="20317"/>
                  </a:lnTo>
                  <a:lnTo>
                    <a:pt x="8893" y="20213"/>
                  </a:lnTo>
                  <a:lnTo>
                    <a:pt x="9061" y="20192"/>
                  </a:lnTo>
                  <a:lnTo>
                    <a:pt x="9270" y="20276"/>
                  </a:lnTo>
                  <a:lnTo>
                    <a:pt x="9312" y="20338"/>
                  </a:lnTo>
                  <a:lnTo>
                    <a:pt x="9437" y="20338"/>
                  </a:lnTo>
                  <a:lnTo>
                    <a:pt x="9542" y="20401"/>
                  </a:lnTo>
                  <a:lnTo>
                    <a:pt x="9709" y="20589"/>
                  </a:lnTo>
                  <a:lnTo>
                    <a:pt x="9835" y="20589"/>
                  </a:lnTo>
                  <a:lnTo>
                    <a:pt x="9960" y="20652"/>
                  </a:lnTo>
                  <a:lnTo>
                    <a:pt x="10023" y="20715"/>
                  </a:lnTo>
                  <a:lnTo>
                    <a:pt x="10128" y="20840"/>
                  </a:lnTo>
                  <a:lnTo>
                    <a:pt x="10170" y="20966"/>
                  </a:lnTo>
                  <a:lnTo>
                    <a:pt x="10232" y="20945"/>
                  </a:lnTo>
                  <a:lnTo>
                    <a:pt x="10232" y="20757"/>
                  </a:lnTo>
                  <a:lnTo>
                    <a:pt x="10316" y="20715"/>
                  </a:lnTo>
                  <a:lnTo>
                    <a:pt x="10337" y="20757"/>
                  </a:lnTo>
                  <a:lnTo>
                    <a:pt x="10462" y="20757"/>
                  </a:lnTo>
                  <a:lnTo>
                    <a:pt x="10588" y="20840"/>
                  </a:lnTo>
                  <a:lnTo>
                    <a:pt x="10588" y="21008"/>
                  </a:lnTo>
                  <a:lnTo>
                    <a:pt x="10755" y="21133"/>
                  </a:lnTo>
                  <a:lnTo>
                    <a:pt x="10923" y="21071"/>
                  </a:lnTo>
                  <a:lnTo>
                    <a:pt x="11069" y="21071"/>
                  </a:lnTo>
                  <a:lnTo>
                    <a:pt x="11048" y="21322"/>
                  </a:lnTo>
                  <a:lnTo>
                    <a:pt x="11090" y="21468"/>
                  </a:lnTo>
                  <a:lnTo>
                    <a:pt x="11195" y="21447"/>
                  </a:lnTo>
                  <a:lnTo>
                    <a:pt x="11362" y="21531"/>
                  </a:lnTo>
                  <a:lnTo>
                    <a:pt x="11425" y="21447"/>
                  </a:lnTo>
                  <a:lnTo>
                    <a:pt x="11571" y="21426"/>
                  </a:lnTo>
                  <a:lnTo>
                    <a:pt x="11676" y="21322"/>
                  </a:lnTo>
                  <a:lnTo>
                    <a:pt x="11885" y="21322"/>
                  </a:lnTo>
                  <a:lnTo>
                    <a:pt x="12011" y="21384"/>
                  </a:lnTo>
                  <a:lnTo>
                    <a:pt x="12053" y="21531"/>
                  </a:lnTo>
                  <a:lnTo>
                    <a:pt x="12220" y="21594"/>
                  </a:lnTo>
                  <a:lnTo>
                    <a:pt x="12346" y="21761"/>
                  </a:lnTo>
                  <a:lnTo>
                    <a:pt x="12429" y="21782"/>
                  </a:lnTo>
                  <a:lnTo>
                    <a:pt x="12576" y="21740"/>
                  </a:lnTo>
                  <a:lnTo>
                    <a:pt x="12639" y="21761"/>
                  </a:lnTo>
                  <a:lnTo>
                    <a:pt x="12785" y="21698"/>
                  </a:lnTo>
                  <a:lnTo>
                    <a:pt x="12931" y="21698"/>
                  </a:lnTo>
                  <a:lnTo>
                    <a:pt x="13015" y="21594"/>
                  </a:lnTo>
                  <a:lnTo>
                    <a:pt x="13162" y="21594"/>
                  </a:lnTo>
                  <a:lnTo>
                    <a:pt x="13203" y="21698"/>
                  </a:lnTo>
                  <a:lnTo>
                    <a:pt x="13245" y="21866"/>
                  </a:lnTo>
                  <a:lnTo>
                    <a:pt x="13350" y="21949"/>
                  </a:lnTo>
                  <a:lnTo>
                    <a:pt x="13475" y="21887"/>
                  </a:lnTo>
                  <a:lnTo>
                    <a:pt x="13601" y="21636"/>
                  </a:lnTo>
                  <a:lnTo>
                    <a:pt x="13873" y="21468"/>
                  </a:lnTo>
                  <a:lnTo>
                    <a:pt x="14040" y="21447"/>
                  </a:lnTo>
                  <a:lnTo>
                    <a:pt x="14124" y="21552"/>
                  </a:lnTo>
                  <a:lnTo>
                    <a:pt x="14396" y="21573"/>
                  </a:lnTo>
                  <a:lnTo>
                    <a:pt x="14501" y="21636"/>
                  </a:lnTo>
                  <a:lnTo>
                    <a:pt x="14647" y="21552"/>
                  </a:lnTo>
                  <a:lnTo>
                    <a:pt x="14815" y="21573"/>
                  </a:lnTo>
                  <a:lnTo>
                    <a:pt x="14877" y="21677"/>
                  </a:lnTo>
                  <a:lnTo>
                    <a:pt x="14982" y="21677"/>
                  </a:lnTo>
                  <a:lnTo>
                    <a:pt x="15191" y="21636"/>
                  </a:lnTo>
                  <a:lnTo>
                    <a:pt x="15296" y="21636"/>
                  </a:lnTo>
                  <a:lnTo>
                    <a:pt x="15359" y="21468"/>
                  </a:lnTo>
                  <a:lnTo>
                    <a:pt x="15442" y="21426"/>
                  </a:lnTo>
                  <a:lnTo>
                    <a:pt x="15547" y="21447"/>
                  </a:lnTo>
                  <a:lnTo>
                    <a:pt x="15547" y="21364"/>
                  </a:lnTo>
                  <a:lnTo>
                    <a:pt x="15631" y="21343"/>
                  </a:lnTo>
                  <a:lnTo>
                    <a:pt x="15693" y="21217"/>
                  </a:lnTo>
                  <a:lnTo>
                    <a:pt x="15798" y="21112"/>
                  </a:lnTo>
                  <a:lnTo>
                    <a:pt x="15903" y="21071"/>
                  </a:lnTo>
                  <a:lnTo>
                    <a:pt x="16133" y="21029"/>
                  </a:lnTo>
                  <a:lnTo>
                    <a:pt x="16237" y="20861"/>
                  </a:lnTo>
                  <a:lnTo>
                    <a:pt x="16237" y="20736"/>
                  </a:lnTo>
                  <a:lnTo>
                    <a:pt x="16321" y="20736"/>
                  </a:lnTo>
                  <a:lnTo>
                    <a:pt x="16447" y="20631"/>
                  </a:lnTo>
                  <a:lnTo>
                    <a:pt x="16551" y="20799"/>
                  </a:lnTo>
                  <a:lnTo>
                    <a:pt x="16719" y="20736"/>
                  </a:lnTo>
                  <a:lnTo>
                    <a:pt x="16928" y="20820"/>
                  </a:lnTo>
                  <a:lnTo>
                    <a:pt x="17012" y="20757"/>
                  </a:lnTo>
                  <a:lnTo>
                    <a:pt x="16970" y="20652"/>
                  </a:lnTo>
                  <a:lnTo>
                    <a:pt x="17242" y="20506"/>
                  </a:lnTo>
                  <a:lnTo>
                    <a:pt x="17325" y="20527"/>
                  </a:lnTo>
                  <a:lnTo>
                    <a:pt x="17367" y="20610"/>
                  </a:lnTo>
                  <a:lnTo>
                    <a:pt x="17451" y="20610"/>
                  </a:lnTo>
                  <a:lnTo>
                    <a:pt x="17472" y="20652"/>
                  </a:lnTo>
                  <a:lnTo>
                    <a:pt x="17388" y="20820"/>
                  </a:lnTo>
                  <a:lnTo>
                    <a:pt x="17451" y="20903"/>
                  </a:lnTo>
                  <a:lnTo>
                    <a:pt x="17535" y="20903"/>
                  </a:lnTo>
                  <a:lnTo>
                    <a:pt x="17597" y="20861"/>
                  </a:lnTo>
                  <a:lnTo>
                    <a:pt x="17639" y="20945"/>
                  </a:lnTo>
                  <a:lnTo>
                    <a:pt x="17702" y="21050"/>
                  </a:lnTo>
                  <a:lnTo>
                    <a:pt x="17702" y="21133"/>
                  </a:lnTo>
                  <a:lnTo>
                    <a:pt x="17597" y="21238"/>
                  </a:lnTo>
                  <a:lnTo>
                    <a:pt x="17639" y="21343"/>
                  </a:lnTo>
                  <a:lnTo>
                    <a:pt x="17765" y="21364"/>
                  </a:lnTo>
                  <a:lnTo>
                    <a:pt x="17849" y="21322"/>
                  </a:lnTo>
                  <a:lnTo>
                    <a:pt x="17953" y="21364"/>
                  </a:lnTo>
                  <a:lnTo>
                    <a:pt x="18016" y="21468"/>
                  </a:lnTo>
                  <a:lnTo>
                    <a:pt x="18121" y="21426"/>
                  </a:lnTo>
                  <a:lnTo>
                    <a:pt x="18246" y="21468"/>
                  </a:lnTo>
                  <a:lnTo>
                    <a:pt x="18330" y="21426"/>
                  </a:lnTo>
                  <a:lnTo>
                    <a:pt x="18497" y="21426"/>
                  </a:lnTo>
                  <a:lnTo>
                    <a:pt x="18539" y="21573"/>
                  </a:lnTo>
                  <a:lnTo>
                    <a:pt x="18685" y="21677"/>
                  </a:lnTo>
                  <a:lnTo>
                    <a:pt x="18706" y="21845"/>
                  </a:lnTo>
                  <a:lnTo>
                    <a:pt x="18811" y="21845"/>
                  </a:lnTo>
                  <a:lnTo>
                    <a:pt x="18916" y="21970"/>
                  </a:lnTo>
                  <a:lnTo>
                    <a:pt x="18916" y="22117"/>
                  </a:lnTo>
                  <a:lnTo>
                    <a:pt x="18999" y="22326"/>
                  </a:lnTo>
                  <a:lnTo>
                    <a:pt x="19020" y="22493"/>
                  </a:lnTo>
                  <a:lnTo>
                    <a:pt x="18999" y="22745"/>
                  </a:lnTo>
                  <a:lnTo>
                    <a:pt x="18999" y="22849"/>
                  </a:lnTo>
                  <a:lnTo>
                    <a:pt x="18957" y="22933"/>
                  </a:lnTo>
                  <a:lnTo>
                    <a:pt x="18853" y="22996"/>
                  </a:lnTo>
                  <a:lnTo>
                    <a:pt x="18832" y="23100"/>
                  </a:lnTo>
                  <a:lnTo>
                    <a:pt x="18769" y="23121"/>
                  </a:lnTo>
                  <a:lnTo>
                    <a:pt x="18748" y="23205"/>
                  </a:lnTo>
                  <a:lnTo>
                    <a:pt x="18811" y="23309"/>
                  </a:lnTo>
                  <a:lnTo>
                    <a:pt x="18748" y="23351"/>
                  </a:lnTo>
                  <a:lnTo>
                    <a:pt x="18685" y="23330"/>
                  </a:lnTo>
                  <a:lnTo>
                    <a:pt x="18602" y="23435"/>
                  </a:lnTo>
                  <a:lnTo>
                    <a:pt x="18539" y="23519"/>
                  </a:lnTo>
                  <a:lnTo>
                    <a:pt x="18602" y="23581"/>
                  </a:lnTo>
                  <a:lnTo>
                    <a:pt x="18539" y="23665"/>
                  </a:lnTo>
                  <a:lnTo>
                    <a:pt x="18539" y="23770"/>
                  </a:lnTo>
                  <a:lnTo>
                    <a:pt x="18644" y="23833"/>
                  </a:lnTo>
                  <a:lnTo>
                    <a:pt x="18706" y="23895"/>
                  </a:lnTo>
                  <a:lnTo>
                    <a:pt x="18769" y="23958"/>
                  </a:lnTo>
                  <a:lnTo>
                    <a:pt x="18748" y="24105"/>
                  </a:lnTo>
                  <a:lnTo>
                    <a:pt x="18811" y="24251"/>
                  </a:lnTo>
                  <a:lnTo>
                    <a:pt x="18937" y="24146"/>
                  </a:lnTo>
                  <a:lnTo>
                    <a:pt x="19209" y="24084"/>
                  </a:lnTo>
                  <a:lnTo>
                    <a:pt x="19229" y="24167"/>
                  </a:lnTo>
                  <a:lnTo>
                    <a:pt x="19209" y="24251"/>
                  </a:lnTo>
                  <a:lnTo>
                    <a:pt x="19271" y="24293"/>
                  </a:lnTo>
                  <a:lnTo>
                    <a:pt x="19418" y="24272"/>
                  </a:lnTo>
                  <a:lnTo>
                    <a:pt x="19439" y="24377"/>
                  </a:lnTo>
                  <a:lnTo>
                    <a:pt x="19418" y="24481"/>
                  </a:lnTo>
                  <a:lnTo>
                    <a:pt x="19481" y="24565"/>
                  </a:lnTo>
                  <a:lnTo>
                    <a:pt x="19627" y="24586"/>
                  </a:lnTo>
                  <a:lnTo>
                    <a:pt x="19585" y="24628"/>
                  </a:lnTo>
                  <a:lnTo>
                    <a:pt x="19648" y="24711"/>
                  </a:lnTo>
                  <a:lnTo>
                    <a:pt x="19669" y="24670"/>
                  </a:lnTo>
                  <a:lnTo>
                    <a:pt x="19815" y="24670"/>
                  </a:lnTo>
                  <a:lnTo>
                    <a:pt x="19941" y="24732"/>
                  </a:lnTo>
                  <a:lnTo>
                    <a:pt x="19941" y="24816"/>
                  </a:lnTo>
                  <a:lnTo>
                    <a:pt x="19878" y="24921"/>
                  </a:lnTo>
                  <a:lnTo>
                    <a:pt x="19899" y="25004"/>
                  </a:lnTo>
                  <a:lnTo>
                    <a:pt x="19753" y="25193"/>
                  </a:lnTo>
                  <a:lnTo>
                    <a:pt x="19648" y="25297"/>
                  </a:lnTo>
                  <a:lnTo>
                    <a:pt x="19669" y="25360"/>
                  </a:lnTo>
                  <a:lnTo>
                    <a:pt x="19753" y="25339"/>
                  </a:lnTo>
                  <a:lnTo>
                    <a:pt x="19941" y="25339"/>
                  </a:lnTo>
                  <a:lnTo>
                    <a:pt x="19983" y="25402"/>
                  </a:lnTo>
                  <a:lnTo>
                    <a:pt x="20066" y="25318"/>
                  </a:lnTo>
                  <a:lnTo>
                    <a:pt x="20150" y="25423"/>
                  </a:lnTo>
                  <a:lnTo>
                    <a:pt x="20108" y="25548"/>
                  </a:lnTo>
                  <a:lnTo>
                    <a:pt x="20150" y="25674"/>
                  </a:lnTo>
                  <a:lnTo>
                    <a:pt x="20276" y="25737"/>
                  </a:lnTo>
                  <a:lnTo>
                    <a:pt x="20338" y="25653"/>
                  </a:lnTo>
                  <a:lnTo>
                    <a:pt x="20485" y="25653"/>
                  </a:lnTo>
                  <a:lnTo>
                    <a:pt x="20736" y="25548"/>
                  </a:lnTo>
                  <a:lnTo>
                    <a:pt x="20841" y="25569"/>
                  </a:lnTo>
                  <a:lnTo>
                    <a:pt x="20841" y="25716"/>
                  </a:lnTo>
                  <a:lnTo>
                    <a:pt x="20799" y="25737"/>
                  </a:lnTo>
                  <a:lnTo>
                    <a:pt x="20862" y="25778"/>
                  </a:lnTo>
                  <a:lnTo>
                    <a:pt x="20924" y="25883"/>
                  </a:lnTo>
                  <a:lnTo>
                    <a:pt x="21050" y="25841"/>
                  </a:lnTo>
                  <a:lnTo>
                    <a:pt x="21154" y="25862"/>
                  </a:lnTo>
                  <a:lnTo>
                    <a:pt x="21134" y="25716"/>
                  </a:lnTo>
                  <a:lnTo>
                    <a:pt x="21134" y="25569"/>
                  </a:lnTo>
                  <a:lnTo>
                    <a:pt x="21092" y="25465"/>
                  </a:lnTo>
                  <a:lnTo>
                    <a:pt x="21092" y="25255"/>
                  </a:lnTo>
                  <a:lnTo>
                    <a:pt x="21154" y="25214"/>
                  </a:lnTo>
                  <a:lnTo>
                    <a:pt x="21154" y="25130"/>
                  </a:lnTo>
                  <a:lnTo>
                    <a:pt x="21364" y="25130"/>
                  </a:lnTo>
                  <a:lnTo>
                    <a:pt x="21426" y="25109"/>
                  </a:lnTo>
                  <a:lnTo>
                    <a:pt x="21468" y="25088"/>
                  </a:lnTo>
                  <a:lnTo>
                    <a:pt x="21510" y="25025"/>
                  </a:lnTo>
                  <a:lnTo>
                    <a:pt x="21552" y="24983"/>
                  </a:lnTo>
                  <a:lnTo>
                    <a:pt x="21678" y="24921"/>
                  </a:lnTo>
                  <a:lnTo>
                    <a:pt x="21761" y="24942"/>
                  </a:lnTo>
                  <a:lnTo>
                    <a:pt x="21740" y="25025"/>
                  </a:lnTo>
                  <a:lnTo>
                    <a:pt x="21782" y="25046"/>
                  </a:lnTo>
                  <a:lnTo>
                    <a:pt x="21866" y="25046"/>
                  </a:lnTo>
                  <a:lnTo>
                    <a:pt x="21887" y="24942"/>
                  </a:lnTo>
                  <a:lnTo>
                    <a:pt x="21970" y="24900"/>
                  </a:lnTo>
                  <a:lnTo>
                    <a:pt x="22096" y="25004"/>
                  </a:lnTo>
                  <a:lnTo>
                    <a:pt x="22159" y="24921"/>
                  </a:lnTo>
                  <a:lnTo>
                    <a:pt x="22242" y="24921"/>
                  </a:lnTo>
                  <a:lnTo>
                    <a:pt x="22263" y="25004"/>
                  </a:lnTo>
                  <a:lnTo>
                    <a:pt x="22389" y="24942"/>
                  </a:lnTo>
                  <a:lnTo>
                    <a:pt x="22389" y="24879"/>
                  </a:lnTo>
                  <a:lnTo>
                    <a:pt x="22556" y="24816"/>
                  </a:lnTo>
                  <a:lnTo>
                    <a:pt x="22661" y="24900"/>
                  </a:lnTo>
                  <a:lnTo>
                    <a:pt x="22870" y="24816"/>
                  </a:lnTo>
                  <a:lnTo>
                    <a:pt x="22828" y="24628"/>
                  </a:lnTo>
                  <a:lnTo>
                    <a:pt x="22954" y="24586"/>
                  </a:lnTo>
                  <a:lnTo>
                    <a:pt x="23100" y="24586"/>
                  </a:lnTo>
                  <a:lnTo>
                    <a:pt x="23184" y="24502"/>
                  </a:lnTo>
                  <a:lnTo>
                    <a:pt x="23310" y="24586"/>
                  </a:lnTo>
                  <a:lnTo>
                    <a:pt x="23310" y="24670"/>
                  </a:lnTo>
                  <a:lnTo>
                    <a:pt x="23435" y="24690"/>
                  </a:lnTo>
                  <a:lnTo>
                    <a:pt x="23477" y="24774"/>
                  </a:lnTo>
                  <a:lnTo>
                    <a:pt x="23749" y="24774"/>
                  </a:lnTo>
                  <a:lnTo>
                    <a:pt x="23812" y="24816"/>
                  </a:lnTo>
                  <a:lnTo>
                    <a:pt x="23958" y="24774"/>
                  </a:lnTo>
                  <a:lnTo>
                    <a:pt x="24042" y="24837"/>
                  </a:lnTo>
                  <a:lnTo>
                    <a:pt x="24042" y="24942"/>
                  </a:lnTo>
                  <a:lnTo>
                    <a:pt x="23937" y="24983"/>
                  </a:lnTo>
                  <a:lnTo>
                    <a:pt x="23875" y="25193"/>
                  </a:lnTo>
                  <a:lnTo>
                    <a:pt x="23958" y="25214"/>
                  </a:lnTo>
                  <a:lnTo>
                    <a:pt x="23979" y="25318"/>
                  </a:lnTo>
                  <a:lnTo>
                    <a:pt x="24230" y="25402"/>
                  </a:lnTo>
                  <a:lnTo>
                    <a:pt x="24251" y="25506"/>
                  </a:lnTo>
                  <a:lnTo>
                    <a:pt x="24377" y="25527"/>
                  </a:lnTo>
                  <a:lnTo>
                    <a:pt x="24481" y="25611"/>
                  </a:lnTo>
                  <a:lnTo>
                    <a:pt x="24586" y="25548"/>
                  </a:lnTo>
                  <a:lnTo>
                    <a:pt x="24649" y="25611"/>
                  </a:lnTo>
                  <a:lnTo>
                    <a:pt x="24711" y="25569"/>
                  </a:lnTo>
                  <a:lnTo>
                    <a:pt x="24816" y="25632"/>
                  </a:lnTo>
                  <a:lnTo>
                    <a:pt x="24858" y="25632"/>
                  </a:lnTo>
                  <a:lnTo>
                    <a:pt x="24900" y="25611"/>
                  </a:lnTo>
                  <a:lnTo>
                    <a:pt x="24963" y="25653"/>
                  </a:lnTo>
                  <a:lnTo>
                    <a:pt x="25046" y="25611"/>
                  </a:lnTo>
                  <a:lnTo>
                    <a:pt x="25046" y="25548"/>
                  </a:lnTo>
                  <a:lnTo>
                    <a:pt x="25088" y="25423"/>
                  </a:lnTo>
                  <a:lnTo>
                    <a:pt x="25130" y="25527"/>
                  </a:lnTo>
                  <a:lnTo>
                    <a:pt x="25235" y="25653"/>
                  </a:lnTo>
                  <a:lnTo>
                    <a:pt x="25297" y="25632"/>
                  </a:lnTo>
                  <a:lnTo>
                    <a:pt x="25444" y="25737"/>
                  </a:lnTo>
                  <a:lnTo>
                    <a:pt x="25569" y="25737"/>
                  </a:lnTo>
                  <a:lnTo>
                    <a:pt x="25632" y="25632"/>
                  </a:lnTo>
                  <a:lnTo>
                    <a:pt x="25716" y="25716"/>
                  </a:lnTo>
                  <a:lnTo>
                    <a:pt x="25820" y="25674"/>
                  </a:lnTo>
                  <a:lnTo>
                    <a:pt x="25862" y="25716"/>
                  </a:lnTo>
                  <a:lnTo>
                    <a:pt x="25862" y="25737"/>
                  </a:lnTo>
                  <a:lnTo>
                    <a:pt x="25800" y="25758"/>
                  </a:lnTo>
                  <a:lnTo>
                    <a:pt x="25758" y="25862"/>
                  </a:lnTo>
                  <a:lnTo>
                    <a:pt x="25695" y="25967"/>
                  </a:lnTo>
                  <a:lnTo>
                    <a:pt x="25695" y="26030"/>
                  </a:lnTo>
                  <a:lnTo>
                    <a:pt x="25820" y="26197"/>
                  </a:lnTo>
                  <a:lnTo>
                    <a:pt x="25904" y="26260"/>
                  </a:lnTo>
                  <a:lnTo>
                    <a:pt x="25904" y="26302"/>
                  </a:lnTo>
                  <a:lnTo>
                    <a:pt x="25925" y="26448"/>
                  </a:lnTo>
                  <a:lnTo>
                    <a:pt x="25946" y="26406"/>
                  </a:lnTo>
                  <a:lnTo>
                    <a:pt x="26009" y="26343"/>
                  </a:lnTo>
                  <a:lnTo>
                    <a:pt x="26092" y="26364"/>
                  </a:lnTo>
                  <a:lnTo>
                    <a:pt x="26134" y="26385"/>
                  </a:lnTo>
                  <a:lnTo>
                    <a:pt x="26176" y="26385"/>
                  </a:lnTo>
                  <a:lnTo>
                    <a:pt x="26281" y="26281"/>
                  </a:lnTo>
                  <a:lnTo>
                    <a:pt x="26260" y="26239"/>
                  </a:lnTo>
                  <a:lnTo>
                    <a:pt x="26218" y="26197"/>
                  </a:lnTo>
                  <a:lnTo>
                    <a:pt x="26218" y="26176"/>
                  </a:lnTo>
                  <a:lnTo>
                    <a:pt x="26155" y="26071"/>
                  </a:lnTo>
                  <a:lnTo>
                    <a:pt x="26072" y="26071"/>
                  </a:lnTo>
                  <a:lnTo>
                    <a:pt x="26030" y="25967"/>
                  </a:lnTo>
                  <a:lnTo>
                    <a:pt x="26051" y="25925"/>
                  </a:lnTo>
                  <a:lnTo>
                    <a:pt x="26155" y="25841"/>
                  </a:lnTo>
                  <a:lnTo>
                    <a:pt x="26155" y="25758"/>
                  </a:lnTo>
                  <a:lnTo>
                    <a:pt x="26155" y="25716"/>
                  </a:lnTo>
                  <a:lnTo>
                    <a:pt x="26176" y="25716"/>
                  </a:lnTo>
                  <a:lnTo>
                    <a:pt x="26218" y="25653"/>
                  </a:lnTo>
                  <a:lnTo>
                    <a:pt x="26239" y="25716"/>
                  </a:lnTo>
                  <a:lnTo>
                    <a:pt x="26260" y="25737"/>
                  </a:lnTo>
                  <a:lnTo>
                    <a:pt x="26281" y="25737"/>
                  </a:lnTo>
                  <a:lnTo>
                    <a:pt x="26260" y="25758"/>
                  </a:lnTo>
                  <a:lnTo>
                    <a:pt x="26260" y="25778"/>
                  </a:lnTo>
                  <a:lnTo>
                    <a:pt x="26323" y="25778"/>
                  </a:lnTo>
                  <a:lnTo>
                    <a:pt x="26281" y="25820"/>
                  </a:lnTo>
                  <a:lnTo>
                    <a:pt x="26344" y="25841"/>
                  </a:lnTo>
                  <a:lnTo>
                    <a:pt x="26385" y="25758"/>
                  </a:lnTo>
                  <a:lnTo>
                    <a:pt x="26490" y="25737"/>
                  </a:lnTo>
                  <a:lnTo>
                    <a:pt x="26553" y="25653"/>
                  </a:lnTo>
                  <a:lnTo>
                    <a:pt x="26616" y="25716"/>
                  </a:lnTo>
                  <a:lnTo>
                    <a:pt x="26741" y="25653"/>
                  </a:lnTo>
                  <a:lnTo>
                    <a:pt x="26867" y="25611"/>
                  </a:lnTo>
                  <a:lnTo>
                    <a:pt x="26804" y="25527"/>
                  </a:lnTo>
                  <a:lnTo>
                    <a:pt x="26908" y="25527"/>
                  </a:lnTo>
                  <a:lnTo>
                    <a:pt x="27013" y="25465"/>
                  </a:lnTo>
                  <a:lnTo>
                    <a:pt x="27139" y="25527"/>
                  </a:lnTo>
                  <a:lnTo>
                    <a:pt x="27201" y="25506"/>
                  </a:lnTo>
                  <a:lnTo>
                    <a:pt x="27327" y="25444"/>
                  </a:lnTo>
                  <a:lnTo>
                    <a:pt x="27432" y="25339"/>
                  </a:lnTo>
                  <a:lnTo>
                    <a:pt x="27515" y="25234"/>
                  </a:lnTo>
                  <a:lnTo>
                    <a:pt x="27536" y="25193"/>
                  </a:lnTo>
                  <a:lnTo>
                    <a:pt x="27578" y="25214"/>
                  </a:lnTo>
                  <a:lnTo>
                    <a:pt x="27620" y="25255"/>
                  </a:lnTo>
                  <a:lnTo>
                    <a:pt x="27662" y="25214"/>
                  </a:lnTo>
                  <a:lnTo>
                    <a:pt x="27724" y="25130"/>
                  </a:lnTo>
                  <a:lnTo>
                    <a:pt x="27808" y="25088"/>
                  </a:lnTo>
                  <a:lnTo>
                    <a:pt x="27787" y="24942"/>
                  </a:lnTo>
                  <a:lnTo>
                    <a:pt x="27745" y="24837"/>
                  </a:lnTo>
                  <a:lnTo>
                    <a:pt x="27787" y="24774"/>
                  </a:lnTo>
                  <a:lnTo>
                    <a:pt x="27745" y="24690"/>
                  </a:lnTo>
                  <a:lnTo>
                    <a:pt x="27808" y="24732"/>
                  </a:lnTo>
                  <a:lnTo>
                    <a:pt x="27934" y="24816"/>
                  </a:lnTo>
                  <a:lnTo>
                    <a:pt x="27955" y="24900"/>
                  </a:lnTo>
                  <a:lnTo>
                    <a:pt x="28059" y="25004"/>
                  </a:lnTo>
                  <a:lnTo>
                    <a:pt x="28143" y="24983"/>
                  </a:lnTo>
                  <a:lnTo>
                    <a:pt x="28143" y="24983"/>
                  </a:lnTo>
                  <a:lnTo>
                    <a:pt x="28101" y="25046"/>
                  </a:lnTo>
                  <a:lnTo>
                    <a:pt x="28017" y="25109"/>
                  </a:lnTo>
                  <a:lnTo>
                    <a:pt x="28038" y="25151"/>
                  </a:lnTo>
                  <a:lnTo>
                    <a:pt x="28248" y="25046"/>
                  </a:lnTo>
                  <a:lnTo>
                    <a:pt x="28248" y="24921"/>
                  </a:lnTo>
                  <a:lnTo>
                    <a:pt x="28352" y="24900"/>
                  </a:lnTo>
                  <a:lnTo>
                    <a:pt x="28415" y="24837"/>
                  </a:lnTo>
                  <a:lnTo>
                    <a:pt x="28520" y="24900"/>
                  </a:lnTo>
                  <a:lnTo>
                    <a:pt x="28582" y="24879"/>
                  </a:lnTo>
                  <a:lnTo>
                    <a:pt x="28624" y="24795"/>
                  </a:lnTo>
                  <a:lnTo>
                    <a:pt x="28687" y="24795"/>
                  </a:lnTo>
                  <a:lnTo>
                    <a:pt x="28708" y="24711"/>
                  </a:lnTo>
                  <a:lnTo>
                    <a:pt x="28771" y="24795"/>
                  </a:lnTo>
                  <a:lnTo>
                    <a:pt x="28854" y="24900"/>
                  </a:lnTo>
                  <a:lnTo>
                    <a:pt x="28896" y="24837"/>
                  </a:lnTo>
                  <a:lnTo>
                    <a:pt x="28938" y="24732"/>
                  </a:lnTo>
                  <a:lnTo>
                    <a:pt x="28980" y="24732"/>
                  </a:lnTo>
                  <a:lnTo>
                    <a:pt x="29001" y="24774"/>
                  </a:lnTo>
                  <a:lnTo>
                    <a:pt x="29085" y="24774"/>
                  </a:lnTo>
                  <a:lnTo>
                    <a:pt x="29105" y="24711"/>
                  </a:lnTo>
                  <a:lnTo>
                    <a:pt x="29231" y="24711"/>
                  </a:lnTo>
                  <a:lnTo>
                    <a:pt x="29294" y="24628"/>
                  </a:lnTo>
                  <a:lnTo>
                    <a:pt x="29357" y="24586"/>
                  </a:lnTo>
                  <a:lnTo>
                    <a:pt x="29377" y="24670"/>
                  </a:lnTo>
                  <a:lnTo>
                    <a:pt x="29398" y="24607"/>
                  </a:lnTo>
                  <a:lnTo>
                    <a:pt x="29482" y="24607"/>
                  </a:lnTo>
                  <a:lnTo>
                    <a:pt x="29566" y="24586"/>
                  </a:lnTo>
                  <a:lnTo>
                    <a:pt x="29524" y="24502"/>
                  </a:lnTo>
                  <a:lnTo>
                    <a:pt x="29587" y="24418"/>
                  </a:lnTo>
                  <a:lnTo>
                    <a:pt x="29608" y="24293"/>
                  </a:lnTo>
                  <a:lnTo>
                    <a:pt x="29566" y="24188"/>
                  </a:lnTo>
                  <a:lnTo>
                    <a:pt x="29566" y="24188"/>
                  </a:lnTo>
                  <a:lnTo>
                    <a:pt x="29608" y="24209"/>
                  </a:lnTo>
                  <a:lnTo>
                    <a:pt x="29670" y="24146"/>
                  </a:lnTo>
                  <a:lnTo>
                    <a:pt x="29796" y="24105"/>
                  </a:lnTo>
                  <a:lnTo>
                    <a:pt x="29817" y="24167"/>
                  </a:lnTo>
                  <a:lnTo>
                    <a:pt x="29921" y="24167"/>
                  </a:lnTo>
                  <a:lnTo>
                    <a:pt x="29942" y="24042"/>
                  </a:lnTo>
                  <a:lnTo>
                    <a:pt x="30005" y="24042"/>
                  </a:lnTo>
                  <a:lnTo>
                    <a:pt x="30026" y="23958"/>
                  </a:lnTo>
                  <a:lnTo>
                    <a:pt x="30089" y="23958"/>
                  </a:lnTo>
                  <a:lnTo>
                    <a:pt x="30089" y="23979"/>
                  </a:lnTo>
                  <a:lnTo>
                    <a:pt x="30110" y="23979"/>
                  </a:lnTo>
                  <a:lnTo>
                    <a:pt x="30193" y="23874"/>
                  </a:lnTo>
                  <a:lnTo>
                    <a:pt x="30256" y="23958"/>
                  </a:lnTo>
                  <a:lnTo>
                    <a:pt x="30256" y="23833"/>
                  </a:lnTo>
                  <a:lnTo>
                    <a:pt x="30340" y="23833"/>
                  </a:lnTo>
                  <a:lnTo>
                    <a:pt x="30361" y="23728"/>
                  </a:lnTo>
                  <a:lnTo>
                    <a:pt x="30277" y="23686"/>
                  </a:lnTo>
                  <a:lnTo>
                    <a:pt x="30193" y="23749"/>
                  </a:lnTo>
                  <a:lnTo>
                    <a:pt x="30047" y="23623"/>
                  </a:lnTo>
                  <a:lnTo>
                    <a:pt x="30235" y="23623"/>
                  </a:lnTo>
                  <a:lnTo>
                    <a:pt x="30340" y="23477"/>
                  </a:lnTo>
                  <a:lnTo>
                    <a:pt x="30361" y="23540"/>
                  </a:lnTo>
                  <a:lnTo>
                    <a:pt x="30445" y="23477"/>
                  </a:lnTo>
                  <a:lnTo>
                    <a:pt x="30612" y="23581"/>
                  </a:lnTo>
                  <a:lnTo>
                    <a:pt x="30633" y="23456"/>
                  </a:lnTo>
                  <a:lnTo>
                    <a:pt x="30549" y="23435"/>
                  </a:lnTo>
                  <a:lnTo>
                    <a:pt x="30507" y="23372"/>
                  </a:lnTo>
                  <a:lnTo>
                    <a:pt x="30528" y="23309"/>
                  </a:lnTo>
                  <a:lnTo>
                    <a:pt x="30633" y="23372"/>
                  </a:lnTo>
                  <a:lnTo>
                    <a:pt x="30717" y="23309"/>
                  </a:lnTo>
                  <a:lnTo>
                    <a:pt x="30675" y="23268"/>
                  </a:lnTo>
                  <a:lnTo>
                    <a:pt x="30612" y="23268"/>
                  </a:lnTo>
                  <a:lnTo>
                    <a:pt x="30612" y="23163"/>
                  </a:lnTo>
                  <a:lnTo>
                    <a:pt x="30528" y="23121"/>
                  </a:lnTo>
                  <a:lnTo>
                    <a:pt x="30612" y="23100"/>
                  </a:lnTo>
                  <a:lnTo>
                    <a:pt x="30654" y="23142"/>
                  </a:lnTo>
                  <a:lnTo>
                    <a:pt x="30717" y="23142"/>
                  </a:lnTo>
                  <a:lnTo>
                    <a:pt x="30758" y="23205"/>
                  </a:lnTo>
                  <a:lnTo>
                    <a:pt x="30758" y="23121"/>
                  </a:lnTo>
                  <a:lnTo>
                    <a:pt x="30654" y="23037"/>
                  </a:lnTo>
                  <a:lnTo>
                    <a:pt x="30654" y="22933"/>
                  </a:lnTo>
                  <a:lnTo>
                    <a:pt x="30737" y="22933"/>
                  </a:lnTo>
                  <a:lnTo>
                    <a:pt x="30758" y="22891"/>
                  </a:lnTo>
                  <a:lnTo>
                    <a:pt x="30863" y="22954"/>
                  </a:lnTo>
                  <a:lnTo>
                    <a:pt x="30863" y="23037"/>
                  </a:lnTo>
                  <a:lnTo>
                    <a:pt x="30926" y="23037"/>
                  </a:lnTo>
                  <a:lnTo>
                    <a:pt x="30968" y="23121"/>
                  </a:lnTo>
                  <a:lnTo>
                    <a:pt x="30989" y="22996"/>
                  </a:lnTo>
                  <a:lnTo>
                    <a:pt x="30947" y="22912"/>
                  </a:lnTo>
                  <a:lnTo>
                    <a:pt x="30884" y="22912"/>
                  </a:lnTo>
                  <a:lnTo>
                    <a:pt x="30863" y="22828"/>
                  </a:lnTo>
                  <a:lnTo>
                    <a:pt x="30947" y="22828"/>
                  </a:lnTo>
                  <a:lnTo>
                    <a:pt x="30947" y="22745"/>
                  </a:lnTo>
                  <a:lnTo>
                    <a:pt x="30863" y="22724"/>
                  </a:lnTo>
                  <a:lnTo>
                    <a:pt x="30989" y="22598"/>
                  </a:lnTo>
                  <a:lnTo>
                    <a:pt x="30926" y="22535"/>
                  </a:lnTo>
                  <a:lnTo>
                    <a:pt x="30842" y="22535"/>
                  </a:lnTo>
                  <a:lnTo>
                    <a:pt x="30779" y="22598"/>
                  </a:lnTo>
                  <a:lnTo>
                    <a:pt x="30800" y="22493"/>
                  </a:lnTo>
                  <a:lnTo>
                    <a:pt x="30947" y="22410"/>
                  </a:lnTo>
                  <a:lnTo>
                    <a:pt x="31135" y="22326"/>
                  </a:lnTo>
                  <a:lnTo>
                    <a:pt x="31072" y="22263"/>
                  </a:lnTo>
                  <a:lnTo>
                    <a:pt x="30989" y="22326"/>
                  </a:lnTo>
                  <a:lnTo>
                    <a:pt x="30863" y="22201"/>
                  </a:lnTo>
                  <a:lnTo>
                    <a:pt x="30968" y="22201"/>
                  </a:lnTo>
                  <a:lnTo>
                    <a:pt x="30884" y="22096"/>
                  </a:lnTo>
                  <a:lnTo>
                    <a:pt x="30800" y="22096"/>
                  </a:lnTo>
                  <a:lnTo>
                    <a:pt x="30863" y="22054"/>
                  </a:lnTo>
                  <a:lnTo>
                    <a:pt x="30800" y="21991"/>
                  </a:lnTo>
                  <a:lnTo>
                    <a:pt x="30884" y="21991"/>
                  </a:lnTo>
                  <a:lnTo>
                    <a:pt x="30926" y="21908"/>
                  </a:lnTo>
                  <a:lnTo>
                    <a:pt x="31030" y="21908"/>
                  </a:lnTo>
                  <a:lnTo>
                    <a:pt x="30989" y="22012"/>
                  </a:lnTo>
                  <a:lnTo>
                    <a:pt x="31072" y="22012"/>
                  </a:lnTo>
                  <a:lnTo>
                    <a:pt x="31240" y="21866"/>
                  </a:lnTo>
                  <a:lnTo>
                    <a:pt x="31240" y="21782"/>
                  </a:lnTo>
                  <a:lnTo>
                    <a:pt x="31365" y="21803"/>
                  </a:lnTo>
                  <a:lnTo>
                    <a:pt x="31281" y="21698"/>
                  </a:lnTo>
                  <a:lnTo>
                    <a:pt x="31198" y="21698"/>
                  </a:lnTo>
                  <a:lnTo>
                    <a:pt x="31240" y="21594"/>
                  </a:lnTo>
                  <a:lnTo>
                    <a:pt x="31302" y="21677"/>
                  </a:lnTo>
                  <a:lnTo>
                    <a:pt x="31386" y="21636"/>
                  </a:lnTo>
                  <a:lnTo>
                    <a:pt x="31386" y="21531"/>
                  </a:lnTo>
                  <a:lnTo>
                    <a:pt x="31449" y="21489"/>
                  </a:lnTo>
                  <a:lnTo>
                    <a:pt x="31386" y="21426"/>
                  </a:lnTo>
                  <a:lnTo>
                    <a:pt x="31386" y="21343"/>
                  </a:lnTo>
                  <a:lnTo>
                    <a:pt x="31470" y="21322"/>
                  </a:lnTo>
                  <a:lnTo>
                    <a:pt x="31407" y="21238"/>
                  </a:lnTo>
                  <a:lnTo>
                    <a:pt x="31407" y="21175"/>
                  </a:lnTo>
                  <a:lnTo>
                    <a:pt x="31302" y="21112"/>
                  </a:lnTo>
                  <a:lnTo>
                    <a:pt x="31470" y="21154"/>
                  </a:lnTo>
                  <a:lnTo>
                    <a:pt x="31512" y="21112"/>
                  </a:lnTo>
                  <a:lnTo>
                    <a:pt x="31616" y="20903"/>
                  </a:lnTo>
                  <a:lnTo>
                    <a:pt x="31700" y="20903"/>
                  </a:lnTo>
                  <a:lnTo>
                    <a:pt x="31721" y="20966"/>
                  </a:lnTo>
                  <a:lnTo>
                    <a:pt x="31763" y="21029"/>
                  </a:lnTo>
                  <a:lnTo>
                    <a:pt x="31784" y="20924"/>
                  </a:lnTo>
                  <a:lnTo>
                    <a:pt x="31846" y="20861"/>
                  </a:lnTo>
                  <a:lnTo>
                    <a:pt x="31805" y="20736"/>
                  </a:lnTo>
                  <a:lnTo>
                    <a:pt x="31679" y="20736"/>
                  </a:lnTo>
                  <a:lnTo>
                    <a:pt x="31616" y="20694"/>
                  </a:lnTo>
                  <a:lnTo>
                    <a:pt x="31679" y="20652"/>
                  </a:lnTo>
                  <a:lnTo>
                    <a:pt x="31763" y="20652"/>
                  </a:lnTo>
                  <a:lnTo>
                    <a:pt x="31826" y="20610"/>
                  </a:lnTo>
                  <a:lnTo>
                    <a:pt x="31784" y="20548"/>
                  </a:lnTo>
                  <a:lnTo>
                    <a:pt x="31700" y="20506"/>
                  </a:lnTo>
                  <a:lnTo>
                    <a:pt x="31784" y="20443"/>
                  </a:lnTo>
                  <a:lnTo>
                    <a:pt x="31826" y="20443"/>
                  </a:lnTo>
                  <a:lnTo>
                    <a:pt x="31826" y="20401"/>
                  </a:lnTo>
                  <a:lnTo>
                    <a:pt x="31784" y="20338"/>
                  </a:lnTo>
                  <a:lnTo>
                    <a:pt x="31574" y="20338"/>
                  </a:lnTo>
                  <a:lnTo>
                    <a:pt x="31595" y="20296"/>
                  </a:lnTo>
                  <a:lnTo>
                    <a:pt x="31721" y="20192"/>
                  </a:lnTo>
                  <a:lnTo>
                    <a:pt x="31826" y="20213"/>
                  </a:lnTo>
                  <a:lnTo>
                    <a:pt x="31846" y="20192"/>
                  </a:lnTo>
                  <a:lnTo>
                    <a:pt x="31888" y="20129"/>
                  </a:lnTo>
                  <a:lnTo>
                    <a:pt x="31930" y="20192"/>
                  </a:lnTo>
                  <a:lnTo>
                    <a:pt x="31972" y="20213"/>
                  </a:lnTo>
                  <a:lnTo>
                    <a:pt x="32014" y="20171"/>
                  </a:lnTo>
                  <a:lnTo>
                    <a:pt x="31993" y="20087"/>
                  </a:lnTo>
                  <a:lnTo>
                    <a:pt x="31972" y="19920"/>
                  </a:lnTo>
                  <a:lnTo>
                    <a:pt x="31909" y="19878"/>
                  </a:lnTo>
                  <a:lnTo>
                    <a:pt x="31826" y="19962"/>
                  </a:lnTo>
                  <a:lnTo>
                    <a:pt x="31846" y="19983"/>
                  </a:lnTo>
                  <a:lnTo>
                    <a:pt x="31846" y="20024"/>
                  </a:lnTo>
                  <a:lnTo>
                    <a:pt x="31763" y="20004"/>
                  </a:lnTo>
                  <a:lnTo>
                    <a:pt x="31595" y="20129"/>
                  </a:lnTo>
                  <a:lnTo>
                    <a:pt x="31512" y="20108"/>
                  </a:lnTo>
                  <a:lnTo>
                    <a:pt x="31512" y="20004"/>
                  </a:lnTo>
                  <a:lnTo>
                    <a:pt x="31679" y="19983"/>
                  </a:lnTo>
                  <a:lnTo>
                    <a:pt x="31930" y="19752"/>
                  </a:lnTo>
                  <a:lnTo>
                    <a:pt x="31909" y="19711"/>
                  </a:lnTo>
                  <a:lnTo>
                    <a:pt x="31805" y="19711"/>
                  </a:lnTo>
                  <a:lnTo>
                    <a:pt x="31763" y="19648"/>
                  </a:lnTo>
                  <a:lnTo>
                    <a:pt x="31721" y="19690"/>
                  </a:lnTo>
                  <a:lnTo>
                    <a:pt x="31553" y="19460"/>
                  </a:lnTo>
                  <a:lnTo>
                    <a:pt x="31386" y="19439"/>
                  </a:lnTo>
                  <a:lnTo>
                    <a:pt x="31240" y="19585"/>
                  </a:lnTo>
                  <a:lnTo>
                    <a:pt x="31135" y="19564"/>
                  </a:lnTo>
                  <a:lnTo>
                    <a:pt x="31030" y="19397"/>
                  </a:lnTo>
                  <a:lnTo>
                    <a:pt x="30884" y="19439"/>
                  </a:lnTo>
                  <a:lnTo>
                    <a:pt x="30779" y="19501"/>
                  </a:lnTo>
                  <a:lnTo>
                    <a:pt x="30737" y="19606"/>
                  </a:lnTo>
                  <a:lnTo>
                    <a:pt x="30758" y="19480"/>
                  </a:lnTo>
                  <a:lnTo>
                    <a:pt x="30884" y="19376"/>
                  </a:lnTo>
                  <a:lnTo>
                    <a:pt x="30968" y="19376"/>
                  </a:lnTo>
                  <a:lnTo>
                    <a:pt x="31051" y="19334"/>
                  </a:lnTo>
                  <a:lnTo>
                    <a:pt x="31177" y="19376"/>
                  </a:lnTo>
                  <a:lnTo>
                    <a:pt x="31281" y="19355"/>
                  </a:lnTo>
                  <a:lnTo>
                    <a:pt x="31281" y="19250"/>
                  </a:lnTo>
                  <a:lnTo>
                    <a:pt x="31323" y="19188"/>
                  </a:lnTo>
                  <a:lnTo>
                    <a:pt x="31407" y="19188"/>
                  </a:lnTo>
                  <a:lnTo>
                    <a:pt x="31553" y="19041"/>
                  </a:lnTo>
                  <a:lnTo>
                    <a:pt x="31700" y="19020"/>
                  </a:lnTo>
                  <a:lnTo>
                    <a:pt x="31700" y="18936"/>
                  </a:lnTo>
                  <a:lnTo>
                    <a:pt x="31574" y="18727"/>
                  </a:lnTo>
                  <a:lnTo>
                    <a:pt x="31281" y="18539"/>
                  </a:lnTo>
                  <a:lnTo>
                    <a:pt x="31072" y="18413"/>
                  </a:lnTo>
                  <a:lnTo>
                    <a:pt x="30842" y="18204"/>
                  </a:lnTo>
                  <a:lnTo>
                    <a:pt x="30737" y="18204"/>
                  </a:lnTo>
                  <a:lnTo>
                    <a:pt x="30549" y="18330"/>
                  </a:lnTo>
                  <a:lnTo>
                    <a:pt x="30445" y="18309"/>
                  </a:lnTo>
                  <a:lnTo>
                    <a:pt x="30319" y="18183"/>
                  </a:lnTo>
                  <a:lnTo>
                    <a:pt x="30319" y="18099"/>
                  </a:lnTo>
                  <a:lnTo>
                    <a:pt x="30235" y="18079"/>
                  </a:lnTo>
                  <a:lnTo>
                    <a:pt x="30110" y="18120"/>
                  </a:lnTo>
                  <a:lnTo>
                    <a:pt x="29984" y="18120"/>
                  </a:lnTo>
                  <a:lnTo>
                    <a:pt x="29838" y="18141"/>
                  </a:lnTo>
                  <a:lnTo>
                    <a:pt x="29691" y="18351"/>
                  </a:lnTo>
                  <a:lnTo>
                    <a:pt x="29817" y="18099"/>
                  </a:lnTo>
                  <a:lnTo>
                    <a:pt x="29921" y="18037"/>
                  </a:lnTo>
                  <a:lnTo>
                    <a:pt x="29984" y="18079"/>
                  </a:lnTo>
                  <a:lnTo>
                    <a:pt x="30047" y="18079"/>
                  </a:lnTo>
                  <a:lnTo>
                    <a:pt x="30089" y="18016"/>
                  </a:lnTo>
                  <a:lnTo>
                    <a:pt x="30193" y="18079"/>
                  </a:lnTo>
                  <a:lnTo>
                    <a:pt x="30340" y="17995"/>
                  </a:lnTo>
                  <a:lnTo>
                    <a:pt x="30403" y="18183"/>
                  </a:lnTo>
                  <a:lnTo>
                    <a:pt x="30465" y="18225"/>
                  </a:lnTo>
                  <a:lnTo>
                    <a:pt x="30570" y="18225"/>
                  </a:lnTo>
                  <a:lnTo>
                    <a:pt x="30654" y="18120"/>
                  </a:lnTo>
                  <a:lnTo>
                    <a:pt x="30842" y="18141"/>
                  </a:lnTo>
                  <a:lnTo>
                    <a:pt x="30968" y="18246"/>
                  </a:lnTo>
                  <a:lnTo>
                    <a:pt x="31051" y="18246"/>
                  </a:lnTo>
                  <a:lnTo>
                    <a:pt x="31177" y="18351"/>
                  </a:lnTo>
                  <a:lnTo>
                    <a:pt x="31323" y="18288"/>
                  </a:lnTo>
                  <a:lnTo>
                    <a:pt x="31574" y="18351"/>
                  </a:lnTo>
                  <a:lnTo>
                    <a:pt x="31658" y="18330"/>
                  </a:lnTo>
                  <a:lnTo>
                    <a:pt x="31553" y="18141"/>
                  </a:lnTo>
                  <a:lnTo>
                    <a:pt x="31491" y="18120"/>
                  </a:lnTo>
                  <a:lnTo>
                    <a:pt x="31323" y="17974"/>
                  </a:lnTo>
                  <a:lnTo>
                    <a:pt x="31323" y="17911"/>
                  </a:lnTo>
                  <a:lnTo>
                    <a:pt x="31281" y="17869"/>
                  </a:lnTo>
                  <a:lnTo>
                    <a:pt x="31177" y="17890"/>
                  </a:lnTo>
                  <a:lnTo>
                    <a:pt x="31051" y="17827"/>
                  </a:lnTo>
                  <a:lnTo>
                    <a:pt x="30884" y="17597"/>
                  </a:lnTo>
                  <a:lnTo>
                    <a:pt x="30884" y="17451"/>
                  </a:lnTo>
                  <a:lnTo>
                    <a:pt x="30675" y="17283"/>
                  </a:lnTo>
                  <a:lnTo>
                    <a:pt x="30675" y="17095"/>
                  </a:lnTo>
                  <a:lnTo>
                    <a:pt x="30549" y="17074"/>
                  </a:lnTo>
                  <a:lnTo>
                    <a:pt x="30612" y="16949"/>
                  </a:lnTo>
                  <a:lnTo>
                    <a:pt x="30570" y="16928"/>
                  </a:lnTo>
                  <a:lnTo>
                    <a:pt x="30403" y="16572"/>
                  </a:lnTo>
                  <a:lnTo>
                    <a:pt x="30089" y="16405"/>
                  </a:lnTo>
                  <a:lnTo>
                    <a:pt x="30005" y="16447"/>
                  </a:lnTo>
                  <a:lnTo>
                    <a:pt x="30005" y="16363"/>
                  </a:lnTo>
                  <a:lnTo>
                    <a:pt x="29712" y="16237"/>
                  </a:lnTo>
                  <a:lnTo>
                    <a:pt x="29670" y="16237"/>
                  </a:lnTo>
                  <a:lnTo>
                    <a:pt x="29670" y="15944"/>
                  </a:lnTo>
                  <a:lnTo>
                    <a:pt x="29712" y="15735"/>
                  </a:lnTo>
                  <a:lnTo>
                    <a:pt x="29670" y="15610"/>
                  </a:lnTo>
                  <a:lnTo>
                    <a:pt x="29691" y="15463"/>
                  </a:lnTo>
                  <a:lnTo>
                    <a:pt x="29712" y="15484"/>
                  </a:lnTo>
                  <a:lnTo>
                    <a:pt x="29817" y="15463"/>
                  </a:lnTo>
                  <a:lnTo>
                    <a:pt x="29921" y="15296"/>
                  </a:lnTo>
                  <a:lnTo>
                    <a:pt x="29984" y="15317"/>
                  </a:lnTo>
                  <a:lnTo>
                    <a:pt x="30089" y="15191"/>
                  </a:lnTo>
                  <a:lnTo>
                    <a:pt x="29984" y="15149"/>
                  </a:lnTo>
                  <a:lnTo>
                    <a:pt x="29921" y="15066"/>
                  </a:lnTo>
                  <a:lnTo>
                    <a:pt x="30005" y="14961"/>
                  </a:lnTo>
                  <a:lnTo>
                    <a:pt x="30193" y="14982"/>
                  </a:lnTo>
                  <a:lnTo>
                    <a:pt x="30193" y="14856"/>
                  </a:lnTo>
                  <a:lnTo>
                    <a:pt x="30319" y="14835"/>
                  </a:lnTo>
                  <a:lnTo>
                    <a:pt x="30319" y="14731"/>
                  </a:lnTo>
                  <a:lnTo>
                    <a:pt x="30193" y="14647"/>
                  </a:lnTo>
                  <a:lnTo>
                    <a:pt x="30319" y="14647"/>
                  </a:lnTo>
                  <a:lnTo>
                    <a:pt x="30424" y="14689"/>
                  </a:lnTo>
                  <a:lnTo>
                    <a:pt x="30445" y="14647"/>
                  </a:lnTo>
                  <a:lnTo>
                    <a:pt x="30549" y="14647"/>
                  </a:lnTo>
                  <a:lnTo>
                    <a:pt x="30654" y="14563"/>
                  </a:lnTo>
                  <a:lnTo>
                    <a:pt x="30717" y="14563"/>
                  </a:lnTo>
                  <a:lnTo>
                    <a:pt x="30842" y="14375"/>
                  </a:lnTo>
                  <a:lnTo>
                    <a:pt x="30884" y="14459"/>
                  </a:lnTo>
                  <a:lnTo>
                    <a:pt x="30947" y="14417"/>
                  </a:lnTo>
                  <a:lnTo>
                    <a:pt x="30947" y="14459"/>
                  </a:lnTo>
                  <a:lnTo>
                    <a:pt x="31093" y="14563"/>
                  </a:lnTo>
                  <a:lnTo>
                    <a:pt x="31240" y="14438"/>
                  </a:lnTo>
                  <a:lnTo>
                    <a:pt x="31240" y="14375"/>
                  </a:lnTo>
                  <a:lnTo>
                    <a:pt x="31156" y="14354"/>
                  </a:lnTo>
                  <a:lnTo>
                    <a:pt x="31135" y="14250"/>
                  </a:lnTo>
                  <a:lnTo>
                    <a:pt x="31198" y="14208"/>
                  </a:lnTo>
                  <a:lnTo>
                    <a:pt x="31261" y="14208"/>
                  </a:lnTo>
                  <a:lnTo>
                    <a:pt x="31177" y="14061"/>
                  </a:lnTo>
                  <a:lnTo>
                    <a:pt x="31177" y="13998"/>
                  </a:lnTo>
                  <a:lnTo>
                    <a:pt x="31302" y="13957"/>
                  </a:lnTo>
                  <a:lnTo>
                    <a:pt x="31240" y="13936"/>
                  </a:lnTo>
                  <a:lnTo>
                    <a:pt x="31093" y="13957"/>
                  </a:lnTo>
                  <a:lnTo>
                    <a:pt x="30947" y="13957"/>
                  </a:lnTo>
                  <a:lnTo>
                    <a:pt x="30947" y="13915"/>
                  </a:lnTo>
                  <a:lnTo>
                    <a:pt x="30800" y="13915"/>
                  </a:lnTo>
                  <a:lnTo>
                    <a:pt x="30758" y="13957"/>
                  </a:lnTo>
                  <a:lnTo>
                    <a:pt x="30403" y="13998"/>
                  </a:lnTo>
                  <a:lnTo>
                    <a:pt x="30319" y="13915"/>
                  </a:lnTo>
                  <a:lnTo>
                    <a:pt x="30256" y="13894"/>
                  </a:lnTo>
                  <a:lnTo>
                    <a:pt x="30193" y="13789"/>
                  </a:lnTo>
                  <a:lnTo>
                    <a:pt x="30131" y="13747"/>
                  </a:lnTo>
                  <a:lnTo>
                    <a:pt x="30089" y="13706"/>
                  </a:lnTo>
                  <a:lnTo>
                    <a:pt x="29817" y="13831"/>
                  </a:lnTo>
                  <a:lnTo>
                    <a:pt x="29691" y="13831"/>
                  </a:lnTo>
                  <a:lnTo>
                    <a:pt x="29733" y="13894"/>
                  </a:lnTo>
                  <a:lnTo>
                    <a:pt x="29733" y="13998"/>
                  </a:lnTo>
                  <a:lnTo>
                    <a:pt x="29670" y="14040"/>
                  </a:lnTo>
                  <a:lnTo>
                    <a:pt x="29503" y="14103"/>
                  </a:lnTo>
                  <a:lnTo>
                    <a:pt x="29524" y="14124"/>
                  </a:lnTo>
                  <a:lnTo>
                    <a:pt x="29587" y="14208"/>
                  </a:lnTo>
                  <a:lnTo>
                    <a:pt x="29524" y="14312"/>
                  </a:lnTo>
                  <a:lnTo>
                    <a:pt x="29482" y="14354"/>
                  </a:lnTo>
                  <a:lnTo>
                    <a:pt x="29357" y="14312"/>
                  </a:lnTo>
                  <a:lnTo>
                    <a:pt x="29231" y="14375"/>
                  </a:lnTo>
                  <a:lnTo>
                    <a:pt x="29085" y="14354"/>
                  </a:lnTo>
                  <a:lnTo>
                    <a:pt x="28938" y="14061"/>
                  </a:lnTo>
                  <a:lnTo>
                    <a:pt x="28938" y="13915"/>
                  </a:lnTo>
                  <a:lnTo>
                    <a:pt x="28896" y="13810"/>
                  </a:lnTo>
                  <a:lnTo>
                    <a:pt x="28750" y="13810"/>
                  </a:lnTo>
                  <a:lnTo>
                    <a:pt x="28687" y="13831"/>
                  </a:lnTo>
                  <a:lnTo>
                    <a:pt x="28687" y="13789"/>
                  </a:lnTo>
                  <a:lnTo>
                    <a:pt x="28624" y="13789"/>
                  </a:lnTo>
                  <a:lnTo>
                    <a:pt x="28561" y="13852"/>
                  </a:lnTo>
                  <a:lnTo>
                    <a:pt x="28540" y="13789"/>
                  </a:lnTo>
                  <a:lnTo>
                    <a:pt x="28540" y="13831"/>
                  </a:lnTo>
                  <a:lnTo>
                    <a:pt x="28436" y="13706"/>
                  </a:lnTo>
                  <a:lnTo>
                    <a:pt x="28436" y="13622"/>
                  </a:lnTo>
                  <a:lnTo>
                    <a:pt x="28227" y="13496"/>
                  </a:lnTo>
                  <a:lnTo>
                    <a:pt x="28122" y="13413"/>
                  </a:lnTo>
                  <a:lnTo>
                    <a:pt x="28101" y="13287"/>
                  </a:lnTo>
                  <a:lnTo>
                    <a:pt x="28038" y="13162"/>
                  </a:lnTo>
                  <a:lnTo>
                    <a:pt x="28101" y="13099"/>
                  </a:lnTo>
                  <a:lnTo>
                    <a:pt x="28101" y="13057"/>
                  </a:lnTo>
                  <a:lnTo>
                    <a:pt x="28101" y="12994"/>
                  </a:lnTo>
                  <a:lnTo>
                    <a:pt x="28122" y="12869"/>
                  </a:lnTo>
                  <a:lnTo>
                    <a:pt x="28164" y="12806"/>
                  </a:lnTo>
                  <a:lnTo>
                    <a:pt x="28185" y="12764"/>
                  </a:lnTo>
                  <a:lnTo>
                    <a:pt x="28415" y="12848"/>
                  </a:lnTo>
                  <a:lnTo>
                    <a:pt x="28750" y="12848"/>
                  </a:lnTo>
                  <a:lnTo>
                    <a:pt x="28792" y="12701"/>
                  </a:lnTo>
                  <a:lnTo>
                    <a:pt x="28771" y="12659"/>
                  </a:lnTo>
                  <a:lnTo>
                    <a:pt x="28854" y="12659"/>
                  </a:lnTo>
                  <a:lnTo>
                    <a:pt x="28833" y="12492"/>
                  </a:lnTo>
                  <a:lnTo>
                    <a:pt x="28792" y="12471"/>
                  </a:lnTo>
                  <a:lnTo>
                    <a:pt x="28854" y="12429"/>
                  </a:lnTo>
                  <a:lnTo>
                    <a:pt x="28896" y="12136"/>
                  </a:lnTo>
                  <a:lnTo>
                    <a:pt x="29105" y="12011"/>
                  </a:lnTo>
                  <a:lnTo>
                    <a:pt x="29210" y="12011"/>
                  </a:lnTo>
                  <a:lnTo>
                    <a:pt x="29315" y="11843"/>
                  </a:lnTo>
                  <a:lnTo>
                    <a:pt x="29377" y="11843"/>
                  </a:lnTo>
                  <a:lnTo>
                    <a:pt x="29398" y="11613"/>
                  </a:lnTo>
                  <a:lnTo>
                    <a:pt x="29503" y="11488"/>
                  </a:lnTo>
                  <a:lnTo>
                    <a:pt x="29524" y="11341"/>
                  </a:lnTo>
                  <a:lnTo>
                    <a:pt x="29587" y="11320"/>
                  </a:lnTo>
                  <a:lnTo>
                    <a:pt x="29670" y="11195"/>
                  </a:lnTo>
                  <a:lnTo>
                    <a:pt x="29796" y="11195"/>
                  </a:lnTo>
                  <a:lnTo>
                    <a:pt x="29838" y="11216"/>
                  </a:lnTo>
                  <a:lnTo>
                    <a:pt x="29942" y="11216"/>
                  </a:lnTo>
                  <a:lnTo>
                    <a:pt x="29984" y="11111"/>
                  </a:lnTo>
                  <a:lnTo>
                    <a:pt x="30152" y="11320"/>
                  </a:lnTo>
                  <a:lnTo>
                    <a:pt x="30424" y="11488"/>
                  </a:lnTo>
                  <a:lnTo>
                    <a:pt x="30424" y="11592"/>
                  </a:lnTo>
                  <a:lnTo>
                    <a:pt x="30361" y="11613"/>
                  </a:lnTo>
                  <a:lnTo>
                    <a:pt x="30340" y="11697"/>
                  </a:lnTo>
                  <a:lnTo>
                    <a:pt x="30214" y="11843"/>
                  </a:lnTo>
                  <a:lnTo>
                    <a:pt x="30193" y="12011"/>
                  </a:lnTo>
                  <a:lnTo>
                    <a:pt x="30089" y="12011"/>
                  </a:lnTo>
                  <a:lnTo>
                    <a:pt x="30110" y="12032"/>
                  </a:lnTo>
                  <a:lnTo>
                    <a:pt x="30089" y="12178"/>
                  </a:lnTo>
                  <a:lnTo>
                    <a:pt x="30214" y="12325"/>
                  </a:lnTo>
                  <a:lnTo>
                    <a:pt x="30193" y="12387"/>
                  </a:lnTo>
                  <a:lnTo>
                    <a:pt x="30131" y="12429"/>
                  </a:lnTo>
                  <a:lnTo>
                    <a:pt x="30131" y="12471"/>
                  </a:lnTo>
                  <a:lnTo>
                    <a:pt x="30193" y="12555"/>
                  </a:lnTo>
                  <a:lnTo>
                    <a:pt x="30319" y="12492"/>
                  </a:lnTo>
                  <a:lnTo>
                    <a:pt x="30445" y="12387"/>
                  </a:lnTo>
                  <a:lnTo>
                    <a:pt x="30403" y="12492"/>
                  </a:lnTo>
                  <a:lnTo>
                    <a:pt x="30277" y="12576"/>
                  </a:lnTo>
                  <a:lnTo>
                    <a:pt x="30319" y="12638"/>
                  </a:lnTo>
                  <a:lnTo>
                    <a:pt x="30361" y="12659"/>
                  </a:lnTo>
                  <a:lnTo>
                    <a:pt x="30361" y="12701"/>
                  </a:lnTo>
                  <a:lnTo>
                    <a:pt x="30319" y="12743"/>
                  </a:lnTo>
                  <a:lnTo>
                    <a:pt x="30193" y="12743"/>
                  </a:lnTo>
                  <a:lnTo>
                    <a:pt x="30131" y="12806"/>
                  </a:lnTo>
                  <a:lnTo>
                    <a:pt x="30026" y="12806"/>
                  </a:lnTo>
                  <a:lnTo>
                    <a:pt x="29984" y="12890"/>
                  </a:lnTo>
                  <a:lnTo>
                    <a:pt x="30089" y="12973"/>
                  </a:lnTo>
                  <a:lnTo>
                    <a:pt x="30089" y="13057"/>
                  </a:lnTo>
                  <a:lnTo>
                    <a:pt x="30152" y="13057"/>
                  </a:lnTo>
                  <a:lnTo>
                    <a:pt x="30235" y="12952"/>
                  </a:lnTo>
                  <a:lnTo>
                    <a:pt x="30277" y="12952"/>
                  </a:lnTo>
                  <a:lnTo>
                    <a:pt x="30403" y="12806"/>
                  </a:lnTo>
                  <a:lnTo>
                    <a:pt x="30549" y="12743"/>
                  </a:lnTo>
                  <a:lnTo>
                    <a:pt x="30570" y="12701"/>
                  </a:lnTo>
                  <a:lnTo>
                    <a:pt x="30528" y="12576"/>
                  </a:lnTo>
                  <a:lnTo>
                    <a:pt x="30654" y="12471"/>
                  </a:lnTo>
                  <a:lnTo>
                    <a:pt x="30926" y="12283"/>
                  </a:lnTo>
                  <a:lnTo>
                    <a:pt x="30989" y="12283"/>
                  </a:lnTo>
                  <a:lnTo>
                    <a:pt x="31030" y="12178"/>
                  </a:lnTo>
                  <a:lnTo>
                    <a:pt x="31156" y="12178"/>
                  </a:lnTo>
                  <a:lnTo>
                    <a:pt x="31302" y="12053"/>
                  </a:lnTo>
                  <a:lnTo>
                    <a:pt x="31365" y="12115"/>
                  </a:lnTo>
                  <a:lnTo>
                    <a:pt x="31407" y="12115"/>
                  </a:lnTo>
                  <a:lnTo>
                    <a:pt x="31553" y="12073"/>
                  </a:lnTo>
                  <a:lnTo>
                    <a:pt x="31721" y="11906"/>
                  </a:lnTo>
                  <a:lnTo>
                    <a:pt x="31763" y="12011"/>
                  </a:lnTo>
                  <a:lnTo>
                    <a:pt x="31763" y="11655"/>
                  </a:lnTo>
                  <a:lnTo>
                    <a:pt x="31909" y="11550"/>
                  </a:lnTo>
                  <a:lnTo>
                    <a:pt x="31972" y="11404"/>
                  </a:lnTo>
                  <a:lnTo>
                    <a:pt x="31972" y="11299"/>
                  </a:lnTo>
                  <a:lnTo>
                    <a:pt x="32118" y="11195"/>
                  </a:lnTo>
                  <a:lnTo>
                    <a:pt x="32223" y="11006"/>
                  </a:lnTo>
                  <a:lnTo>
                    <a:pt x="32328" y="10965"/>
                  </a:lnTo>
                  <a:lnTo>
                    <a:pt x="32411" y="10672"/>
                  </a:lnTo>
                  <a:lnTo>
                    <a:pt x="32453" y="10567"/>
                  </a:lnTo>
                  <a:lnTo>
                    <a:pt x="32453" y="10504"/>
                  </a:lnTo>
                  <a:lnTo>
                    <a:pt x="32453" y="10337"/>
                  </a:lnTo>
                  <a:lnTo>
                    <a:pt x="32600" y="10190"/>
                  </a:lnTo>
                  <a:lnTo>
                    <a:pt x="32704" y="10358"/>
                  </a:lnTo>
                  <a:lnTo>
                    <a:pt x="32767" y="10400"/>
                  </a:lnTo>
                  <a:lnTo>
                    <a:pt x="32851" y="10483"/>
                  </a:lnTo>
                  <a:lnTo>
                    <a:pt x="32955" y="10441"/>
                  </a:lnTo>
                  <a:lnTo>
                    <a:pt x="33081" y="10483"/>
                  </a:lnTo>
                  <a:lnTo>
                    <a:pt x="33332" y="10462"/>
                  </a:lnTo>
                  <a:lnTo>
                    <a:pt x="33478" y="10483"/>
                  </a:lnTo>
                  <a:lnTo>
                    <a:pt x="33541" y="10337"/>
                  </a:lnTo>
                  <a:lnTo>
                    <a:pt x="33541" y="10253"/>
                  </a:lnTo>
                  <a:lnTo>
                    <a:pt x="33395" y="10128"/>
                  </a:lnTo>
                  <a:lnTo>
                    <a:pt x="33290" y="10044"/>
                  </a:lnTo>
                  <a:lnTo>
                    <a:pt x="33374" y="9960"/>
                  </a:lnTo>
                  <a:lnTo>
                    <a:pt x="33499" y="9960"/>
                  </a:lnTo>
                  <a:lnTo>
                    <a:pt x="33750" y="9772"/>
                  </a:lnTo>
                  <a:lnTo>
                    <a:pt x="33750" y="9646"/>
                  </a:lnTo>
                  <a:lnTo>
                    <a:pt x="33855" y="9521"/>
                  </a:lnTo>
                  <a:lnTo>
                    <a:pt x="33939" y="9521"/>
                  </a:lnTo>
                  <a:lnTo>
                    <a:pt x="34002" y="9416"/>
                  </a:lnTo>
                  <a:lnTo>
                    <a:pt x="33939" y="9312"/>
                  </a:lnTo>
                  <a:lnTo>
                    <a:pt x="33939" y="9207"/>
                  </a:lnTo>
                  <a:lnTo>
                    <a:pt x="33939" y="9081"/>
                  </a:lnTo>
                  <a:lnTo>
                    <a:pt x="34022" y="9040"/>
                  </a:lnTo>
                  <a:lnTo>
                    <a:pt x="34127" y="9123"/>
                  </a:lnTo>
                  <a:lnTo>
                    <a:pt x="34127" y="9228"/>
                  </a:lnTo>
                  <a:lnTo>
                    <a:pt x="34190" y="9312"/>
                  </a:lnTo>
                  <a:lnTo>
                    <a:pt x="34378" y="9332"/>
                  </a:lnTo>
                  <a:lnTo>
                    <a:pt x="34399" y="9395"/>
                  </a:lnTo>
                  <a:lnTo>
                    <a:pt x="34399" y="9353"/>
                  </a:lnTo>
                  <a:lnTo>
                    <a:pt x="34399" y="9291"/>
                  </a:lnTo>
                  <a:lnTo>
                    <a:pt x="34378" y="9249"/>
                  </a:lnTo>
                  <a:lnTo>
                    <a:pt x="34336" y="9144"/>
                  </a:lnTo>
                  <a:lnTo>
                    <a:pt x="34336" y="9123"/>
                  </a:lnTo>
                  <a:lnTo>
                    <a:pt x="34420" y="9081"/>
                  </a:lnTo>
                  <a:lnTo>
                    <a:pt x="34546" y="9102"/>
                  </a:lnTo>
                  <a:lnTo>
                    <a:pt x="34608" y="9081"/>
                  </a:lnTo>
                  <a:lnTo>
                    <a:pt x="34608" y="8977"/>
                  </a:lnTo>
                  <a:lnTo>
                    <a:pt x="34587" y="8914"/>
                  </a:lnTo>
                  <a:lnTo>
                    <a:pt x="34587" y="8830"/>
                  </a:lnTo>
                  <a:lnTo>
                    <a:pt x="34608" y="8788"/>
                  </a:lnTo>
                  <a:lnTo>
                    <a:pt x="34608" y="8684"/>
                  </a:lnTo>
                  <a:lnTo>
                    <a:pt x="34608" y="8579"/>
                  </a:lnTo>
                  <a:lnTo>
                    <a:pt x="34525" y="8516"/>
                  </a:lnTo>
                  <a:lnTo>
                    <a:pt x="34525" y="8349"/>
                  </a:lnTo>
                  <a:lnTo>
                    <a:pt x="34525" y="8244"/>
                  </a:lnTo>
                  <a:lnTo>
                    <a:pt x="34504" y="8098"/>
                  </a:lnTo>
                  <a:lnTo>
                    <a:pt x="34504" y="7993"/>
                  </a:lnTo>
                  <a:lnTo>
                    <a:pt x="34441" y="7889"/>
                  </a:lnTo>
                  <a:lnTo>
                    <a:pt x="34399" y="7826"/>
                  </a:lnTo>
                  <a:lnTo>
                    <a:pt x="34378" y="7742"/>
                  </a:lnTo>
                  <a:lnTo>
                    <a:pt x="34232" y="7533"/>
                  </a:lnTo>
                  <a:lnTo>
                    <a:pt x="34190" y="7428"/>
                  </a:lnTo>
                  <a:lnTo>
                    <a:pt x="34211" y="7366"/>
                  </a:lnTo>
                  <a:lnTo>
                    <a:pt x="34294" y="7345"/>
                  </a:lnTo>
                  <a:lnTo>
                    <a:pt x="34378" y="7324"/>
                  </a:lnTo>
                  <a:lnTo>
                    <a:pt x="34420" y="7261"/>
                  </a:lnTo>
                  <a:lnTo>
                    <a:pt x="34441" y="7198"/>
                  </a:lnTo>
                  <a:lnTo>
                    <a:pt x="34546" y="7010"/>
                  </a:lnTo>
                  <a:lnTo>
                    <a:pt x="34587" y="7010"/>
                  </a:lnTo>
                  <a:lnTo>
                    <a:pt x="34692" y="7031"/>
                  </a:lnTo>
                  <a:lnTo>
                    <a:pt x="34755" y="7052"/>
                  </a:lnTo>
                  <a:lnTo>
                    <a:pt x="35131" y="7115"/>
                  </a:lnTo>
                  <a:lnTo>
                    <a:pt x="35173" y="7136"/>
                  </a:lnTo>
                  <a:lnTo>
                    <a:pt x="35236" y="7136"/>
                  </a:lnTo>
                  <a:lnTo>
                    <a:pt x="35278" y="7094"/>
                  </a:lnTo>
                  <a:lnTo>
                    <a:pt x="35257" y="7010"/>
                  </a:lnTo>
                  <a:lnTo>
                    <a:pt x="35236" y="6926"/>
                  </a:lnTo>
                  <a:lnTo>
                    <a:pt x="35236" y="6884"/>
                  </a:lnTo>
                  <a:lnTo>
                    <a:pt x="35257" y="6822"/>
                  </a:lnTo>
                  <a:lnTo>
                    <a:pt x="35236" y="6780"/>
                  </a:lnTo>
                  <a:lnTo>
                    <a:pt x="35215" y="6696"/>
                  </a:lnTo>
                  <a:lnTo>
                    <a:pt x="35257" y="6591"/>
                  </a:lnTo>
                  <a:lnTo>
                    <a:pt x="35320" y="6571"/>
                  </a:lnTo>
                  <a:lnTo>
                    <a:pt x="35278" y="6466"/>
                  </a:lnTo>
                  <a:lnTo>
                    <a:pt x="35257" y="6403"/>
                  </a:lnTo>
                  <a:lnTo>
                    <a:pt x="35257" y="6382"/>
                  </a:lnTo>
                  <a:lnTo>
                    <a:pt x="35341" y="6319"/>
                  </a:lnTo>
                  <a:lnTo>
                    <a:pt x="35320" y="6278"/>
                  </a:lnTo>
                  <a:lnTo>
                    <a:pt x="35320" y="6215"/>
                  </a:lnTo>
                  <a:lnTo>
                    <a:pt x="35278" y="6152"/>
                  </a:lnTo>
                  <a:lnTo>
                    <a:pt x="35320" y="6068"/>
                  </a:lnTo>
                  <a:lnTo>
                    <a:pt x="35362" y="6047"/>
                  </a:lnTo>
                  <a:lnTo>
                    <a:pt x="35362" y="5985"/>
                  </a:lnTo>
                  <a:lnTo>
                    <a:pt x="35341" y="5943"/>
                  </a:lnTo>
                  <a:lnTo>
                    <a:pt x="35278" y="5796"/>
                  </a:lnTo>
                  <a:lnTo>
                    <a:pt x="35278" y="5671"/>
                  </a:lnTo>
                  <a:lnTo>
                    <a:pt x="35320" y="5650"/>
                  </a:lnTo>
                  <a:lnTo>
                    <a:pt x="35341" y="5629"/>
                  </a:lnTo>
                  <a:lnTo>
                    <a:pt x="35341" y="5587"/>
                  </a:lnTo>
                  <a:lnTo>
                    <a:pt x="35320" y="5545"/>
                  </a:lnTo>
                  <a:lnTo>
                    <a:pt x="35320" y="5483"/>
                  </a:lnTo>
                  <a:lnTo>
                    <a:pt x="35257" y="5441"/>
                  </a:lnTo>
                  <a:lnTo>
                    <a:pt x="35236" y="5378"/>
                  </a:lnTo>
                  <a:lnTo>
                    <a:pt x="35257" y="5315"/>
                  </a:lnTo>
                  <a:lnTo>
                    <a:pt x="35257" y="5231"/>
                  </a:lnTo>
                  <a:lnTo>
                    <a:pt x="35236" y="5169"/>
                  </a:lnTo>
                  <a:lnTo>
                    <a:pt x="35173" y="5127"/>
                  </a:lnTo>
                  <a:lnTo>
                    <a:pt x="35173" y="5064"/>
                  </a:lnTo>
                  <a:lnTo>
                    <a:pt x="35257" y="4959"/>
                  </a:lnTo>
                  <a:lnTo>
                    <a:pt x="35362" y="4939"/>
                  </a:lnTo>
                  <a:lnTo>
                    <a:pt x="35383" y="4918"/>
                  </a:lnTo>
                  <a:lnTo>
                    <a:pt x="35383" y="4813"/>
                  </a:lnTo>
                  <a:lnTo>
                    <a:pt x="35424" y="4687"/>
                  </a:lnTo>
                  <a:lnTo>
                    <a:pt x="35341" y="4646"/>
                  </a:lnTo>
                  <a:lnTo>
                    <a:pt x="35278" y="4583"/>
                  </a:lnTo>
                  <a:lnTo>
                    <a:pt x="35257" y="4499"/>
                  </a:lnTo>
                  <a:lnTo>
                    <a:pt x="35173" y="4395"/>
                  </a:lnTo>
                  <a:lnTo>
                    <a:pt x="35152" y="4332"/>
                  </a:lnTo>
                  <a:lnTo>
                    <a:pt x="35215" y="4290"/>
                  </a:lnTo>
                  <a:lnTo>
                    <a:pt x="35152" y="4185"/>
                  </a:lnTo>
                  <a:lnTo>
                    <a:pt x="35131" y="4123"/>
                  </a:lnTo>
                  <a:lnTo>
                    <a:pt x="35027" y="4102"/>
                  </a:lnTo>
                  <a:lnTo>
                    <a:pt x="34964" y="4081"/>
                  </a:lnTo>
                  <a:lnTo>
                    <a:pt x="34859" y="4018"/>
                  </a:lnTo>
                  <a:lnTo>
                    <a:pt x="34797" y="4081"/>
                  </a:lnTo>
                  <a:lnTo>
                    <a:pt x="34713" y="4102"/>
                  </a:lnTo>
                  <a:lnTo>
                    <a:pt x="34629" y="4143"/>
                  </a:lnTo>
                  <a:lnTo>
                    <a:pt x="34629" y="4227"/>
                  </a:lnTo>
                  <a:lnTo>
                    <a:pt x="34587" y="4269"/>
                  </a:lnTo>
                  <a:lnTo>
                    <a:pt x="34504" y="4269"/>
                  </a:lnTo>
                  <a:lnTo>
                    <a:pt x="34483" y="4395"/>
                  </a:lnTo>
                  <a:lnTo>
                    <a:pt x="34294" y="4395"/>
                  </a:lnTo>
                  <a:lnTo>
                    <a:pt x="34232" y="4478"/>
                  </a:lnTo>
                  <a:lnTo>
                    <a:pt x="34232" y="4583"/>
                  </a:lnTo>
                  <a:lnTo>
                    <a:pt x="34190" y="4604"/>
                  </a:lnTo>
                  <a:lnTo>
                    <a:pt x="34169" y="4729"/>
                  </a:lnTo>
                  <a:lnTo>
                    <a:pt x="34169" y="4792"/>
                  </a:lnTo>
                  <a:lnTo>
                    <a:pt x="34106" y="4813"/>
                  </a:lnTo>
                  <a:lnTo>
                    <a:pt x="34022" y="4897"/>
                  </a:lnTo>
                  <a:lnTo>
                    <a:pt x="33876" y="4918"/>
                  </a:lnTo>
                  <a:lnTo>
                    <a:pt x="33709" y="4918"/>
                  </a:lnTo>
                  <a:lnTo>
                    <a:pt x="33667" y="4939"/>
                  </a:lnTo>
                  <a:lnTo>
                    <a:pt x="33604" y="5001"/>
                  </a:lnTo>
                  <a:lnTo>
                    <a:pt x="33583" y="4918"/>
                  </a:lnTo>
                  <a:lnTo>
                    <a:pt x="33541" y="4834"/>
                  </a:lnTo>
                  <a:lnTo>
                    <a:pt x="33458" y="4834"/>
                  </a:lnTo>
                  <a:lnTo>
                    <a:pt x="33374" y="4897"/>
                  </a:lnTo>
                  <a:lnTo>
                    <a:pt x="33269" y="4918"/>
                  </a:lnTo>
                  <a:lnTo>
                    <a:pt x="33248" y="4834"/>
                  </a:lnTo>
                  <a:lnTo>
                    <a:pt x="33165" y="4729"/>
                  </a:lnTo>
                  <a:lnTo>
                    <a:pt x="33123" y="4708"/>
                  </a:lnTo>
                  <a:lnTo>
                    <a:pt x="32976" y="4583"/>
                  </a:lnTo>
                  <a:lnTo>
                    <a:pt x="32976" y="4478"/>
                  </a:lnTo>
                  <a:lnTo>
                    <a:pt x="33018" y="4436"/>
                  </a:lnTo>
                  <a:lnTo>
                    <a:pt x="33039" y="4332"/>
                  </a:lnTo>
                  <a:lnTo>
                    <a:pt x="33018" y="4227"/>
                  </a:lnTo>
                  <a:lnTo>
                    <a:pt x="32976" y="4123"/>
                  </a:lnTo>
                  <a:lnTo>
                    <a:pt x="32872" y="4143"/>
                  </a:lnTo>
                  <a:lnTo>
                    <a:pt x="32872" y="4081"/>
                  </a:lnTo>
                  <a:lnTo>
                    <a:pt x="32872" y="3997"/>
                  </a:lnTo>
                  <a:lnTo>
                    <a:pt x="32934" y="3913"/>
                  </a:lnTo>
                  <a:lnTo>
                    <a:pt x="32934" y="3871"/>
                  </a:lnTo>
                  <a:lnTo>
                    <a:pt x="32872" y="3851"/>
                  </a:lnTo>
                  <a:lnTo>
                    <a:pt x="32851" y="3851"/>
                  </a:lnTo>
                  <a:lnTo>
                    <a:pt x="32767" y="3892"/>
                  </a:lnTo>
                  <a:lnTo>
                    <a:pt x="32725" y="3892"/>
                  </a:lnTo>
                  <a:lnTo>
                    <a:pt x="32642" y="3913"/>
                  </a:lnTo>
                  <a:lnTo>
                    <a:pt x="32558" y="3892"/>
                  </a:lnTo>
                  <a:lnTo>
                    <a:pt x="32516" y="3871"/>
                  </a:lnTo>
                  <a:lnTo>
                    <a:pt x="32453" y="3851"/>
                  </a:lnTo>
                  <a:lnTo>
                    <a:pt x="32432" y="3809"/>
                  </a:lnTo>
                  <a:lnTo>
                    <a:pt x="32307" y="3767"/>
                  </a:lnTo>
                  <a:lnTo>
                    <a:pt x="32307" y="3704"/>
                  </a:lnTo>
                  <a:lnTo>
                    <a:pt x="32244" y="3662"/>
                  </a:lnTo>
                  <a:lnTo>
                    <a:pt x="32202" y="3662"/>
                  </a:lnTo>
                  <a:lnTo>
                    <a:pt x="32139" y="3599"/>
                  </a:lnTo>
                  <a:lnTo>
                    <a:pt x="32139" y="3558"/>
                  </a:lnTo>
                  <a:lnTo>
                    <a:pt x="32077" y="3558"/>
                  </a:lnTo>
                  <a:lnTo>
                    <a:pt x="32014" y="3474"/>
                  </a:lnTo>
                  <a:lnTo>
                    <a:pt x="31993" y="3432"/>
                  </a:lnTo>
                  <a:lnTo>
                    <a:pt x="31930" y="3369"/>
                  </a:lnTo>
                  <a:lnTo>
                    <a:pt x="31888" y="3369"/>
                  </a:lnTo>
                  <a:lnTo>
                    <a:pt x="31846" y="3453"/>
                  </a:lnTo>
                  <a:lnTo>
                    <a:pt x="31805" y="3432"/>
                  </a:lnTo>
                  <a:lnTo>
                    <a:pt x="31763" y="3453"/>
                  </a:lnTo>
                  <a:lnTo>
                    <a:pt x="31721" y="3495"/>
                  </a:lnTo>
                  <a:lnTo>
                    <a:pt x="31658" y="3453"/>
                  </a:lnTo>
                  <a:lnTo>
                    <a:pt x="31616" y="3390"/>
                  </a:lnTo>
                  <a:lnTo>
                    <a:pt x="31574" y="3369"/>
                  </a:lnTo>
                  <a:lnTo>
                    <a:pt x="31449" y="3369"/>
                  </a:lnTo>
                  <a:lnTo>
                    <a:pt x="31386" y="3348"/>
                  </a:lnTo>
                  <a:lnTo>
                    <a:pt x="31449" y="3286"/>
                  </a:lnTo>
                  <a:lnTo>
                    <a:pt x="31449" y="3244"/>
                  </a:lnTo>
                  <a:lnTo>
                    <a:pt x="31365" y="3244"/>
                  </a:lnTo>
                  <a:lnTo>
                    <a:pt x="31302" y="3286"/>
                  </a:lnTo>
                  <a:lnTo>
                    <a:pt x="31177" y="3286"/>
                  </a:lnTo>
                  <a:lnTo>
                    <a:pt x="31135" y="3327"/>
                  </a:lnTo>
                  <a:lnTo>
                    <a:pt x="31072" y="3265"/>
                  </a:lnTo>
                  <a:lnTo>
                    <a:pt x="31030" y="3286"/>
                  </a:lnTo>
                  <a:lnTo>
                    <a:pt x="30947" y="3286"/>
                  </a:lnTo>
                  <a:lnTo>
                    <a:pt x="30884" y="3223"/>
                  </a:lnTo>
                  <a:lnTo>
                    <a:pt x="30800" y="3181"/>
                  </a:lnTo>
                  <a:lnTo>
                    <a:pt x="30675" y="3055"/>
                  </a:lnTo>
                  <a:lnTo>
                    <a:pt x="30633" y="2930"/>
                  </a:lnTo>
                  <a:lnTo>
                    <a:pt x="30633" y="2846"/>
                  </a:lnTo>
                  <a:lnTo>
                    <a:pt x="30612" y="2742"/>
                  </a:lnTo>
                  <a:lnTo>
                    <a:pt x="30549" y="2742"/>
                  </a:lnTo>
                  <a:lnTo>
                    <a:pt x="30465" y="2721"/>
                  </a:lnTo>
                  <a:lnTo>
                    <a:pt x="30465" y="2574"/>
                  </a:lnTo>
                  <a:lnTo>
                    <a:pt x="30424" y="2553"/>
                  </a:lnTo>
                  <a:lnTo>
                    <a:pt x="30403" y="2428"/>
                  </a:lnTo>
                  <a:lnTo>
                    <a:pt x="30361" y="2323"/>
                  </a:lnTo>
                  <a:lnTo>
                    <a:pt x="30152" y="2198"/>
                  </a:lnTo>
                  <a:lnTo>
                    <a:pt x="30047" y="2030"/>
                  </a:lnTo>
                  <a:lnTo>
                    <a:pt x="30026" y="1988"/>
                  </a:lnTo>
                  <a:lnTo>
                    <a:pt x="29984" y="1884"/>
                  </a:lnTo>
                  <a:lnTo>
                    <a:pt x="29921" y="1905"/>
                  </a:lnTo>
                  <a:lnTo>
                    <a:pt x="29901" y="1905"/>
                  </a:lnTo>
                  <a:lnTo>
                    <a:pt x="29901" y="1821"/>
                  </a:lnTo>
                  <a:lnTo>
                    <a:pt x="29921" y="1779"/>
                  </a:lnTo>
                  <a:lnTo>
                    <a:pt x="29838" y="1716"/>
                  </a:lnTo>
                  <a:lnTo>
                    <a:pt x="29796" y="1612"/>
                  </a:lnTo>
                  <a:lnTo>
                    <a:pt x="29733" y="1591"/>
                  </a:lnTo>
                  <a:lnTo>
                    <a:pt x="29712" y="1507"/>
                  </a:lnTo>
                  <a:lnTo>
                    <a:pt x="29670" y="1444"/>
                  </a:lnTo>
                  <a:lnTo>
                    <a:pt x="29608" y="1340"/>
                  </a:lnTo>
                  <a:lnTo>
                    <a:pt x="29482" y="1256"/>
                  </a:lnTo>
                  <a:lnTo>
                    <a:pt x="29461" y="1193"/>
                  </a:lnTo>
                  <a:lnTo>
                    <a:pt x="29503" y="1130"/>
                  </a:lnTo>
                  <a:lnTo>
                    <a:pt x="29482" y="1047"/>
                  </a:lnTo>
                  <a:lnTo>
                    <a:pt x="29315" y="1047"/>
                  </a:lnTo>
                  <a:lnTo>
                    <a:pt x="29294" y="984"/>
                  </a:lnTo>
                  <a:lnTo>
                    <a:pt x="29294" y="942"/>
                  </a:lnTo>
                  <a:lnTo>
                    <a:pt x="29273" y="879"/>
                  </a:lnTo>
                  <a:lnTo>
                    <a:pt x="29273" y="817"/>
                  </a:lnTo>
                  <a:lnTo>
                    <a:pt x="29231" y="733"/>
                  </a:lnTo>
                  <a:lnTo>
                    <a:pt x="29168" y="712"/>
                  </a:lnTo>
                  <a:lnTo>
                    <a:pt x="29168" y="649"/>
                  </a:lnTo>
                  <a:lnTo>
                    <a:pt x="29147" y="607"/>
                  </a:lnTo>
                  <a:lnTo>
                    <a:pt x="29085" y="628"/>
                  </a:lnTo>
                  <a:lnTo>
                    <a:pt x="28980" y="607"/>
                  </a:lnTo>
                  <a:lnTo>
                    <a:pt x="28959" y="545"/>
                  </a:lnTo>
                  <a:lnTo>
                    <a:pt x="28980" y="482"/>
                  </a:lnTo>
                  <a:lnTo>
                    <a:pt x="28959" y="440"/>
                  </a:lnTo>
                  <a:lnTo>
                    <a:pt x="28875" y="419"/>
                  </a:lnTo>
                  <a:lnTo>
                    <a:pt x="28833" y="461"/>
                  </a:lnTo>
                  <a:lnTo>
                    <a:pt x="28792" y="419"/>
                  </a:lnTo>
                  <a:lnTo>
                    <a:pt x="28750" y="419"/>
                  </a:lnTo>
                  <a:lnTo>
                    <a:pt x="28708" y="356"/>
                  </a:lnTo>
                  <a:lnTo>
                    <a:pt x="28750" y="293"/>
                  </a:lnTo>
                  <a:lnTo>
                    <a:pt x="28687" y="231"/>
                  </a:lnTo>
                  <a:lnTo>
                    <a:pt x="28624" y="210"/>
                  </a:lnTo>
                  <a:lnTo>
                    <a:pt x="28561" y="231"/>
                  </a:lnTo>
                  <a:lnTo>
                    <a:pt x="28520" y="147"/>
                  </a:lnTo>
                  <a:lnTo>
                    <a:pt x="28457" y="189"/>
                  </a:lnTo>
                  <a:lnTo>
                    <a:pt x="28373" y="189"/>
                  </a:lnTo>
                  <a:lnTo>
                    <a:pt x="28331" y="147"/>
                  </a:lnTo>
                  <a:lnTo>
                    <a:pt x="28268" y="189"/>
                  </a:lnTo>
                  <a:lnTo>
                    <a:pt x="28268" y="252"/>
                  </a:lnTo>
                  <a:lnTo>
                    <a:pt x="28248" y="293"/>
                  </a:lnTo>
                  <a:lnTo>
                    <a:pt x="28143" y="231"/>
                  </a:lnTo>
                  <a:lnTo>
                    <a:pt x="28101" y="189"/>
                  </a:lnTo>
                  <a:lnTo>
                    <a:pt x="28017" y="210"/>
                  </a:lnTo>
                  <a:lnTo>
                    <a:pt x="27892" y="210"/>
                  </a:lnTo>
                  <a:lnTo>
                    <a:pt x="27892" y="189"/>
                  </a:lnTo>
                  <a:lnTo>
                    <a:pt x="27808" y="105"/>
                  </a:lnTo>
                  <a:lnTo>
                    <a:pt x="27620" y="84"/>
                  </a:lnTo>
                  <a:lnTo>
                    <a:pt x="27536" y="21"/>
                  </a:lnTo>
                  <a:lnTo>
                    <a:pt x="27432" y="21"/>
                  </a:lnTo>
                  <a:lnTo>
                    <a:pt x="273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70"/>
            <p:cNvSpPr/>
            <p:nvPr/>
          </p:nvSpPr>
          <p:spPr>
            <a:xfrm>
              <a:off x="4442708" y="2990191"/>
              <a:ext cx="762" cy="967"/>
            </a:xfrm>
            <a:custGeom>
              <a:avLst/>
              <a:gdLst/>
              <a:ahLst/>
              <a:cxnLst/>
              <a:rect l="l" t="t" r="r" b="b"/>
              <a:pathLst>
                <a:path w="64" h="85" extrusionOk="0">
                  <a:moveTo>
                    <a:pt x="63" y="85"/>
                  </a:moveTo>
                  <a:lnTo>
                    <a:pt x="1" y="1"/>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70"/>
            <p:cNvSpPr/>
            <p:nvPr/>
          </p:nvSpPr>
          <p:spPr>
            <a:xfrm>
              <a:off x="4434742" y="2997094"/>
              <a:ext cx="1250" cy="1205"/>
            </a:xfrm>
            <a:custGeom>
              <a:avLst/>
              <a:gdLst/>
              <a:ahLst/>
              <a:cxnLst/>
              <a:rect l="l" t="t" r="r" b="b"/>
              <a:pathLst>
                <a:path w="105" h="106" extrusionOk="0">
                  <a:moveTo>
                    <a:pt x="0" y="105"/>
                  </a:moveTo>
                  <a:lnTo>
                    <a:pt x="105" y="1"/>
                  </a:lnTo>
                  <a:lnTo>
                    <a:pt x="10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70"/>
            <p:cNvSpPr/>
            <p:nvPr/>
          </p:nvSpPr>
          <p:spPr>
            <a:xfrm>
              <a:off x="4184339" y="2879787"/>
              <a:ext cx="2512" cy="728"/>
            </a:xfrm>
            <a:custGeom>
              <a:avLst/>
              <a:gdLst/>
              <a:ahLst/>
              <a:cxnLst/>
              <a:rect l="l" t="t" r="r" b="b"/>
              <a:pathLst>
                <a:path w="211" h="64" extrusionOk="0">
                  <a:moveTo>
                    <a:pt x="210" y="0"/>
                  </a:moveTo>
                  <a:lnTo>
                    <a:pt x="1" y="63"/>
                  </a:lnTo>
                  <a:lnTo>
                    <a:pt x="22" y="63"/>
                  </a:lnTo>
                  <a:lnTo>
                    <a:pt x="2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70"/>
            <p:cNvSpPr/>
            <p:nvPr/>
          </p:nvSpPr>
          <p:spPr>
            <a:xfrm>
              <a:off x="4038591" y="2720356"/>
              <a:ext cx="260870" cy="130886"/>
            </a:xfrm>
            <a:custGeom>
              <a:avLst/>
              <a:gdLst/>
              <a:ahLst/>
              <a:cxnLst/>
              <a:rect l="l" t="t" r="r" b="b"/>
              <a:pathLst>
                <a:path w="21908" h="11509" extrusionOk="0">
                  <a:moveTo>
                    <a:pt x="10860" y="0"/>
                  </a:moveTo>
                  <a:lnTo>
                    <a:pt x="10755" y="84"/>
                  </a:lnTo>
                  <a:lnTo>
                    <a:pt x="10713" y="189"/>
                  </a:lnTo>
                  <a:lnTo>
                    <a:pt x="10567" y="189"/>
                  </a:lnTo>
                  <a:lnTo>
                    <a:pt x="10483" y="252"/>
                  </a:lnTo>
                  <a:lnTo>
                    <a:pt x="10546" y="314"/>
                  </a:lnTo>
                  <a:lnTo>
                    <a:pt x="10546" y="398"/>
                  </a:lnTo>
                  <a:lnTo>
                    <a:pt x="10400" y="419"/>
                  </a:lnTo>
                  <a:lnTo>
                    <a:pt x="10337" y="419"/>
                  </a:lnTo>
                  <a:lnTo>
                    <a:pt x="10253" y="524"/>
                  </a:lnTo>
                  <a:lnTo>
                    <a:pt x="10128" y="524"/>
                  </a:lnTo>
                  <a:lnTo>
                    <a:pt x="10044" y="586"/>
                  </a:lnTo>
                  <a:lnTo>
                    <a:pt x="9981" y="586"/>
                  </a:lnTo>
                  <a:lnTo>
                    <a:pt x="9751" y="733"/>
                  </a:lnTo>
                  <a:lnTo>
                    <a:pt x="9625" y="796"/>
                  </a:lnTo>
                  <a:lnTo>
                    <a:pt x="9521" y="837"/>
                  </a:lnTo>
                  <a:lnTo>
                    <a:pt x="9437" y="837"/>
                  </a:lnTo>
                  <a:lnTo>
                    <a:pt x="9353" y="775"/>
                  </a:lnTo>
                  <a:lnTo>
                    <a:pt x="9312" y="837"/>
                  </a:lnTo>
                  <a:lnTo>
                    <a:pt x="9291" y="921"/>
                  </a:lnTo>
                  <a:lnTo>
                    <a:pt x="9144" y="921"/>
                  </a:lnTo>
                  <a:lnTo>
                    <a:pt x="9102" y="984"/>
                  </a:lnTo>
                  <a:lnTo>
                    <a:pt x="9102" y="1088"/>
                  </a:lnTo>
                  <a:lnTo>
                    <a:pt x="9040" y="1130"/>
                  </a:lnTo>
                  <a:lnTo>
                    <a:pt x="8977" y="1109"/>
                  </a:lnTo>
                  <a:lnTo>
                    <a:pt x="8893" y="1109"/>
                  </a:lnTo>
                  <a:lnTo>
                    <a:pt x="8789" y="1151"/>
                  </a:lnTo>
                  <a:lnTo>
                    <a:pt x="8663" y="1172"/>
                  </a:lnTo>
                  <a:lnTo>
                    <a:pt x="8496" y="1256"/>
                  </a:lnTo>
                  <a:lnTo>
                    <a:pt x="8475" y="1319"/>
                  </a:lnTo>
                  <a:lnTo>
                    <a:pt x="8307" y="1340"/>
                  </a:lnTo>
                  <a:lnTo>
                    <a:pt x="8182" y="1402"/>
                  </a:lnTo>
                  <a:lnTo>
                    <a:pt x="8035" y="1423"/>
                  </a:lnTo>
                  <a:lnTo>
                    <a:pt x="7847" y="1465"/>
                  </a:lnTo>
                  <a:lnTo>
                    <a:pt x="7826" y="1549"/>
                  </a:lnTo>
                  <a:lnTo>
                    <a:pt x="7763" y="1632"/>
                  </a:lnTo>
                  <a:lnTo>
                    <a:pt x="7721" y="1528"/>
                  </a:lnTo>
                  <a:lnTo>
                    <a:pt x="7617" y="1528"/>
                  </a:lnTo>
                  <a:lnTo>
                    <a:pt x="7512" y="1570"/>
                  </a:lnTo>
                  <a:lnTo>
                    <a:pt x="7512" y="1653"/>
                  </a:lnTo>
                  <a:lnTo>
                    <a:pt x="7449" y="1695"/>
                  </a:lnTo>
                  <a:lnTo>
                    <a:pt x="7345" y="1653"/>
                  </a:lnTo>
                  <a:lnTo>
                    <a:pt x="7219" y="1653"/>
                  </a:lnTo>
                  <a:lnTo>
                    <a:pt x="7198" y="1612"/>
                  </a:lnTo>
                  <a:lnTo>
                    <a:pt x="7115" y="1612"/>
                  </a:lnTo>
                  <a:lnTo>
                    <a:pt x="7031" y="1653"/>
                  </a:lnTo>
                  <a:lnTo>
                    <a:pt x="6926" y="1674"/>
                  </a:lnTo>
                  <a:lnTo>
                    <a:pt x="6884" y="1695"/>
                  </a:lnTo>
                  <a:lnTo>
                    <a:pt x="6926" y="1842"/>
                  </a:lnTo>
                  <a:lnTo>
                    <a:pt x="6884" y="1925"/>
                  </a:lnTo>
                  <a:lnTo>
                    <a:pt x="6989" y="1946"/>
                  </a:lnTo>
                  <a:lnTo>
                    <a:pt x="7136" y="1925"/>
                  </a:lnTo>
                  <a:lnTo>
                    <a:pt x="7198" y="2051"/>
                  </a:lnTo>
                  <a:lnTo>
                    <a:pt x="7031" y="2051"/>
                  </a:lnTo>
                  <a:lnTo>
                    <a:pt x="6989" y="2093"/>
                  </a:lnTo>
                  <a:lnTo>
                    <a:pt x="6989" y="2156"/>
                  </a:lnTo>
                  <a:lnTo>
                    <a:pt x="7136" y="2176"/>
                  </a:lnTo>
                  <a:lnTo>
                    <a:pt x="7240" y="2197"/>
                  </a:lnTo>
                  <a:lnTo>
                    <a:pt x="7324" y="2156"/>
                  </a:lnTo>
                  <a:lnTo>
                    <a:pt x="7408" y="2156"/>
                  </a:lnTo>
                  <a:lnTo>
                    <a:pt x="7512" y="2260"/>
                  </a:lnTo>
                  <a:lnTo>
                    <a:pt x="7617" y="2281"/>
                  </a:lnTo>
                  <a:lnTo>
                    <a:pt x="7617" y="2386"/>
                  </a:lnTo>
                  <a:lnTo>
                    <a:pt x="7554" y="2449"/>
                  </a:lnTo>
                  <a:lnTo>
                    <a:pt x="7449" y="2407"/>
                  </a:lnTo>
                  <a:lnTo>
                    <a:pt x="7219" y="2449"/>
                  </a:lnTo>
                  <a:lnTo>
                    <a:pt x="7094" y="2553"/>
                  </a:lnTo>
                  <a:lnTo>
                    <a:pt x="6947" y="2741"/>
                  </a:lnTo>
                  <a:lnTo>
                    <a:pt x="6947" y="2867"/>
                  </a:lnTo>
                  <a:lnTo>
                    <a:pt x="7031" y="2888"/>
                  </a:lnTo>
                  <a:lnTo>
                    <a:pt x="7052" y="3013"/>
                  </a:lnTo>
                  <a:lnTo>
                    <a:pt x="6989" y="3118"/>
                  </a:lnTo>
                  <a:lnTo>
                    <a:pt x="6947" y="3244"/>
                  </a:lnTo>
                  <a:lnTo>
                    <a:pt x="6843" y="3244"/>
                  </a:lnTo>
                  <a:lnTo>
                    <a:pt x="6843" y="3306"/>
                  </a:lnTo>
                  <a:lnTo>
                    <a:pt x="6884" y="3390"/>
                  </a:lnTo>
                  <a:lnTo>
                    <a:pt x="6884" y="3453"/>
                  </a:lnTo>
                  <a:lnTo>
                    <a:pt x="7031" y="3453"/>
                  </a:lnTo>
                  <a:lnTo>
                    <a:pt x="7115" y="3537"/>
                  </a:lnTo>
                  <a:lnTo>
                    <a:pt x="7240" y="3557"/>
                  </a:lnTo>
                  <a:lnTo>
                    <a:pt x="7240" y="3620"/>
                  </a:lnTo>
                  <a:lnTo>
                    <a:pt x="7366" y="3704"/>
                  </a:lnTo>
                  <a:lnTo>
                    <a:pt x="7533" y="3725"/>
                  </a:lnTo>
                  <a:lnTo>
                    <a:pt x="7575" y="3746"/>
                  </a:lnTo>
                  <a:lnTo>
                    <a:pt x="7617" y="4227"/>
                  </a:lnTo>
                  <a:lnTo>
                    <a:pt x="7554" y="4290"/>
                  </a:lnTo>
                  <a:lnTo>
                    <a:pt x="7366" y="4373"/>
                  </a:lnTo>
                  <a:lnTo>
                    <a:pt x="7219" y="4353"/>
                  </a:lnTo>
                  <a:lnTo>
                    <a:pt x="7031" y="4248"/>
                  </a:lnTo>
                  <a:lnTo>
                    <a:pt x="6947" y="4290"/>
                  </a:lnTo>
                  <a:lnTo>
                    <a:pt x="6947" y="4394"/>
                  </a:lnTo>
                  <a:lnTo>
                    <a:pt x="6905" y="4541"/>
                  </a:lnTo>
                  <a:lnTo>
                    <a:pt x="6780" y="4562"/>
                  </a:lnTo>
                  <a:lnTo>
                    <a:pt x="6571" y="4457"/>
                  </a:lnTo>
                  <a:lnTo>
                    <a:pt x="6403" y="4457"/>
                  </a:lnTo>
                  <a:lnTo>
                    <a:pt x="6320" y="4394"/>
                  </a:lnTo>
                  <a:lnTo>
                    <a:pt x="6278" y="4436"/>
                  </a:lnTo>
                  <a:lnTo>
                    <a:pt x="6173" y="4394"/>
                  </a:lnTo>
                  <a:lnTo>
                    <a:pt x="6048" y="4269"/>
                  </a:lnTo>
                  <a:lnTo>
                    <a:pt x="6152" y="4227"/>
                  </a:lnTo>
                  <a:lnTo>
                    <a:pt x="6173" y="4143"/>
                  </a:lnTo>
                  <a:lnTo>
                    <a:pt x="6089" y="4122"/>
                  </a:lnTo>
                  <a:lnTo>
                    <a:pt x="5964" y="4039"/>
                  </a:lnTo>
                  <a:lnTo>
                    <a:pt x="5880" y="4122"/>
                  </a:lnTo>
                  <a:lnTo>
                    <a:pt x="5755" y="4081"/>
                  </a:lnTo>
                  <a:lnTo>
                    <a:pt x="5671" y="4122"/>
                  </a:lnTo>
                  <a:lnTo>
                    <a:pt x="5692" y="4269"/>
                  </a:lnTo>
                  <a:lnTo>
                    <a:pt x="5545" y="4290"/>
                  </a:lnTo>
                  <a:lnTo>
                    <a:pt x="5483" y="4227"/>
                  </a:lnTo>
                  <a:lnTo>
                    <a:pt x="5336" y="4060"/>
                  </a:lnTo>
                  <a:lnTo>
                    <a:pt x="5211" y="4081"/>
                  </a:lnTo>
                  <a:lnTo>
                    <a:pt x="5148" y="4185"/>
                  </a:lnTo>
                  <a:lnTo>
                    <a:pt x="5064" y="4081"/>
                  </a:lnTo>
                  <a:lnTo>
                    <a:pt x="5001" y="4122"/>
                  </a:lnTo>
                  <a:lnTo>
                    <a:pt x="5001" y="4248"/>
                  </a:lnTo>
                  <a:lnTo>
                    <a:pt x="4855" y="4248"/>
                  </a:lnTo>
                  <a:lnTo>
                    <a:pt x="4834" y="4457"/>
                  </a:lnTo>
                  <a:lnTo>
                    <a:pt x="4708" y="4562"/>
                  </a:lnTo>
                  <a:lnTo>
                    <a:pt x="4625" y="4541"/>
                  </a:lnTo>
                  <a:lnTo>
                    <a:pt x="4541" y="4436"/>
                  </a:lnTo>
                  <a:lnTo>
                    <a:pt x="4332" y="4394"/>
                  </a:lnTo>
                  <a:lnTo>
                    <a:pt x="4269" y="4269"/>
                  </a:lnTo>
                  <a:lnTo>
                    <a:pt x="4123" y="4353"/>
                  </a:lnTo>
                  <a:lnTo>
                    <a:pt x="4164" y="4478"/>
                  </a:lnTo>
                  <a:lnTo>
                    <a:pt x="4081" y="4604"/>
                  </a:lnTo>
                  <a:lnTo>
                    <a:pt x="3997" y="4583"/>
                  </a:lnTo>
                  <a:lnTo>
                    <a:pt x="3997" y="4457"/>
                  </a:lnTo>
                  <a:lnTo>
                    <a:pt x="3955" y="4373"/>
                  </a:lnTo>
                  <a:lnTo>
                    <a:pt x="3871" y="4373"/>
                  </a:lnTo>
                  <a:lnTo>
                    <a:pt x="3704" y="4248"/>
                  </a:lnTo>
                  <a:lnTo>
                    <a:pt x="3599" y="4122"/>
                  </a:lnTo>
                  <a:lnTo>
                    <a:pt x="3474" y="4122"/>
                  </a:lnTo>
                  <a:lnTo>
                    <a:pt x="3369" y="3976"/>
                  </a:lnTo>
                  <a:lnTo>
                    <a:pt x="3286" y="3955"/>
                  </a:lnTo>
                  <a:lnTo>
                    <a:pt x="3244" y="3871"/>
                  </a:lnTo>
                  <a:lnTo>
                    <a:pt x="3160" y="3871"/>
                  </a:lnTo>
                  <a:lnTo>
                    <a:pt x="2951" y="3955"/>
                  </a:lnTo>
                  <a:lnTo>
                    <a:pt x="2825" y="3850"/>
                  </a:lnTo>
                  <a:lnTo>
                    <a:pt x="2742" y="3704"/>
                  </a:lnTo>
                  <a:lnTo>
                    <a:pt x="2637" y="3704"/>
                  </a:lnTo>
                  <a:lnTo>
                    <a:pt x="2532" y="3809"/>
                  </a:lnTo>
                  <a:lnTo>
                    <a:pt x="2407" y="3809"/>
                  </a:lnTo>
                  <a:lnTo>
                    <a:pt x="2407" y="3871"/>
                  </a:lnTo>
                  <a:lnTo>
                    <a:pt x="2323" y="3955"/>
                  </a:lnTo>
                  <a:lnTo>
                    <a:pt x="2323" y="3850"/>
                  </a:lnTo>
                  <a:lnTo>
                    <a:pt x="2239" y="3913"/>
                  </a:lnTo>
                  <a:lnTo>
                    <a:pt x="2218" y="3976"/>
                  </a:lnTo>
                  <a:lnTo>
                    <a:pt x="2114" y="4060"/>
                  </a:lnTo>
                  <a:lnTo>
                    <a:pt x="2030" y="3976"/>
                  </a:lnTo>
                  <a:lnTo>
                    <a:pt x="2114" y="3913"/>
                  </a:lnTo>
                  <a:lnTo>
                    <a:pt x="2135" y="3829"/>
                  </a:lnTo>
                  <a:lnTo>
                    <a:pt x="2009" y="3767"/>
                  </a:lnTo>
                  <a:lnTo>
                    <a:pt x="1821" y="3662"/>
                  </a:lnTo>
                  <a:lnTo>
                    <a:pt x="1800" y="3746"/>
                  </a:lnTo>
                  <a:lnTo>
                    <a:pt x="1821" y="3850"/>
                  </a:lnTo>
                  <a:lnTo>
                    <a:pt x="1821" y="3955"/>
                  </a:lnTo>
                  <a:lnTo>
                    <a:pt x="1695" y="3913"/>
                  </a:lnTo>
                  <a:lnTo>
                    <a:pt x="1612" y="3976"/>
                  </a:lnTo>
                  <a:lnTo>
                    <a:pt x="1570" y="4143"/>
                  </a:lnTo>
                  <a:lnTo>
                    <a:pt x="1486" y="4143"/>
                  </a:lnTo>
                  <a:lnTo>
                    <a:pt x="1298" y="4248"/>
                  </a:lnTo>
                  <a:lnTo>
                    <a:pt x="1277" y="4373"/>
                  </a:lnTo>
                  <a:lnTo>
                    <a:pt x="1361" y="4478"/>
                  </a:lnTo>
                  <a:lnTo>
                    <a:pt x="1361" y="4604"/>
                  </a:lnTo>
                  <a:lnTo>
                    <a:pt x="1172" y="4604"/>
                  </a:lnTo>
                  <a:lnTo>
                    <a:pt x="984" y="4645"/>
                  </a:lnTo>
                  <a:lnTo>
                    <a:pt x="1130" y="5106"/>
                  </a:lnTo>
                  <a:lnTo>
                    <a:pt x="1047" y="5169"/>
                  </a:lnTo>
                  <a:lnTo>
                    <a:pt x="1068" y="5336"/>
                  </a:lnTo>
                  <a:lnTo>
                    <a:pt x="879" y="5336"/>
                  </a:lnTo>
                  <a:lnTo>
                    <a:pt x="733" y="5231"/>
                  </a:lnTo>
                  <a:lnTo>
                    <a:pt x="670" y="5127"/>
                  </a:lnTo>
                  <a:lnTo>
                    <a:pt x="356" y="4876"/>
                  </a:lnTo>
                  <a:lnTo>
                    <a:pt x="294" y="4980"/>
                  </a:lnTo>
                  <a:lnTo>
                    <a:pt x="294" y="5106"/>
                  </a:lnTo>
                  <a:lnTo>
                    <a:pt x="126" y="5315"/>
                  </a:lnTo>
                  <a:lnTo>
                    <a:pt x="22" y="5378"/>
                  </a:lnTo>
                  <a:lnTo>
                    <a:pt x="42" y="5629"/>
                  </a:lnTo>
                  <a:lnTo>
                    <a:pt x="126" y="5734"/>
                  </a:lnTo>
                  <a:lnTo>
                    <a:pt x="105" y="6068"/>
                  </a:lnTo>
                  <a:lnTo>
                    <a:pt x="1" y="6278"/>
                  </a:lnTo>
                  <a:lnTo>
                    <a:pt x="231" y="6382"/>
                  </a:lnTo>
                  <a:lnTo>
                    <a:pt x="335" y="6550"/>
                  </a:lnTo>
                  <a:lnTo>
                    <a:pt x="314" y="6633"/>
                  </a:lnTo>
                  <a:lnTo>
                    <a:pt x="503" y="6780"/>
                  </a:lnTo>
                  <a:lnTo>
                    <a:pt x="545" y="6696"/>
                  </a:lnTo>
                  <a:lnTo>
                    <a:pt x="921" y="6801"/>
                  </a:lnTo>
                  <a:lnTo>
                    <a:pt x="1172" y="7052"/>
                  </a:lnTo>
                  <a:lnTo>
                    <a:pt x="1402" y="7428"/>
                  </a:lnTo>
                  <a:lnTo>
                    <a:pt x="1172" y="7428"/>
                  </a:lnTo>
                  <a:lnTo>
                    <a:pt x="1172" y="7533"/>
                  </a:lnTo>
                  <a:lnTo>
                    <a:pt x="1382" y="7679"/>
                  </a:lnTo>
                  <a:lnTo>
                    <a:pt x="1549" y="7617"/>
                  </a:lnTo>
                  <a:lnTo>
                    <a:pt x="1674" y="7721"/>
                  </a:lnTo>
                  <a:lnTo>
                    <a:pt x="1716" y="7721"/>
                  </a:lnTo>
                  <a:lnTo>
                    <a:pt x="1758" y="7784"/>
                  </a:lnTo>
                  <a:lnTo>
                    <a:pt x="1821" y="7784"/>
                  </a:lnTo>
                  <a:lnTo>
                    <a:pt x="1863" y="7721"/>
                  </a:lnTo>
                  <a:lnTo>
                    <a:pt x="1905" y="7721"/>
                  </a:lnTo>
                  <a:lnTo>
                    <a:pt x="1967" y="7784"/>
                  </a:lnTo>
                  <a:lnTo>
                    <a:pt x="2009" y="7721"/>
                  </a:lnTo>
                  <a:lnTo>
                    <a:pt x="2009" y="7638"/>
                  </a:lnTo>
                  <a:lnTo>
                    <a:pt x="2072" y="7679"/>
                  </a:lnTo>
                  <a:lnTo>
                    <a:pt x="2177" y="7596"/>
                  </a:lnTo>
                  <a:lnTo>
                    <a:pt x="2218" y="7512"/>
                  </a:lnTo>
                  <a:lnTo>
                    <a:pt x="2281" y="7512"/>
                  </a:lnTo>
                  <a:lnTo>
                    <a:pt x="2344" y="7428"/>
                  </a:lnTo>
                  <a:lnTo>
                    <a:pt x="2407" y="7428"/>
                  </a:lnTo>
                  <a:lnTo>
                    <a:pt x="2428" y="7470"/>
                  </a:lnTo>
                  <a:lnTo>
                    <a:pt x="2491" y="7428"/>
                  </a:lnTo>
                  <a:lnTo>
                    <a:pt x="2511" y="7366"/>
                  </a:lnTo>
                  <a:lnTo>
                    <a:pt x="2595" y="7282"/>
                  </a:lnTo>
                  <a:lnTo>
                    <a:pt x="2721" y="7282"/>
                  </a:lnTo>
                  <a:lnTo>
                    <a:pt x="2763" y="7303"/>
                  </a:lnTo>
                  <a:lnTo>
                    <a:pt x="2846" y="7303"/>
                  </a:lnTo>
                  <a:lnTo>
                    <a:pt x="2909" y="7282"/>
                  </a:lnTo>
                  <a:lnTo>
                    <a:pt x="2930" y="7303"/>
                  </a:lnTo>
                  <a:lnTo>
                    <a:pt x="2930" y="7386"/>
                  </a:lnTo>
                  <a:lnTo>
                    <a:pt x="2972" y="7470"/>
                  </a:lnTo>
                  <a:lnTo>
                    <a:pt x="3014" y="7407"/>
                  </a:lnTo>
                  <a:lnTo>
                    <a:pt x="3076" y="7407"/>
                  </a:lnTo>
                  <a:lnTo>
                    <a:pt x="3076" y="7470"/>
                  </a:lnTo>
                  <a:lnTo>
                    <a:pt x="3160" y="7491"/>
                  </a:lnTo>
                  <a:lnTo>
                    <a:pt x="3223" y="7470"/>
                  </a:lnTo>
                  <a:lnTo>
                    <a:pt x="3244" y="7407"/>
                  </a:lnTo>
                  <a:lnTo>
                    <a:pt x="3286" y="7386"/>
                  </a:lnTo>
                  <a:lnTo>
                    <a:pt x="3286" y="7324"/>
                  </a:lnTo>
                  <a:lnTo>
                    <a:pt x="3369" y="7303"/>
                  </a:lnTo>
                  <a:lnTo>
                    <a:pt x="3453" y="7324"/>
                  </a:lnTo>
                  <a:lnTo>
                    <a:pt x="3662" y="7324"/>
                  </a:lnTo>
                  <a:lnTo>
                    <a:pt x="3662" y="7386"/>
                  </a:lnTo>
                  <a:lnTo>
                    <a:pt x="3704" y="7470"/>
                  </a:lnTo>
                  <a:lnTo>
                    <a:pt x="3788" y="7491"/>
                  </a:lnTo>
                  <a:lnTo>
                    <a:pt x="3788" y="7512"/>
                  </a:lnTo>
                  <a:lnTo>
                    <a:pt x="3746" y="7596"/>
                  </a:lnTo>
                  <a:lnTo>
                    <a:pt x="3767" y="7638"/>
                  </a:lnTo>
                  <a:lnTo>
                    <a:pt x="3871" y="7742"/>
                  </a:lnTo>
                  <a:lnTo>
                    <a:pt x="3851" y="7826"/>
                  </a:lnTo>
                  <a:lnTo>
                    <a:pt x="3788" y="7951"/>
                  </a:lnTo>
                  <a:lnTo>
                    <a:pt x="3809" y="8014"/>
                  </a:lnTo>
                  <a:lnTo>
                    <a:pt x="3851" y="8056"/>
                  </a:lnTo>
                  <a:lnTo>
                    <a:pt x="3871" y="8098"/>
                  </a:lnTo>
                  <a:lnTo>
                    <a:pt x="3851" y="8140"/>
                  </a:lnTo>
                  <a:lnTo>
                    <a:pt x="3767" y="8161"/>
                  </a:lnTo>
                  <a:lnTo>
                    <a:pt x="3746" y="8307"/>
                  </a:lnTo>
                  <a:lnTo>
                    <a:pt x="3809" y="8454"/>
                  </a:lnTo>
                  <a:lnTo>
                    <a:pt x="3913" y="8475"/>
                  </a:lnTo>
                  <a:lnTo>
                    <a:pt x="3997" y="8516"/>
                  </a:lnTo>
                  <a:lnTo>
                    <a:pt x="3997" y="8558"/>
                  </a:lnTo>
                  <a:lnTo>
                    <a:pt x="3871" y="8621"/>
                  </a:lnTo>
                  <a:lnTo>
                    <a:pt x="3788" y="8621"/>
                  </a:lnTo>
                  <a:lnTo>
                    <a:pt x="3683" y="8516"/>
                  </a:lnTo>
                  <a:lnTo>
                    <a:pt x="3599" y="8516"/>
                  </a:lnTo>
                  <a:lnTo>
                    <a:pt x="3558" y="8558"/>
                  </a:lnTo>
                  <a:lnTo>
                    <a:pt x="3495" y="8516"/>
                  </a:lnTo>
                  <a:lnTo>
                    <a:pt x="3432" y="8516"/>
                  </a:lnTo>
                  <a:lnTo>
                    <a:pt x="3286" y="8558"/>
                  </a:lnTo>
                  <a:lnTo>
                    <a:pt x="3223" y="8516"/>
                  </a:lnTo>
                  <a:lnTo>
                    <a:pt x="3118" y="8537"/>
                  </a:lnTo>
                  <a:lnTo>
                    <a:pt x="2972" y="8579"/>
                  </a:lnTo>
                  <a:lnTo>
                    <a:pt x="2930" y="8663"/>
                  </a:lnTo>
                  <a:lnTo>
                    <a:pt x="2930" y="8726"/>
                  </a:lnTo>
                  <a:lnTo>
                    <a:pt x="2930" y="8788"/>
                  </a:lnTo>
                  <a:lnTo>
                    <a:pt x="2867" y="8830"/>
                  </a:lnTo>
                  <a:lnTo>
                    <a:pt x="2867" y="8893"/>
                  </a:lnTo>
                  <a:lnTo>
                    <a:pt x="3014" y="9039"/>
                  </a:lnTo>
                  <a:lnTo>
                    <a:pt x="3014" y="9102"/>
                  </a:lnTo>
                  <a:lnTo>
                    <a:pt x="3035" y="9144"/>
                  </a:lnTo>
                  <a:lnTo>
                    <a:pt x="3139" y="9102"/>
                  </a:lnTo>
                  <a:lnTo>
                    <a:pt x="3160" y="9186"/>
                  </a:lnTo>
                  <a:lnTo>
                    <a:pt x="3139" y="9207"/>
                  </a:lnTo>
                  <a:lnTo>
                    <a:pt x="3055" y="9165"/>
                  </a:lnTo>
                  <a:lnTo>
                    <a:pt x="3014" y="9186"/>
                  </a:lnTo>
                  <a:lnTo>
                    <a:pt x="2930" y="9249"/>
                  </a:lnTo>
                  <a:lnTo>
                    <a:pt x="2867" y="9207"/>
                  </a:lnTo>
                  <a:lnTo>
                    <a:pt x="2825" y="9207"/>
                  </a:lnTo>
                  <a:lnTo>
                    <a:pt x="2763" y="9186"/>
                  </a:lnTo>
                  <a:lnTo>
                    <a:pt x="2616" y="9207"/>
                  </a:lnTo>
                  <a:lnTo>
                    <a:pt x="2532" y="9186"/>
                  </a:lnTo>
                  <a:lnTo>
                    <a:pt x="2491" y="9249"/>
                  </a:lnTo>
                  <a:lnTo>
                    <a:pt x="2491" y="9291"/>
                  </a:lnTo>
                  <a:lnTo>
                    <a:pt x="2553" y="9395"/>
                  </a:lnTo>
                  <a:lnTo>
                    <a:pt x="2637" y="9395"/>
                  </a:lnTo>
                  <a:lnTo>
                    <a:pt x="2742" y="9416"/>
                  </a:lnTo>
                  <a:lnTo>
                    <a:pt x="2804" y="9521"/>
                  </a:lnTo>
                  <a:lnTo>
                    <a:pt x="2846" y="9563"/>
                  </a:lnTo>
                  <a:lnTo>
                    <a:pt x="2909" y="9688"/>
                  </a:lnTo>
                  <a:lnTo>
                    <a:pt x="2951" y="9709"/>
                  </a:lnTo>
                  <a:lnTo>
                    <a:pt x="2972" y="9772"/>
                  </a:lnTo>
                  <a:lnTo>
                    <a:pt x="3139" y="9939"/>
                  </a:lnTo>
                  <a:lnTo>
                    <a:pt x="3139" y="10086"/>
                  </a:lnTo>
                  <a:lnTo>
                    <a:pt x="3139" y="10211"/>
                  </a:lnTo>
                  <a:lnTo>
                    <a:pt x="3181" y="10211"/>
                  </a:lnTo>
                  <a:lnTo>
                    <a:pt x="3286" y="10190"/>
                  </a:lnTo>
                  <a:lnTo>
                    <a:pt x="3327" y="10190"/>
                  </a:lnTo>
                  <a:lnTo>
                    <a:pt x="3369" y="10211"/>
                  </a:lnTo>
                  <a:lnTo>
                    <a:pt x="3432" y="10295"/>
                  </a:lnTo>
                  <a:lnTo>
                    <a:pt x="3474" y="10337"/>
                  </a:lnTo>
                  <a:lnTo>
                    <a:pt x="3537" y="10441"/>
                  </a:lnTo>
                  <a:lnTo>
                    <a:pt x="3579" y="10441"/>
                  </a:lnTo>
                  <a:lnTo>
                    <a:pt x="3662" y="10420"/>
                  </a:lnTo>
                  <a:lnTo>
                    <a:pt x="3767" y="10441"/>
                  </a:lnTo>
                  <a:lnTo>
                    <a:pt x="3871" y="10462"/>
                  </a:lnTo>
                  <a:lnTo>
                    <a:pt x="3976" y="10462"/>
                  </a:lnTo>
                  <a:lnTo>
                    <a:pt x="4018" y="10504"/>
                  </a:lnTo>
                  <a:lnTo>
                    <a:pt x="3997" y="10546"/>
                  </a:lnTo>
                  <a:lnTo>
                    <a:pt x="3997" y="10609"/>
                  </a:lnTo>
                  <a:lnTo>
                    <a:pt x="3997" y="10755"/>
                  </a:lnTo>
                  <a:lnTo>
                    <a:pt x="3913" y="10923"/>
                  </a:lnTo>
                  <a:lnTo>
                    <a:pt x="3955" y="11048"/>
                  </a:lnTo>
                  <a:lnTo>
                    <a:pt x="3976" y="11195"/>
                  </a:lnTo>
                  <a:lnTo>
                    <a:pt x="4311" y="10881"/>
                  </a:lnTo>
                  <a:lnTo>
                    <a:pt x="4604" y="10776"/>
                  </a:lnTo>
                  <a:lnTo>
                    <a:pt x="4959" y="10839"/>
                  </a:lnTo>
                  <a:lnTo>
                    <a:pt x="5378" y="11069"/>
                  </a:lnTo>
                  <a:lnTo>
                    <a:pt x="5755" y="11508"/>
                  </a:lnTo>
                  <a:lnTo>
                    <a:pt x="5985" y="11467"/>
                  </a:lnTo>
                  <a:lnTo>
                    <a:pt x="6068" y="11446"/>
                  </a:lnTo>
                  <a:lnTo>
                    <a:pt x="5629" y="8726"/>
                  </a:lnTo>
                  <a:lnTo>
                    <a:pt x="7136" y="8433"/>
                  </a:lnTo>
                  <a:lnTo>
                    <a:pt x="8056" y="9060"/>
                  </a:lnTo>
                  <a:lnTo>
                    <a:pt x="8391" y="9186"/>
                  </a:lnTo>
                  <a:lnTo>
                    <a:pt x="8893" y="9479"/>
                  </a:lnTo>
                  <a:lnTo>
                    <a:pt x="9751" y="9395"/>
                  </a:lnTo>
                  <a:lnTo>
                    <a:pt x="10693" y="9395"/>
                  </a:lnTo>
                  <a:lnTo>
                    <a:pt x="10985" y="9604"/>
                  </a:lnTo>
                  <a:lnTo>
                    <a:pt x="11132" y="9981"/>
                  </a:lnTo>
                  <a:lnTo>
                    <a:pt x="11320" y="9897"/>
                  </a:lnTo>
                  <a:lnTo>
                    <a:pt x="11341" y="10713"/>
                  </a:lnTo>
                  <a:lnTo>
                    <a:pt x="11760" y="10755"/>
                  </a:lnTo>
                  <a:lnTo>
                    <a:pt x="11990" y="11446"/>
                  </a:lnTo>
                  <a:lnTo>
                    <a:pt x="12115" y="11446"/>
                  </a:lnTo>
                  <a:lnTo>
                    <a:pt x="12366" y="11299"/>
                  </a:lnTo>
                  <a:lnTo>
                    <a:pt x="12555" y="11278"/>
                  </a:lnTo>
                  <a:lnTo>
                    <a:pt x="12743" y="11299"/>
                  </a:lnTo>
                  <a:lnTo>
                    <a:pt x="12994" y="11446"/>
                  </a:lnTo>
                  <a:lnTo>
                    <a:pt x="13078" y="11467"/>
                  </a:lnTo>
                  <a:lnTo>
                    <a:pt x="13287" y="11257"/>
                  </a:lnTo>
                  <a:lnTo>
                    <a:pt x="13413" y="11048"/>
                  </a:lnTo>
                  <a:lnTo>
                    <a:pt x="13475" y="10964"/>
                  </a:lnTo>
                  <a:lnTo>
                    <a:pt x="13538" y="10818"/>
                  </a:lnTo>
                  <a:lnTo>
                    <a:pt x="13789" y="10525"/>
                  </a:lnTo>
                  <a:lnTo>
                    <a:pt x="13894" y="10504"/>
                  </a:lnTo>
                  <a:lnTo>
                    <a:pt x="13998" y="10337"/>
                  </a:lnTo>
                  <a:lnTo>
                    <a:pt x="14040" y="10337"/>
                  </a:lnTo>
                  <a:lnTo>
                    <a:pt x="14040" y="10295"/>
                  </a:lnTo>
                  <a:lnTo>
                    <a:pt x="14166" y="10211"/>
                  </a:lnTo>
                  <a:lnTo>
                    <a:pt x="14145" y="10148"/>
                  </a:lnTo>
                  <a:lnTo>
                    <a:pt x="14250" y="10023"/>
                  </a:lnTo>
                  <a:lnTo>
                    <a:pt x="14438" y="10044"/>
                  </a:lnTo>
                  <a:lnTo>
                    <a:pt x="14543" y="10107"/>
                  </a:lnTo>
                  <a:lnTo>
                    <a:pt x="14961" y="10148"/>
                  </a:lnTo>
                  <a:lnTo>
                    <a:pt x="15317" y="10148"/>
                  </a:lnTo>
                  <a:lnTo>
                    <a:pt x="15505" y="10107"/>
                  </a:lnTo>
                  <a:lnTo>
                    <a:pt x="15484" y="9981"/>
                  </a:lnTo>
                  <a:lnTo>
                    <a:pt x="15463" y="9835"/>
                  </a:lnTo>
                  <a:lnTo>
                    <a:pt x="15463" y="9709"/>
                  </a:lnTo>
                  <a:lnTo>
                    <a:pt x="15505" y="9667"/>
                  </a:lnTo>
                  <a:lnTo>
                    <a:pt x="15610" y="9688"/>
                  </a:lnTo>
                  <a:lnTo>
                    <a:pt x="15777" y="9709"/>
                  </a:lnTo>
                  <a:lnTo>
                    <a:pt x="15819" y="9667"/>
                  </a:lnTo>
                  <a:lnTo>
                    <a:pt x="16007" y="9667"/>
                  </a:lnTo>
                  <a:lnTo>
                    <a:pt x="16133" y="9730"/>
                  </a:lnTo>
                  <a:lnTo>
                    <a:pt x="16342" y="9793"/>
                  </a:lnTo>
                  <a:lnTo>
                    <a:pt x="16677" y="9835"/>
                  </a:lnTo>
                  <a:lnTo>
                    <a:pt x="16781" y="9793"/>
                  </a:lnTo>
                  <a:lnTo>
                    <a:pt x="16886" y="9709"/>
                  </a:lnTo>
                  <a:lnTo>
                    <a:pt x="17032" y="9730"/>
                  </a:lnTo>
                  <a:lnTo>
                    <a:pt x="17158" y="9730"/>
                  </a:lnTo>
                  <a:lnTo>
                    <a:pt x="17451" y="9667"/>
                  </a:lnTo>
                  <a:lnTo>
                    <a:pt x="17723" y="9730"/>
                  </a:lnTo>
                  <a:lnTo>
                    <a:pt x="17911" y="9688"/>
                  </a:lnTo>
                  <a:lnTo>
                    <a:pt x="18246" y="9688"/>
                  </a:lnTo>
                  <a:lnTo>
                    <a:pt x="18497" y="9793"/>
                  </a:lnTo>
                  <a:lnTo>
                    <a:pt x="18602" y="9772"/>
                  </a:lnTo>
                  <a:lnTo>
                    <a:pt x="18853" y="10044"/>
                  </a:lnTo>
                  <a:lnTo>
                    <a:pt x="19083" y="10107"/>
                  </a:lnTo>
                  <a:lnTo>
                    <a:pt x="19229" y="10044"/>
                  </a:lnTo>
                  <a:lnTo>
                    <a:pt x="19188" y="9897"/>
                  </a:lnTo>
                  <a:lnTo>
                    <a:pt x="19313" y="9814"/>
                  </a:lnTo>
                  <a:lnTo>
                    <a:pt x="19313" y="9772"/>
                  </a:lnTo>
                  <a:lnTo>
                    <a:pt x="19376" y="9730"/>
                  </a:lnTo>
                  <a:lnTo>
                    <a:pt x="19271" y="9625"/>
                  </a:lnTo>
                  <a:lnTo>
                    <a:pt x="19313" y="9521"/>
                  </a:lnTo>
                  <a:lnTo>
                    <a:pt x="19397" y="9458"/>
                  </a:lnTo>
                  <a:lnTo>
                    <a:pt x="19355" y="9207"/>
                  </a:lnTo>
                  <a:lnTo>
                    <a:pt x="19229" y="9144"/>
                  </a:lnTo>
                  <a:lnTo>
                    <a:pt x="19188" y="9039"/>
                  </a:lnTo>
                  <a:lnTo>
                    <a:pt x="19083" y="8851"/>
                  </a:lnTo>
                  <a:lnTo>
                    <a:pt x="19062" y="8747"/>
                  </a:lnTo>
                  <a:lnTo>
                    <a:pt x="19020" y="8663"/>
                  </a:lnTo>
                  <a:lnTo>
                    <a:pt x="19020" y="8579"/>
                  </a:lnTo>
                  <a:lnTo>
                    <a:pt x="18957" y="8412"/>
                  </a:lnTo>
                  <a:lnTo>
                    <a:pt x="19041" y="8328"/>
                  </a:lnTo>
                  <a:lnTo>
                    <a:pt x="19041" y="8265"/>
                  </a:lnTo>
                  <a:lnTo>
                    <a:pt x="18916" y="8244"/>
                  </a:lnTo>
                  <a:lnTo>
                    <a:pt x="18748" y="8265"/>
                  </a:lnTo>
                  <a:lnTo>
                    <a:pt x="18644" y="8202"/>
                  </a:lnTo>
                  <a:lnTo>
                    <a:pt x="18644" y="8119"/>
                  </a:lnTo>
                  <a:lnTo>
                    <a:pt x="18748" y="8014"/>
                  </a:lnTo>
                  <a:lnTo>
                    <a:pt x="18853" y="7951"/>
                  </a:lnTo>
                  <a:lnTo>
                    <a:pt x="18916" y="8014"/>
                  </a:lnTo>
                  <a:lnTo>
                    <a:pt x="19020" y="8014"/>
                  </a:lnTo>
                  <a:lnTo>
                    <a:pt x="19167" y="7930"/>
                  </a:lnTo>
                  <a:lnTo>
                    <a:pt x="19439" y="7889"/>
                  </a:lnTo>
                  <a:lnTo>
                    <a:pt x="19564" y="7847"/>
                  </a:lnTo>
                  <a:lnTo>
                    <a:pt x="19648" y="7826"/>
                  </a:lnTo>
                  <a:lnTo>
                    <a:pt x="19711" y="7889"/>
                  </a:lnTo>
                  <a:lnTo>
                    <a:pt x="19794" y="7889"/>
                  </a:lnTo>
                  <a:lnTo>
                    <a:pt x="19878" y="7826"/>
                  </a:lnTo>
                  <a:lnTo>
                    <a:pt x="19962" y="7826"/>
                  </a:lnTo>
                  <a:lnTo>
                    <a:pt x="19962" y="7742"/>
                  </a:lnTo>
                  <a:lnTo>
                    <a:pt x="20004" y="7617"/>
                  </a:lnTo>
                  <a:lnTo>
                    <a:pt x="19878" y="7575"/>
                  </a:lnTo>
                  <a:lnTo>
                    <a:pt x="19815" y="7512"/>
                  </a:lnTo>
                  <a:lnTo>
                    <a:pt x="19836" y="7428"/>
                  </a:lnTo>
                  <a:lnTo>
                    <a:pt x="19836" y="7177"/>
                  </a:lnTo>
                  <a:lnTo>
                    <a:pt x="19899" y="6842"/>
                  </a:lnTo>
                  <a:lnTo>
                    <a:pt x="19899" y="6696"/>
                  </a:lnTo>
                  <a:lnTo>
                    <a:pt x="19962" y="6550"/>
                  </a:lnTo>
                  <a:lnTo>
                    <a:pt x="20004" y="6278"/>
                  </a:lnTo>
                  <a:lnTo>
                    <a:pt x="20213" y="6278"/>
                  </a:lnTo>
                  <a:lnTo>
                    <a:pt x="20422" y="6361"/>
                  </a:lnTo>
                  <a:lnTo>
                    <a:pt x="20589" y="6382"/>
                  </a:lnTo>
                  <a:lnTo>
                    <a:pt x="20820" y="6340"/>
                  </a:lnTo>
                  <a:lnTo>
                    <a:pt x="20882" y="6340"/>
                  </a:lnTo>
                  <a:lnTo>
                    <a:pt x="20924" y="6424"/>
                  </a:lnTo>
                  <a:lnTo>
                    <a:pt x="21008" y="6424"/>
                  </a:lnTo>
                  <a:lnTo>
                    <a:pt x="21071" y="6382"/>
                  </a:lnTo>
                  <a:lnTo>
                    <a:pt x="21154" y="6278"/>
                  </a:lnTo>
                  <a:lnTo>
                    <a:pt x="21280" y="6236"/>
                  </a:lnTo>
                  <a:lnTo>
                    <a:pt x="21447" y="6068"/>
                  </a:lnTo>
                  <a:lnTo>
                    <a:pt x="21447" y="6006"/>
                  </a:lnTo>
                  <a:lnTo>
                    <a:pt x="21343" y="5838"/>
                  </a:lnTo>
                  <a:lnTo>
                    <a:pt x="21238" y="5608"/>
                  </a:lnTo>
                  <a:lnTo>
                    <a:pt x="21238" y="5378"/>
                  </a:lnTo>
                  <a:lnTo>
                    <a:pt x="21259" y="5231"/>
                  </a:lnTo>
                  <a:lnTo>
                    <a:pt x="21343" y="5169"/>
                  </a:lnTo>
                  <a:lnTo>
                    <a:pt x="21531" y="5106"/>
                  </a:lnTo>
                  <a:lnTo>
                    <a:pt x="21594" y="4980"/>
                  </a:lnTo>
                  <a:lnTo>
                    <a:pt x="21552" y="4917"/>
                  </a:lnTo>
                  <a:lnTo>
                    <a:pt x="21573" y="4813"/>
                  </a:lnTo>
                  <a:lnTo>
                    <a:pt x="21698" y="4666"/>
                  </a:lnTo>
                  <a:lnTo>
                    <a:pt x="21803" y="4604"/>
                  </a:lnTo>
                  <a:lnTo>
                    <a:pt x="21908" y="4499"/>
                  </a:lnTo>
                  <a:lnTo>
                    <a:pt x="21887" y="4478"/>
                  </a:lnTo>
                  <a:lnTo>
                    <a:pt x="21866" y="4457"/>
                  </a:lnTo>
                  <a:lnTo>
                    <a:pt x="21698" y="4394"/>
                  </a:lnTo>
                  <a:lnTo>
                    <a:pt x="21573" y="4269"/>
                  </a:lnTo>
                  <a:lnTo>
                    <a:pt x="21489" y="4269"/>
                  </a:lnTo>
                  <a:lnTo>
                    <a:pt x="21447" y="4164"/>
                  </a:lnTo>
                  <a:lnTo>
                    <a:pt x="21489" y="4039"/>
                  </a:lnTo>
                  <a:lnTo>
                    <a:pt x="21447" y="3976"/>
                  </a:lnTo>
                  <a:lnTo>
                    <a:pt x="21343" y="4060"/>
                  </a:lnTo>
                  <a:lnTo>
                    <a:pt x="21259" y="4164"/>
                  </a:lnTo>
                  <a:lnTo>
                    <a:pt x="21154" y="4185"/>
                  </a:lnTo>
                  <a:lnTo>
                    <a:pt x="20861" y="4227"/>
                  </a:lnTo>
                  <a:lnTo>
                    <a:pt x="20799" y="4269"/>
                  </a:lnTo>
                  <a:lnTo>
                    <a:pt x="20757" y="4332"/>
                  </a:lnTo>
                  <a:lnTo>
                    <a:pt x="20652" y="4269"/>
                  </a:lnTo>
                  <a:lnTo>
                    <a:pt x="20548" y="4227"/>
                  </a:lnTo>
                  <a:lnTo>
                    <a:pt x="20506" y="4227"/>
                  </a:lnTo>
                  <a:lnTo>
                    <a:pt x="20485" y="4185"/>
                  </a:lnTo>
                  <a:lnTo>
                    <a:pt x="20422" y="4143"/>
                  </a:lnTo>
                  <a:lnTo>
                    <a:pt x="20401" y="4060"/>
                  </a:lnTo>
                  <a:lnTo>
                    <a:pt x="20359" y="3976"/>
                  </a:lnTo>
                  <a:lnTo>
                    <a:pt x="20401" y="3934"/>
                  </a:lnTo>
                  <a:lnTo>
                    <a:pt x="20401" y="3850"/>
                  </a:lnTo>
                  <a:lnTo>
                    <a:pt x="20317" y="3809"/>
                  </a:lnTo>
                  <a:lnTo>
                    <a:pt x="20276" y="3809"/>
                  </a:lnTo>
                  <a:lnTo>
                    <a:pt x="20129" y="3725"/>
                  </a:lnTo>
                  <a:lnTo>
                    <a:pt x="20004" y="3704"/>
                  </a:lnTo>
                  <a:lnTo>
                    <a:pt x="19962" y="3704"/>
                  </a:lnTo>
                  <a:lnTo>
                    <a:pt x="19899" y="3557"/>
                  </a:lnTo>
                  <a:lnTo>
                    <a:pt x="19794" y="3390"/>
                  </a:lnTo>
                  <a:lnTo>
                    <a:pt x="19648" y="3244"/>
                  </a:lnTo>
                  <a:lnTo>
                    <a:pt x="19460" y="3223"/>
                  </a:lnTo>
                  <a:lnTo>
                    <a:pt x="19250" y="3223"/>
                  </a:lnTo>
                  <a:lnTo>
                    <a:pt x="19062" y="3244"/>
                  </a:lnTo>
                  <a:lnTo>
                    <a:pt x="19041" y="3306"/>
                  </a:lnTo>
                  <a:lnTo>
                    <a:pt x="19083" y="3348"/>
                  </a:lnTo>
                  <a:lnTo>
                    <a:pt x="19062" y="3411"/>
                  </a:lnTo>
                  <a:lnTo>
                    <a:pt x="18936" y="3453"/>
                  </a:lnTo>
                  <a:lnTo>
                    <a:pt x="18853" y="3432"/>
                  </a:lnTo>
                  <a:lnTo>
                    <a:pt x="18727" y="3495"/>
                  </a:lnTo>
                  <a:lnTo>
                    <a:pt x="18560" y="3411"/>
                  </a:lnTo>
                  <a:lnTo>
                    <a:pt x="18497" y="3432"/>
                  </a:lnTo>
                  <a:lnTo>
                    <a:pt x="18413" y="3495"/>
                  </a:lnTo>
                  <a:lnTo>
                    <a:pt x="18309" y="3495"/>
                  </a:lnTo>
                  <a:lnTo>
                    <a:pt x="18204" y="3411"/>
                  </a:lnTo>
                  <a:lnTo>
                    <a:pt x="18079" y="3348"/>
                  </a:lnTo>
                  <a:lnTo>
                    <a:pt x="18079" y="3285"/>
                  </a:lnTo>
                  <a:lnTo>
                    <a:pt x="18100" y="3202"/>
                  </a:lnTo>
                  <a:lnTo>
                    <a:pt x="17911" y="3118"/>
                  </a:lnTo>
                  <a:lnTo>
                    <a:pt x="17828" y="3181"/>
                  </a:lnTo>
                  <a:lnTo>
                    <a:pt x="17828" y="3306"/>
                  </a:lnTo>
                  <a:lnTo>
                    <a:pt x="17869" y="3327"/>
                  </a:lnTo>
                  <a:lnTo>
                    <a:pt x="17828" y="3390"/>
                  </a:lnTo>
                  <a:lnTo>
                    <a:pt x="17744" y="3453"/>
                  </a:lnTo>
                  <a:lnTo>
                    <a:pt x="17597" y="3453"/>
                  </a:lnTo>
                  <a:lnTo>
                    <a:pt x="16175" y="1695"/>
                  </a:lnTo>
                  <a:lnTo>
                    <a:pt x="15170" y="921"/>
                  </a:lnTo>
                  <a:lnTo>
                    <a:pt x="15107" y="837"/>
                  </a:lnTo>
                  <a:lnTo>
                    <a:pt x="15191" y="816"/>
                  </a:lnTo>
                  <a:lnTo>
                    <a:pt x="15296" y="712"/>
                  </a:lnTo>
                  <a:lnTo>
                    <a:pt x="15296" y="607"/>
                  </a:lnTo>
                  <a:lnTo>
                    <a:pt x="15254" y="565"/>
                  </a:lnTo>
                  <a:lnTo>
                    <a:pt x="15087" y="607"/>
                  </a:lnTo>
                  <a:lnTo>
                    <a:pt x="14961" y="628"/>
                  </a:lnTo>
                  <a:lnTo>
                    <a:pt x="14877" y="733"/>
                  </a:lnTo>
                  <a:lnTo>
                    <a:pt x="14773" y="775"/>
                  </a:lnTo>
                  <a:lnTo>
                    <a:pt x="14647" y="900"/>
                  </a:lnTo>
                  <a:lnTo>
                    <a:pt x="14647" y="984"/>
                  </a:lnTo>
                  <a:lnTo>
                    <a:pt x="14563" y="1047"/>
                  </a:lnTo>
                  <a:lnTo>
                    <a:pt x="14522" y="1151"/>
                  </a:lnTo>
                  <a:lnTo>
                    <a:pt x="14417" y="1235"/>
                  </a:lnTo>
                  <a:lnTo>
                    <a:pt x="14229" y="1235"/>
                  </a:lnTo>
                  <a:lnTo>
                    <a:pt x="14124" y="1298"/>
                  </a:lnTo>
                  <a:lnTo>
                    <a:pt x="14145" y="1423"/>
                  </a:lnTo>
                  <a:lnTo>
                    <a:pt x="14061" y="1465"/>
                  </a:lnTo>
                  <a:lnTo>
                    <a:pt x="14019" y="1423"/>
                  </a:lnTo>
                  <a:lnTo>
                    <a:pt x="13789" y="1360"/>
                  </a:lnTo>
                  <a:lnTo>
                    <a:pt x="13643" y="1423"/>
                  </a:lnTo>
                  <a:lnTo>
                    <a:pt x="13601" y="1507"/>
                  </a:lnTo>
                  <a:lnTo>
                    <a:pt x="13517" y="1507"/>
                  </a:lnTo>
                  <a:lnTo>
                    <a:pt x="13434" y="1402"/>
                  </a:lnTo>
                  <a:lnTo>
                    <a:pt x="13434" y="1235"/>
                  </a:lnTo>
                  <a:lnTo>
                    <a:pt x="13517" y="1172"/>
                  </a:lnTo>
                  <a:lnTo>
                    <a:pt x="13538" y="1088"/>
                  </a:lnTo>
                  <a:lnTo>
                    <a:pt x="13496" y="1026"/>
                  </a:lnTo>
                  <a:lnTo>
                    <a:pt x="13413" y="1109"/>
                  </a:lnTo>
                  <a:lnTo>
                    <a:pt x="13329" y="1109"/>
                  </a:lnTo>
                  <a:lnTo>
                    <a:pt x="13120" y="1005"/>
                  </a:lnTo>
                  <a:lnTo>
                    <a:pt x="12994" y="1026"/>
                  </a:lnTo>
                  <a:lnTo>
                    <a:pt x="13015" y="1109"/>
                  </a:lnTo>
                  <a:lnTo>
                    <a:pt x="13078" y="1130"/>
                  </a:lnTo>
                  <a:lnTo>
                    <a:pt x="12994" y="1214"/>
                  </a:lnTo>
                  <a:lnTo>
                    <a:pt x="12952" y="1214"/>
                  </a:lnTo>
                  <a:lnTo>
                    <a:pt x="12869" y="1088"/>
                  </a:lnTo>
                  <a:lnTo>
                    <a:pt x="12848" y="900"/>
                  </a:lnTo>
                  <a:lnTo>
                    <a:pt x="12638" y="733"/>
                  </a:lnTo>
                  <a:lnTo>
                    <a:pt x="12597" y="775"/>
                  </a:lnTo>
                  <a:lnTo>
                    <a:pt x="12638" y="900"/>
                  </a:lnTo>
                  <a:lnTo>
                    <a:pt x="12638" y="984"/>
                  </a:lnTo>
                  <a:lnTo>
                    <a:pt x="12555" y="984"/>
                  </a:lnTo>
                  <a:lnTo>
                    <a:pt x="12513" y="879"/>
                  </a:lnTo>
                  <a:lnTo>
                    <a:pt x="12450" y="900"/>
                  </a:lnTo>
                  <a:lnTo>
                    <a:pt x="12429" y="1005"/>
                  </a:lnTo>
                  <a:lnTo>
                    <a:pt x="12366" y="1026"/>
                  </a:lnTo>
                  <a:lnTo>
                    <a:pt x="12262" y="942"/>
                  </a:lnTo>
                  <a:lnTo>
                    <a:pt x="12136" y="1026"/>
                  </a:lnTo>
                  <a:lnTo>
                    <a:pt x="12074" y="984"/>
                  </a:lnTo>
                  <a:lnTo>
                    <a:pt x="12032" y="879"/>
                  </a:lnTo>
                  <a:lnTo>
                    <a:pt x="12115" y="837"/>
                  </a:lnTo>
                  <a:lnTo>
                    <a:pt x="12136" y="796"/>
                  </a:lnTo>
                  <a:lnTo>
                    <a:pt x="12115" y="691"/>
                  </a:lnTo>
                  <a:lnTo>
                    <a:pt x="12136" y="586"/>
                  </a:lnTo>
                  <a:lnTo>
                    <a:pt x="12115" y="524"/>
                  </a:lnTo>
                  <a:lnTo>
                    <a:pt x="12032" y="482"/>
                  </a:lnTo>
                  <a:lnTo>
                    <a:pt x="11948" y="398"/>
                  </a:lnTo>
                  <a:lnTo>
                    <a:pt x="11927" y="272"/>
                  </a:lnTo>
                  <a:lnTo>
                    <a:pt x="11864" y="252"/>
                  </a:lnTo>
                  <a:lnTo>
                    <a:pt x="11822" y="84"/>
                  </a:lnTo>
                  <a:lnTo>
                    <a:pt x="11718" y="84"/>
                  </a:lnTo>
                  <a:lnTo>
                    <a:pt x="11592" y="126"/>
                  </a:lnTo>
                  <a:lnTo>
                    <a:pt x="11446" y="126"/>
                  </a:lnTo>
                  <a:lnTo>
                    <a:pt x="11299" y="42"/>
                  </a:lnTo>
                  <a:lnTo>
                    <a:pt x="11132" y="63"/>
                  </a:lnTo>
                  <a:lnTo>
                    <a:pt x="11006" y="0"/>
                  </a:lnTo>
                  <a:lnTo>
                    <a:pt x="10902" y="42"/>
                  </a:lnTo>
                  <a:lnTo>
                    <a:pt x="108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70"/>
            <p:cNvSpPr/>
            <p:nvPr/>
          </p:nvSpPr>
          <p:spPr>
            <a:xfrm>
              <a:off x="4105619" y="2816249"/>
              <a:ext cx="110383" cy="65688"/>
            </a:xfrm>
            <a:custGeom>
              <a:avLst/>
              <a:gdLst/>
              <a:ahLst/>
              <a:cxnLst/>
              <a:rect l="l" t="t" r="r" b="b"/>
              <a:pathLst>
                <a:path w="9270" h="5776" extrusionOk="0">
                  <a:moveTo>
                    <a:pt x="1507" y="1"/>
                  </a:moveTo>
                  <a:lnTo>
                    <a:pt x="0" y="294"/>
                  </a:lnTo>
                  <a:lnTo>
                    <a:pt x="439" y="3014"/>
                  </a:lnTo>
                  <a:lnTo>
                    <a:pt x="732" y="3014"/>
                  </a:lnTo>
                  <a:lnTo>
                    <a:pt x="963" y="3035"/>
                  </a:lnTo>
                  <a:lnTo>
                    <a:pt x="1004" y="2909"/>
                  </a:lnTo>
                  <a:lnTo>
                    <a:pt x="900" y="2804"/>
                  </a:lnTo>
                  <a:lnTo>
                    <a:pt x="879" y="2595"/>
                  </a:lnTo>
                  <a:lnTo>
                    <a:pt x="983" y="2344"/>
                  </a:lnTo>
                  <a:lnTo>
                    <a:pt x="1172" y="2323"/>
                  </a:lnTo>
                  <a:lnTo>
                    <a:pt x="1276" y="2198"/>
                  </a:lnTo>
                  <a:lnTo>
                    <a:pt x="1402" y="2114"/>
                  </a:lnTo>
                  <a:lnTo>
                    <a:pt x="1527" y="2198"/>
                  </a:lnTo>
                  <a:lnTo>
                    <a:pt x="1611" y="2135"/>
                  </a:lnTo>
                  <a:lnTo>
                    <a:pt x="1507" y="2009"/>
                  </a:lnTo>
                  <a:lnTo>
                    <a:pt x="1779" y="2030"/>
                  </a:lnTo>
                  <a:lnTo>
                    <a:pt x="2155" y="2219"/>
                  </a:lnTo>
                  <a:lnTo>
                    <a:pt x="2511" y="2428"/>
                  </a:lnTo>
                  <a:lnTo>
                    <a:pt x="2532" y="2553"/>
                  </a:lnTo>
                  <a:lnTo>
                    <a:pt x="2971" y="2804"/>
                  </a:lnTo>
                  <a:lnTo>
                    <a:pt x="3306" y="2951"/>
                  </a:lnTo>
                  <a:lnTo>
                    <a:pt x="3390" y="2909"/>
                  </a:lnTo>
                  <a:lnTo>
                    <a:pt x="3515" y="2930"/>
                  </a:lnTo>
                  <a:lnTo>
                    <a:pt x="3766" y="3076"/>
                  </a:lnTo>
                  <a:lnTo>
                    <a:pt x="3871" y="3432"/>
                  </a:lnTo>
                  <a:lnTo>
                    <a:pt x="3976" y="3537"/>
                  </a:lnTo>
                  <a:lnTo>
                    <a:pt x="4017" y="3662"/>
                  </a:lnTo>
                  <a:lnTo>
                    <a:pt x="4143" y="3913"/>
                  </a:lnTo>
                  <a:lnTo>
                    <a:pt x="4352" y="3997"/>
                  </a:lnTo>
                  <a:lnTo>
                    <a:pt x="4729" y="4227"/>
                  </a:lnTo>
                  <a:lnTo>
                    <a:pt x="5126" y="4520"/>
                  </a:lnTo>
                  <a:lnTo>
                    <a:pt x="5545" y="4708"/>
                  </a:lnTo>
                  <a:lnTo>
                    <a:pt x="5921" y="5001"/>
                  </a:lnTo>
                  <a:lnTo>
                    <a:pt x="6235" y="5022"/>
                  </a:lnTo>
                  <a:lnTo>
                    <a:pt x="6319" y="5106"/>
                  </a:lnTo>
                  <a:lnTo>
                    <a:pt x="6403" y="5106"/>
                  </a:lnTo>
                  <a:lnTo>
                    <a:pt x="6612" y="5232"/>
                  </a:lnTo>
                  <a:lnTo>
                    <a:pt x="6612" y="5378"/>
                  </a:lnTo>
                  <a:lnTo>
                    <a:pt x="6633" y="5650"/>
                  </a:lnTo>
                  <a:lnTo>
                    <a:pt x="6821" y="5587"/>
                  </a:lnTo>
                  <a:lnTo>
                    <a:pt x="6926" y="5671"/>
                  </a:lnTo>
                  <a:lnTo>
                    <a:pt x="7009" y="5776"/>
                  </a:lnTo>
                  <a:lnTo>
                    <a:pt x="7072" y="5776"/>
                  </a:lnTo>
                  <a:lnTo>
                    <a:pt x="7177" y="5671"/>
                  </a:lnTo>
                  <a:lnTo>
                    <a:pt x="7281" y="5692"/>
                  </a:lnTo>
                  <a:lnTo>
                    <a:pt x="7323" y="5755"/>
                  </a:lnTo>
                  <a:lnTo>
                    <a:pt x="7365" y="5378"/>
                  </a:lnTo>
                  <a:lnTo>
                    <a:pt x="7491" y="5106"/>
                  </a:lnTo>
                  <a:lnTo>
                    <a:pt x="7553" y="5043"/>
                  </a:lnTo>
                  <a:lnTo>
                    <a:pt x="7533" y="4897"/>
                  </a:lnTo>
                  <a:lnTo>
                    <a:pt x="7407" y="4834"/>
                  </a:lnTo>
                  <a:lnTo>
                    <a:pt x="7344" y="4688"/>
                  </a:lnTo>
                  <a:lnTo>
                    <a:pt x="7386" y="4541"/>
                  </a:lnTo>
                  <a:lnTo>
                    <a:pt x="7365" y="4416"/>
                  </a:lnTo>
                  <a:lnTo>
                    <a:pt x="7219" y="4436"/>
                  </a:lnTo>
                  <a:lnTo>
                    <a:pt x="7114" y="4499"/>
                  </a:lnTo>
                  <a:lnTo>
                    <a:pt x="6947" y="4269"/>
                  </a:lnTo>
                  <a:lnTo>
                    <a:pt x="6947" y="4102"/>
                  </a:lnTo>
                  <a:lnTo>
                    <a:pt x="7072" y="3997"/>
                  </a:lnTo>
                  <a:lnTo>
                    <a:pt x="7344" y="4018"/>
                  </a:lnTo>
                  <a:lnTo>
                    <a:pt x="7449" y="3997"/>
                  </a:lnTo>
                  <a:lnTo>
                    <a:pt x="7449" y="3872"/>
                  </a:lnTo>
                  <a:lnTo>
                    <a:pt x="7679" y="3788"/>
                  </a:lnTo>
                  <a:lnTo>
                    <a:pt x="7637" y="3704"/>
                  </a:lnTo>
                  <a:lnTo>
                    <a:pt x="7574" y="3662"/>
                  </a:lnTo>
                  <a:lnTo>
                    <a:pt x="7846" y="3600"/>
                  </a:lnTo>
                  <a:lnTo>
                    <a:pt x="8014" y="3537"/>
                  </a:lnTo>
                  <a:lnTo>
                    <a:pt x="8056" y="3390"/>
                  </a:lnTo>
                  <a:lnTo>
                    <a:pt x="7867" y="3328"/>
                  </a:lnTo>
                  <a:lnTo>
                    <a:pt x="7867" y="3181"/>
                  </a:lnTo>
                  <a:lnTo>
                    <a:pt x="8014" y="3139"/>
                  </a:lnTo>
                  <a:lnTo>
                    <a:pt x="8181" y="3014"/>
                  </a:lnTo>
                  <a:lnTo>
                    <a:pt x="8286" y="3035"/>
                  </a:lnTo>
                  <a:lnTo>
                    <a:pt x="8453" y="2825"/>
                  </a:lnTo>
                  <a:lnTo>
                    <a:pt x="8600" y="2951"/>
                  </a:lnTo>
                  <a:lnTo>
                    <a:pt x="8621" y="3056"/>
                  </a:lnTo>
                  <a:lnTo>
                    <a:pt x="8914" y="3014"/>
                  </a:lnTo>
                  <a:lnTo>
                    <a:pt x="9123" y="3014"/>
                  </a:lnTo>
                  <a:lnTo>
                    <a:pt x="9269" y="2825"/>
                  </a:lnTo>
                  <a:lnTo>
                    <a:pt x="9248" y="2721"/>
                  </a:lnTo>
                  <a:lnTo>
                    <a:pt x="8955" y="2491"/>
                  </a:lnTo>
                  <a:lnTo>
                    <a:pt x="8893" y="2491"/>
                  </a:lnTo>
                  <a:lnTo>
                    <a:pt x="8893" y="2637"/>
                  </a:lnTo>
                  <a:lnTo>
                    <a:pt x="8788" y="2742"/>
                  </a:lnTo>
                  <a:lnTo>
                    <a:pt x="8683" y="2721"/>
                  </a:lnTo>
                  <a:lnTo>
                    <a:pt x="8579" y="2616"/>
                  </a:lnTo>
                  <a:lnTo>
                    <a:pt x="8307" y="2532"/>
                  </a:lnTo>
                  <a:lnTo>
                    <a:pt x="8202" y="2449"/>
                  </a:lnTo>
                  <a:lnTo>
                    <a:pt x="8286" y="2323"/>
                  </a:lnTo>
                  <a:lnTo>
                    <a:pt x="8453" y="2030"/>
                  </a:lnTo>
                  <a:lnTo>
                    <a:pt x="8453" y="1905"/>
                  </a:lnTo>
                  <a:lnTo>
                    <a:pt x="8369" y="1905"/>
                  </a:lnTo>
                  <a:lnTo>
                    <a:pt x="8265" y="2072"/>
                  </a:lnTo>
                  <a:lnTo>
                    <a:pt x="8160" y="2093"/>
                  </a:lnTo>
                  <a:lnTo>
                    <a:pt x="7909" y="2386"/>
                  </a:lnTo>
                  <a:lnTo>
                    <a:pt x="7846" y="2532"/>
                  </a:lnTo>
                  <a:lnTo>
                    <a:pt x="7784" y="2616"/>
                  </a:lnTo>
                  <a:lnTo>
                    <a:pt x="7658" y="2825"/>
                  </a:lnTo>
                  <a:lnTo>
                    <a:pt x="7449" y="3035"/>
                  </a:lnTo>
                  <a:lnTo>
                    <a:pt x="7365" y="3014"/>
                  </a:lnTo>
                  <a:lnTo>
                    <a:pt x="7114" y="2867"/>
                  </a:lnTo>
                  <a:lnTo>
                    <a:pt x="6926" y="2846"/>
                  </a:lnTo>
                  <a:lnTo>
                    <a:pt x="6737" y="2867"/>
                  </a:lnTo>
                  <a:lnTo>
                    <a:pt x="6486" y="3014"/>
                  </a:lnTo>
                  <a:lnTo>
                    <a:pt x="6361" y="3014"/>
                  </a:lnTo>
                  <a:lnTo>
                    <a:pt x="6131" y="2323"/>
                  </a:lnTo>
                  <a:lnTo>
                    <a:pt x="5712" y="2281"/>
                  </a:lnTo>
                  <a:lnTo>
                    <a:pt x="5691" y="1465"/>
                  </a:lnTo>
                  <a:lnTo>
                    <a:pt x="5503" y="1549"/>
                  </a:lnTo>
                  <a:lnTo>
                    <a:pt x="5356" y="1172"/>
                  </a:lnTo>
                  <a:lnTo>
                    <a:pt x="5064" y="963"/>
                  </a:lnTo>
                  <a:lnTo>
                    <a:pt x="4122" y="963"/>
                  </a:lnTo>
                  <a:lnTo>
                    <a:pt x="3264" y="1047"/>
                  </a:lnTo>
                  <a:lnTo>
                    <a:pt x="2762" y="754"/>
                  </a:lnTo>
                  <a:lnTo>
                    <a:pt x="2427" y="628"/>
                  </a:lnTo>
                  <a:lnTo>
                    <a:pt x="150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70"/>
            <p:cNvSpPr/>
            <p:nvPr/>
          </p:nvSpPr>
          <p:spPr>
            <a:xfrm>
              <a:off x="4085936" y="2839096"/>
              <a:ext cx="98666" cy="59262"/>
            </a:xfrm>
            <a:custGeom>
              <a:avLst/>
              <a:gdLst/>
              <a:ahLst/>
              <a:cxnLst/>
              <a:rect l="l" t="t" r="r" b="b"/>
              <a:pathLst>
                <a:path w="8286" h="5211" extrusionOk="0">
                  <a:moveTo>
                    <a:pt x="3160" y="0"/>
                  </a:moveTo>
                  <a:lnTo>
                    <a:pt x="3264" y="126"/>
                  </a:lnTo>
                  <a:lnTo>
                    <a:pt x="3180" y="189"/>
                  </a:lnTo>
                  <a:lnTo>
                    <a:pt x="3055" y="105"/>
                  </a:lnTo>
                  <a:lnTo>
                    <a:pt x="2929" y="189"/>
                  </a:lnTo>
                  <a:lnTo>
                    <a:pt x="2825" y="314"/>
                  </a:lnTo>
                  <a:lnTo>
                    <a:pt x="2636" y="335"/>
                  </a:lnTo>
                  <a:lnTo>
                    <a:pt x="2532" y="586"/>
                  </a:lnTo>
                  <a:lnTo>
                    <a:pt x="2553" y="795"/>
                  </a:lnTo>
                  <a:lnTo>
                    <a:pt x="2657" y="900"/>
                  </a:lnTo>
                  <a:lnTo>
                    <a:pt x="2616" y="1026"/>
                  </a:lnTo>
                  <a:lnTo>
                    <a:pt x="2385" y="1005"/>
                  </a:lnTo>
                  <a:lnTo>
                    <a:pt x="2092" y="1005"/>
                  </a:lnTo>
                  <a:lnTo>
                    <a:pt x="2009" y="1026"/>
                  </a:lnTo>
                  <a:lnTo>
                    <a:pt x="1779" y="1067"/>
                  </a:lnTo>
                  <a:lnTo>
                    <a:pt x="1402" y="628"/>
                  </a:lnTo>
                  <a:lnTo>
                    <a:pt x="983" y="398"/>
                  </a:lnTo>
                  <a:lnTo>
                    <a:pt x="628" y="335"/>
                  </a:lnTo>
                  <a:lnTo>
                    <a:pt x="335" y="440"/>
                  </a:lnTo>
                  <a:lnTo>
                    <a:pt x="0" y="754"/>
                  </a:lnTo>
                  <a:lnTo>
                    <a:pt x="0" y="816"/>
                  </a:lnTo>
                  <a:lnTo>
                    <a:pt x="84" y="900"/>
                  </a:lnTo>
                  <a:lnTo>
                    <a:pt x="126" y="963"/>
                  </a:lnTo>
                  <a:lnTo>
                    <a:pt x="209" y="1047"/>
                  </a:lnTo>
                  <a:lnTo>
                    <a:pt x="251" y="1151"/>
                  </a:lnTo>
                  <a:lnTo>
                    <a:pt x="356" y="1360"/>
                  </a:lnTo>
                  <a:lnTo>
                    <a:pt x="335" y="1528"/>
                  </a:lnTo>
                  <a:lnTo>
                    <a:pt x="293" y="1653"/>
                  </a:lnTo>
                  <a:lnTo>
                    <a:pt x="314" y="1946"/>
                  </a:lnTo>
                  <a:lnTo>
                    <a:pt x="356" y="2009"/>
                  </a:lnTo>
                  <a:lnTo>
                    <a:pt x="398" y="2093"/>
                  </a:lnTo>
                  <a:lnTo>
                    <a:pt x="607" y="2302"/>
                  </a:lnTo>
                  <a:lnTo>
                    <a:pt x="565" y="2218"/>
                  </a:lnTo>
                  <a:lnTo>
                    <a:pt x="523" y="2155"/>
                  </a:lnTo>
                  <a:lnTo>
                    <a:pt x="544" y="2114"/>
                  </a:lnTo>
                  <a:lnTo>
                    <a:pt x="732" y="2155"/>
                  </a:lnTo>
                  <a:lnTo>
                    <a:pt x="816" y="2093"/>
                  </a:lnTo>
                  <a:lnTo>
                    <a:pt x="858" y="2114"/>
                  </a:lnTo>
                  <a:lnTo>
                    <a:pt x="837" y="2260"/>
                  </a:lnTo>
                  <a:lnTo>
                    <a:pt x="858" y="2365"/>
                  </a:lnTo>
                  <a:lnTo>
                    <a:pt x="942" y="2323"/>
                  </a:lnTo>
                  <a:lnTo>
                    <a:pt x="983" y="2427"/>
                  </a:lnTo>
                  <a:lnTo>
                    <a:pt x="963" y="2490"/>
                  </a:lnTo>
                  <a:lnTo>
                    <a:pt x="858" y="2469"/>
                  </a:lnTo>
                  <a:lnTo>
                    <a:pt x="816" y="2469"/>
                  </a:lnTo>
                  <a:lnTo>
                    <a:pt x="753" y="2427"/>
                  </a:lnTo>
                  <a:lnTo>
                    <a:pt x="649" y="2511"/>
                  </a:lnTo>
                  <a:lnTo>
                    <a:pt x="649" y="2616"/>
                  </a:lnTo>
                  <a:lnTo>
                    <a:pt x="732" y="2699"/>
                  </a:lnTo>
                  <a:lnTo>
                    <a:pt x="711" y="2574"/>
                  </a:lnTo>
                  <a:lnTo>
                    <a:pt x="774" y="2574"/>
                  </a:lnTo>
                  <a:lnTo>
                    <a:pt x="837" y="2595"/>
                  </a:lnTo>
                  <a:lnTo>
                    <a:pt x="921" y="2616"/>
                  </a:lnTo>
                  <a:lnTo>
                    <a:pt x="963" y="2720"/>
                  </a:lnTo>
                  <a:lnTo>
                    <a:pt x="1130" y="2804"/>
                  </a:lnTo>
                  <a:lnTo>
                    <a:pt x="1172" y="2909"/>
                  </a:lnTo>
                  <a:lnTo>
                    <a:pt x="1151" y="3097"/>
                  </a:lnTo>
                  <a:lnTo>
                    <a:pt x="1172" y="3160"/>
                  </a:lnTo>
                  <a:lnTo>
                    <a:pt x="1172" y="3453"/>
                  </a:lnTo>
                  <a:lnTo>
                    <a:pt x="1235" y="3662"/>
                  </a:lnTo>
                  <a:lnTo>
                    <a:pt x="1339" y="3955"/>
                  </a:lnTo>
                  <a:lnTo>
                    <a:pt x="1444" y="3871"/>
                  </a:lnTo>
                  <a:lnTo>
                    <a:pt x="1716" y="3871"/>
                  </a:lnTo>
                  <a:lnTo>
                    <a:pt x="1779" y="3725"/>
                  </a:lnTo>
                  <a:lnTo>
                    <a:pt x="1862" y="3620"/>
                  </a:lnTo>
                  <a:lnTo>
                    <a:pt x="1967" y="3620"/>
                  </a:lnTo>
                  <a:lnTo>
                    <a:pt x="2197" y="3411"/>
                  </a:lnTo>
                  <a:lnTo>
                    <a:pt x="2427" y="3348"/>
                  </a:lnTo>
                  <a:lnTo>
                    <a:pt x="2636" y="3411"/>
                  </a:lnTo>
                  <a:lnTo>
                    <a:pt x="2699" y="3264"/>
                  </a:lnTo>
                  <a:lnTo>
                    <a:pt x="2804" y="3243"/>
                  </a:lnTo>
                  <a:lnTo>
                    <a:pt x="2929" y="3306"/>
                  </a:lnTo>
                  <a:lnTo>
                    <a:pt x="3055" y="3264"/>
                  </a:lnTo>
                  <a:lnTo>
                    <a:pt x="3264" y="3453"/>
                  </a:lnTo>
                  <a:lnTo>
                    <a:pt x="3432" y="3515"/>
                  </a:lnTo>
                  <a:lnTo>
                    <a:pt x="3766" y="3725"/>
                  </a:lnTo>
                  <a:lnTo>
                    <a:pt x="3871" y="3725"/>
                  </a:lnTo>
                  <a:lnTo>
                    <a:pt x="3955" y="3641"/>
                  </a:lnTo>
                  <a:lnTo>
                    <a:pt x="4185" y="3746"/>
                  </a:lnTo>
                  <a:lnTo>
                    <a:pt x="4310" y="3767"/>
                  </a:lnTo>
                  <a:lnTo>
                    <a:pt x="4331" y="3934"/>
                  </a:lnTo>
                  <a:lnTo>
                    <a:pt x="4394" y="3976"/>
                  </a:lnTo>
                  <a:lnTo>
                    <a:pt x="4520" y="3955"/>
                  </a:lnTo>
                  <a:lnTo>
                    <a:pt x="4729" y="3997"/>
                  </a:lnTo>
                  <a:lnTo>
                    <a:pt x="4959" y="4311"/>
                  </a:lnTo>
                  <a:lnTo>
                    <a:pt x="5231" y="4352"/>
                  </a:lnTo>
                  <a:lnTo>
                    <a:pt x="5357" y="4394"/>
                  </a:lnTo>
                  <a:lnTo>
                    <a:pt x="5461" y="4562"/>
                  </a:lnTo>
                  <a:lnTo>
                    <a:pt x="5419" y="4666"/>
                  </a:lnTo>
                  <a:lnTo>
                    <a:pt x="5461" y="4792"/>
                  </a:lnTo>
                  <a:lnTo>
                    <a:pt x="5461" y="4876"/>
                  </a:lnTo>
                  <a:lnTo>
                    <a:pt x="5524" y="4980"/>
                  </a:lnTo>
                  <a:lnTo>
                    <a:pt x="5566" y="4938"/>
                  </a:lnTo>
                  <a:lnTo>
                    <a:pt x="5691" y="4980"/>
                  </a:lnTo>
                  <a:lnTo>
                    <a:pt x="5775" y="5043"/>
                  </a:lnTo>
                  <a:lnTo>
                    <a:pt x="5880" y="5043"/>
                  </a:lnTo>
                  <a:lnTo>
                    <a:pt x="5963" y="4980"/>
                  </a:lnTo>
                  <a:lnTo>
                    <a:pt x="6047" y="4980"/>
                  </a:lnTo>
                  <a:lnTo>
                    <a:pt x="6173" y="5085"/>
                  </a:lnTo>
                  <a:lnTo>
                    <a:pt x="6214" y="5148"/>
                  </a:lnTo>
                  <a:lnTo>
                    <a:pt x="6277" y="5210"/>
                  </a:lnTo>
                  <a:lnTo>
                    <a:pt x="6319" y="5148"/>
                  </a:lnTo>
                  <a:lnTo>
                    <a:pt x="6486" y="5127"/>
                  </a:lnTo>
                  <a:lnTo>
                    <a:pt x="6570" y="5022"/>
                  </a:lnTo>
                  <a:lnTo>
                    <a:pt x="6591" y="4938"/>
                  </a:lnTo>
                  <a:lnTo>
                    <a:pt x="6675" y="4896"/>
                  </a:lnTo>
                  <a:lnTo>
                    <a:pt x="6633" y="4813"/>
                  </a:lnTo>
                  <a:lnTo>
                    <a:pt x="6821" y="4708"/>
                  </a:lnTo>
                  <a:lnTo>
                    <a:pt x="7030" y="4666"/>
                  </a:lnTo>
                  <a:lnTo>
                    <a:pt x="7051" y="4604"/>
                  </a:lnTo>
                  <a:lnTo>
                    <a:pt x="7135" y="4520"/>
                  </a:lnTo>
                  <a:lnTo>
                    <a:pt x="7240" y="4499"/>
                  </a:lnTo>
                  <a:lnTo>
                    <a:pt x="7261" y="4373"/>
                  </a:lnTo>
                  <a:lnTo>
                    <a:pt x="7261" y="4206"/>
                  </a:lnTo>
                  <a:lnTo>
                    <a:pt x="7407" y="4080"/>
                  </a:lnTo>
                  <a:lnTo>
                    <a:pt x="7407" y="3955"/>
                  </a:lnTo>
                  <a:lnTo>
                    <a:pt x="7344" y="3892"/>
                  </a:lnTo>
                  <a:lnTo>
                    <a:pt x="7365" y="3850"/>
                  </a:lnTo>
                  <a:lnTo>
                    <a:pt x="7428" y="3829"/>
                  </a:lnTo>
                  <a:lnTo>
                    <a:pt x="7470" y="3767"/>
                  </a:lnTo>
                  <a:lnTo>
                    <a:pt x="7637" y="3725"/>
                  </a:lnTo>
                  <a:lnTo>
                    <a:pt x="7679" y="3725"/>
                  </a:lnTo>
                  <a:lnTo>
                    <a:pt x="7846" y="3620"/>
                  </a:lnTo>
                  <a:lnTo>
                    <a:pt x="7993" y="3557"/>
                  </a:lnTo>
                  <a:lnTo>
                    <a:pt x="8098" y="3641"/>
                  </a:lnTo>
                  <a:lnTo>
                    <a:pt x="8244" y="3620"/>
                  </a:lnTo>
                  <a:lnTo>
                    <a:pt x="8265" y="3641"/>
                  </a:lnTo>
                  <a:lnTo>
                    <a:pt x="8286" y="3641"/>
                  </a:lnTo>
                  <a:lnTo>
                    <a:pt x="8265" y="3369"/>
                  </a:lnTo>
                  <a:lnTo>
                    <a:pt x="8265" y="3223"/>
                  </a:lnTo>
                  <a:lnTo>
                    <a:pt x="8056" y="3097"/>
                  </a:lnTo>
                  <a:lnTo>
                    <a:pt x="7972" y="3097"/>
                  </a:lnTo>
                  <a:lnTo>
                    <a:pt x="7888" y="3013"/>
                  </a:lnTo>
                  <a:lnTo>
                    <a:pt x="7574" y="2992"/>
                  </a:lnTo>
                  <a:lnTo>
                    <a:pt x="7198" y="2699"/>
                  </a:lnTo>
                  <a:lnTo>
                    <a:pt x="6779" y="2511"/>
                  </a:lnTo>
                  <a:lnTo>
                    <a:pt x="6382" y="2218"/>
                  </a:lnTo>
                  <a:lnTo>
                    <a:pt x="6005" y="1988"/>
                  </a:lnTo>
                  <a:lnTo>
                    <a:pt x="5796" y="1904"/>
                  </a:lnTo>
                  <a:lnTo>
                    <a:pt x="5670" y="1653"/>
                  </a:lnTo>
                  <a:lnTo>
                    <a:pt x="5629" y="1528"/>
                  </a:lnTo>
                  <a:lnTo>
                    <a:pt x="5524" y="1423"/>
                  </a:lnTo>
                  <a:lnTo>
                    <a:pt x="5419" y="1067"/>
                  </a:lnTo>
                  <a:lnTo>
                    <a:pt x="5168" y="921"/>
                  </a:lnTo>
                  <a:lnTo>
                    <a:pt x="5043" y="900"/>
                  </a:lnTo>
                  <a:lnTo>
                    <a:pt x="4959" y="942"/>
                  </a:lnTo>
                  <a:lnTo>
                    <a:pt x="4624" y="795"/>
                  </a:lnTo>
                  <a:lnTo>
                    <a:pt x="4185" y="544"/>
                  </a:lnTo>
                  <a:lnTo>
                    <a:pt x="4164" y="419"/>
                  </a:lnTo>
                  <a:lnTo>
                    <a:pt x="3808" y="210"/>
                  </a:lnTo>
                  <a:lnTo>
                    <a:pt x="3432" y="21"/>
                  </a:lnTo>
                  <a:lnTo>
                    <a:pt x="31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88" name="Google Shape;988;p70"/>
            <p:cNvGrpSpPr/>
            <p:nvPr/>
          </p:nvGrpSpPr>
          <p:grpSpPr>
            <a:xfrm>
              <a:off x="4295710" y="3079670"/>
              <a:ext cx="14968" cy="27135"/>
              <a:chOff x="4842300" y="3099950"/>
              <a:chExt cx="31425" cy="59650"/>
            </a:xfrm>
          </p:grpSpPr>
          <p:sp>
            <p:nvSpPr>
              <p:cNvPr id="989" name="Google Shape;989;p70"/>
              <p:cNvSpPr/>
              <p:nvPr/>
            </p:nvSpPr>
            <p:spPr>
              <a:xfrm>
                <a:off x="4842300" y="3122950"/>
                <a:ext cx="2125" cy="6825"/>
              </a:xfrm>
              <a:custGeom>
                <a:avLst/>
                <a:gdLst/>
                <a:ahLst/>
                <a:cxnLst/>
                <a:rect l="l" t="t" r="r" b="b"/>
                <a:pathLst>
                  <a:path w="85" h="273" extrusionOk="0">
                    <a:moveTo>
                      <a:pt x="84" y="1"/>
                    </a:moveTo>
                    <a:lnTo>
                      <a:pt x="1" y="22"/>
                    </a:lnTo>
                    <a:lnTo>
                      <a:pt x="43" y="126"/>
                    </a:lnTo>
                    <a:lnTo>
                      <a:pt x="1" y="273"/>
                    </a:lnTo>
                    <a:lnTo>
                      <a:pt x="64" y="126"/>
                    </a:lnTo>
                    <a:lnTo>
                      <a:pt x="43" y="22"/>
                    </a:lnTo>
                    <a:lnTo>
                      <a:pt x="84" y="22"/>
                    </a:lnTo>
                    <a:lnTo>
                      <a:pt x="8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70"/>
              <p:cNvSpPr/>
              <p:nvPr/>
            </p:nvSpPr>
            <p:spPr>
              <a:xfrm>
                <a:off x="4842300" y="3106225"/>
                <a:ext cx="31425" cy="53375"/>
              </a:xfrm>
              <a:custGeom>
                <a:avLst/>
                <a:gdLst/>
                <a:ahLst/>
                <a:cxnLst/>
                <a:rect l="l" t="t" r="r" b="b"/>
                <a:pathLst>
                  <a:path w="1257" h="2135" extrusionOk="0">
                    <a:moveTo>
                      <a:pt x="273" y="0"/>
                    </a:moveTo>
                    <a:lnTo>
                      <a:pt x="273" y="21"/>
                    </a:lnTo>
                    <a:lnTo>
                      <a:pt x="294" y="42"/>
                    </a:lnTo>
                    <a:lnTo>
                      <a:pt x="273" y="63"/>
                    </a:lnTo>
                    <a:lnTo>
                      <a:pt x="252" y="105"/>
                    </a:lnTo>
                    <a:lnTo>
                      <a:pt x="252" y="126"/>
                    </a:lnTo>
                    <a:lnTo>
                      <a:pt x="252" y="209"/>
                    </a:lnTo>
                    <a:lnTo>
                      <a:pt x="189" y="314"/>
                    </a:lnTo>
                    <a:lnTo>
                      <a:pt x="147" y="272"/>
                    </a:lnTo>
                    <a:lnTo>
                      <a:pt x="84" y="230"/>
                    </a:lnTo>
                    <a:lnTo>
                      <a:pt x="1" y="230"/>
                    </a:lnTo>
                    <a:lnTo>
                      <a:pt x="1" y="251"/>
                    </a:lnTo>
                    <a:lnTo>
                      <a:pt x="84" y="272"/>
                    </a:lnTo>
                    <a:lnTo>
                      <a:pt x="105" y="335"/>
                    </a:lnTo>
                    <a:lnTo>
                      <a:pt x="84" y="356"/>
                    </a:lnTo>
                    <a:lnTo>
                      <a:pt x="147" y="461"/>
                    </a:lnTo>
                    <a:lnTo>
                      <a:pt x="147" y="628"/>
                    </a:lnTo>
                    <a:lnTo>
                      <a:pt x="84" y="691"/>
                    </a:lnTo>
                    <a:lnTo>
                      <a:pt x="64" y="942"/>
                    </a:lnTo>
                    <a:lnTo>
                      <a:pt x="84" y="1005"/>
                    </a:lnTo>
                    <a:lnTo>
                      <a:pt x="43" y="1046"/>
                    </a:lnTo>
                    <a:lnTo>
                      <a:pt x="84" y="1277"/>
                    </a:lnTo>
                    <a:lnTo>
                      <a:pt x="84" y="1360"/>
                    </a:lnTo>
                    <a:lnTo>
                      <a:pt x="168" y="1611"/>
                    </a:lnTo>
                    <a:lnTo>
                      <a:pt x="252" y="1925"/>
                    </a:lnTo>
                    <a:lnTo>
                      <a:pt x="315" y="2051"/>
                    </a:lnTo>
                    <a:lnTo>
                      <a:pt x="461" y="2134"/>
                    </a:lnTo>
                    <a:lnTo>
                      <a:pt x="587" y="2113"/>
                    </a:lnTo>
                    <a:lnTo>
                      <a:pt x="775" y="2093"/>
                    </a:lnTo>
                    <a:lnTo>
                      <a:pt x="942" y="2030"/>
                    </a:lnTo>
                    <a:lnTo>
                      <a:pt x="1131" y="1821"/>
                    </a:lnTo>
                    <a:lnTo>
                      <a:pt x="1214" y="1674"/>
                    </a:lnTo>
                    <a:lnTo>
                      <a:pt x="1256" y="1569"/>
                    </a:lnTo>
                    <a:lnTo>
                      <a:pt x="1235" y="1486"/>
                    </a:lnTo>
                    <a:lnTo>
                      <a:pt x="1256" y="1423"/>
                    </a:lnTo>
                    <a:lnTo>
                      <a:pt x="1256" y="1277"/>
                    </a:lnTo>
                    <a:lnTo>
                      <a:pt x="1235" y="1214"/>
                    </a:lnTo>
                    <a:lnTo>
                      <a:pt x="1256" y="1109"/>
                    </a:lnTo>
                    <a:lnTo>
                      <a:pt x="1152" y="1046"/>
                    </a:lnTo>
                    <a:lnTo>
                      <a:pt x="1089" y="795"/>
                    </a:lnTo>
                    <a:lnTo>
                      <a:pt x="1005" y="628"/>
                    </a:lnTo>
                    <a:lnTo>
                      <a:pt x="900" y="628"/>
                    </a:lnTo>
                    <a:lnTo>
                      <a:pt x="900" y="586"/>
                    </a:lnTo>
                    <a:lnTo>
                      <a:pt x="796" y="586"/>
                    </a:lnTo>
                    <a:lnTo>
                      <a:pt x="921" y="544"/>
                    </a:lnTo>
                    <a:lnTo>
                      <a:pt x="900" y="481"/>
                    </a:lnTo>
                    <a:lnTo>
                      <a:pt x="838" y="461"/>
                    </a:lnTo>
                    <a:lnTo>
                      <a:pt x="775" y="335"/>
                    </a:lnTo>
                    <a:lnTo>
                      <a:pt x="712" y="335"/>
                    </a:lnTo>
                    <a:lnTo>
                      <a:pt x="691" y="230"/>
                    </a:lnTo>
                    <a:lnTo>
                      <a:pt x="670" y="168"/>
                    </a:lnTo>
                    <a:lnTo>
                      <a:pt x="670" y="126"/>
                    </a:lnTo>
                    <a:lnTo>
                      <a:pt x="482" y="42"/>
                    </a:lnTo>
                    <a:lnTo>
                      <a:pt x="461" y="105"/>
                    </a:lnTo>
                    <a:lnTo>
                      <a:pt x="377" y="63"/>
                    </a:lnTo>
                    <a:lnTo>
                      <a:pt x="398" y="21"/>
                    </a:lnTo>
                    <a:lnTo>
                      <a:pt x="27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70"/>
              <p:cNvSpPr/>
              <p:nvPr/>
            </p:nvSpPr>
            <p:spPr>
              <a:xfrm>
                <a:off x="4844400" y="3099950"/>
                <a:ext cx="5250" cy="4725"/>
              </a:xfrm>
              <a:custGeom>
                <a:avLst/>
                <a:gdLst/>
                <a:ahLst/>
                <a:cxnLst/>
                <a:rect l="l" t="t" r="r" b="b"/>
                <a:pathLst>
                  <a:path w="210" h="189" extrusionOk="0">
                    <a:moveTo>
                      <a:pt x="189" y="0"/>
                    </a:moveTo>
                    <a:lnTo>
                      <a:pt x="0" y="42"/>
                    </a:lnTo>
                    <a:lnTo>
                      <a:pt x="0" y="105"/>
                    </a:lnTo>
                    <a:lnTo>
                      <a:pt x="126" y="188"/>
                    </a:lnTo>
                    <a:lnTo>
                      <a:pt x="126" y="147"/>
                    </a:lnTo>
                    <a:lnTo>
                      <a:pt x="168" y="147"/>
                    </a:lnTo>
                    <a:lnTo>
                      <a:pt x="210" y="42"/>
                    </a:lnTo>
                    <a:lnTo>
                      <a:pt x="18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70"/>
              <p:cNvSpPr/>
              <p:nvPr/>
            </p:nvSpPr>
            <p:spPr>
              <a:xfrm>
                <a:off x="4849625" y="3101500"/>
                <a:ext cx="7875" cy="6300"/>
              </a:xfrm>
              <a:custGeom>
                <a:avLst/>
                <a:gdLst/>
                <a:ahLst/>
                <a:cxnLst/>
                <a:rect l="l" t="t" r="r" b="b"/>
                <a:pathLst>
                  <a:path w="315" h="252" extrusionOk="0">
                    <a:moveTo>
                      <a:pt x="43" y="1"/>
                    </a:moveTo>
                    <a:lnTo>
                      <a:pt x="43" y="43"/>
                    </a:lnTo>
                    <a:lnTo>
                      <a:pt x="84" y="85"/>
                    </a:lnTo>
                    <a:lnTo>
                      <a:pt x="1" y="85"/>
                    </a:lnTo>
                    <a:lnTo>
                      <a:pt x="1" y="105"/>
                    </a:lnTo>
                    <a:lnTo>
                      <a:pt x="126" y="147"/>
                    </a:lnTo>
                    <a:lnTo>
                      <a:pt x="189" y="210"/>
                    </a:lnTo>
                    <a:lnTo>
                      <a:pt x="273" y="210"/>
                    </a:lnTo>
                    <a:lnTo>
                      <a:pt x="315" y="252"/>
                    </a:lnTo>
                    <a:lnTo>
                      <a:pt x="294" y="210"/>
                    </a:lnTo>
                    <a:lnTo>
                      <a:pt x="168" y="105"/>
                    </a:lnTo>
                    <a:lnTo>
                      <a:pt x="168" y="22"/>
                    </a:lnTo>
                    <a:lnTo>
                      <a:pt x="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3" name="Google Shape;993;p70"/>
            <p:cNvSpPr/>
            <p:nvPr/>
          </p:nvSpPr>
          <p:spPr>
            <a:xfrm>
              <a:off x="4210500" y="2911903"/>
              <a:ext cx="193104" cy="180152"/>
            </a:xfrm>
            <a:custGeom>
              <a:avLst/>
              <a:gdLst/>
              <a:ahLst/>
              <a:cxnLst/>
              <a:rect l="l" t="t" r="r" b="b"/>
              <a:pathLst>
                <a:path w="16217" h="15841" extrusionOk="0">
                  <a:moveTo>
                    <a:pt x="6906" y="15150"/>
                  </a:moveTo>
                  <a:lnTo>
                    <a:pt x="6927" y="15212"/>
                  </a:lnTo>
                  <a:lnTo>
                    <a:pt x="6927" y="15171"/>
                  </a:lnTo>
                  <a:lnTo>
                    <a:pt x="6906" y="15150"/>
                  </a:lnTo>
                  <a:close/>
                  <a:moveTo>
                    <a:pt x="3997" y="1"/>
                  </a:moveTo>
                  <a:lnTo>
                    <a:pt x="3914" y="147"/>
                  </a:lnTo>
                  <a:lnTo>
                    <a:pt x="3788" y="147"/>
                  </a:lnTo>
                  <a:lnTo>
                    <a:pt x="3600" y="294"/>
                  </a:lnTo>
                  <a:lnTo>
                    <a:pt x="3453" y="587"/>
                  </a:lnTo>
                  <a:lnTo>
                    <a:pt x="3391" y="629"/>
                  </a:lnTo>
                  <a:lnTo>
                    <a:pt x="3286" y="733"/>
                  </a:lnTo>
                  <a:lnTo>
                    <a:pt x="3223" y="733"/>
                  </a:lnTo>
                  <a:lnTo>
                    <a:pt x="3119" y="817"/>
                  </a:lnTo>
                  <a:lnTo>
                    <a:pt x="3014" y="838"/>
                  </a:lnTo>
                  <a:lnTo>
                    <a:pt x="2826" y="1026"/>
                  </a:lnTo>
                  <a:lnTo>
                    <a:pt x="2846" y="1089"/>
                  </a:lnTo>
                  <a:lnTo>
                    <a:pt x="2930" y="1298"/>
                  </a:lnTo>
                  <a:lnTo>
                    <a:pt x="2867" y="1570"/>
                  </a:lnTo>
                  <a:lnTo>
                    <a:pt x="2867" y="1717"/>
                  </a:lnTo>
                  <a:lnTo>
                    <a:pt x="2763" y="1779"/>
                  </a:lnTo>
                  <a:lnTo>
                    <a:pt x="2616" y="1968"/>
                  </a:lnTo>
                  <a:lnTo>
                    <a:pt x="2700" y="2031"/>
                  </a:lnTo>
                  <a:lnTo>
                    <a:pt x="2700" y="2135"/>
                  </a:lnTo>
                  <a:lnTo>
                    <a:pt x="2637" y="2261"/>
                  </a:lnTo>
                  <a:lnTo>
                    <a:pt x="2428" y="2365"/>
                  </a:lnTo>
                  <a:lnTo>
                    <a:pt x="2323" y="2554"/>
                  </a:lnTo>
                  <a:lnTo>
                    <a:pt x="2302" y="2721"/>
                  </a:lnTo>
                  <a:lnTo>
                    <a:pt x="2219" y="2867"/>
                  </a:lnTo>
                  <a:lnTo>
                    <a:pt x="1968" y="3035"/>
                  </a:lnTo>
                  <a:lnTo>
                    <a:pt x="1863" y="3391"/>
                  </a:lnTo>
                  <a:lnTo>
                    <a:pt x="1675" y="3600"/>
                  </a:lnTo>
                  <a:lnTo>
                    <a:pt x="1361" y="3600"/>
                  </a:lnTo>
                  <a:lnTo>
                    <a:pt x="1152" y="3725"/>
                  </a:lnTo>
                  <a:lnTo>
                    <a:pt x="1068" y="3704"/>
                  </a:lnTo>
                  <a:lnTo>
                    <a:pt x="1047" y="3600"/>
                  </a:lnTo>
                  <a:lnTo>
                    <a:pt x="922" y="3537"/>
                  </a:lnTo>
                  <a:lnTo>
                    <a:pt x="838" y="3600"/>
                  </a:lnTo>
                  <a:lnTo>
                    <a:pt x="733" y="3642"/>
                  </a:lnTo>
                  <a:lnTo>
                    <a:pt x="691" y="3746"/>
                  </a:lnTo>
                  <a:lnTo>
                    <a:pt x="545" y="3956"/>
                  </a:lnTo>
                  <a:lnTo>
                    <a:pt x="461" y="3976"/>
                  </a:lnTo>
                  <a:lnTo>
                    <a:pt x="357" y="4228"/>
                  </a:lnTo>
                  <a:lnTo>
                    <a:pt x="357" y="4374"/>
                  </a:lnTo>
                  <a:lnTo>
                    <a:pt x="461" y="4353"/>
                  </a:lnTo>
                  <a:lnTo>
                    <a:pt x="608" y="4395"/>
                  </a:lnTo>
                  <a:lnTo>
                    <a:pt x="670" y="4374"/>
                  </a:lnTo>
                  <a:lnTo>
                    <a:pt x="775" y="4374"/>
                  </a:lnTo>
                  <a:lnTo>
                    <a:pt x="859" y="4562"/>
                  </a:lnTo>
                  <a:lnTo>
                    <a:pt x="838" y="4688"/>
                  </a:lnTo>
                  <a:lnTo>
                    <a:pt x="859" y="4897"/>
                  </a:lnTo>
                  <a:lnTo>
                    <a:pt x="1068" y="5023"/>
                  </a:lnTo>
                  <a:lnTo>
                    <a:pt x="1173" y="5023"/>
                  </a:lnTo>
                  <a:lnTo>
                    <a:pt x="1256" y="5085"/>
                  </a:lnTo>
                  <a:lnTo>
                    <a:pt x="1214" y="5169"/>
                  </a:lnTo>
                  <a:lnTo>
                    <a:pt x="1340" y="5316"/>
                  </a:lnTo>
                  <a:lnTo>
                    <a:pt x="1466" y="5692"/>
                  </a:lnTo>
                  <a:lnTo>
                    <a:pt x="1445" y="5755"/>
                  </a:lnTo>
                  <a:lnTo>
                    <a:pt x="1486" y="5818"/>
                  </a:lnTo>
                  <a:lnTo>
                    <a:pt x="1382" y="5860"/>
                  </a:lnTo>
                  <a:lnTo>
                    <a:pt x="1256" y="5943"/>
                  </a:lnTo>
                  <a:lnTo>
                    <a:pt x="1194" y="5860"/>
                  </a:lnTo>
                  <a:lnTo>
                    <a:pt x="1256" y="5797"/>
                  </a:lnTo>
                  <a:lnTo>
                    <a:pt x="1256" y="5797"/>
                  </a:lnTo>
                  <a:lnTo>
                    <a:pt x="1131" y="5818"/>
                  </a:lnTo>
                  <a:lnTo>
                    <a:pt x="1068" y="5860"/>
                  </a:lnTo>
                  <a:lnTo>
                    <a:pt x="838" y="5964"/>
                  </a:lnTo>
                  <a:lnTo>
                    <a:pt x="440" y="5943"/>
                  </a:lnTo>
                  <a:lnTo>
                    <a:pt x="336" y="6006"/>
                  </a:lnTo>
                  <a:lnTo>
                    <a:pt x="252" y="5964"/>
                  </a:lnTo>
                  <a:lnTo>
                    <a:pt x="210" y="6111"/>
                  </a:lnTo>
                  <a:lnTo>
                    <a:pt x="126" y="6132"/>
                  </a:lnTo>
                  <a:lnTo>
                    <a:pt x="22" y="6215"/>
                  </a:lnTo>
                  <a:lnTo>
                    <a:pt x="1" y="6362"/>
                  </a:lnTo>
                  <a:lnTo>
                    <a:pt x="168" y="6257"/>
                  </a:lnTo>
                  <a:lnTo>
                    <a:pt x="336" y="6236"/>
                  </a:lnTo>
                  <a:lnTo>
                    <a:pt x="210" y="6320"/>
                  </a:lnTo>
                  <a:lnTo>
                    <a:pt x="106" y="6445"/>
                  </a:lnTo>
                  <a:lnTo>
                    <a:pt x="85" y="6571"/>
                  </a:lnTo>
                  <a:lnTo>
                    <a:pt x="147" y="6592"/>
                  </a:lnTo>
                  <a:lnTo>
                    <a:pt x="336" y="6780"/>
                  </a:lnTo>
                  <a:lnTo>
                    <a:pt x="691" y="6906"/>
                  </a:lnTo>
                  <a:lnTo>
                    <a:pt x="817" y="6885"/>
                  </a:lnTo>
                  <a:lnTo>
                    <a:pt x="963" y="6885"/>
                  </a:lnTo>
                  <a:lnTo>
                    <a:pt x="1194" y="6780"/>
                  </a:lnTo>
                  <a:lnTo>
                    <a:pt x="1194" y="6738"/>
                  </a:lnTo>
                  <a:lnTo>
                    <a:pt x="1194" y="6697"/>
                  </a:lnTo>
                  <a:lnTo>
                    <a:pt x="1214" y="6697"/>
                  </a:lnTo>
                  <a:lnTo>
                    <a:pt x="1340" y="6738"/>
                  </a:lnTo>
                  <a:lnTo>
                    <a:pt x="1298" y="6843"/>
                  </a:lnTo>
                  <a:lnTo>
                    <a:pt x="1256" y="6843"/>
                  </a:lnTo>
                  <a:lnTo>
                    <a:pt x="1152" y="6989"/>
                  </a:lnTo>
                  <a:lnTo>
                    <a:pt x="1068" y="6989"/>
                  </a:lnTo>
                  <a:lnTo>
                    <a:pt x="838" y="7178"/>
                  </a:lnTo>
                  <a:lnTo>
                    <a:pt x="838" y="7220"/>
                  </a:lnTo>
                  <a:lnTo>
                    <a:pt x="754" y="7199"/>
                  </a:lnTo>
                  <a:lnTo>
                    <a:pt x="733" y="7199"/>
                  </a:lnTo>
                  <a:lnTo>
                    <a:pt x="650" y="7261"/>
                  </a:lnTo>
                  <a:lnTo>
                    <a:pt x="566" y="7220"/>
                  </a:lnTo>
                  <a:lnTo>
                    <a:pt x="566" y="7115"/>
                  </a:lnTo>
                  <a:lnTo>
                    <a:pt x="503" y="7115"/>
                  </a:lnTo>
                  <a:lnTo>
                    <a:pt x="461" y="7094"/>
                  </a:lnTo>
                  <a:lnTo>
                    <a:pt x="419" y="7094"/>
                  </a:lnTo>
                  <a:lnTo>
                    <a:pt x="398" y="7178"/>
                  </a:lnTo>
                  <a:lnTo>
                    <a:pt x="419" y="7261"/>
                  </a:lnTo>
                  <a:lnTo>
                    <a:pt x="650" y="7492"/>
                  </a:lnTo>
                  <a:lnTo>
                    <a:pt x="733" y="7533"/>
                  </a:lnTo>
                  <a:lnTo>
                    <a:pt x="775" y="7533"/>
                  </a:lnTo>
                  <a:lnTo>
                    <a:pt x="817" y="7575"/>
                  </a:lnTo>
                  <a:lnTo>
                    <a:pt x="984" y="7826"/>
                  </a:lnTo>
                  <a:lnTo>
                    <a:pt x="1403" y="8161"/>
                  </a:lnTo>
                  <a:lnTo>
                    <a:pt x="1612" y="8224"/>
                  </a:lnTo>
                  <a:lnTo>
                    <a:pt x="1779" y="8161"/>
                  </a:lnTo>
                  <a:lnTo>
                    <a:pt x="2072" y="7994"/>
                  </a:lnTo>
                  <a:lnTo>
                    <a:pt x="2261" y="7889"/>
                  </a:lnTo>
                  <a:lnTo>
                    <a:pt x="2261" y="7826"/>
                  </a:lnTo>
                  <a:lnTo>
                    <a:pt x="2344" y="7722"/>
                  </a:lnTo>
                  <a:lnTo>
                    <a:pt x="2386" y="7513"/>
                  </a:lnTo>
                  <a:lnTo>
                    <a:pt x="2302" y="7408"/>
                  </a:lnTo>
                  <a:lnTo>
                    <a:pt x="2386" y="7199"/>
                  </a:lnTo>
                  <a:lnTo>
                    <a:pt x="2386" y="7094"/>
                  </a:lnTo>
                  <a:lnTo>
                    <a:pt x="2407" y="7010"/>
                  </a:lnTo>
                  <a:lnTo>
                    <a:pt x="2428" y="7094"/>
                  </a:lnTo>
                  <a:lnTo>
                    <a:pt x="2595" y="7094"/>
                  </a:lnTo>
                  <a:lnTo>
                    <a:pt x="2637" y="7115"/>
                  </a:lnTo>
                  <a:lnTo>
                    <a:pt x="2742" y="7073"/>
                  </a:lnTo>
                  <a:lnTo>
                    <a:pt x="2721" y="7115"/>
                  </a:lnTo>
                  <a:lnTo>
                    <a:pt x="2616" y="7220"/>
                  </a:lnTo>
                  <a:lnTo>
                    <a:pt x="2533" y="7199"/>
                  </a:lnTo>
                  <a:lnTo>
                    <a:pt x="2512" y="7220"/>
                  </a:lnTo>
                  <a:lnTo>
                    <a:pt x="2491" y="7366"/>
                  </a:lnTo>
                  <a:lnTo>
                    <a:pt x="2533" y="7429"/>
                  </a:lnTo>
                  <a:lnTo>
                    <a:pt x="2533" y="7533"/>
                  </a:lnTo>
                  <a:lnTo>
                    <a:pt x="2595" y="7575"/>
                  </a:lnTo>
                  <a:lnTo>
                    <a:pt x="2742" y="7533"/>
                  </a:lnTo>
                  <a:lnTo>
                    <a:pt x="2826" y="7575"/>
                  </a:lnTo>
                  <a:lnTo>
                    <a:pt x="2742" y="7575"/>
                  </a:lnTo>
                  <a:lnTo>
                    <a:pt x="2700" y="7617"/>
                  </a:lnTo>
                  <a:lnTo>
                    <a:pt x="2554" y="7701"/>
                  </a:lnTo>
                  <a:lnTo>
                    <a:pt x="2616" y="7952"/>
                  </a:lnTo>
                  <a:lnTo>
                    <a:pt x="2700" y="8015"/>
                  </a:lnTo>
                  <a:lnTo>
                    <a:pt x="2742" y="8203"/>
                  </a:lnTo>
                  <a:lnTo>
                    <a:pt x="2742" y="8349"/>
                  </a:lnTo>
                  <a:lnTo>
                    <a:pt x="2700" y="8475"/>
                  </a:lnTo>
                  <a:lnTo>
                    <a:pt x="2700" y="8580"/>
                  </a:lnTo>
                  <a:lnTo>
                    <a:pt x="2784" y="8642"/>
                  </a:lnTo>
                  <a:lnTo>
                    <a:pt x="2700" y="8684"/>
                  </a:lnTo>
                  <a:lnTo>
                    <a:pt x="2721" y="8873"/>
                  </a:lnTo>
                  <a:lnTo>
                    <a:pt x="2867" y="9186"/>
                  </a:lnTo>
                  <a:lnTo>
                    <a:pt x="2909" y="9291"/>
                  </a:lnTo>
                  <a:lnTo>
                    <a:pt x="2951" y="9375"/>
                  </a:lnTo>
                  <a:lnTo>
                    <a:pt x="2867" y="9396"/>
                  </a:lnTo>
                  <a:lnTo>
                    <a:pt x="2867" y="9521"/>
                  </a:lnTo>
                  <a:lnTo>
                    <a:pt x="3035" y="9730"/>
                  </a:lnTo>
                  <a:lnTo>
                    <a:pt x="2909" y="9730"/>
                  </a:lnTo>
                  <a:lnTo>
                    <a:pt x="3035" y="9919"/>
                  </a:lnTo>
                  <a:lnTo>
                    <a:pt x="3035" y="10086"/>
                  </a:lnTo>
                  <a:lnTo>
                    <a:pt x="3265" y="10546"/>
                  </a:lnTo>
                  <a:lnTo>
                    <a:pt x="3265" y="10860"/>
                  </a:lnTo>
                  <a:lnTo>
                    <a:pt x="3370" y="11132"/>
                  </a:lnTo>
                  <a:lnTo>
                    <a:pt x="3453" y="11174"/>
                  </a:lnTo>
                  <a:lnTo>
                    <a:pt x="3495" y="11342"/>
                  </a:lnTo>
                  <a:lnTo>
                    <a:pt x="3579" y="11383"/>
                  </a:lnTo>
                  <a:lnTo>
                    <a:pt x="3579" y="11467"/>
                  </a:lnTo>
                  <a:lnTo>
                    <a:pt x="3704" y="11697"/>
                  </a:lnTo>
                  <a:lnTo>
                    <a:pt x="3767" y="11718"/>
                  </a:lnTo>
                  <a:lnTo>
                    <a:pt x="3767" y="11781"/>
                  </a:lnTo>
                  <a:lnTo>
                    <a:pt x="3893" y="11969"/>
                  </a:lnTo>
                  <a:lnTo>
                    <a:pt x="3955" y="11969"/>
                  </a:lnTo>
                  <a:lnTo>
                    <a:pt x="3955" y="12178"/>
                  </a:lnTo>
                  <a:lnTo>
                    <a:pt x="3997" y="12241"/>
                  </a:lnTo>
                  <a:lnTo>
                    <a:pt x="4081" y="12388"/>
                  </a:lnTo>
                  <a:lnTo>
                    <a:pt x="4102" y="12555"/>
                  </a:lnTo>
                  <a:lnTo>
                    <a:pt x="4207" y="12827"/>
                  </a:lnTo>
                  <a:lnTo>
                    <a:pt x="4269" y="12932"/>
                  </a:lnTo>
                  <a:lnTo>
                    <a:pt x="4290" y="13162"/>
                  </a:lnTo>
                  <a:lnTo>
                    <a:pt x="4332" y="13225"/>
                  </a:lnTo>
                  <a:lnTo>
                    <a:pt x="4416" y="13371"/>
                  </a:lnTo>
                  <a:lnTo>
                    <a:pt x="4583" y="13539"/>
                  </a:lnTo>
                  <a:lnTo>
                    <a:pt x="4604" y="13539"/>
                  </a:lnTo>
                  <a:lnTo>
                    <a:pt x="4709" y="13685"/>
                  </a:lnTo>
                  <a:lnTo>
                    <a:pt x="4876" y="13894"/>
                  </a:lnTo>
                  <a:lnTo>
                    <a:pt x="4939" y="14083"/>
                  </a:lnTo>
                  <a:lnTo>
                    <a:pt x="5002" y="14229"/>
                  </a:lnTo>
                  <a:lnTo>
                    <a:pt x="5043" y="14271"/>
                  </a:lnTo>
                  <a:lnTo>
                    <a:pt x="5043" y="14375"/>
                  </a:lnTo>
                  <a:lnTo>
                    <a:pt x="5169" y="14606"/>
                  </a:lnTo>
                  <a:lnTo>
                    <a:pt x="5232" y="14815"/>
                  </a:lnTo>
                  <a:lnTo>
                    <a:pt x="5232" y="15045"/>
                  </a:lnTo>
                  <a:lnTo>
                    <a:pt x="5441" y="15484"/>
                  </a:lnTo>
                  <a:lnTo>
                    <a:pt x="5629" y="15673"/>
                  </a:lnTo>
                  <a:lnTo>
                    <a:pt x="5776" y="15798"/>
                  </a:lnTo>
                  <a:lnTo>
                    <a:pt x="5985" y="15840"/>
                  </a:lnTo>
                  <a:lnTo>
                    <a:pt x="6194" y="15673"/>
                  </a:lnTo>
                  <a:lnTo>
                    <a:pt x="6257" y="15547"/>
                  </a:lnTo>
                  <a:lnTo>
                    <a:pt x="6215" y="15484"/>
                  </a:lnTo>
                  <a:lnTo>
                    <a:pt x="6257" y="15464"/>
                  </a:lnTo>
                  <a:lnTo>
                    <a:pt x="6278" y="15422"/>
                  </a:lnTo>
                  <a:lnTo>
                    <a:pt x="6320" y="15317"/>
                  </a:lnTo>
                  <a:lnTo>
                    <a:pt x="6529" y="15212"/>
                  </a:lnTo>
                  <a:lnTo>
                    <a:pt x="6571" y="15212"/>
                  </a:lnTo>
                  <a:lnTo>
                    <a:pt x="6822" y="15129"/>
                  </a:lnTo>
                  <a:lnTo>
                    <a:pt x="6906" y="15150"/>
                  </a:lnTo>
                  <a:lnTo>
                    <a:pt x="6717" y="15045"/>
                  </a:lnTo>
                  <a:lnTo>
                    <a:pt x="6696" y="14961"/>
                  </a:lnTo>
                  <a:lnTo>
                    <a:pt x="6738" y="14919"/>
                  </a:lnTo>
                  <a:lnTo>
                    <a:pt x="6906" y="14710"/>
                  </a:lnTo>
                  <a:lnTo>
                    <a:pt x="6885" y="14647"/>
                  </a:lnTo>
                  <a:lnTo>
                    <a:pt x="6927" y="14543"/>
                  </a:lnTo>
                  <a:lnTo>
                    <a:pt x="7094" y="14522"/>
                  </a:lnTo>
                  <a:lnTo>
                    <a:pt x="7136" y="14543"/>
                  </a:lnTo>
                  <a:lnTo>
                    <a:pt x="7261" y="14522"/>
                  </a:lnTo>
                  <a:lnTo>
                    <a:pt x="7261" y="14375"/>
                  </a:lnTo>
                  <a:lnTo>
                    <a:pt x="7220" y="13894"/>
                  </a:lnTo>
                  <a:lnTo>
                    <a:pt x="7157" y="13811"/>
                  </a:lnTo>
                  <a:lnTo>
                    <a:pt x="7157" y="13580"/>
                  </a:lnTo>
                  <a:lnTo>
                    <a:pt x="7303" y="13329"/>
                  </a:lnTo>
                  <a:lnTo>
                    <a:pt x="7429" y="12953"/>
                  </a:lnTo>
                  <a:lnTo>
                    <a:pt x="7429" y="12660"/>
                  </a:lnTo>
                  <a:lnTo>
                    <a:pt x="7261" y="12618"/>
                  </a:lnTo>
                  <a:lnTo>
                    <a:pt x="7261" y="12178"/>
                  </a:lnTo>
                  <a:lnTo>
                    <a:pt x="7240" y="12011"/>
                  </a:lnTo>
                  <a:lnTo>
                    <a:pt x="7345" y="11906"/>
                  </a:lnTo>
                  <a:lnTo>
                    <a:pt x="7240" y="11614"/>
                  </a:lnTo>
                  <a:lnTo>
                    <a:pt x="7240" y="11404"/>
                  </a:lnTo>
                  <a:lnTo>
                    <a:pt x="7303" y="11300"/>
                  </a:lnTo>
                  <a:lnTo>
                    <a:pt x="7492" y="11132"/>
                  </a:lnTo>
                  <a:lnTo>
                    <a:pt x="7533" y="11132"/>
                  </a:lnTo>
                  <a:lnTo>
                    <a:pt x="7617" y="11195"/>
                  </a:lnTo>
                  <a:lnTo>
                    <a:pt x="7680" y="11237"/>
                  </a:lnTo>
                  <a:lnTo>
                    <a:pt x="7847" y="11028"/>
                  </a:lnTo>
                  <a:lnTo>
                    <a:pt x="7847" y="10881"/>
                  </a:lnTo>
                  <a:lnTo>
                    <a:pt x="7952" y="10818"/>
                  </a:lnTo>
                  <a:lnTo>
                    <a:pt x="8203" y="10839"/>
                  </a:lnTo>
                  <a:lnTo>
                    <a:pt x="8349" y="10756"/>
                  </a:lnTo>
                  <a:lnTo>
                    <a:pt x="8454" y="10609"/>
                  </a:lnTo>
                  <a:lnTo>
                    <a:pt x="8412" y="10463"/>
                  </a:lnTo>
                  <a:lnTo>
                    <a:pt x="8454" y="10358"/>
                  </a:lnTo>
                  <a:lnTo>
                    <a:pt x="8600" y="10212"/>
                  </a:lnTo>
                  <a:lnTo>
                    <a:pt x="8810" y="10149"/>
                  </a:lnTo>
                  <a:lnTo>
                    <a:pt x="8935" y="10023"/>
                  </a:lnTo>
                  <a:lnTo>
                    <a:pt x="9019" y="9877"/>
                  </a:lnTo>
                  <a:lnTo>
                    <a:pt x="9542" y="9479"/>
                  </a:lnTo>
                  <a:lnTo>
                    <a:pt x="9626" y="9186"/>
                  </a:lnTo>
                  <a:lnTo>
                    <a:pt x="10023" y="8852"/>
                  </a:lnTo>
                  <a:lnTo>
                    <a:pt x="9961" y="8831"/>
                  </a:lnTo>
                  <a:lnTo>
                    <a:pt x="9940" y="8852"/>
                  </a:lnTo>
                  <a:lnTo>
                    <a:pt x="9856" y="8893"/>
                  </a:lnTo>
                  <a:lnTo>
                    <a:pt x="9877" y="8747"/>
                  </a:lnTo>
                  <a:lnTo>
                    <a:pt x="9940" y="8747"/>
                  </a:lnTo>
                  <a:lnTo>
                    <a:pt x="10044" y="8663"/>
                  </a:lnTo>
                  <a:lnTo>
                    <a:pt x="10065" y="8663"/>
                  </a:lnTo>
                  <a:lnTo>
                    <a:pt x="10086" y="8684"/>
                  </a:lnTo>
                  <a:lnTo>
                    <a:pt x="10086" y="8747"/>
                  </a:lnTo>
                  <a:lnTo>
                    <a:pt x="10149" y="8789"/>
                  </a:lnTo>
                  <a:lnTo>
                    <a:pt x="10463" y="8621"/>
                  </a:lnTo>
                  <a:lnTo>
                    <a:pt x="10463" y="8559"/>
                  </a:lnTo>
                  <a:lnTo>
                    <a:pt x="10672" y="8412"/>
                  </a:lnTo>
                  <a:lnTo>
                    <a:pt x="10630" y="8329"/>
                  </a:lnTo>
                  <a:lnTo>
                    <a:pt x="10714" y="8329"/>
                  </a:lnTo>
                  <a:lnTo>
                    <a:pt x="10756" y="8224"/>
                  </a:lnTo>
                  <a:lnTo>
                    <a:pt x="10881" y="8119"/>
                  </a:lnTo>
                  <a:lnTo>
                    <a:pt x="10818" y="8098"/>
                  </a:lnTo>
                  <a:lnTo>
                    <a:pt x="10860" y="8057"/>
                  </a:lnTo>
                  <a:lnTo>
                    <a:pt x="10777" y="7931"/>
                  </a:lnTo>
                  <a:lnTo>
                    <a:pt x="10777" y="7847"/>
                  </a:lnTo>
                  <a:lnTo>
                    <a:pt x="10818" y="7743"/>
                  </a:lnTo>
                  <a:lnTo>
                    <a:pt x="10860" y="7680"/>
                  </a:lnTo>
                  <a:lnTo>
                    <a:pt x="10902" y="7617"/>
                  </a:lnTo>
                  <a:lnTo>
                    <a:pt x="11279" y="7492"/>
                  </a:lnTo>
                  <a:lnTo>
                    <a:pt x="11341" y="7387"/>
                  </a:lnTo>
                  <a:lnTo>
                    <a:pt x="11341" y="7303"/>
                  </a:lnTo>
                  <a:lnTo>
                    <a:pt x="11404" y="7220"/>
                  </a:lnTo>
                  <a:lnTo>
                    <a:pt x="11425" y="7178"/>
                  </a:lnTo>
                  <a:lnTo>
                    <a:pt x="11383" y="7115"/>
                  </a:lnTo>
                  <a:lnTo>
                    <a:pt x="11321" y="7115"/>
                  </a:lnTo>
                  <a:lnTo>
                    <a:pt x="11300" y="7073"/>
                  </a:lnTo>
                  <a:lnTo>
                    <a:pt x="11404" y="7073"/>
                  </a:lnTo>
                  <a:lnTo>
                    <a:pt x="11488" y="7157"/>
                  </a:lnTo>
                  <a:lnTo>
                    <a:pt x="11488" y="7261"/>
                  </a:lnTo>
                  <a:lnTo>
                    <a:pt x="11509" y="7387"/>
                  </a:lnTo>
                  <a:lnTo>
                    <a:pt x="11593" y="7408"/>
                  </a:lnTo>
                  <a:lnTo>
                    <a:pt x="11676" y="7408"/>
                  </a:lnTo>
                  <a:lnTo>
                    <a:pt x="11718" y="7366"/>
                  </a:lnTo>
                  <a:lnTo>
                    <a:pt x="11739" y="7387"/>
                  </a:lnTo>
                  <a:lnTo>
                    <a:pt x="11739" y="7324"/>
                  </a:lnTo>
                  <a:lnTo>
                    <a:pt x="11760" y="7282"/>
                  </a:lnTo>
                  <a:lnTo>
                    <a:pt x="11802" y="7324"/>
                  </a:lnTo>
                  <a:lnTo>
                    <a:pt x="11823" y="7492"/>
                  </a:lnTo>
                  <a:lnTo>
                    <a:pt x="11906" y="7513"/>
                  </a:lnTo>
                  <a:lnTo>
                    <a:pt x="11906" y="7429"/>
                  </a:lnTo>
                  <a:lnTo>
                    <a:pt x="11969" y="7533"/>
                  </a:lnTo>
                  <a:lnTo>
                    <a:pt x="12032" y="7429"/>
                  </a:lnTo>
                  <a:lnTo>
                    <a:pt x="11969" y="7303"/>
                  </a:lnTo>
                  <a:lnTo>
                    <a:pt x="12011" y="7303"/>
                  </a:lnTo>
                  <a:lnTo>
                    <a:pt x="11969" y="7115"/>
                  </a:lnTo>
                  <a:lnTo>
                    <a:pt x="11948" y="7010"/>
                  </a:lnTo>
                  <a:lnTo>
                    <a:pt x="11948" y="6864"/>
                  </a:lnTo>
                  <a:lnTo>
                    <a:pt x="11760" y="6634"/>
                  </a:lnTo>
                  <a:lnTo>
                    <a:pt x="11739" y="6445"/>
                  </a:lnTo>
                  <a:lnTo>
                    <a:pt x="11760" y="6341"/>
                  </a:lnTo>
                  <a:lnTo>
                    <a:pt x="11718" y="6215"/>
                  </a:lnTo>
                  <a:lnTo>
                    <a:pt x="11718" y="6027"/>
                  </a:lnTo>
                  <a:lnTo>
                    <a:pt x="11551" y="5839"/>
                  </a:lnTo>
                  <a:lnTo>
                    <a:pt x="11425" y="5797"/>
                  </a:lnTo>
                  <a:lnTo>
                    <a:pt x="11300" y="5629"/>
                  </a:lnTo>
                  <a:lnTo>
                    <a:pt x="11300" y="5399"/>
                  </a:lnTo>
                  <a:lnTo>
                    <a:pt x="11404" y="5378"/>
                  </a:lnTo>
                  <a:lnTo>
                    <a:pt x="11446" y="5211"/>
                  </a:lnTo>
                  <a:lnTo>
                    <a:pt x="11530" y="5169"/>
                  </a:lnTo>
                  <a:lnTo>
                    <a:pt x="11613" y="5190"/>
                  </a:lnTo>
                  <a:lnTo>
                    <a:pt x="11676" y="5127"/>
                  </a:lnTo>
                  <a:lnTo>
                    <a:pt x="11634" y="4981"/>
                  </a:lnTo>
                  <a:lnTo>
                    <a:pt x="11655" y="4918"/>
                  </a:lnTo>
                  <a:lnTo>
                    <a:pt x="11530" y="4897"/>
                  </a:lnTo>
                  <a:lnTo>
                    <a:pt x="11425" y="4960"/>
                  </a:lnTo>
                  <a:lnTo>
                    <a:pt x="11132" y="4855"/>
                  </a:lnTo>
                  <a:lnTo>
                    <a:pt x="11153" y="4709"/>
                  </a:lnTo>
                  <a:lnTo>
                    <a:pt x="11279" y="4583"/>
                  </a:lnTo>
                  <a:lnTo>
                    <a:pt x="11321" y="4437"/>
                  </a:lnTo>
                  <a:lnTo>
                    <a:pt x="11279" y="4374"/>
                  </a:lnTo>
                  <a:lnTo>
                    <a:pt x="11279" y="4290"/>
                  </a:lnTo>
                  <a:lnTo>
                    <a:pt x="11321" y="4290"/>
                  </a:lnTo>
                  <a:lnTo>
                    <a:pt x="11341" y="4228"/>
                  </a:lnTo>
                  <a:lnTo>
                    <a:pt x="11404" y="4269"/>
                  </a:lnTo>
                  <a:lnTo>
                    <a:pt x="11488" y="4374"/>
                  </a:lnTo>
                  <a:lnTo>
                    <a:pt x="11488" y="4437"/>
                  </a:lnTo>
                  <a:lnTo>
                    <a:pt x="11551" y="4541"/>
                  </a:lnTo>
                  <a:lnTo>
                    <a:pt x="11676" y="4562"/>
                  </a:lnTo>
                  <a:lnTo>
                    <a:pt x="11739" y="4541"/>
                  </a:lnTo>
                  <a:lnTo>
                    <a:pt x="11655" y="4479"/>
                  </a:lnTo>
                  <a:lnTo>
                    <a:pt x="11676" y="4395"/>
                  </a:lnTo>
                  <a:lnTo>
                    <a:pt x="11739" y="4395"/>
                  </a:lnTo>
                  <a:lnTo>
                    <a:pt x="11823" y="4479"/>
                  </a:lnTo>
                  <a:lnTo>
                    <a:pt x="11865" y="4541"/>
                  </a:lnTo>
                  <a:lnTo>
                    <a:pt x="11969" y="4583"/>
                  </a:lnTo>
                  <a:lnTo>
                    <a:pt x="12011" y="4541"/>
                  </a:lnTo>
                  <a:lnTo>
                    <a:pt x="12053" y="4541"/>
                  </a:lnTo>
                  <a:lnTo>
                    <a:pt x="12137" y="4667"/>
                  </a:lnTo>
                  <a:lnTo>
                    <a:pt x="12158" y="4792"/>
                  </a:lnTo>
                  <a:lnTo>
                    <a:pt x="12158" y="4876"/>
                  </a:lnTo>
                  <a:lnTo>
                    <a:pt x="12199" y="5002"/>
                  </a:lnTo>
                  <a:lnTo>
                    <a:pt x="12199" y="5085"/>
                  </a:lnTo>
                  <a:lnTo>
                    <a:pt x="12325" y="5127"/>
                  </a:lnTo>
                  <a:lnTo>
                    <a:pt x="12430" y="5106"/>
                  </a:lnTo>
                  <a:lnTo>
                    <a:pt x="12555" y="5169"/>
                  </a:lnTo>
                  <a:lnTo>
                    <a:pt x="12911" y="5169"/>
                  </a:lnTo>
                  <a:lnTo>
                    <a:pt x="13099" y="5190"/>
                  </a:lnTo>
                  <a:lnTo>
                    <a:pt x="13308" y="5169"/>
                  </a:lnTo>
                  <a:lnTo>
                    <a:pt x="13392" y="5169"/>
                  </a:lnTo>
                  <a:lnTo>
                    <a:pt x="13434" y="5190"/>
                  </a:lnTo>
                  <a:lnTo>
                    <a:pt x="13497" y="5169"/>
                  </a:lnTo>
                  <a:lnTo>
                    <a:pt x="13601" y="5274"/>
                  </a:lnTo>
                  <a:lnTo>
                    <a:pt x="13643" y="5295"/>
                  </a:lnTo>
                  <a:lnTo>
                    <a:pt x="13601" y="5420"/>
                  </a:lnTo>
                  <a:lnTo>
                    <a:pt x="13580" y="5546"/>
                  </a:lnTo>
                  <a:lnTo>
                    <a:pt x="13497" y="5755"/>
                  </a:lnTo>
                  <a:lnTo>
                    <a:pt x="13434" y="5797"/>
                  </a:lnTo>
                  <a:lnTo>
                    <a:pt x="13434" y="5860"/>
                  </a:lnTo>
                  <a:lnTo>
                    <a:pt x="13392" y="5922"/>
                  </a:lnTo>
                  <a:lnTo>
                    <a:pt x="13308" y="5922"/>
                  </a:lnTo>
                  <a:lnTo>
                    <a:pt x="13287" y="5860"/>
                  </a:lnTo>
                  <a:lnTo>
                    <a:pt x="13183" y="5943"/>
                  </a:lnTo>
                  <a:lnTo>
                    <a:pt x="13162" y="6027"/>
                  </a:lnTo>
                  <a:lnTo>
                    <a:pt x="13099" y="6048"/>
                  </a:lnTo>
                  <a:lnTo>
                    <a:pt x="13099" y="6132"/>
                  </a:lnTo>
                  <a:lnTo>
                    <a:pt x="13162" y="6278"/>
                  </a:lnTo>
                  <a:lnTo>
                    <a:pt x="13225" y="6341"/>
                  </a:lnTo>
                  <a:lnTo>
                    <a:pt x="13225" y="6383"/>
                  </a:lnTo>
                  <a:lnTo>
                    <a:pt x="13329" y="6487"/>
                  </a:lnTo>
                  <a:lnTo>
                    <a:pt x="13413" y="6592"/>
                  </a:lnTo>
                  <a:lnTo>
                    <a:pt x="13497" y="6592"/>
                  </a:lnTo>
                  <a:lnTo>
                    <a:pt x="13497" y="6529"/>
                  </a:lnTo>
                  <a:lnTo>
                    <a:pt x="13476" y="6466"/>
                  </a:lnTo>
                  <a:lnTo>
                    <a:pt x="13518" y="6383"/>
                  </a:lnTo>
                  <a:lnTo>
                    <a:pt x="13518" y="6341"/>
                  </a:lnTo>
                  <a:lnTo>
                    <a:pt x="13538" y="6278"/>
                  </a:lnTo>
                  <a:lnTo>
                    <a:pt x="13518" y="6236"/>
                  </a:lnTo>
                  <a:lnTo>
                    <a:pt x="13580" y="6173"/>
                  </a:lnTo>
                  <a:lnTo>
                    <a:pt x="13643" y="6236"/>
                  </a:lnTo>
                  <a:lnTo>
                    <a:pt x="13727" y="6236"/>
                  </a:lnTo>
                  <a:lnTo>
                    <a:pt x="13769" y="6278"/>
                  </a:lnTo>
                  <a:lnTo>
                    <a:pt x="13831" y="6362"/>
                  </a:lnTo>
                  <a:lnTo>
                    <a:pt x="13852" y="6529"/>
                  </a:lnTo>
                  <a:lnTo>
                    <a:pt x="13852" y="6655"/>
                  </a:lnTo>
                  <a:lnTo>
                    <a:pt x="13915" y="6738"/>
                  </a:lnTo>
                  <a:lnTo>
                    <a:pt x="13936" y="6969"/>
                  </a:lnTo>
                  <a:lnTo>
                    <a:pt x="13999" y="7115"/>
                  </a:lnTo>
                  <a:lnTo>
                    <a:pt x="14020" y="7199"/>
                  </a:lnTo>
                  <a:lnTo>
                    <a:pt x="14041" y="7261"/>
                  </a:lnTo>
                  <a:lnTo>
                    <a:pt x="14041" y="7303"/>
                  </a:lnTo>
                  <a:lnTo>
                    <a:pt x="14062" y="7366"/>
                  </a:lnTo>
                  <a:lnTo>
                    <a:pt x="14103" y="7387"/>
                  </a:lnTo>
                  <a:lnTo>
                    <a:pt x="14103" y="7303"/>
                  </a:lnTo>
                  <a:lnTo>
                    <a:pt x="14124" y="7199"/>
                  </a:lnTo>
                  <a:lnTo>
                    <a:pt x="14166" y="7220"/>
                  </a:lnTo>
                  <a:lnTo>
                    <a:pt x="14250" y="7199"/>
                  </a:lnTo>
                  <a:lnTo>
                    <a:pt x="14292" y="6989"/>
                  </a:lnTo>
                  <a:lnTo>
                    <a:pt x="14271" y="6885"/>
                  </a:lnTo>
                  <a:lnTo>
                    <a:pt x="14292" y="6759"/>
                  </a:lnTo>
                  <a:lnTo>
                    <a:pt x="14271" y="6592"/>
                  </a:lnTo>
                  <a:lnTo>
                    <a:pt x="14417" y="6592"/>
                  </a:lnTo>
                  <a:lnTo>
                    <a:pt x="14417" y="6383"/>
                  </a:lnTo>
                  <a:lnTo>
                    <a:pt x="14417" y="6257"/>
                  </a:lnTo>
                  <a:lnTo>
                    <a:pt x="14354" y="5964"/>
                  </a:lnTo>
                  <a:lnTo>
                    <a:pt x="14459" y="5964"/>
                  </a:lnTo>
                  <a:lnTo>
                    <a:pt x="14564" y="6006"/>
                  </a:lnTo>
                  <a:lnTo>
                    <a:pt x="14731" y="6006"/>
                  </a:lnTo>
                  <a:lnTo>
                    <a:pt x="14794" y="5797"/>
                  </a:lnTo>
                  <a:lnTo>
                    <a:pt x="14857" y="5546"/>
                  </a:lnTo>
                  <a:lnTo>
                    <a:pt x="14982" y="5232"/>
                  </a:lnTo>
                  <a:lnTo>
                    <a:pt x="14857" y="5190"/>
                  </a:lnTo>
                  <a:lnTo>
                    <a:pt x="14857" y="5085"/>
                  </a:lnTo>
                  <a:lnTo>
                    <a:pt x="15003" y="4813"/>
                  </a:lnTo>
                  <a:lnTo>
                    <a:pt x="15087" y="4583"/>
                  </a:lnTo>
                  <a:lnTo>
                    <a:pt x="15045" y="4541"/>
                  </a:lnTo>
                  <a:lnTo>
                    <a:pt x="15066" y="4374"/>
                  </a:lnTo>
                  <a:lnTo>
                    <a:pt x="15254" y="4081"/>
                  </a:lnTo>
                  <a:lnTo>
                    <a:pt x="15380" y="4039"/>
                  </a:lnTo>
                  <a:lnTo>
                    <a:pt x="15505" y="3872"/>
                  </a:lnTo>
                  <a:lnTo>
                    <a:pt x="15568" y="3725"/>
                  </a:lnTo>
                  <a:lnTo>
                    <a:pt x="15777" y="3663"/>
                  </a:lnTo>
                  <a:lnTo>
                    <a:pt x="15924" y="3558"/>
                  </a:lnTo>
                  <a:lnTo>
                    <a:pt x="16007" y="3642"/>
                  </a:lnTo>
                  <a:lnTo>
                    <a:pt x="16133" y="3704"/>
                  </a:lnTo>
                  <a:lnTo>
                    <a:pt x="16112" y="3600"/>
                  </a:lnTo>
                  <a:lnTo>
                    <a:pt x="16112" y="3432"/>
                  </a:lnTo>
                  <a:lnTo>
                    <a:pt x="16217" y="3328"/>
                  </a:lnTo>
                  <a:lnTo>
                    <a:pt x="16196" y="3244"/>
                  </a:lnTo>
                  <a:lnTo>
                    <a:pt x="16154" y="3223"/>
                  </a:lnTo>
                  <a:lnTo>
                    <a:pt x="16091" y="3119"/>
                  </a:lnTo>
                  <a:lnTo>
                    <a:pt x="15987" y="3077"/>
                  </a:lnTo>
                  <a:lnTo>
                    <a:pt x="15903" y="3119"/>
                  </a:lnTo>
                  <a:lnTo>
                    <a:pt x="15777" y="3098"/>
                  </a:lnTo>
                  <a:lnTo>
                    <a:pt x="15735" y="2993"/>
                  </a:lnTo>
                  <a:lnTo>
                    <a:pt x="15840" y="2888"/>
                  </a:lnTo>
                  <a:lnTo>
                    <a:pt x="15840" y="2805"/>
                  </a:lnTo>
                  <a:lnTo>
                    <a:pt x="15777" y="2700"/>
                  </a:lnTo>
                  <a:lnTo>
                    <a:pt x="15735" y="2616"/>
                  </a:lnTo>
                  <a:lnTo>
                    <a:pt x="15673" y="2658"/>
                  </a:lnTo>
                  <a:lnTo>
                    <a:pt x="15589" y="2658"/>
                  </a:lnTo>
                  <a:lnTo>
                    <a:pt x="15526" y="2575"/>
                  </a:lnTo>
                  <a:lnTo>
                    <a:pt x="15610" y="2407"/>
                  </a:lnTo>
                  <a:lnTo>
                    <a:pt x="15589" y="2365"/>
                  </a:lnTo>
                  <a:lnTo>
                    <a:pt x="15505" y="2365"/>
                  </a:lnTo>
                  <a:lnTo>
                    <a:pt x="15463" y="2282"/>
                  </a:lnTo>
                  <a:lnTo>
                    <a:pt x="15380" y="2261"/>
                  </a:lnTo>
                  <a:lnTo>
                    <a:pt x="15108" y="2407"/>
                  </a:lnTo>
                  <a:lnTo>
                    <a:pt x="15150" y="2512"/>
                  </a:lnTo>
                  <a:lnTo>
                    <a:pt x="15066" y="2575"/>
                  </a:lnTo>
                  <a:lnTo>
                    <a:pt x="14857" y="2491"/>
                  </a:lnTo>
                  <a:lnTo>
                    <a:pt x="14689" y="2554"/>
                  </a:lnTo>
                  <a:lnTo>
                    <a:pt x="14585" y="2386"/>
                  </a:lnTo>
                  <a:lnTo>
                    <a:pt x="14459" y="2491"/>
                  </a:lnTo>
                  <a:lnTo>
                    <a:pt x="14375" y="2491"/>
                  </a:lnTo>
                  <a:lnTo>
                    <a:pt x="14375" y="2616"/>
                  </a:lnTo>
                  <a:lnTo>
                    <a:pt x="14271" y="2784"/>
                  </a:lnTo>
                  <a:lnTo>
                    <a:pt x="14041" y="2826"/>
                  </a:lnTo>
                  <a:lnTo>
                    <a:pt x="13936" y="2867"/>
                  </a:lnTo>
                  <a:lnTo>
                    <a:pt x="13831" y="2972"/>
                  </a:lnTo>
                  <a:lnTo>
                    <a:pt x="13769" y="3098"/>
                  </a:lnTo>
                  <a:lnTo>
                    <a:pt x="13685" y="3119"/>
                  </a:lnTo>
                  <a:lnTo>
                    <a:pt x="13685" y="3202"/>
                  </a:lnTo>
                  <a:lnTo>
                    <a:pt x="13580" y="3181"/>
                  </a:lnTo>
                  <a:lnTo>
                    <a:pt x="13497" y="3223"/>
                  </a:lnTo>
                  <a:lnTo>
                    <a:pt x="13434" y="3391"/>
                  </a:lnTo>
                  <a:lnTo>
                    <a:pt x="13329" y="3391"/>
                  </a:lnTo>
                  <a:lnTo>
                    <a:pt x="13120" y="3432"/>
                  </a:lnTo>
                  <a:lnTo>
                    <a:pt x="13057" y="3432"/>
                  </a:lnTo>
                  <a:lnTo>
                    <a:pt x="13015" y="3600"/>
                  </a:lnTo>
                  <a:lnTo>
                    <a:pt x="13015" y="3704"/>
                  </a:lnTo>
                  <a:lnTo>
                    <a:pt x="13204" y="3767"/>
                  </a:lnTo>
                  <a:lnTo>
                    <a:pt x="13204" y="3935"/>
                  </a:lnTo>
                  <a:lnTo>
                    <a:pt x="13204" y="4039"/>
                  </a:lnTo>
                  <a:lnTo>
                    <a:pt x="12974" y="4123"/>
                  </a:lnTo>
                  <a:lnTo>
                    <a:pt x="12806" y="4081"/>
                  </a:lnTo>
                  <a:lnTo>
                    <a:pt x="12597" y="4144"/>
                  </a:lnTo>
                  <a:lnTo>
                    <a:pt x="12492" y="4081"/>
                  </a:lnTo>
                  <a:lnTo>
                    <a:pt x="12367" y="4123"/>
                  </a:lnTo>
                  <a:lnTo>
                    <a:pt x="12262" y="4248"/>
                  </a:lnTo>
                  <a:lnTo>
                    <a:pt x="12116" y="4248"/>
                  </a:lnTo>
                  <a:lnTo>
                    <a:pt x="11823" y="4081"/>
                  </a:lnTo>
                  <a:lnTo>
                    <a:pt x="11739" y="4144"/>
                  </a:lnTo>
                  <a:lnTo>
                    <a:pt x="11530" y="4123"/>
                  </a:lnTo>
                  <a:lnTo>
                    <a:pt x="11425" y="3935"/>
                  </a:lnTo>
                  <a:lnTo>
                    <a:pt x="11488" y="3830"/>
                  </a:lnTo>
                  <a:lnTo>
                    <a:pt x="11488" y="3704"/>
                  </a:lnTo>
                  <a:lnTo>
                    <a:pt x="11383" y="3621"/>
                  </a:lnTo>
                  <a:lnTo>
                    <a:pt x="11341" y="3453"/>
                  </a:lnTo>
                  <a:lnTo>
                    <a:pt x="11300" y="3349"/>
                  </a:lnTo>
                  <a:lnTo>
                    <a:pt x="11153" y="3349"/>
                  </a:lnTo>
                  <a:lnTo>
                    <a:pt x="11069" y="3453"/>
                  </a:lnTo>
                  <a:lnTo>
                    <a:pt x="11028" y="3453"/>
                  </a:lnTo>
                  <a:lnTo>
                    <a:pt x="11090" y="3600"/>
                  </a:lnTo>
                  <a:lnTo>
                    <a:pt x="11028" y="3851"/>
                  </a:lnTo>
                  <a:lnTo>
                    <a:pt x="11132" y="4081"/>
                  </a:lnTo>
                  <a:lnTo>
                    <a:pt x="11090" y="4353"/>
                  </a:lnTo>
                  <a:lnTo>
                    <a:pt x="10756" y="4437"/>
                  </a:lnTo>
                  <a:lnTo>
                    <a:pt x="10505" y="4290"/>
                  </a:lnTo>
                  <a:lnTo>
                    <a:pt x="10400" y="4374"/>
                  </a:lnTo>
                  <a:lnTo>
                    <a:pt x="9919" y="4186"/>
                  </a:lnTo>
                  <a:lnTo>
                    <a:pt x="9709" y="4186"/>
                  </a:lnTo>
                  <a:lnTo>
                    <a:pt x="9584" y="4248"/>
                  </a:lnTo>
                  <a:lnTo>
                    <a:pt x="9291" y="4165"/>
                  </a:lnTo>
                  <a:lnTo>
                    <a:pt x="9124" y="4039"/>
                  </a:lnTo>
                  <a:lnTo>
                    <a:pt x="9103" y="3872"/>
                  </a:lnTo>
                  <a:lnTo>
                    <a:pt x="8810" y="3830"/>
                  </a:lnTo>
                  <a:lnTo>
                    <a:pt x="8517" y="3914"/>
                  </a:lnTo>
                  <a:lnTo>
                    <a:pt x="8412" y="3830"/>
                  </a:lnTo>
                  <a:lnTo>
                    <a:pt x="8140" y="3830"/>
                  </a:lnTo>
                  <a:lnTo>
                    <a:pt x="7952" y="3725"/>
                  </a:lnTo>
                  <a:lnTo>
                    <a:pt x="7784" y="3725"/>
                  </a:lnTo>
                  <a:lnTo>
                    <a:pt x="7680" y="3642"/>
                  </a:lnTo>
                  <a:lnTo>
                    <a:pt x="7450" y="3600"/>
                  </a:lnTo>
                  <a:lnTo>
                    <a:pt x="7261" y="3391"/>
                  </a:lnTo>
                  <a:lnTo>
                    <a:pt x="7010" y="3202"/>
                  </a:lnTo>
                  <a:lnTo>
                    <a:pt x="6801" y="3139"/>
                  </a:lnTo>
                  <a:lnTo>
                    <a:pt x="6717" y="3077"/>
                  </a:lnTo>
                  <a:lnTo>
                    <a:pt x="6613" y="3077"/>
                  </a:lnTo>
                  <a:lnTo>
                    <a:pt x="6508" y="2993"/>
                  </a:lnTo>
                  <a:lnTo>
                    <a:pt x="6383" y="2972"/>
                  </a:lnTo>
                  <a:lnTo>
                    <a:pt x="6362" y="2826"/>
                  </a:lnTo>
                  <a:lnTo>
                    <a:pt x="6487" y="2616"/>
                  </a:lnTo>
                  <a:lnTo>
                    <a:pt x="6487" y="2449"/>
                  </a:lnTo>
                  <a:lnTo>
                    <a:pt x="6571" y="2135"/>
                  </a:lnTo>
                  <a:lnTo>
                    <a:pt x="6571" y="1926"/>
                  </a:lnTo>
                  <a:lnTo>
                    <a:pt x="6529" y="1947"/>
                  </a:lnTo>
                  <a:lnTo>
                    <a:pt x="6508" y="1842"/>
                  </a:lnTo>
                  <a:lnTo>
                    <a:pt x="6404" y="1842"/>
                  </a:lnTo>
                  <a:lnTo>
                    <a:pt x="6320" y="1675"/>
                  </a:lnTo>
                  <a:lnTo>
                    <a:pt x="6257" y="1654"/>
                  </a:lnTo>
                  <a:lnTo>
                    <a:pt x="6152" y="1549"/>
                  </a:lnTo>
                  <a:lnTo>
                    <a:pt x="6006" y="1528"/>
                  </a:lnTo>
                  <a:lnTo>
                    <a:pt x="5964" y="1445"/>
                  </a:lnTo>
                  <a:lnTo>
                    <a:pt x="5839" y="1445"/>
                  </a:lnTo>
                  <a:lnTo>
                    <a:pt x="5755" y="1549"/>
                  </a:lnTo>
                  <a:lnTo>
                    <a:pt x="5629" y="1507"/>
                  </a:lnTo>
                  <a:lnTo>
                    <a:pt x="5587" y="1361"/>
                  </a:lnTo>
                  <a:lnTo>
                    <a:pt x="5546" y="1361"/>
                  </a:lnTo>
                  <a:lnTo>
                    <a:pt x="5546" y="1256"/>
                  </a:lnTo>
                  <a:lnTo>
                    <a:pt x="5462" y="1152"/>
                  </a:lnTo>
                  <a:lnTo>
                    <a:pt x="5399" y="1131"/>
                  </a:lnTo>
                  <a:lnTo>
                    <a:pt x="5441" y="1047"/>
                  </a:lnTo>
                  <a:lnTo>
                    <a:pt x="5378" y="943"/>
                  </a:lnTo>
                  <a:lnTo>
                    <a:pt x="5399" y="712"/>
                  </a:lnTo>
                  <a:lnTo>
                    <a:pt x="5253" y="629"/>
                  </a:lnTo>
                  <a:lnTo>
                    <a:pt x="5232" y="566"/>
                  </a:lnTo>
                  <a:lnTo>
                    <a:pt x="5211" y="482"/>
                  </a:lnTo>
                  <a:lnTo>
                    <a:pt x="4960" y="357"/>
                  </a:lnTo>
                  <a:lnTo>
                    <a:pt x="4813" y="357"/>
                  </a:lnTo>
                  <a:lnTo>
                    <a:pt x="4751" y="189"/>
                  </a:lnTo>
                  <a:lnTo>
                    <a:pt x="4604" y="106"/>
                  </a:lnTo>
                  <a:lnTo>
                    <a:pt x="4437" y="210"/>
                  </a:lnTo>
                  <a:lnTo>
                    <a:pt x="412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70"/>
            <p:cNvSpPr/>
            <p:nvPr/>
          </p:nvSpPr>
          <p:spPr>
            <a:xfrm>
              <a:off x="4286244" y="2933329"/>
              <a:ext cx="56823" cy="29034"/>
            </a:xfrm>
            <a:custGeom>
              <a:avLst/>
              <a:gdLst/>
              <a:ahLst/>
              <a:cxnLst/>
              <a:rect l="l" t="t" r="r" b="b"/>
              <a:pathLst>
                <a:path w="4772" h="2553" extrusionOk="0">
                  <a:moveTo>
                    <a:pt x="231" y="0"/>
                  </a:moveTo>
                  <a:lnTo>
                    <a:pt x="210" y="42"/>
                  </a:lnTo>
                  <a:lnTo>
                    <a:pt x="210" y="251"/>
                  </a:lnTo>
                  <a:lnTo>
                    <a:pt x="126" y="565"/>
                  </a:lnTo>
                  <a:lnTo>
                    <a:pt x="126" y="732"/>
                  </a:lnTo>
                  <a:lnTo>
                    <a:pt x="1" y="942"/>
                  </a:lnTo>
                  <a:lnTo>
                    <a:pt x="22" y="1088"/>
                  </a:lnTo>
                  <a:lnTo>
                    <a:pt x="147" y="1109"/>
                  </a:lnTo>
                  <a:lnTo>
                    <a:pt x="252" y="1193"/>
                  </a:lnTo>
                  <a:lnTo>
                    <a:pt x="356" y="1193"/>
                  </a:lnTo>
                  <a:lnTo>
                    <a:pt x="440" y="1255"/>
                  </a:lnTo>
                  <a:lnTo>
                    <a:pt x="649" y="1318"/>
                  </a:lnTo>
                  <a:lnTo>
                    <a:pt x="900" y="1507"/>
                  </a:lnTo>
                  <a:lnTo>
                    <a:pt x="1089" y="1716"/>
                  </a:lnTo>
                  <a:lnTo>
                    <a:pt x="1319" y="1758"/>
                  </a:lnTo>
                  <a:lnTo>
                    <a:pt x="1423" y="1841"/>
                  </a:lnTo>
                  <a:lnTo>
                    <a:pt x="1591" y="1841"/>
                  </a:lnTo>
                  <a:lnTo>
                    <a:pt x="1779" y="1946"/>
                  </a:lnTo>
                  <a:lnTo>
                    <a:pt x="2051" y="1946"/>
                  </a:lnTo>
                  <a:lnTo>
                    <a:pt x="2156" y="2030"/>
                  </a:lnTo>
                  <a:lnTo>
                    <a:pt x="2449" y="1946"/>
                  </a:lnTo>
                  <a:lnTo>
                    <a:pt x="2742" y="1988"/>
                  </a:lnTo>
                  <a:lnTo>
                    <a:pt x="2763" y="2155"/>
                  </a:lnTo>
                  <a:lnTo>
                    <a:pt x="2930" y="2281"/>
                  </a:lnTo>
                  <a:lnTo>
                    <a:pt x="3223" y="2364"/>
                  </a:lnTo>
                  <a:lnTo>
                    <a:pt x="3348" y="2302"/>
                  </a:lnTo>
                  <a:lnTo>
                    <a:pt x="3558" y="2302"/>
                  </a:lnTo>
                  <a:lnTo>
                    <a:pt x="4039" y="2490"/>
                  </a:lnTo>
                  <a:lnTo>
                    <a:pt x="4144" y="2406"/>
                  </a:lnTo>
                  <a:lnTo>
                    <a:pt x="4395" y="2553"/>
                  </a:lnTo>
                  <a:lnTo>
                    <a:pt x="4729" y="2469"/>
                  </a:lnTo>
                  <a:lnTo>
                    <a:pt x="4771" y="2197"/>
                  </a:lnTo>
                  <a:lnTo>
                    <a:pt x="4667" y="1967"/>
                  </a:lnTo>
                  <a:lnTo>
                    <a:pt x="4729" y="1716"/>
                  </a:lnTo>
                  <a:lnTo>
                    <a:pt x="4667" y="1569"/>
                  </a:lnTo>
                  <a:lnTo>
                    <a:pt x="4562" y="1569"/>
                  </a:lnTo>
                  <a:lnTo>
                    <a:pt x="4416" y="1632"/>
                  </a:lnTo>
                  <a:lnTo>
                    <a:pt x="4353" y="1611"/>
                  </a:lnTo>
                  <a:lnTo>
                    <a:pt x="4206" y="1653"/>
                  </a:lnTo>
                  <a:lnTo>
                    <a:pt x="4123" y="1632"/>
                  </a:lnTo>
                  <a:lnTo>
                    <a:pt x="3997" y="1465"/>
                  </a:lnTo>
                  <a:lnTo>
                    <a:pt x="3830" y="1402"/>
                  </a:lnTo>
                  <a:lnTo>
                    <a:pt x="3788" y="1255"/>
                  </a:lnTo>
                  <a:lnTo>
                    <a:pt x="3662" y="1193"/>
                  </a:lnTo>
                  <a:lnTo>
                    <a:pt x="3453" y="1193"/>
                  </a:lnTo>
                  <a:lnTo>
                    <a:pt x="3348" y="1297"/>
                  </a:lnTo>
                  <a:lnTo>
                    <a:pt x="3202" y="1318"/>
                  </a:lnTo>
                  <a:lnTo>
                    <a:pt x="3139" y="1402"/>
                  </a:lnTo>
                  <a:lnTo>
                    <a:pt x="2972" y="1318"/>
                  </a:lnTo>
                  <a:lnTo>
                    <a:pt x="2867" y="1339"/>
                  </a:lnTo>
                  <a:lnTo>
                    <a:pt x="2825" y="1193"/>
                  </a:lnTo>
                  <a:lnTo>
                    <a:pt x="2846" y="942"/>
                  </a:lnTo>
                  <a:lnTo>
                    <a:pt x="2700" y="942"/>
                  </a:lnTo>
                  <a:lnTo>
                    <a:pt x="2532" y="1004"/>
                  </a:lnTo>
                  <a:lnTo>
                    <a:pt x="2365" y="879"/>
                  </a:lnTo>
                  <a:lnTo>
                    <a:pt x="2365" y="711"/>
                  </a:lnTo>
                  <a:lnTo>
                    <a:pt x="2239" y="628"/>
                  </a:lnTo>
                  <a:lnTo>
                    <a:pt x="2114" y="628"/>
                  </a:lnTo>
                  <a:lnTo>
                    <a:pt x="2093" y="586"/>
                  </a:lnTo>
                  <a:lnTo>
                    <a:pt x="2009" y="628"/>
                  </a:lnTo>
                  <a:lnTo>
                    <a:pt x="2009" y="816"/>
                  </a:lnTo>
                  <a:lnTo>
                    <a:pt x="1947" y="837"/>
                  </a:lnTo>
                  <a:lnTo>
                    <a:pt x="1905" y="711"/>
                  </a:lnTo>
                  <a:lnTo>
                    <a:pt x="1800" y="586"/>
                  </a:lnTo>
                  <a:lnTo>
                    <a:pt x="1737" y="523"/>
                  </a:lnTo>
                  <a:lnTo>
                    <a:pt x="1612" y="460"/>
                  </a:lnTo>
                  <a:lnTo>
                    <a:pt x="1486" y="460"/>
                  </a:lnTo>
                  <a:lnTo>
                    <a:pt x="1319" y="272"/>
                  </a:lnTo>
                  <a:lnTo>
                    <a:pt x="1214" y="209"/>
                  </a:lnTo>
                  <a:lnTo>
                    <a:pt x="1089" y="209"/>
                  </a:lnTo>
                  <a:lnTo>
                    <a:pt x="1047" y="147"/>
                  </a:lnTo>
                  <a:lnTo>
                    <a:pt x="838" y="63"/>
                  </a:lnTo>
                  <a:lnTo>
                    <a:pt x="670" y="84"/>
                  </a:lnTo>
                  <a:lnTo>
                    <a:pt x="607" y="188"/>
                  </a:lnTo>
                  <a:lnTo>
                    <a:pt x="545" y="167"/>
                  </a:lnTo>
                  <a:lnTo>
                    <a:pt x="440" y="167"/>
                  </a:lnTo>
                  <a:lnTo>
                    <a:pt x="377" y="84"/>
                  </a:lnTo>
                  <a:lnTo>
                    <a:pt x="2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70"/>
            <p:cNvSpPr/>
            <p:nvPr/>
          </p:nvSpPr>
          <p:spPr>
            <a:xfrm>
              <a:off x="4155440" y="2884541"/>
              <a:ext cx="95439" cy="100431"/>
            </a:xfrm>
            <a:custGeom>
              <a:avLst/>
              <a:gdLst/>
              <a:ahLst/>
              <a:cxnLst/>
              <a:rect l="l" t="t" r="r" b="b"/>
              <a:pathLst>
                <a:path w="8015" h="8831" extrusionOk="0">
                  <a:moveTo>
                    <a:pt x="5901" y="1"/>
                  </a:moveTo>
                  <a:lnTo>
                    <a:pt x="5713" y="105"/>
                  </a:lnTo>
                  <a:lnTo>
                    <a:pt x="5587" y="252"/>
                  </a:lnTo>
                  <a:lnTo>
                    <a:pt x="5441" y="252"/>
                  </a:lnTo>
                  <a:lnTo>
                    <a:pt x="5315" y="377"/>
                  </a:lnTo>
                  <a:lnTo>
                    <a:pt x="5232" y="482"/>
                  </a:lnTo>
                  <a:lnTo>
                    <a:pt x="5462" y="838"/>
                  </a:lnTo>
                  <a:lnTo>
                    <a:pt x="5483" y="1110"/>
                  </a:lnTo>
                  <a:lnTo>
                    <a:pt x="5232" y="1444"/>
                  </a:lnTo>
                  <a:lnTo>
                    <a:pt x="5357" y="1570"/>
                  </a:lnTo>
                  <a:lnTo>
                    <a:pt x="5357" y="1737"/>
                  </a:lnTo>
                  <a:lnTo>
                    <a:pt x="5190" y="1968"/>
                  </a:lnTo>
                  <a:lnTo>
                    <a:pt x="4981" y="1968"/>
                  </a:lnTo>
                  <a:lnTo>
                    <a:pt x="4771" y="1884"/>
                  </a:lnTo>
                  <a:lnTo>
                    <a:pt x="4646" y="1968"/>
                  </a:lnTo>
                  <a:lnTo>
                    <a:pt x="4709" y="2135"/>
                  </a:lnTo>
                  <a:lnTo>
                    <a:pt x="4834" y="2198"/>
                  </a:lnTo>
                  <a:lnTo>
                    <a:pt x="4876" y="2365"/>
                  </a:lnTo>
                  <a:lnTo>
                    <a:pt x="4855" y="2449"/>
                  </a:lnTo>
                  <a:lnTo>
                    <a:pt x="4730" y="2512"/>
                  </a:lnTo>
                  <a:lnTo>
                    <a:pt x="4604" y="2553"/>
                  </a:lnTo>
                  <a:lnTo>
                    <a:pt x="4562" y="2616"/>
                  </a:lnTo>
                  <a:lnTo>
                    <a:pt x="4541" y="2825"/>
                  </a:lnTo>
                  <a:lnTo>
                    <a:pt x="4499" y="2972"/>
                  </a:lnTo>
                  <a:lnTo>
                    <a:pt x="4499" y="3035"/>
                  </a:lnTo>
                  <a:lnTo>
                    <a:pt x="4457" y="3097"/>
                  </a:lnTo>
                  <a:lnTo>
                    <a:pt x="4499" y="3328"/>
                  </a:lnTo>
                  <a:lnTo>
                    <a:pt x="4395" y="3537"/>
                  </a:lnTo>
                  <a:lnTo>
                    <a:pt x="4248" y="3390"/>
                  </a:lnTo>
                  <a:lnTo>
                    <a:pt x="4206" y="3390"/>
                  </a:lnTo>
                  <a:lnTo>
                    <a:pt x="4185" y="3453"/>
                  </a:lnTo>
                  <a:lnTo>
                    <a:pt x="4039" y="3453"/>
                  </a:lnTo>
                  <a:lnTo>
                    <a:pt x="3997" y="3411"/>
                  </a:lnTo>
                  <a:lnTo>
                    <a:pt x="3830" y="3432"/>
                  </a:lnTo>
                  <a:lnTo>
                    <a:pt x="3809" y="3495"/>
                  </a:lnTo>
                  <a:lnTo>
                    <a:pt x="3600" y="3662"/>
                  </a:lnTo>
                  <a:lnTo>
                    <a:pt x="3683" y="3704"/>
                  </a:lnTo>
                  <a:lnTo>
                    <a:pt x="3621" y="3767"/>
                  </a:lnTo>
                  <a:lnTo>
                    <a:pt x="3411" y="3872"/>
                  </a:lnTo>
                  <a:lnTo>
                    <a:pt x="3349" y="3830"/>
                  </a:lnTo>
                  <a:lnTo>
                    <a:pt x="3202" y="3851"/>
                  </a:lnTo>
                  <a:lnTo>
                    <a:pt x="3160" y="3934"/>
                  </a:lnTo>
                  <a:lnTo>
                    <a:pt x="3139" y="4039"/>
                  </a:lnTo>
                  <a:lnTo>
                    <a:pt x="3035" y="4060"/>
                  </a:lnTo>
                  <a:lnTo>
                    <a:pt x="2951" y="4165"/>
                  </a:lnTo>
                  <a:lnTo>
                    <a:pt x="2951" y="4332"/>
                  </a:lnTo>
                  <a:lnTo>
                    <a:pt x="2993" y="4499"/>
                  </a:lnTo>
                  <a:lnTo>
                    <a:pt x="2993" y="4646"/>
                  </a:lnTo>
                  <a:lnTo>
                    <a:pt x="3035" y="4750"/>
                  </a:lnTo>
                  <a:lnTo>
                    <a:pt x="3035" y="4855"/>
                  </a:lnTo>
                  <a:lnTo>
                    <a:pt x="2784" y="4960"/>
                  </a:lnTo>
                  <a:lnTo>
                    <a:pt x="2574" y="4960"/>
                  </a:lnTo>
                  <a:lnTo>
                    <a:pt x="2407" y="4981"/>
                  </a:lnTo>
                  <a:lnTo>
                    <a:pt x="2093" y="4981"/>
                  </a:lnTo>
                  <a:lnTo>
                    <a:pt x="1905" y="5022"/>
                  </a:lnTo>
                  <a:lnTo>
                    <a:pt x="1821" y="5106"/>
                  </a:lnTo>
                  <a:lnTo>
                    <a:pt x="1633" y="5085"/>
                  </a:lnTo>
                  <a:lnTo>
                    <a:pt x="1465" y="5127"/>
                  </a:lnTo>
                  <a:lnTo>
                    <a:pt x="775" y="5169"/>
                  </a:lnTo>
                  <a:lnTo>
                    <a:pt x="1" y="4918"/>
                  </a:lnTo>
                  <a:lnTo>
                    <a:pt x="273" y="5336"/>
                  </a:lnTo>
                  <a:lnTo>
                    <a:pt x="356" y="5483"/>
                  </a:lnTo>
                  <a:lnTo>
                    <a:pt x="524" y="5629"/>
                  </a:lnTo>
                  <a:lnTo>
                    <a:pt x="649" y="5713"/>
                  </a:lnTo>
                  <a:lnTo>
                    <a:pt x="691" y="5755"/>
                  </a:lnTo>
                  <a:lnTo>
                    <a:pt x="880" y="5797"/>
                  </a:lnTo>
                  <a:lnTo>
                    <a:pt x="984" y="5818"/>
                  </a:lnTo>
                  <a:lnTo>
                    <a:pt x="1005" y="5901"/>
                  </a:lnTo>
                  <a:lnTo>
                    <a:pt x="1172" y="5901"/>
                  </a:lnTo>
                  <a:lnTo>
                    <a:pt x="1172" y="6110"/>
                  </a:lnTo>
                  <a:lnTo>
                    <a:pt x="1214" y="6236"/>
                  </a:lnTo>
                  <a:lnTo>
                    <a:pt x="1214" y="6382"/>
                  </a:lnTo>
                  <a:lnTo>
                    <a:pt x="1256" y="6487"/>
                  </a:lnTo>
                  <a:lnTo>
                    <a:pt x="1403" y="6466"/>
                  </a:lnTo>
                  <a:lnTo>
                    <a:pt x="1528" y="6571"/>
                  </a:lnTo>
                  <a:lnTo>
                    <a:pt x="1570" y="6801"/>
                  </a:lnTo>
                  <a:lnTo>
                    <a:pt x="1486" y="6885"/>
                  </a:lnTo>
                  <a:lnTo>
                    <a:pt x="1319" y="6843"/>
                  </a:lnTo>
                  <a:lnTo>
                    <a:pt x="1068" y="6906"/>
                  </a:lnTo>
                  <a:lnTo>
                    <a:pt x="984" y="6968"/>
                  </a:lnTo>
                  <a:lnTo>
                    <a:pt x="838" y="7052"/>
                  </a:lnTo>
                  <a:lnTo>
                    <a:pt x="754" y="7157"/>
                  </a:lnTo>
                  <a:lnTo>
                    <a:pt x="796" y="7261"/>
                  </a:lnTo>
                  <a:lnTo>
                    <a:pt x="691" y="7387"/>
                  </a:lnTo>
                  <a:lnTo>
                    <a:pt x="754" y="7512"/>
                  </a:lnTo>
                  <a:lnTo>
                    <a:pt x="733" y="7722"/>
                  </a:lnTo>
                  <a:lnTo>
                    <a:pt x="733" y="7805"/>
                  </a:lnTo>
                  <a:lnTo>
                    <a:pt x="796" y="7805"/>
                  </a:lnTo>
                  <a:lnTo>
                    <a:pt x="796" y="7889"/>
                  </a:lnTo>
                  <a:lnTo>
                    <a:pt x="859" y="7910"/>
                  </a:lnTo>
                  <a:lnTo>
                    <a:pt x="1005" y="7805"/>
                  </a:lnTo>
                  <a:lnTo>
                    <a:pt x="1131" y="7805"/>
                  </a:lnTo>
                  <a:lnTo>
                    <a:pt x="1172" y="7847"/>
                  </a:lnTo>
                  <a:lnTo>
                    <a:pt x="1193" y="7826"/>
                  </a:lnTo>
                  <a:lnTo>
                    <a:pt x="1298" y="7784"/>
                  </a:lnTo>
                  <a:lnTo>
                    <a:pt x="1403" y="7784"/>
                  </a:lnTo>
                  <a:lnTo>
                    <a:pt x="1465" y="7805"/>
                  </a:lnTo>
                  <a:lnTo>
                    <a:pt x="1570" y="7784"/>
                  </a:lnTo>
                  <a:lnTo>
                    <a:pt x="1696" y="7784"/>
                  </a:lnTo>
                  <a:lnTo>
                    <a:pt x="1717" y="7722"/>
                  </a:lnTo>
                  <a:lnTo>
                    <a:pt x="1779" y="7638"/>
                  </a:lnTo>
                  <a:lnTo>
                    <a:pt x="1884" y="7722"/>
                  </a:lnTo>
                  <a:lnTo>
                    <a:pt x="1947" y="7722"/>
                  </a:lnTo>
                  <a:lnTo>
                    <a:pt x="1989" y="7701"/>
                  </a:lnTo>
                  <a:lnTo>
                    <a:pt x="2030" y="7701"/>
                  </a:lnTo>
                  <a:lnTo>
                    <a:pt x="2051" y="7784"/>
                  </a:lnTo>
                  <a:lnTo>
                    <a:pt x="2156" y="7784"/>
                  </a:lnTo>
                  <a:lnTo>
                    <a:pt x="2240" y="7826"/>
                  </a:lnTo>
                  <a:lnTo>
                    <a:pt x="2323" y="7826"/>
                  </a:lnTo>
                  <a:lnTo>
                    <a:pt x="2449" y="7701"/>
                  </a:lnTo>
                  <a:lnTo>
                    <a:pt x="2616" y="7701"/>
                  </a:lnTo>
                  <a:lnTo>
                    <a:pt x="2700" y="7722"/>
                  </a:lnTo>
                  <a:lnTo>
                    <a:pt x="2784" y="7680"/>
                  </a:lnTo>
                  <a:lnTo>
                    <a:pt x="2867" y="7680"/>
                  </a:lnTo>
                  <a:lnTo>
                    <a:pt x="2888" y="7617"/>
                  </a:lnTo>
                  <a:lnTo>
                    <a:pt x="2951" y="7638"/>
                  </a:lnTo>
                  <a:lnTo>
                    <a:pt x="3097" y="7680"/>
                  </a:lnTo>
                  <a:lnTo>
                    <a:pt x="3223" y="7617"/>
                  </a:lnTo>
                  <a:lnTo>
                    <a:pt x="3411" y="7617"/>
                  </a:lnTo>
                  <a:lnTo>
                    <a:pt x="3558" y="7722"/>
                  </a:lnTo>
                  <a:lnTo>
                    <a:pt x="3579" y="7847"/>
                  </a:lnTo>
                  <a:lnTo>
                    <a:pt x="3579" y="7931"/>
                  </a:lnTo>
                  <a:lnTo>
                    <a:pt x="3579" y="7952"/>
                  </a:lnTo>
                  <a:lnTo>
                    <a:pt x="3558" y="7952"/>
                  </a:lnTo>
                  <a:lnTo>
                    <a:pt x="3558" y="8014"/>
                  </a:lnTo>
                  <a:lnTo>
                    <a:pt x="3662" y="8014"/>
                  </a:lnTo>
                  <a:lnTo>
                    <a:pt x="3809" y="7931"/>
                  </a:lnTo>
                  <a:lnTo>
                    <a:pt x="3809" y="8056"/>
                  </a:lnTo>
                  <a:lnTo>
                    <a:pt x="3934" y="8203"/>
                  </a:lnTo>
                  <a:lnTo>
                    <a:pt x="3997" y="8412"/>
                  </a:lnTo>
                  <a:lnTo>
                    <a:pt x="3997" y="8433"/>
                  </a:lnTo>
                  <a:lnTo>
                    <a:pt x="3997" y="8517"/>
                  </a:lnTo>
                  <a:lnTo>
                    <a:pt x="3934" y="8538"/>
                  </a:lnTo>
                  <a:lnTo>
                    <a:pt x="4039" y="8538"/>
                  </a:lnTo>
                  <a:lnTo>
                    <a:pt x="4081" y="8663"/>
                  </a:lnTo>
                  <a:lnTo>
                    <a:pt x="4353" y="8663"/>
                  </a:lnTo>
                  <a:lnTo>
                    <a:pt x="4541" y="8747"/>
                  </a:lnTo>
                  <a:lnTo>
                    <a:pt x="4541" y="8831"/>
                  </a:lnTo>
                  <a:lnTo>
                    <a:pt x="4625" y="8768"/>
                  </a:lnTo>
                  <a:lnTo>
                    <a:pt x="4646" y="8621"/>
                  </a:lnTo>
                  <a:lnTo>
                    <a:pt x="4750" y="8538"/>
                  </a:lnTo>
                  <a:lnTo>
                    <a:pt x="4834" y="8517"/>
                  </a:lnTo>
                  <a:lnTo>
                    <a:pt x="4876" y="8370"/>
                  </a:lnTo>
                  <a:lnTo>
                    <a:pt x="4960" y="8412"/>
                  </a:lnTo>
                  <a:lnTo>
                    <a:pt x="5064" y="8349"/>
                  </a:lnTo>
                  <a:lnTo>
                    <a:pt x="5462" y="8370"/>
                  </a:lnTo>
                  <a:lnTo>
                    <a:pt x="5692" y="8266"/>
                  </a:lnTo>
                  <a:lnTo>
                    <a:pt x="5755" y="8224"/>
                  </a:lnTo>
                  <a:lnTo>
                    <a:pt x="5880" y="8203"/>
                  </a:lnTo>
                  <a:lnTo>
                    <a:pt x="5880" y="8203"/>
                  </a:lnTo>
                  <a:lnTo>
                    <a:pt x="5818" y="8266"/>
                  </a:lnTo>
                  <a:lnTo>
                    <a:pt x="5880" y="8349"/>
                  </a:lnTo>
                  <a:lnTo>
                    <a:pt x="6006" y="8266"/>
                  </a:lnTo>
                  <a:lnTo>
                    <a:pt x="6110" y="8224"/>
                  </a:lnTo>
                  <a:lnTo>
                    <a:pt x="6069" y="8161"/>
                  </a:lnTo>
                  <a:lnTo>
                    <a:pt x="6090" y="8098"/>
                  </a:lnTo>
                  <a:lnTo>
                    <a:pt x="5964" y="7722"/>
                  </a:lnTo>
                  <a:lnTo>
                    <a:pt x="5838" y="7575"/>
                  </a:lnTo>
                  <a:lnTo>
                    <a:pt x="5880" y="7491"/>
                  </a:lnTo>
                  <a:lnTo>
                    <a:pt x="5797" y="7429"/>
                  </a:lnTo>
                  <a:lnTo>
                    <a:pt x="5692" y="7429"/>
                  </a:lnTo>
                  <a:lnTo>
                    <a:pt x="5483" y="7303"/>
                  </a:lnTo>
                  <a:lnTo>
                    <a:pt x="5462" y="7094"/>
                  </a:lnTo>
                  <a:lnTo>
                    <a:pt x="5483" y="6968"/>
                  </a:lnTo>
                  <a:lnTo>
                    <a:pt x="5399" y="6780"/>
                  </a:lnTo>
                  <a:lnTo>
                    <a:pt x="5294" y="6780"/>
                  </a:lnTo>
                  <a:lnTo>
                    <a:pt x="5232" y="6801"/>
                  </a:lnTo>
                  <a:lnTo>
                    <a:pt x="5085" y="6759"/>
                  </a:lnTo>
                  <a:lnTo>
                    <a:pt x="4981" y="6780"/>
                  </a:lnTo>
                  <a:lnTo>
                    <a:pt x="4981" y="6634"/>
                  </a:lnTo>
                  <a:lnTo>
                    <a:pt x="5085" y="6382"/>
                  </a:lnTo>
                  <a:lnTo>
                    <a:pt x="5169" y="6362"/>
                  </a:lnTo>
                  <a:lnTo>
                    <a:pt x="5315" y="6152"/>
                  </a:lnTo>
                  <a:lnTo>
                    <a:pt x="5357" y="6048"/>
                  </a:lnTo>
                  <a:lnTo>
                    <a:pt x="5462" y="6006"/>
                  </a:lnTo>
                  <a:lnTo>
                    <a:pt x="5546" y="5943"/>
                  </a:lnTo>
                  <a:lnTo>
                    <a:pt x="5671" y="6006"/>
                  </a:lnTo>
                  <a:lnTo>
                    <a:pt x="5692" y="6110"/>
                  </a:lnTo>
                  <a:lnTo>
                    <a:pt x="5776" y="6131"/>
                  </a:lnTo>
                  <a:lnTo>
                    <a:pt x="5985" y="6006"/>
                  </a:lnTo>
                  <a:lnTo>
                    <a:pt x="6299" y="6006"/>
                  </a:lnTo>
                  <a:lnTo>
                    <a:pt x="6487" y="5797"/>
                  </a:lnTo>
                  <a:lnTo>
                    <a:pt x="6592" y="5441"/>
                  </a:lnTo>
                  <a:lnTo>
                    <a:pt x="6843" y="5273"/>
                  </a:lnTo>
                  <a:lnTo>
                    <a:pt x="6926" y="5127"/>
                  </a:lnTo>
                  <a:lnTo>
                    <a:pt x="6947" y="4960"/>
                  </a:lnTo>
                  <a:lnTo>
                    <a:pt x="7052" y="4771"/>
                  </a:lnTo>
                  <a:lnTo>
                    <a:pt x="7261" y="4667"/>
                  </a:lnTo>
                  <a:lnTo>
                    <a:pt x="7324" y="4541"/>
                  </a:lnTo>
                  <a:lnTo>
                    <a:pt x="7324" y="4437"/>
                  </a:lnTo>
                  <a:lnTo>
                    <a:pt x="7240" y="4374"/>
                  </a:lnTo>
                  <a:lnTo>
                    <a:pt x="7387" y="4185"/>
                  </a:lnTo>
                  <a:lnTo>
                    <a:pt x="7491" y="4123"/>
                  </a:lnTo>
                  <a:lnTo>
                    <a:pt x="7491" y="3976"/>
                  </a:lnTo>
                  <a:lnTo>
                    <a:pt x="7554" y="3704"/>
                  </a:lnTo>
                  <a:lnTo>
                    <a:pt x="7470" y="3495"/>
                  </a:lnTo>
                  <a:lnTo>
                    <a:pt x="7450" y="3432"/>
                  </a:lnTo>
                  <a:lnTo>
                    <a:pt x="7638" y="3244"/>
                  </a:lnTo>
                  <a:lnTo>
                    <a:pt x="7743" y="3223"/>
                  </a:lnTo>
                  <a:lnTo>
                    <a:pt x="7847" y="3139"/>
                  </a:lnTo>
                  <a:lnTo>
                    <a:pt x="7910" y="3139"/>
                  </a:lnTo>
                  <a:lnTo>
                    <a:pt x="8015" y="3035"/>
                  </a:lnTo>
                  <a:lnTo>
                    <a:pt x="8015" y="2909"/>
                  </a:lnTo>
                  <a:lnTo>
                    <a:pt x="7868" y="2867"/>
                  </a:lnTo>
                  <a:lnTo>
                    <a:pt x="7743" y="2909"/>
                  </a:lnTo>
                  <a:lnTo>
                    <a:pt x="7554" y="2888"/>
                  </a:lnTo>
                  <a:lnTo>
                    <a:pt x="7491" y="2721"/>
                  </a:lnTo>
                  <a:lnTo>
                    <a:pt x="7282" y="2658"/>
                  </a:lnTo>
                  <a:lnTo>
                    <a:pt x="7073" y="2595"/>
                  </a:lnTo>
                  <a:lnTo>
                    <a:pt x="6864" y="2407"/>
                  </a:lnTo>
                  <a:lnTo>
                    <a:pt x="6843" y="2240"/>
                  </a:lnTo>
                  <a:lnTo>
                    <a:pt x="6738" y="1863"/>
                  </a:lnTo>
                  <a:lnTo>
                    <a:pt x="6634" y="1675"/>
                  </a:lnTo>
                  <a:lnTo>
                    <a:pt x="6634" y="1507"/>
                  </a:lnTo>
                  <a:lnTo>
                    <a:pt x="6738" y="1465"/>
                  </a:lnTo>
                  <a:lnTo>
                    <a:pt x="6738" y="1340"/>
                  </a:lnTo>
                  <a:lnTo>
                    <a:pt x="6885" y="1235"/>
                  </a:lnTo>
                  <a:lnTo>
                    <a:pt x="6885" y="1110"/>
                  </a:lnTo>
                  <a:lnTo>
                    <a:pt x="6738" y="1047"/>
                  </a:lnTo>
                  <a:lnTo>
                    <a:pt x="6717" y="921"/>
                  </a:lnTo>
                  <a:lnTo>
                    <a:pt x="6550" y="838"/>
                  </a:lnTo>
                  <a:lnTo>
                    <a:pt x="6403" y="712"/>
                  </a:lnTo>
                  <a:lnTo>
                    <a:pt x="6278" y="566"/>
                  </a:lnTo>
                  <a:lnTo>
                    <a:pt x="6173" y="608"/>
                  </a:lnTo>
                  <a:lnTo>
                    <a:pt x="6090" y="628"/>
                  </a:lnTo>
                  <a:lnTo>
                    <a:pt x="6006" y="566"/>
                  </a:lnTo>
                  <a:lnTo>
                    <a:pt x="5985" y="315"/>
                  </a:lnTo>
                  <a:lnTo>
                    <a:pt x="6236" y="147"/>
                  </a:lnTo>
                  <a:lnTo>
                    <a:pt x="6215" y="64"/>
                  </a:lnTo>
                  <a:lnTo>
                    <a:pt x="6027" y="84"/>
                  </a:lnTo>
                  <a:lnTo>
                    <a:pt x="59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70"/>
            <p:cNvSpPr/>
            <p:nvPr/>
          </p:nvSpPr>
          <p:spPr>
            <a:xfrm>
              <a:off x="4148462" y="2870746"/>
              <a:ext cx="91200" cy="72579"/>
            </a:xfrm>
            <a:custGeom>
              <a:avLst/>
              <a:gdLst/>
              <a:ahLst/>
              <a:cxnLst/>
              <a:rect l="l" t="t" r="r" b="b"/>
              <a:pathLst>
                <a:path w="7659" h="6382" extrusionOk="0">
                  <a:moveTo>
                    <a:pt x="5295" y="0"/>
                  </a:moveTo>
                  <a:lnTo>
                    <a:pt x="5232" y="105"/>
                  </a:lnTo>
                  <a:lnTo>
                    <a:pt x="5211" y="272"/>
                  </a:lnTo>
                  <a:lnTo>
                    <a:pt x="5127" y="335"/>
                  </a:lnTo>
                  <a:lnTo>
                    <a:pt x="5106" y="419"/>
                  </a:lnTo>
                  <a:lnTo>
                    <a:pt x="5127" y="565"/>
                  </a:lnTo>
                  <a:lnTo>
                    <a:pt x="5043" y="691"/>
                  </a:lnTo>
                  <a:lnTo>
                    <a:pt x="4918" y="691"/>
                  </a:lnTo>
                  <a:lnTo>
                    <a:pt x="4897" y="649"/>
                  </a:lnTo>
                  <a:lnTo>
                    <a:pt x="4834" y="649"/>
                  </a:lnTo>
                  <a:lnTo>
                    <a:pt x="4792" y="691"/>
                  </a:lnTo>
                  <a:lnTo>
                    <a:pt x="4667" y="732"/>
                  </a:lnTo>
                  <a:lnTo>
                    <a:pt x="4667" y="837"/>
                  </a:lnTo>
                  <a:lnTo>
                    <a:pt x="4709" y="879"/>
                  </a:lnTo>
                  <a:lnTo>
                    <a:pt x="4709" y="963"/>
                  </a:lnTo>
                  <a:lnTo>
                    <a:pt x="4520" y="942"/>
                  </a:lnTo>
                  <a:lnTo>
                    <a:pt x="4458" y="858"/>
                  </a:lnTo>
                  <a:lnTo>
                    <a:pt x="4395" y="837"/>
                  </a:lnTo>
                  <a:lnTo>
                    <a:pt x="4332" y="879"/>
                  </a:lnTo>
                  <a:lnTo>
                    <a:pt x="4269" y="900"/>
                  </a:lnTo>
                  <a:lnTo>
                    <a:pt x="4207" y="984"/>
                  </a:lnTo>
                  <a:lnTo>
                    <a:pt x="4081" y="1067"/>
                  </a:lnTo>
                  <a:lnTo>
                    <a:pt x="3893" y="1088"/>
                  </a:lnTo>
                  <a:lnTo>
                    <a:pt x="3788" y="1067"/>
                  </a:lnTo>
                  <a:lnTo>
                    <a:pt x="3683" y="900"/>
                  </a:lnTo>
                  <a:lnTo>
                    <a:pt x="3579" y="879"/>
                  </a:lnTo>
                  <a:lnTo>
                    <a:pt x="3474" y="984"/>
                  </a:lnTo>
                  <a:lnTo>
                    <a:pt x="3411" y="984"/>
                  </a:lnTo>
                  <a:lnTo>
                    <a:pt x="3328" y="879"/>
                  </a:lnTo>
                  <a:lnTo>
                    <a:pt x="3223" y="795"/>
                  </a:lnTo>
                  <a:lnTo>
                    <a:pt x="3014" y="858"/>
                  </a:lnTo>
                  <a:lnTo>
                    <a:pt x="2993" y="837"/>
                  </a:lnTo>
                  <a:lnTo>
                    <a:pt x="2847" y="858"/>
                  </a:lnTo>
                  <a:lnTo>
                    <a:pt x="2742" y="774"/>
                  </a:lnTo>
                  <a:lnTo>
                    <a:pt x="2595" y="837"/>
                  </a:lnTo>
                  <a:lnTo>
                    <a:pt x="2428" y="942"/>
                  </a:lnTo>
                  <a:lnTo>
                    <a:pt x="2386" y="942"/>
                  </a:lnTo>
                  <a:lnTo>
                    <a:pt x="2219" y="984"/>
                  </a:lnTo>
                  <a:lnTo>
                    <a:pt x="2177" y="1046"/>
                  </a:lnTo>
                  <a:lnTo>
                    <a:pt x="2114" y="1067"/>
                  </a:lnTo>
                  <a:lnTo>
                    <a:pt x="2093" y="1109"/>
                  </a:lnTo>
                  <a:lnTo>
                    <a:pt x="2156" y="1172"/>
                  </a:lnTo>
                  <a:lnTo>
                    <a:pt x="2156" y="1297"/>
                  </a:lnTo>
                  <a:lnTo>
                    <a:pt x="2010" y="1423"/>
                  </a:lnTo>
                  <a:lnTo>
                    <a:pt x="2010" y="1590"/>
                  </a:lnTo>
                  <a:lnTo>
                    <a:pt x="1989" y="1716"/>
                  </a:lnTo>
                  <a:lnTo>
                    <a:pt x="1884" y="1737"/>
                  </a:lnTo>
                  <a:lnTo>
                    <a:pt x="1800" y="1821"/>
                  </a:lnTo>
                  <a:lnTo>
                    <a:pt x="1779" y="1883"/>
                  </a:lnTo>
                  <a:lnTo>
                    <a:pt x="1570" y="1925"/>
                  </a:lnTo>
                  <a:lnTo>
                    <a:pt x="1382" y="2030"/>
                  </a:lnTo>
                  <a:lnTo>
                    <a:pt x="1424" y="2113"/>
                  </a:lnTo>
                  <a:lnTo>
                    <a:pt x="1340" y="2155"/>
                  </a:lnTo>
                  <a:lnTo>
                    <a:pt x="1319" y="2239"/>
                  </a:lnTo>
                  <a:lnTo>
                    <a:pt x="1235" y="2344"/>
                  </a:lnTo>
                  <a:lnTo>
                    <a:pt x="1068" y="2365"/>
                  </a:lnTo>
                  <a:lnTo>
                    <a:pt x="1026" y="2427"/>
                  </a:lnTo>
                  <a:lnTo>
                    <a:pt x="963" y="2365"/>
                  </a:lnTo>
                  <a:lnTo>
                    <a:pt x="922" y="2302"/>
                  </a:lnTo>
                  <a:lnTo>
                    <a:pt x="796" y="2197"/>
                  </a:lnTo>
                  <a:lnTo>
                    <a:pt x="712" y="2197"/>
                  </a:lnTo>
                  <a:lnTo>
                    <a:pt x="629" y="2260"/>
                  </a:lnTo>
                  <a:lnTo>
                    <a:pt x="524" y="2260"/>
                  </a:lnTo>
                  <a:lnTo>
                    <a:pt x="440" y="2197"/>
                  </a:lnTo>
                  <a:lnTo>
                    <a:pt x="315" y="2155"/>
                  </a:lnTo>
                  <a:lnTo>
                    <a:pt x="273" y="2197"/>
                  </a:lnTo>
                  <a:lnTo>
                    <a:pt x="273" y="2365"/>
                  </a:lnTo>
                  <a:lnTo>
                    <a:pt x="273" y="2448"/>
                  </a:lnTo>
                  <a:lnTo>
                    <a:pt x="210" y="2532"/>
                  </a:lnTo>
                  <a:lnTo>
                    <a:pt x="294" y="2637"/>
                  </a:lnTo>
                  <a:lnTo>
                    <a:pt x="273" y="2657"/>
                  </a:lnTo>
                  <a:lnTo>
                    <a:pt x="273" y="2741"/>
                  </a:lnTo>
                  <a:lnTo>
                    <a:pt x="126" y="2846"/>
                  </a:lnTo>
                  <a:lnTo>
                    <a:pt x="1" y="2867"/>
                  </a:lnTo>
                  <a:lnTo>
                    <a:pt x="64" y="2950"/>
                  </a:lnTo>
                  <a:lnTo>
                    <a:pt x="168" y="3034"/>
                  </a:lnTo>
                  <a:lnTo>
                    <a:pt x="22" y="3181"/>
                  </a:lnTo>
                  <a:lnTo>
                    <a:pt x="85" y="3181"/>
                  </a:lnTo>
                  <a:lnTo>
                    <a:pt x="106" y="3390"/>
                  </a:lnTo>
                  <a:lnTo>
                    <a:pt x="106" y="3515"/>
                  </a:lnTo>
                  <a:lnTo>
                    <a:pt x="294" y="3557"/>
                  </a:lnTo>
                  <a:lnTo>
                    <a:pt x="336" y="3557"/>
                  </a:lnTo>
                  <a:lnTo>
                    <a:pt x="189" y="3787"/>
                  </a:lnTo>
                  <a:lnTo>
                    <a:pt x="126" y="3934"/>
                  </a:lnTo>
                  <a:lnTo>
                    <a:pt x="294" y="4227"/>
                  </a:lnTo>
                  <a:lnTo>
                    <a:pt x="378" y="4499"/>
                  </a:lnTo>
                  <a:lnTo>
                    <a:pt x="336" y="4562"/>
                  </a:lnTo>
                  <a:lnTo>
                    <a:pt x="398" y="4666"/>
                  </a:lnTo>
                  <a:lnTo>
                    <a:pt x="419" y="4875"/>
                  </a:lnTo>
                  <a:lnTo>
                    <a:pt x="922" y="4917"/>
                  </a:lnTo>
                  <a:lnTo>
                    <a:pt x="1005" y="5085"/>
                  </a:lnTo>
                  <a:lnTo>
                    <a:pt x="1005" y="5252"/>
                  </a:lnTo>
                  <a:lnTo>
                    <a:pt x="1047" y="5482"/>
                  </a:lnTo>
                  <a:lnTo>
                    <a:pt x="1005" y="5566"/>
                  </a:lnTo>
                  <a:lnTo>
                    <a:pt x="587" y="6131"/>
                  </a:lnTo>
                  <a:lnTo>
                    <a:pt x="1361" y="6382"/>
                  </a:lnTo>
                  <a:lnTo>
                    <a:pt x="2051" y="6340"/>
                  </a:lnTo>
                  <a:lnTo>
                    <a:pt x="2219" y="6298"/>
                  </a:lnTo>
                  <a:lnTo>
                    <a:pt x="2407" y="6319"/>
                  </a:lnTo>
                  <a:lnTo>
                    <a:pt x="2491" y="6235"/>
                  </a:lnTo>
                  <a:lnTo>
                    <a:pt x="2679" y="6194"/>
                  </a:lnTo>
                  <a:lnTo>
                    <a:pt x="2993" y="6194"/>
                  </a:lnTo>
                  <a:lnTo>
                    <a:pt x="3160" y="6173"/>
                  </a:lnTo>
                  <a:lnTo>
                    <a:pt x="3370" y="6173"/>
                  </a:lnTo>
                  <a:lnTo>
                    <a:pt x="3621" y="6068"/>
                  </a:lnTo>
                  <a:lnTo>
                    <a:pt x="3621" y="5963"/>
                  </a:lnTo>
                  <a:lnTo>
                    <a:pt x="3579" y="5859"/>
                  </a:lnTo>
                  <a:lnTo>
                    <a:pt x="3579" y="5712"/>
                  </a:lnTo>
                  <a:lnTo>
                    <a:pt x="3537" y="5545"/>
                  </a:lnTo>
                  <a:lnTo>
                    <a:pt x="3537" y="5378"/>
                  </a:lnTo>
                  <a:lnTo>
                    <a:pt x="3621" y="5273"/>
                  </a:lnTo>
                  <a:lnTo>
                    <a:pt x="3725" y="5252"/>
                  </a:lnTo>
                  <a:lnTo>
                    <a:pt x="3746" y="5147"/>
                  </a:lnTo>
                  <a:lnTo>
                    <a:pt x="3788" y="5064"/>
                  </a:lnTo>
                  <a:lnTo>
                    <a:pt x="3935" y="5043"/>
                  </a:lnTo>
                  <a:lnTo>
                    <a:pt x="3997" y="5085"/>
                  </a:lnTo>
                  <a:lnTo>
                    <a:pt x="4207" y="4980"/>
                  </a:lnTo>
                  <a:lnTo>
                    <a:pt x="4269" y="4917"/>
                  </a:lnTo>
                  <a:lnTo>
                    <a:pt x="4186" y="4875"/>
                  </a:lnTo>
                  <a:lnTo>
                    <a:pt x="4395" y="4708"/>
                  </a:lnTo>
                  <a:lnTo>
                    <a:pt x="4416" y="4645"/>
                  </a:lnTo>
                  <a:lnTo>
                    <a:pt x="4583" y="4624"/>
                  </a:lnTo>
                  <a:lnTo>
                    <a:pt x="4625" y="4666"/>
                  </a:lnTo>
                  <a:lnTo>
                    <a:pt x="4771" y="4666"/>
                  </a:lnTo>
                  <a:lnTo>
                    <a:pt x="4792" y="4603"/>
                  </a:lnTo>
                  <a:lnTo>
                    <a:pt x="4834" y="4603"/>
                  </a:lnTo>
                  <a:lnTo>
                    <a:pt x="4981" y="4750"/>
                  </a:lnTo>
                  <a:lnTo>
                    <a:pt x="5085" y="4541"/>
                  </a:lnTo>
                  <a:lnTo>
                    <a:pt x="5043" y="4310"/>
                  </a:lnTo>
                  <a:lnTo>
                    <a:pt x="5085" y="4248"/>
                  </a:lnTo>
                  <a:lnTo>
                    <a:pt x="5085" y="4185"/>
                  </a:lnTo>
                  <a:lnTo>
                    <a:pt x="5127" y="4038"/>
                  </a:lnTo>
                  <a:lnTo>
                    <a:pt x="5148" y="3829"/>
                  </a:lnTo>
                  <a:lnTo>
                    <a:pt x="5190" y="3766"/>
                  </a:lnTo>
                  <a:lnTo>
                    <a:pt x="5316" y="3725"/>
                  </a:lnTo>
                  <a:lnTo>
                    <a:pt x="5441" y="3662"/>
                  </a:lnTo>
                  <a:lnTo>
                    <a:pt x="5462" y="3578"/>
                  </a:lnTo>
                  <a:lnTo>
                    <a:pt x="5420" y="3411"/>
                  </a:lnTo>
                  <a:lnTo>
                    <a:pt x="5295" y="3348"/>
                  </a:lnTo>
                  <a:lnTo>
                    <a:pt x="5232" y="3181"/>
                  </a:lnTo>
                  <a:lnTo>
                    <a:pt x="5357" y="3097"/>
                  </a:lnTo>
                  <a:lnTo>
                    <a:pt x="5567" y="3181"/>
                  </a:lnTo>
                  <a:lnTo>
                    <a:pt x="5776" y="3181"/>
                  </a:lnTo>
                  <a:lnTo>
                    <a:pt x="5943" y="2950"/>
                  </a:lnTo>
                  <a:lnTo>
                    <a:pt x="5943" y="2783"/>
                  </a:lnTo>
                  <a:lnTo>
                    <a:pt x="5818" y="2657"/>
                  </a:lnTo>
                  <a:lnTo>
                    <a:pt x="6069" y="2323"/>
                  </a:lnTo>
                  <a:lnTo>
                    <a:pt x="6048" y="2051"/>
                  </a:lnTo>
                  <a:lnTo>
                    <a:pt x="5818" y="1695"/>
                  </a:lnTo>
                  <a:lnTo>
                    <a:pt x="5901" y="1590"/>
                  </a:lnTo>
                  <a:lnTo>
                    <a:pt x="6027" y="1465"/>
                  </a:lnTo>
                  <a:lnTo>
                    <a:pt x="6173" y="1465"/>
                  </a:lnTo>
                  <a:lnTo>
                    <a:pt x="6299" y="1318"/>
                  </a:lnTo>
                  <a:lnTo>
                    <a:pt x="6487" y="1214"/>
                  </a:lnTo>
                  <a:lnTo>
                    <a:pt x="6613" y="1297"/>
                  </a:lnTo>
                  <a:lnTo>
                    <a:pt x="6801" y="1277"/>
                  </a:lnTo>
                  <a:lnTo>
                    <a:pt x="7199" y="1172"/>
                  </a:lnTo>
                  <a:lnTo>
                    <a:pt x="7450" y="1067"/>
                  </a:lnTo>
                  <a:lnTo>
                    <a:pt x="7596" y="879"/>
                  </a:lnTo>
                  <a:lnTo>
                    <a:pt x="7471" y="858"/>
                  </a:lnTo>
                  <a:lnTo>
                    <a:pt x="7659" y="691"/>
                  </a:lnTo>
                  <a:lnTo>
                    <a:pt x="7638" y="586"/>
                  </a:lnTo>
                  <a:lnTo>
                    <a:pt x="7387" y="586"/>
                  </a:lnTo>
                  <a:lnTo>
                    <a:pt x="7324" y="691"/>
                  </a:lnTo>
                  <a:lnTo>
                    <a:pt x="7094" y="732"/>
                  </a:lnTo>
                  <a:lnTo>
                    <a:pt x="7073" y="586"/>
                  </a:lnTo>
                  <a:lnTo>
                    <a:pt x="6906" y="649"/>
                  </a:lnTo>
                  <a:lnTo>
                    <a:pt x="6655" y="795"/>
                  </a:lnTo>
                  <a:lnTo>
                    <a:pt x="6571" y="858"/>
                  </a:lnTo>
                  <a:lnTo>
                    <a:pt x="6550" y="984"/>
                  </a:lnTo>
                  <a:lnTo>
                    <a:pt x="6424" y="1067"/>
                  </a:lnTo>
                  <a:lnTo>
                    <a:pt x="6257" y="1151"/>
                  </a:lnTo>
                  <a:lnTo>
                    <a:pt x="6236" y="1193"/>
                  </a:lnTo>
                  <a:lnTo>
                    <a:pt x="6132" y="1277"/>
                  </a:lnTo>
                  <a:lnTo>
                    <a:pt x="5985" y="1277"/>
                  </a:lnTo>
                  <a:lnTo>
                    <a:pt x="5880" y="1256"/>
                  </a:lnTo>
                  <a:lnTo>
                    <a:pt x="5880" y="1172"/>
                  </a:lnTo>
                  <a:lnTo>
                    <a:pt x="5776" y="1046"/>
                  </a:lnTo>
                  <a:lnTo>
                    <a:pt x="5776" y="837"/>
                  </a:lnTo>
                  <a:lnTo>
                    <a:pt x="5755" y="691"/>
                  </a:lnTo>
                  <a:lnTo>
                    <a:pt x="5776" y="565"/>
                  </a:lnTo>
                  <a:lnTo>
                    <a:pt x="5734" y="460"/>
                  </a:lnTo>
                  <a:lnTo>
                    <a:pt x="5629" y="460"/>
                  </a:lnTo>
                  <a:lnTo>
                    <a:pt x="5608" y="356"/>
                  </a:lnTo>
                  <a:lnTo>
                    <a:pt x="5629" y="209"/>
                  </a:lnTo>
                  <a:lnTo>
                    <a:pt x="5629" y="126"/>
                  </a:lnTo>
                  <a:lnTo>
                    <a:pt x="5525" y="63"/>
                  </a:lnTo>
                  <a:lnTo>
                    <a:pt x="542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70"/>
            <p:cNvSpPr/>
            <p:nvPr/>
          </p:nvSpPr>
          <p:spPr>
            <a:xfrm>
              <a:off x="3884115" y="2761763"/>
              <a:ext cx="113133" cy="67348"/>
            </a:xfrm>
            <a:custGeom>
              <a:avLst/>
              <a:gdLst/>
              <a:ahLst/>
              <a:cxnLst/>
              <a:rect l="l" t="t" r="r" b="b"/>
              <a:pathLst>
                <a:path w="9501" h="5922" extrusionOk="0">
                  <a:moveTo>
                    <a:pt x="5064" y="0"/>
                  </a:moveTo>
                  <a:lnTo>
                    <a:pt x="4960" y="84"/>
                  </a:lnTo>
                  <a:lnTo>
                    <a:pt x="5002" y="209"/>
                  </a:lnTo>
                  <a:lnTo>
                    <a:pt x="4855" y="230"/>
                  </a:lnTo>
                  <a:lnTo>
                    <a:pt x="4751" y="209"/>
                  </a:lnTo>
                  <a:lnTo>
                    <a:pt x="4730" y="209"/>
                  </a:lnTo>
                  <a:lnTo>
                    <a:pt x="4500" y="272"/>
                  </a:lnTo>
                  <a:lnTo>
                    <a:pt x="4332" y="293"/>
                  </a:lnTo>
                  <a:lnTo>
                    <a:pt x="4228" y="502"/>
                  </a:lnTo>
                  <a:lnTo>
                    <a:pt x="4228" y="712"/>
                  </a:lnTo>
                  <a:lnTo>
                    <a:pt x="4102" y="712"/>
                  </a:lnTo>
                  <a:lnTo>
                    <a:pt x="3997" y="628"/>
                  </a:lnTo>
                  <a:lnTo>
                    <a:pt x="3851" y="691"/>
                  </a:lnTo>
                  <a:lnTo>
                    <a:pt x="3746" y="607"/>
                  </a:lnTo>
                  <a:lnTo>
                    <a:pt x="3642" y="628"/>
                  </a:lnTo>
                  <a:lnTo>
                    <a:pt x="3537" y="753"/>
                  </a:lnTo>
                  <a:lnTo>
                    <a:pt x="3432" y="732"/>
                  </a:lnTo>
                  <a:lnTo>
                    <a:pt x="3391" y="607"/>
                  </a:lnTo>
                  <a:lnTo>
                    <a:pt x="3244" y="607"/>
                  </a:lnTo>
                  <a:lnTo>
                    <a:pt x="3056" y="712"/>
                  </a:lnTo>
                  <a:lnTo>
                    <a:pt x="2972" y="649"/>
                  </a:lnTo>
                  <a:lnTo>
                    <a:pt x="2805" y="628"/>
                  </a:lnTo>
                  <a:lnTo>
                    <a:pt x="2763" y="691"/>
                  </a:lnTo>
                  <a:lnTo>
                    <a:pt x="2700" y="691"/>
                  </a:lnTo>
                  <a:lnTo>
                    <a:pt x="2595" y="607"/>
                  </a:lnTo>
                  <a:lnTo>
                    <a:pt x="2386" y="691"/>
                  </a:lnTo>
                  <a:lnTo>
                    <a:pt x="2344" y="628"/>
                  </a:lnTo>
                  <a:lnTo>
                    <a:pt x="2219" y="544"/>
                  </a:lnTo>
                  <a:lnTo>
                    <a:pt x="1884" y="502"/>
                  </a:lnTo>
                  <a:lnTo>
                    <a:pt x="1759" y="419"/>
                  </a:lnTo>
                  <a:lnTo>
                    <a:pt x="1675" y="419"/>
                  </a:lnTo>
                  <a:lnTo>
                    <a:pt x="1570" y="523"/>
                  </a:lnTo>
                  <a:lnTo>
                    <a:pt x="1382" y="523"/>
                  </a:lnTo>
                  <a:lnTo>
                    <a:pt x="963" y="586"/>
                  </a:lnTo>
                  <a:lnTo>
                    <a:pt x="859" y="628"/>
                  </a:lnTo>
                  <a:lnTo>
                    <a:pt x="671" y="544"/>
                  </a:lnTo>
                  <a:lnTo>
                    <a:pt x="608" y="544"/>
                  </a:lnTo>
                  <a:lnTo>
                    <a:pt x="566" y="649"/>
                  </a:lnTo>
                  <a:lnTo>
                    <a:pt x="608" y="921"/>
                  </a:lnTo>
                  <a:lnTo>
                    <a:pt x="650" y="1004"/>
                  </a:lnTo>
                  <a:lnTo>
                    <a:pt x="733" y="1151"/>
                  </a:lnTo>
                  <a:lnTo>
                    <a:pt x="859" y="1235"/>
                  </a:lnTo>
                  <a:lnTo>
                    <a:pt x="817" y="1318"/>
                  </a:lnTo>
                  <a:lnTo>
                    <a:pt x="838" y="1381"/>
                  </a:lnTo>
                  <a:lnTo>
                    <a:pt x="880" y="1465"/>
                  </a:lnTo>
                  <a:lnTo>
                    <a:pt x="838" y="1653"/>
                  </a:lnTo>
                  <a:lnTo>
                    <a:pt x="754" y="1653"/>
                  </a:lnTo>
                  <a:lnTo>
                    <a:pt x="650" y="1737"/>
                  </a:lnTo>
                  <a:lnTo>
                    <a:pt x="629" y="1904"/>
                  </a:lnTo>
                  <a:lnTo>
                    <a:pt x="252" y="2302"/>
                  </a:lnTo>
                  <a:lnTo>
                    <a:pt x="294" y="2469"/>
                  </a:lnTo>
                  <a:lnTo>
                    <a:pt x="294" y="2637"/>
                  </a:lnTo>
                  <a:lnTo>
                    <a:pt x="147" y="2616"/>
                  </a:lnTo>
                  <a:lnTo>
                    <a:pt x="43" y="2888"/>
                  </a:lnTo>
                  <a:lnTo>
                    <a:pt x="22" y="3097"/>
                  </a:lnTo>
                  <a:lnTo>
                    <a:pt x="1" y="3097"/>
                  </a:lnTo>
                  <a:lnTo>
                    <a:pt x="126" y="3222"/>
                  </a:lnTo>
                  <a:lnTo>
                    <a:pt x="294" y="3327"/>
                  </a:lnTo>
                  <a:lnTo>
                    <a:pt x="315" y="3432"/>
                  </a:lnTo>
                  <a:lnTo>
                    <a:pt x="440" y="3432"/>
                  </a:lnTo>
                  <a:lnTo>
                    <a:pt x="524" y="3348"/>
                  </a:lnTo>
                  <a:lnTo>
                    <a:pt x="629" y="3348"/>
                  </a:lnTo>
                  <a:lnTo>
                    <a:pt x="838" y="3453"/>
                  </a:lnTo>
                  <a:lnTo>
                    <a:pt x="984" y="3473"/>
                  </a:lnTo>
                  <a:lnTo>
                    <a:pt x="1152" y="3536"/>
                  </a:lnTo>
                  <a:lnTo>
                    <a:pt x="1194" y="3641"/>
                  </a:lnTo>
                  <a:lnTo>
                    <a:pt x="1340" y="3683"/>
                  </a:lnTo>
                  <a:lnTo>
                    <a:pt x="1487" y="3641"/>
                  </a:lnTo>
                  <a:lnTo>
                    <a:pt x="1612" y="3641"/>
                  </a:lnTo>
                  <a:lnTo>
                    <a:pt x="1717" y="3515"/>
                  </a:lnTo>
                  <a:lnTo>
                    <a:pt x="2114" y="3453"/>
                  </a:lnTo>
                  <a:lnTo>
                    <a:pt x="2240" y="3369"/>
                  </a:lnTo>
                  <a:lnTo>
                    <a:pt x="2386" y="3348"/>
                  </a:lnTo>
                  <a:lnTo>
                    <a:pt x="2344" y="3201"/>
                  </a:lnTo>
                  <a:lnTo>
                    <a:pt x="2386" y="3139"/>
                  </a:lnTo>
                  <a:lnTo>
                    <a:pt x="2344" y="2992"/>
                  </a:lnTo>
                  <a:lnTo>
                    <a:pt x="2428" y="3013"/>
                  </a:lnTo>
                  <a:lnTo>
                    <a:pt x="2449" y="2992"/>
                  </a:lnTo>
                  <a:lnTo>
                    <a:pt x="2554" y="3034"/>
                  </a:lnTo>
                  <a:lnTo>
                    <a:pt x="2616" y="2992"/>
                  </a:lnTo>
                  <a:lnTo>
                    <a:pt x="2742" y="2992"/>
                  </a:lnTo>
                  <a:lnTo>
                    <a:pt x="2763" y="2929"/>
                  </a:lnTo>
                  <a:lnTo>
                    <a:pt x="2867" y="3055"/>
                  </a:lnTo>
                  <a:lnTo>
                    <a:pt x="3014" y="3055"/>
                  </a:lnTo>
                  <a:lnTo>
                    <a:pt x="3181" y="3243"/>
                  </a:lnTo>
                  <a:lnTo>
                    <a:pt x="3370" y="3243"/>
                  </a:lnTo>
                  <a:lnTo>
                    <a:pt x="3391" y="3201"/>
                  </a:lnTo>
                  <a:lnTo>
                    <a:pt x="3453" y="3201"/>
                  </a:lnTo>
                  <a:lnTo>
                    <a:pt x="3642" y="3369"/>
                  </a:lnTo>
                  <a:lnTo>
                    <a:pt x="3788" y="3453"/>
                  </a:lnTo>
                  <a:lnTo>
                    <a:pt x="3809" y="3641"/>
                  </a:lnTo>
                  <a:lnTo>
                    <a:pt x="3809" y="3787"/>
                  </a:lnTo>
                  <a:lnTo>
                    <a:pt x="3956" y="3850"/>
                  </a:lnTo>
                  <a:lnTo>
                    <a:pt x="3956" y="3892"/>
                  </a:lnTo>
                  <a:lnTo>
                    <a:pt x="4102" y="4038"/>
                  </a:lnTo>
                  <a:lnTo>
                    <a:pt x="4269" y="4143"/>
                  </a:lnTo>
                  <a:lnTo>
                    <a:pt x="4290" y="4248"/>
                  </a:lnTo>
                  <a:lnTo>
                    <a:pt x="4269" y="4352"/>
                  </a:lnTo>
                  <a:lnTo>
                    <a:pt x="4332" y="4457"/>
                  </a:lnTo>
                  <a:lnTo>
                    <a:pt x="4311" y="4499"/>
                  </a:lnTo>
                  <a:lnTo>
                    <a:pt x="4123" y="4499"/>
                  </a:lnTo>
                  <a:lnTo>
                    <a:pt x="4060" y="4415"/>
                  </a:lnTo>
                  <a:lnTo>
                    <a:pt x="3893" y="4478"/>
                  </a:lnTo>
                  <a:lnTo>
                    <a:pt x="3788" y="4478"/>
                  </a:lnTo>
                  <a:lnTo>
                    <a:pt x="3767" y="4687"/>
                  </a:lnTo>
                  <a:lnTo>
                    <a:pt x="3767" y="4834"/>
                  </a:lnTo>
                  <a:lnTo>
                    <a:pt x="3704" y="4813"/>
                  </a:lnTo>
                  <a:lnTo>
                    <a:pt x="3600" y="5022"/>
                  </a:lnTo>
                  <a:lnTo>
                    <a:pt x="3600" y="5126"/>
                  </a:lnTo>
                  <a:lnTo>
                    <a:pt x="3495" y="5106"/>
                  </a:lnTo>
                  <a:lnTo>
                    <a:pt x="3432" y="5147"/>
                  </a:lnTo>
                  <a:lnTo>
                    <a:pt x="3537" y="5315"/>
                  </a:lnTo>
                  <a:lnTo>
                    <a:pt x="3684" y="5357"/>
                  </a:lnTo>
                  <a:lnTo>
                    <a:pt x="3893" y="5357"/>
                  </a:lnTo>
                  <a:lnTo>
                    <a:pt x="3976" y="5294"/>
                  </a:lnTo>
                  <a:lnTo>
                    <a:pt x="4165" y="5294"/>
                  </a:lnTo>
                  <a:lnTo>
                    <a:pt x="4269" y="5357"/>
                  </a:lnTo>
                  <a:lnTo>
                    <a:pt x="4290" y="5252"/>
                  </a:lnTo>
                  <a:lnTo>
                    <a:pt x="4228" y="5189"/>
                  </a:lnTo>
                  <a:lnTo>
                    <a:pt x="4228" y="5106"/>
                  </a:lnTo>
                  <a:lnTo>
                    <a:pt x="4228" y="5022"/>
                  </a:lnTo>
                  <a:lnTo>
                    <a:pt x="4290" y="5106"/>
                  </a:lnTo>
                  <a:lnTo>
                    <a:pt x="4374" y="5106"/>
                  </a:lnTo>
                  <a:lnTo>
                    <a:pt x="4583" y="4834"/>
                  </a:lnTo>
                  <a:lnTo>
                    <a:pt x="4541" y="4771"/>
                  </a:lnTo>
                  <a:lnTo>
                    <a:pt x="4604" y="4771"/>
                  </a:lnTo>
                  <a:lnTo>
                    <a:pt x="4730" y="4603"/>
                  </a:lnTo>
                  <a:lnTo>
                    <a:pt x="4730" y="4478"/>
                  </a:lnTo>
                  <a:lnTo>
                    <a:pt x="4813" y="4394"/>
                  </a:lnTo>
                  <a:lnTo>
                    <a:pt x="4939" y="4394"/>
                  </a:lnTo>
                  <a:lnTo>
                    <a:pt x="5064" y="4269"/>
                  </a:lnTo>
                  <a:lnTo>
                    <a:pt x="5127" y="4310"/>
                  </a:lnTo>
                  <a:lnTo>
                    <a:pt x="5127" y="4352"/>
                  </a:lnTo>
                  <a:lnTo>
                    <a:pt x="5232" y="4352"/>
                  </a:lnTo>
                  <a:lnTo>
                    <a:pt x="5274" y="4289"/>
                  </a:lnTo>
                  <a:lnTo>
                    <a:pt x="5336" y="4206"/>
                  </a:lnTo>
                  <a:lnTo>
                    <a:pt x="5357" y="4269"/>
                  </a:lnTo>
                  <a:lnTo>
                    <a:pt x="5441" y="4310"/>
                  </a:lnTo>
                  <a:lnTo>
                    <a:pt x="5525" y="4352"/>
                  </a:lnTo>
                  <a:lnTo>
                    <a:pt x="5692" y="4310"/>
                  </a:lnTo>
                  <a:lnTo>
                    <a:pt x="5567" y="4373"/>
                  </a:lnTo>
                  <a:lnTo>
                    <a:pt x="5483" y="4415"/>
                  </a:lnTo>
                  <a:lnTo>
                    <a:pt x="5378" y="4394"/>
                  </a:lnTo>
                  <a:lnTo>
                    <a:pt x="5211" y="4415"/>
                  </a:lnTo>
                  <a:lnTo>
                    <a:pt x="5064" y="4415"/>
                  </a:lnTo>
                  <a:lnTo>
                    <a:pt x="5127" y="4478"/>
                  </a:lnTo>
                  <a:lnTo>
                    <a:pt x="5336" y="4478"/>
                  </a:lnTo>
                  <a:lnTo>
                    <a:pt x="5483" y="4561"/>
                  </a:lnTo>
                  <a:lnTo>
                    <a:pt x="5462" y="4582"/>
                  </a:lnTo>
                  <a:lnTo>
                    <a:pt x="5420" y="4624"/>
                  </a:lnTo>
                  <a:lnTo>
                    <a:pt x="5483" y="4708"/>
                  </a:lnTo>
                  <a:lnTo>
                    <a:pt x="5567" y="4708"/>
                  </a:lnTo>
                  <a:lnTo>
                    <a:pt x="5671" y="4771"/>
                  </a:lnTo>
                  <a:lnTo>
                    <a:pt x="5797" y="4708"/>
                  </a:lnTo>
                  <a:lnTo>
                    <a:pt x="5943" y="4687"/>
                  </a:lnTo>
                  <a:lnTo>
                    <a:pt x="6069" y="4729"/>
                  </a:lnTo>
                  <a:lnTo>
                    <a:pt x="6173" y="4792"/>
                  </a:lnTo>
                  <a:lnTo>
                    <a:pt x="6194" y="4708"/>
                  </a:lnTo>
                  <a:lnTo>
                    <a:pt x="6257" y="4729"/>
                  </a:lnTo>
                  <a:lnTo>
                    <a:pt x="6278" y="4875"/>
                  </a:lnTo>
                  <a:lnTo>
                    <a:pt x="6362" y="4938"/>
                  </a:lnTo>
                  <a:lnTo>
                    <a:pt x="6299" y="4980"/>
                  </a:lnTo>
                  <a:lnTo>
                    <a:pt x="6111" y="5022"/>
                  </a:lnTo>
                  <a:lnTo>
                    <a:pt x="5943" y="5126"/>
                  </a:lnTo>
                  <a:lnTo>
                    <a:pt x="5797" y="5315"/>
                  </a:lnTo>
                  <a:lnTo>
                    <a:pt x="5901" y="5357"/>
                  </a:lnTo>
                  <a:lnTo>
                    <a:pt x="5985" y="5294"/>
                  </a:lnTo>
                  <a:lnTo>
                    <a:pt x="6111" y="5357"/>
                  </a:lnTo>
                  <a:lnTo>
                    <a:pt x="6173" y="5336"/>
                  </a:lnTo>
                  <a:lnTo>
                    <a:pt x="6362" y="5503"/>
                  </a:lnTo>
                  <a:lnTo>
                    <a:pt x="6383" y="5566"/>
                  </a:lnTo>
                  <a:lnTo>
                    <a:pt x="6299" y="5775"/>
                  </a:lnTo>
                  <a:lnTo>
                    <a:pt x="6278" y="5838"/>
                  </a:lnTo>
                  <a:lnTo>
                    <a:pt x="6383" y="5922"/>
                  </a:lnTo>
                  <a:lnTo>
                    <a:pt x="6592" y="5922"/>
                  </a:lnTo>
                  <a:lnTo>
                    <a:pt x="6780" y="5817"/>
                  </a:lnTo>
                  <a:lnTo>
                    <a:pt x="7031" y="5629"/>
                  </a:lnTo>
                  <a:lnTo>
                    <a:pt x="7220" y="5629"/>
                  </a:lnTo>
                  <a:lnTo>
                    <a:pt x="7324" y="5503"/>
                  </a:lnTo>
                  <a:lnTo>
                    <a:pt x="7450" y="5419"/>
                  </a:lnTo>
                  <a:lnTo>
                    <a:pt x="7680" y="5440"/>
                  </a:lnTo>
                  <a:lnTo>
                    <a:pt x="7889" y="5440"/>
                  </a:lnTo>
                  <a:lnTo>
                    <a:pt x="7952" y="5336"/>
                  </a:lnTo>
                  <a:lnTo>
                    <a:pt x="7889" y="5231"/>
                  </a:lnTo>
                  <a:lnTo>
                    <a:pt x="7952" y="5210"/>
                  </a:lnTo>
                  <a:lnTo>
                    <a:pt x="7994" y="5126"/>
                  </a:lnTo>
                  <a:lnTo>
                    <a:pt x="7847" y="5106"/>
                  </a:lnTo>
                  <a:lnTo>
                    <a:pt x="7659" y="5126"/>
                  </a:lnTo>
                  <a:lnTo>
                    <a:pt x="7638" y="5252"/>
                  </a:lnTo>
                  <a:lnTo>
                    <a:pt x="7513" y="5189"/>
                  </a:lnTo>
                  <a:lnTo>
                    <a:pt x="7450" y="5189"/>
                  </a:lnTo>
                  <a:lnTo>
                    <a:pt x="7345" y="5294"/>
                  </a:lnTo>
                  <a:lnTo>
                    <a:pt x="7303" y="5252"/>
                  </a:lnTo>
                  <a:lnTo>
                    <a:pt x="7010" y="4938"/>
                  </a:lnTo>
                  <a:lnTo>
                    <a:pt x="6948" y="4813"/>
                  </a:lnTo>
                  <a:lnTo>
                    <a:pt x="6885" y="4687"/>
                  </a:lnTo>
                  <a:lnTo>
                    <a:pt x="6822" y="4708"/>
                  </a:lnTo>
                  <a:lnTo>
                    <a:pt x="6885" y="4875"/>
                  </a:lnTo>
                  <a:lnTo>
                    <a:pt x="7094" y="5106"/>
                  </a:lnTo>
                  <a:lnTo>
                    <a:pt x="7261" y="5294"/>
                  </a:lnTo>
                  <a:lnTo>
                    <a:pt x="7220" y="5315"/>
                  </a:lnTo>
                  <a:lnTo>
                    <a:pt x="7094" y="5294"/>
                  </a:lnTo>
                  <a:lnTo>
                    <a:pt x="7031" y="5210"/>
                  </a:lnTo>
                  <a:lnTo>
                    <a:pt x="7010" y="5085"/>
                  </a:lnTo>
                  <a:lnTo>
                    <a:pt x="6927" y="5043"/>
                  </a:lnTo>
                  <a:lnTo>
                    <a:pt x="6885" y="5106"/>
                  </a:lnTo>
                  <a:lnTo>
                    <a:pt x="6885" y="5022"/>
                  </a:lnTo>
                  <a:lnTo>
                    <a:pt x="6822" y="5022"/>
                  </a:lnTo>
                  <a:lnTo>
                    <a:pt x="6780" y="5043"/>
                  </a:lnTo>
                  <a:lnTo>
                    <a:pt x="6780" y="5001"/>
                  </a:lnTo>
                  <a:lnTo>
                    <a:pt x="6822" y="4917"/>
                  </a:lnTo>
                  <a:lnTo>
                    <a:pt x="6801" y="4875"/>
                  </a:lnTo>
                  <a:lnTo>
                    <a:pt x="6717" y="4896"/>
                  </a:lnTo>
                  <a:lnTo>
                    <a:pt x="6676" y="4834"/>
                  </a:lnTo>
                  <a:lnTo>
                    <a:pt x="6592" y="4771"/>
                  </a:lnTo>
                  <a:lnTo>
                    <a:pt x="6404" y="4792"/>
                  </a:lnTo>
                  <a:lnTo>
                    <a:pt x="6320" y="4729"/>
                  </a:lnTo>
                  <a:lnTo>
                    <a:pt x="6362" y="4687"/>
                  </a:lnTo>
                  <a:lnTo>
                    <a:pt x="6487" y="4708"/>
                  </a:lnTo>
                  <a:lnTo>
                    <a:pt x="6529" y="4624"/>
                  </a:lnTo>
                  <a:lnTo>
                    <a:pt x="6634" y="4708"/>
                  </a:lnTo>
                  <a:lnTo>
                    <a:pt x="6738" y="4708"/>
                  </a:lnTo>
                  <a:lnTo>
                    <a:pt x="6780" y="4624"/>
                  </a:lnTo>
                  <a:lnTo>
                    <a:pt x="6885" y="4603"/>
                  </a:lnTo>
                  <a:lnTo>
                    <a:pt x="7052" y="4415"/>
                  </a:lnTo>
                  <a:lnTo>
                    <a:pt x="7052" y="4373"/>
                  </a:lnTo>
                  <a:lnTo>
                    <a:pt x="7136" y="4394"/>
                  </a:lnTo>
                  <a:lnTo>
                    <a:pt x="7136" y="4457"/>
                  </a:lnTo>
                  <a:lnTo>
                    <a:pt x="7031" y="4582"/>
                  </a:lnTo>
                  <a:lnTo>
                    <a:pt x="6989" y="4603"/>
                  </a:lnTo>
                  <a:lnTo>
                    <a:pt x="7010" y="4666"/>
                  </a:lnTo>
                  <a:lnTo>
                    <a:pt x="7094" y="4624"/>
                  </a:lnTo>
                  <a:lnTo>
                    <a:pt x="7220" y="4457"/>
                  </a:lnTo>
                  <a:lnTo>
                    <a:pt x="7241" y="4373"/>
                  </a:lnTo>
                  <a:lnTo>
                    <a:pt x="7157" y="4289"/>
                  </a:lnTo>
                  <a:lnTo>
                    <a:pt x="7136" y="4248"/>
                  </a:lnTo>
                  <a:lnTo>
                    <a:pt x="7199" y="4206"/>
                  </a:lnTo>
                  <a:lnTo>
                    <a:pt x="7261" y="4352"/>
                  </a:lnTo>
                  <a:lnTo>
                    <a:pt x="7345" y="4373"/>
                  </a:lnTo>
                  <a:lnTo>
                    <a:pt x="7450" y="4289"/>
                  </a:lnTo>
                  <a:lnTo>
                    <a:pt x="7617" y="4310"/>
                  </a:lnTo>
                  <a:lnTo>
                    <a:pt x="7722" y="4248"/>
                  </a:lnTo>
                  <a:lnTo>
                    <a:pt x="7868" y="4248"/>
                  </a:lnTo>
                  <a:lnTo>
                    <a:pt x="7973" y="4101"/>
                  </a:lnTo>
                  <a:lnTo>
                    <a:pt x="8057" y="4038"/>
                  </a:lnTo>
                  <a:lnTo>
                    <a:pt x="8182" y="4038"/>
                  </a:lnTo>
                  <a:lnTo>
                    <a:pt x="8203" y="3934"/>
                  </a:lnTo>
                  <a:lnTo>
                    <a:pt x="8287" y="3871"/>
                  </a:lnTo>
                  <a:lnTo>
                    <a:pt x="8454" y="3871"/>
                  </a:lnTo>
                  <a:lnTo>
                    <a:pt x="8580" y="3829"/>
                  </a:lnTo>
                  <a:lnTo>
                    <a:pt x="8663" y="3829"/>
                  </a:lnTo>
                  <a:lnTo>
                    <a:pt x="8663" y="3892"/>
                  </a:lnTo>
                  <a:lnTo>
                    <a:pt x="8768" y="3850"/>
                  </a:lnTo>
                  <a:lnTo>
                    <a:pt x="8789" y="3578"/>
                  </a:lnTo>
                  <a:lnTo>
                    <a:pt x="8873" y="3557"/>
                  </a:lnTo>
                  <a:lnTo>
                    <a:pt x="8998" y="3348"/>
                  </a:lnTo>
                  <a:lnTo>
                    <a:pt x="9291" y="3327"/>
                  </a:lnTo>
                  <a:lnTo>
                    <a:pt x="9396" y="3243"/>
                  </a:lnTo>
                  <a:lnTo>
                    <a:pt x="9354" y="3118"/>
                  </a:lnTo>
                  <a:lnTo>
                    <a:pt x="9438" y="2909"/>
                  </a:lnTo>
                  <a:lnTo>
                    <a:pt x="9417" y="2720"/>
                  </a:lnTo>
                  <a:lnTo>
                    <a:pt x="9228" y="2616"/>
                  </a:lnTo>
                  <a:lnTo>
                    <a:pt x="9291" y="2365"/>
                  </a:lnTo>
                  <a:lnTo>
                    <a:pt x="9396" y="2323"/>
                  </a:lnTo>
                  <a:lnTo>
                    <a:pt x="9500" y="2197"/>
                  </a:lnTo>
                  <a:lnTo>
                    <a:pt x="9500" y="2072"/>
                  </a:lnTo>
                  <a:lnTo>
                    <a:pt x="9417" y="2009"/>
                  </a:lnTo>
                  <a:lnTo>
                    <a:pt x="9354" y="1883"/>
                  </a:lnTo>
                  <a:lnTo>
                    <a:pt x="9291" y="1967"/>
                  </a:lnTo>
                  <a:lnTo>
                    <a:pt x="9103" y="1946"/>
                  </a:lnTo>
                  <a:lnTo>
                    <a:pt x="8935" y="1841"/>
                  </a:lnTo>
                  <a:lnTo>
                    <a:pt x="8810" y="1862"/>
                  </a:lnTo>
                  <a:lnTo>
                    <a:pt x="8705" y="1800"/>
                  </a:lnTo>
                  <a:lnTo>
                    <a:pt x="8559" y="1779"/>
                  </a:lnTo>
                  <a:lnTo>
                    <a:pt x="8349" y="1758"/>
                  </a:lnTo>
                  <a:lnTo>
                    <a:pt x="8266" y="1841"/>
                  </a:lnTo>
                  <a:lnTo>
                    <a:pt x="8203" y="1695"/>
                  </a:lnTo>
                  <a:lnTo>
                    <a:pt x="8057" y="1590"/>
                  </a:lnTo>
                  <a:lnTo>
                    <a:pt x="7931" y="1318"/>
                  </a:lnTo>
                  <a:lnTo>
                    <a:pt x="7826" y="1339"/>
                  </a:lnTo>
                  <a:lnTo>
                    <a:pt x="7638" y="1465"/>
                  </a:lnTo>
                  <a:lnTo>
                    <a:pt x="7513" y="1444"/>
                  </a:lnTo>
                  <a:lnTo>
                    <a:pt x="7366" y="1486"/>
                  </a:lnTo>
                  <a:lnTo>
                    <a:pt x="7220" y="1423"/>
                  </a:lnTo>
                  <a:lnTo>
                    <a:pt x="7115" y="1528"/>
                  </a:lnTo>
                  <a:lnTo>
                    <a:pt x="6843" y="1256"/>
                  </a:lnTo>
                  <a:lnTo>
                    <a:pt x="6780" y="1067"/>
                  </a:lnTo>
                  <a:lnTo>
                    <a:pt x="6780" y="921"/>
                  </a:lnTo>
                  <a:lnTo>
                    <a:pt x="6676" y="921"/>
                  </a:lnTo>
                  <a:lnTo>
                    <a:pt x="6676" y="795"/>
                  </a:lnTo>
                  <a:lnTo>
                    <a:pt x="6529" y="691"/>
                  </a:lnTo>
                  <a:lnTo>
                    <a:pt x="6215" y="732"/>
                  </a:lnTo>
                  <a:lnTo>
                    <a:pt x="6069" y="523"/>
                  </a:lnTo>
                  <a:lnTo>
                    <a:pt x="6111" y="398"/>
                  </a:lnTo>
                  <a:lnTo>
                    <a:pt x="6006" y="293"/>
                  </a:lnTo>
                  <a:lnTo>
                    <a:pt x="5901" y="21"/>
                  </a:lnTo>
                  <a:lnTo>
                    <a:pt x="5776" y="21"/>
                  </a:lnTo>
                  <a:lnTo>
                    <a:pt x="5650" y="105"/>
                  </a:lnTo>
                  <a:lnTo>
                    <a:pt x="5357" y="105"/>
                  </a:lnTo>
                  <a:lnTo>
                    <a:pt x="506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70"/>
            <p:cNvSpPr/>
            <p:nvPr/>
          </p:nvSpPr>
          <p:spPr>
            <a:xfrm>
              <a:off x="3912027" y="2795073"/>
              <a:ext cx="23684" cy="25236"/>
            </a:xfrm>
            <a:custGeom>
              <a:avLst/>
              <a:gdLst/>
              <a:ahLst/>
              <a:cxnLst/>
              <a:rect l="l" t="t" r="r" b="b"/>
              <a:pathLst>
                <a:path w="1989" h="2219" extrusionOk="0">
                  <a:moveTo>
                    <a:pt x="419" y="0"/>
                  </a:moveTo>
                  <a:lnTo>
                    <a:pt x="398" y="63"/>
                  </a:lnTo>
                  <a:lnTo>
                    <a:pt x="272" y="63"/>
                  </a:lnTo>
                  <a:lnTo>
                    <a:pt x="210" y="105"/>
                  </a:lnTo>
                  <a:lnTo>
                    <a:pt x="105" y="63"/>
                  </a:lnTo>
                  <a:lnTo>
                    <a:pt x="84" y="84"/>
                  </a:lnTo>
                  <a:lnTo>
                    <a:pt x="0" y="63"/>
                  </a:lnTo>
                  <a:lnTo>
                    <a:pt x="42" y="210"/>
                  </a:lnTo>
                  <a:lnTo>
                    <a:pt x="0" y="272"/>
                  </a:lnTo>
                  <a:lnTo>
                    <a:pt x="42" y="419"/>
                  </a:lnTo>
                  <a:lnTo>
                    <a:pt x="251" y="377"/>
                  </a:lnTo>
                  <a:lnTo>
                    <a:pt x="314" y="628"/>
                  </a:lnTo>
                  <a:lnTo>
                    <a:pt x="565" y="837"/>
                  </a:lnTo>
                  <a:lnTo>
                    <a:pt x="586" y="942"/>
                  </a:lnTo>
                  <a:lnTo>
                    <a:pt x="900" y="1214"/>
                  </a:lnTo>
                  <a:lnTo>
                    <a:pt x="921" y="1360"/>
                  </a:lnTo>
                  <a:lnTo>
                    <a:pt x="1026" y="1528"/>
                  </a:lnTo>
                  <a:lnTo>
                    <a:pt x="1005" y="2072"/>
                  </a:lnTo>
                  <a:lnTo>
                    <a:pt x="1088" y="2218"/>
                  </a:lnTo>
                  <a:lnTo>
                    <a:pt x="1151" y="2177"/>
                  </a:lnTo>
                  <a:lnTo>
                    <a:pt x="1256" y="2197"/>
                  </a:lnTo>
                  <a:lnTo>
                    <a:pt x="1256" y="2093"/>
                  </a:lnTo>
                  <a:lnTo>
                    <a:pt x="1360" y="1884"/>
                  </a:lnTo>
                  <a:lnTo>
                    <a:pt x="1423" y="1905"/>
                  </a:lnTo>
                  <a:lnTo>
                    <a:pt x="1423" y="1758"/>
                  </a:lnTo>
                  <a:lnTo>
                    <a:pt x="1444" y="1549"/>
                  </a:lnTo>
                  <a:lnTo>
                    <a:pt x="1549" y="1549"/>
                  </a:lnTo>
                  <a:lnTo>
                    <a:pt x="1716" y="1486"/>
                  </a:lnTo>
                  <a:lnTo>
                    <a:pt x="1779" y="1570"/>
                  </a:lnTo>
                  <a:lnTo>
                    <a:pt x="1967" y="1570"/>
                  </a:lnTo>
                  <a:lnTo>
                    <a:pt x="1988" y="1528"/>
                  </a:lnTo>
                  <a:lnTo>
                    <a:pt x="1925" y="1423"/>
                  </a:lnTo>
                  <a:lnTo>
                    <a:pt x="1946" y="1319"/>
                  </a:lnTo>
                  <a:lnTo>
                    <a:pt x="1925" y="1214"/>
                  </a:lnTo>
                  <a:lnTo>
                    <a:pt x="1758" y="1109"/>
                  </a:lnTo>
                  <a:lnTo>
                    <a:pt x="1612" y="963"/>
                  </a:lnTo>
                  <a:lnTo>
                    <a:pt x="1612" y="921"/>
                  </a:lnTo>
                  <a:lnTo>
                    <a:pt x="1465" y="858"/>
                  </a:lnTo>
                  <a:lnTo>
                    <a:pt x="1465" y="712"/>
                  </a:lnTo>
                  <a:lnTo>
                    <a:pt x="1444" y="524"/>
                  </a:lnTo>
                  <a:lnTo>
                    <a:pt x="1298" y="440"/>
                  </a:lnTo>
                  <a:lnTo>
                    <a:pt x="1109" y="272"/>
                  </a:lnTo>
                  <a:lnTo>
                    <a:pt x="1047" y="272"/>
                  </a:lnTo>
                  <a:lnTo>
                    <a:pt x="1026" y="314"/>
                  </a:lnTo>
                  <a:lnTo>
                    <a:pt x="837" y="314"/>
                  </a:lnTo>
                  <a:lnTo>
                    <a:pt x="670" y="126"/>
                  </a:lnTo>
                  <a:lnTo>
                    <a:pt x="523" y="126"/>
                  </a:lnTo>
                  <a:lnTo>
                    <a:pt x="41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70"/>
            <p:cNvSpPr/>
            <p:nvPr/>
          </p:nvSpPr>
          <p:spPr>
            <a:xfrm>
              <a:off x="3874161" y="2799361"/>
              <a:ext cx="60800" cy="37131"/>
            </a:xfrm>
            <a:custGeom>
              <a:avLst/>
              <a:gdLst/>
              <a:ahLst/>
              <a:cxnLst/>
              <a:rect l="l" t="t" r="r" b="b"/>
              <a:pathLst>
                <a:path w="5106" h="3265" extrusionOk="0">
                  <a:moveTo>
                    <a:pt x="3431" y="0"/>
                  </a:moveTo>
                  <a:lnTo>
                    <a:pt x="3076" y="63"/>
                  </a:lnTo>
                  <a:lnTo>
                    <a:pt x="2950" y="147"/>
                  </a:lnTo>
                  <a:lnTo>
                    <a:pt x="2553" y="209"/>
                  </a:lnTo>
                  <a:lnTo>
                    <a:pt x="2448" y="335"/>
                  </a:lnTo>
                  <a:lnTo>
                    <a:pt x="2323" y="335"/>
                  </a:lnTo>
                  <a:lnTo>
                    <a:pt x="2176" y="377"/>
                  </a:lnTo>
                  <a:lnTo>
                    <a:pt x="2030" y="335"/>
                  </a:lnTo>
                  <a:lnTo>
                    <a:pt x="1988" y="230"/>
                  </a:lnTo>
                  <a:lnTo>
                    <a:pt x="1820" y="167"/>
                  </a:lnTo>
                  <a:lnTo>
                    <a:pt x="1674" y="147"/>
                  </a:lnTo>
                  <a:lnTo>
                    <a:pt x="1465" y="42"/>
                  </a:lnTo>
                  <a:lnTo>
                    <a:pt x="1360" y="42"/>
                  </a:lnTo>
                  <a:lnTo>
                    <a:pt x="1276" y="126"/>
                  </a:lnTo>
                  <a:lnTo>
                    <a:pt x="1151" y="126"/>
                  </a:lnTo>
                  <a:lnTo>
                    <a:pt x="1172" y="147"/>
                  </a:lnTo>
                  <a:lnTo>
                    <a:pt x="1130" y="272"/>
                  </a:lnTo>
                  <a:lnTo>
                    <a:pt x="962" y="314"/>
                  </a:lnTo>
                  <a:lnTo>
                    <a:pt x="858" y="544"/>
                  </a:lnTo>
                  <a:lnTo>
                    <a:pt x="732" y="879"/>
                  </a:lnTo>
                  <a:lnTo>
                    <a:pt x="523" y="1193"/>
                  </a:lnTo>
                  <a:lnTo>
                    <a:pt x="544" y="1297"/>
                  </a:lnTo>
                  <a:lnTo>
                    <a:pt x="439" y="1402"/>
                  </a:lnTo>
                  <a:lnTo>
                    <a:pt x="293" y="1381"/>
                  </a:lnTo>
                  <a:lnTo>
                    <a:pt x="230" y="1486"/>
                  </a:lnTo>
                  <a:lnTo>
                    <a:pt x="126" y="1507"/>
                  </a:lnTo>
                  <a:lnTo>
                    <a:pt x="0" y="1632"/>
                  </a:lnTo>
                  <a:lnTo>
                    <a:pt x="126" y="1674"/>
                  </a:lnTo>
                  <a:lnTo>
                    <a:pt x="146" y="1737"/>
                  </a:lnTo>
                  <a:lnTo>
                    <a:pt x="335" y="1946"/>
                  </a:lnTo>
                  <a:lnTo>
                    <a:pt x="356" y="2051"/>
                  </a:lnTo>
                  <a:lnTo>
                    <a:pt x="523" y="2134"/>
                  </a:lnTo>
                  <a:lnTo>
                    <a:pt x="670" y="2260"/>
                  </a:lnTo>
                  <a:lnTo>
                    <a:pt x="607" y="2406"/>
                  </a:lnTo>
                  <a:lnTo>
                    <a:pt x="628" y="2448"/>
                  </a:lnTo>
                  <a:lnTo>
                    <a:pt x="837" y="2532"/>
                  </a:lnTo>
                  <a:lnTo>
                    <a:pt x="879" y="2616"/>
                  </a:lnTo>
                  <a:lnTo>
                    <a:pt x="983" y="2574"/>
                  </a:lnTo>
                  <a:lnTo>
                    <a:pt x="1088" y="2657"/>
                  </a:lnTo>
                  <a:lnTo>
                    <a:pt x="1172" y="2532"/>
                  </a:lnTo>
                  <a:lnTo>
                    <a:pt x="1381" y="2553"/>
                  </a:lnTo>
                  <a:lnTo>
                    <a:pt x="1276" y="2678"/>
                  </a:lnTo>
                  <a:lnTo>
                    <a:pt x="1297" y="2762"/>
                  </a:lnTo>
                  <a:lnTo>
                    <a:pt x="1339" y="2888"/>
                  </a:lnTo>
                  <a:lnTo>
                    <a:pt x="1486" y="2888"/>
                  </a:lnTo>
                  <a:lnTo>
                    <a:pt x="1569" y="2971"/>
                  </a:lnTo>
                  <a:lnTo>
                    <a:pt x="1569" y="3055"/>
                  </a:lnTo>
                  <a:lnTo>
                    <a:pt x="1507" y="3097"/>
                  </a:lnTo>
                  <a:lnTo>
                    <a:pt x="1590" y="3201"/>
                  </a:lnTo>
                  <a:lnTo>
                    <a:pt x="1716" y="3139"/>
                  </a:lnTo>
                  <a:lnTo>
                    <a:pt x="1883" y="3139"/>
                  </a:lnTo>
                  <a:lnTo>
                    <a:pt x="1925" y="3201"/>
                  </a:lnTo>
                  <a:lnTo>
                    <a:pt x="1988" y="3180"/>
                  </a:lnTo>
                  <a:lnTo>
                    <a:pt x="2197" y="3264"/>
                  </a:lnTo>
                  <a:lnTo>
                    <a:pt x="2343" y="3180"/>
                  </a:lnTo>
                  <a:lnTo>
                    <a:pt x="2490" y="3201"/>
                  </a:lnTo>
                  <a:lnTo>
                    <a:pt x="2553" y="3160"/>
                  </a:lnTo>
                  <a:lnTo>
                    <a:pt x="2699" y="3201"/>
                  </a:lnTo>
                  <a:lnTo>
                    <a:pt x="2804" y="3201"/>
                  </a:lnTo>
                  <a:lnTo>
                    <a:pt x="3013" y="3243"/>
                  </a:lnTo>
                  <a:lnTo>
                    <a:pt x="3076" y="3180"/>
                  </a:lnTo>
                  <a:lnTo>
                    <a:pt x="3222" y="3139"/>
                  </a:lnTo>
                  <a:lnTo>
                    <a:pt x="3264" y="3055"/>
                  </a:lnTo>
                  <a:lnTo>
                    <a:pt x="3599" y="2888"/>
                  </a:lnTo>
                  <a:lnTo>
                    <a:pt x="3766" y="2867"/>
                  </a:lnTo>
                  <a:lnTo>
                    <a:pt x="3955" y="2888"/>
                  </a:lnTo>
                  <a:lnTo>
                    <a:pt x="4122" y="2971"/>
                  </a:lnTo>
                  <a:lnTo>
                    <a:pt x="4185" y="3034"/>
                  </a:lnTo>
                  <a:lnTo>
                    <a:pt x="4289" y="2992"/>
                  </a:lnTo>
                  <a:lnTo>
                    <a:pt x="4436" y="3055"/>
                  </a:lnTo>
                  <a:lnTo>
                    <a:pt x="4478" y="3139"/>
                  </a:lnTo>
                  <a:lnTo>
                    <a:pt x="4603" y="3139"/>
                  </a:lnTo>
                  <a:lnTo>
                    <a:pt x="4582" y="2992"/>
                  </a:lnTo>
                  <a:lnTo>
                    <a:pt x="4624" y="2888"/>
                  </a:lnTo>
                  <a:lnTo>
                    <a:pt x="4624" y="2720"/>
                  </a:lnTo>
                  <a:lnTo>
                    <a:pt x="4603" y="2636"/>
                  </a:lnTo>
                  <a:lnTo>
                    <a:pt x="4645" y="2553"/>
                  </a:lnTo>
                  <a:lnTo>
                    <a:pt x="4708" y="2427"/>
                  </a:lnTo>
                  <a:lnTo>
                    <a:pt x="4896" y="2427"/>
                  </a:lnTo>
                  <a:lnTo>
                    <a:pt x="5022" y="2406"/>
                  </a:lnTo>
                  <a:lnTo>
                    <a:pt x="5105" y="2239"/>
                  </a:lnTo>
                  <a:lnTo>
                    <a:pt x="5105" y="2155"/>
                  </a:lnTo>
                  <a:lnTo>
                    <a:pt x="5043" y="2113"/>
                  </a:lnTo>
                  <a:lnTo>
                    <a:pt x="5105" y="2051"/>
                  </a:lnTo>
                  <a:lnTo>
                    <a:pt x="5001" y="1988"/>
                  </a:lnTo>
                  <a:lnTo>
                    <a:pt x="4812" y="1988"/>
                  </a:lnTo>
                  <a:lnTo>
                    <a:pt x="4729" y="2051"/>
                  </a:lnTo>
                  <a:lnTo>
                    <a:pt x="4520" y="2051"/>
                  </a:lnTo>
                  <a:lnTo>
                    <a:pt x="4373" y="2009"/>
                  </a:lnTo>
                  <a:lnTo>
                    <a:pt x="4268" y="1841"/>
                  </a:lnTo>
                  <a:lnTo>
                    <a:pt x="4185" y="1695"/>
                  </a:lnTo>
                  <a:lnTo>
                    <a:pt x="4206" y="1151"/>
                  </a:lnTo>
                  <a:lnTo>
                    <a:pt x="4101" y="983"/>
                  </a:lnTo>
                  <a:lnTo>
                    <a:pt x="4080" y="837"/>
                  </a:lnTo>
                  <a:lnTo>
                    <a:pt x="3766" y="565"/>
                  </a:lnTo>
                  <a:lnTo>
                    <a:pt x="3745" y="460"/>
                  </a:lnTo>
                  <a:lnTo>
                    <a:pt x="3494" y="251"/>
                  </a:lnTo>
                  <a:lnTo>
                    <a:pt x="34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70"/>
            <p:cNvSpPr/>
            <p:nvPr/>
          </p:nvSpPr>
          <p:spPr>
            <a:xfrm>
              <a:off x="3889355" y="2831954"/>
              <a:ext cx="39878" cy="24041"/>
            </a:xfrm>
            <a:custGeom>
              <a:avLst/>
              <a:gdLst/>
              <a:ahLst/>
              <a:cxnLst/>
              <a:rect l="l" t="t" r="r" b="b"/>
              <a:pathLst>
                <a:path w="3349" h="2114" extrusionOk="0">
                  <a:moveTo>
                    <a:pt x="2490" y="1"/>
                  </a:moveTo>
                  <a:lnTo>
                    <a:pt x="2323" y="22"/>
                  </a:lnTo>
                  <a:lnTo>
                    <a:pt x="1988" y="189"/>
                  </a:lnTo>
                  <a:lnTo>
                    <a:pt x="1946" y="273"/>
                  </a:lnTo>
                  <a:lnTo>
                    <a:pt x="1800" y="314"/>
                  </a:lnTo>
                  <a:lnTo>
                    <a:pt x="1737" y="377"/>
                  </a:lnTo>
                  <a:lnTo>
                    <a:pt x="1528" y="335"/>
                  </a:lnTo>
                  <a:lnTo>
                    <a:pt x="1423" y="335"/>
                  </a:lnTo>
                  <a:lnTo>
                    <a:pt x="1277" y="294"/>
                  </a:lnTo>
                  <a:lnTo>
                    <a:pt x="1214" y="335"/>
                  </a:lnTo>
                  <a:lnTo>
                    <a:pt x="1067" y="314"/>
                  </a:lnTo>
                  <a:lnTo>
                    <a:pt x="921" y="398"/>
                  </a:lnTo>
                  <a:lnTo>
                    <a:pt x="712" y="314"/>
                  </a:lnTo>
                  <a:lnTo>
                    <a:pt x="649" y="335"/>
                  </a:lnTo>
                  <a:lnTo>
                    <a:pt x="607" y="273"/>
                  </a:lnTo>
                  <a:lnTo>
                    <a:pt x="440" y="273"/>
                  </a:lnTo>
                  <a:lnTo>
                    <a:pt x="314" y="335"/>
                  </a:lnTo>
                  <a:lnTo>
                    <a:pt x="231" y="231"/>
                  </a:lnTo>
                  <a:lnTo>
                    <a:pt x="293" y="189"/>
                  </a:lnTo>
                  <a:lnTo>
                    <a:pt x="293" y="105"/>
                  </a:lnTo>
                  <a:lnTo>
                    <a:pt x="210" y="22"/>
                  </a:lnTo>
                  <a:lnTo>
                    <a:pt x="63" y="22"/>
                  </a:lnTo>
                  <a:lnTo>
                    <a:pt x="84" y="126"/>
                  </a:lnTo>
                  <a:lnTo>
                    <a:pt x="0" y="210"/>
                  </a:lnTo>
                  <a:lnTo>
                    <a:pt x="63" y="440"/>
                  </a:lnTo>
                  <a:lnTo>
                    <a:pt x="231" y="628"/>
                  </a:lnTo>
                  <a:lnTo>
                    <a:pt x="314" y="754"/>
                  </a:lnTo>
                  <a:lnTo>
                    <a:pt x="272" y="900"/>
                  </a:lnTo>
                  <a:lnTo>
                    <a:pt x="63" y="1068"/>
                  </a:lnTo>
                  <a:lnTo>
                    <a:pt x="84" y="1172"/>
                  </a:lnTo>
                  <a:lnTo>
                    <a:pt x="168" y="1277"/>
                  </a:lnTo>
                  <a:lnTo>
                    <a:pt x="105" y="1382"/>
                  </a:lnTo>
                  <a:lnTo>
                    <a:pt x="335" y="1570"/>
                  </a:lnTo>
                  <a:lnTo>
                    <a:pt x="503" y="1842"/>
                  </a:lnTo>
                  <a:lnTo>
                    <a:pt x="523" y="1988"/>
                  </a:lnTo>
                  <a:lnTo>
                    <a:pt x="523" y="2093"/>
                  </a:lnTo>
                  <a:lnTo>
                    <a:pt x="607" y="2114"/>
                  </a:lnTo>
                  <a:lnTo>
                    <a:pt x="795" y="2114"/>
                  </a:lnTo>
                  <a:lnTo>
                    <a:pt x="942" y="2093"/>
                  </a:lnTo>
                  <a:lnTo>
                    <a:pt x="1026" y="1988"/>
                  </a:lnTo>
                  <a:lnTo>
                    <a:pt x="1172" y="2009"/>
                  </a:lnTo>
                  <a:lnTo>
                    <a:pt x="1319" y="2009"/>
                  </a:lnTo>
                  <a:lnTo>
                    <a:pt x="1339" y="2114"/>
                  </a:lnTo>
                  <a:lnTo>
                    <a:pt x="1444" y="2114"/>
                  </a:lnTo>
                  <a:lnTo>
                    <a:pt x="1528" y="2051"/>
                  </a:lnTo>
                  <a:lnTo>
                    <a:pt x="1653" y="2051"/>
                  </a:lnTo>
                  <a:lnTo>
                    <a:pt x="1737" y="2114"/>
                  </a:lnTo>
                  <a:lnTo>
                    <a:pt x="1863" y="2072"/>
                  </a:lnTo>
                  <a:lnTo>
                    <a:pt x="2093" y="2072"/>
                  </a:lnTo>
                  <a:lnTo>
                    <a:pt x="2176" y="2009"/>
                  </a:lnTo>
                  <a:lnTo>
                    <a:pt x="2114" y="1905"/>
                  </a:lnTo>
                  <a:lnTo>
                    <a:pt x="2114" y="1779"/>
                  </a:lnTo>
                  <a:lnTo>
                    <a:pt x="2281" y="1675"/>
                  </a:lnTo>
                  <a:lnTo>
                    <a:pt x="2323" y="1675"/>
                  </a:lnTo>
                  <a:lnTo>
                    <a:pt x="2427" y="1570"/>
                  </a:lnTo>
                  <a:lnTo>
                    <a:pt x="2511" y="1570"/>
                  </a:lnTo>
                  <a:lnTo>
                    <a:pt x="2595" y="1486"/>
                  </a:lnTo>
                  <a:lnTo>
                    <a:pt x="2741" y="1486"/>
                  </a:lnTo>
                  <a:lnTo>
                    <a:pt x="2909" y="1633"/>
                  </a:lnTo>
                  <a:lnTo>
                    <a:pt x="3013" y="1549"/>
                  </a:lnTo>
                  <a:lnTo>
                    <a:pt x="3118" y="1570"/>
                  </a:lnTo>
                  <a:lnTo>
                    <a:pt x="3034" y="1444"/>
                  </a:lnTo>
                  <a:lnTo>
                    <a:pt x="2930" y="1256"/>
                  </a:lnTo>
                  <a:lnTo>
                    <a:pt x="2825" y="1256"/>
                  </a:lnTo>
                  <a:lnTo>
                    <a:pt x="2804" y="1172"/>
                  </a:lnTo>
                  <a:lnTo>
                    <a:pt x="2951" y="1068"/>
                  </a:lnTo>
                  <a:lnTo>
                    <a:pt x="3013" y="942"/>
                  </a:lnTo>
                  <a:lnTo>
                    <a:pt x="2992" y="712"/>
                  </a:lnTo>
                  <a:lnTo>
                    <a:pt x="3139" y="545"/>
                  </a:lnTo>
                  <a:lnTo>
                    <a:pt x="3244" y="586"/>
                  </a:lnTo>
                  <a:lnTo>
                    <a:pt x="3327" y="503"/>
                  </a:lnTo>
                  <a:lnTo>
                    <a:pt x="3348" y="294"/>
                  </a:lnTo>
                  <a:lnTo>
                    <a:pt x="3327" y="273"/>
                  </a:lnTo>
                  <a:lnTo>
                    <a:pt x="3202" y="273"/>
                  </a:lnTo>
                  <a:lnTo>
                    <a:pt x="3160" y="189"/>
                  </a:lnTo>
                  <a:lnTo>
                    <a:pt x="3013" y="126"/>
                  </a:lnTo>
                  <a:lnTo>
                    <a:pt x="2909" y="168"/>
                  </a:lnTo>
                  <a:lnTo>
                    <a:pt x="2846" y="105"/>
                  </a:lnTo>
                  <a:lnTo>
                    <a:pt x="2679" y="22"/>
                  </a:lnTo>
                  <a:lnTo>
                    <a:pt x="249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01" name="Google Shape;1001;p70"/>
            <p:cNvGrpSpPr/>
            <p:nvPr/>
          </p:nvGrpSpPr>
          <p:grpSpPr>
            <a:xfrm>
              <a:off x="3831056" y="2816010"/>
              <a:ext cx="37378" cy="27612"/>
              <a:chOff x="3866750" y="2520350"/>
              <a:chExt cx="78475" cy="60700"/>
            </a:xfrm>
          </p:grpSpPr>
          <p:sp>
            <p:nvSpPr>
              <p:cNvPr id="1002" name="Google Shape;1002;p70"/>
              <p:cNvSpPr/>
              <p:nvPr/>
            </p:nvSpPr>
            <p:spPr>
              <a:xfrm>
                <a:off x="3877200" y="2546500"/>
                <a:ext cx="4725" cy="6300"/>
              </a:xfrm>
              <a:custGeom>
                <a:avLst/>
                <a:gdLst/>
                <a:ahLst/>
                <a:cxnLst/>
                <a:rect l="l" t="t" r="r" b="b"/>
                <a:pathLst>
                  <a:path w="189" h="252" extrusionOk="0">
                    <a:moveTo>
                      <a:pt x="1" y="1"/>
                    </a:moveTo>
                    <a:lnTo>
                      <a:pt x="84" y="126"/>
                    </a:lnTo>
                    <a:lnTo>
                      <a:pt x="63" y="147"/>
                    </a:lnTo>
                    <a:lnTo>
                      <a:pt x="168" y="252"/>
                    </a:lnTo>
                    <a:lnTo>
                      <a:pt x="189" y="252"/>
                    </a:lnTo>
                    <a:lnTo>
                      <a:pt x="168" y="106"/>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70"/>
              <p:cNvSpPr/>
              <p:nvPr/>
            </p:nvSpPr>
            <p:spPr>
              <a:xfrm>
                <a:off x="3882425" y="2554350"/>
                <a:ext cx="2650" cy="3175"/>
              </a:xfrm>
              <a:custGeom>
                <a:avLst/>
                <a:gdLst/>
                <a:ahLst/>
                <a:cxnLst/>
                <a:rect l="l" t="t" r="r" b="b"/>
                <a:pathLst>
                  <a:path w="106" h="127" extrusionOk="0">
                    <a:moveTo>
                      <a:pt x="1" y="1"/>
                    </a:moveTo>
                    <a:lnTo>
                      <a:pt x="106" y="126"/>
                    </a:lnTo>
                    <a:lnTo>
                      <a:pt x="85" y="43"/>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70"/>
              <p:cNvSpPr/>
              <p:nvPr/>
            </p:nvSpPr>
            <p:spPr>
              <a:xfrm>
                <a:off x="3866750" y="2520350"/>
                <a:ext cx="78475" cy="60700"/>
              </a:xfrm>
              <a:custGeom>
                <a:avLst/>
                <a:gdLst/>
                <a:ahLst/>
                <a:cxnLst/>
                <a:rect l="l" t="t" r="r" b="b"/>
                <a:pathLst>
                  <a:path w="3139" h="2428" extrusionOk="0">
                    <a:moveTo>
                      <a:pt x="1653" y="1"/>
                    </a:moveTo>
                    <a:lnTo>
                      <a:pt x="1653" y="22"/>
                    </a:lnTo>
                    <a:lnTo>
                      <a:pt x="1402" y="22"/>
                    </a:lnTo>
                    <a:lnTo>
                      <a:pt x="1046" y="210"/>
                    </a:lnTo>
                    <a:lnTo>
                      <a:pt x="1025" y="356"/>
                    </a:lnTo>
                    <a:lnTo>
                      <a:pt x="837" y="440"/>
                    </a:lnTo>
                    <a:lnTo>
                      <a:pt x="816" y="649"/>
                    </a:lnTo>
                    <a:lnTo>
                      <a:pt x="691" y="649"/>
                    </a:lnTo>
                    <a:lnTo>
                      <a:pt x="481" y="545"/>
                    </a:lnTo>
                    <a:lnTo>
                      <a:pt x="356" y="587"/>
                    </a:lnTo>
                    <a:lnTo>
                      <a:pt x="209" y="691"/>
                    </a:lnTo>
                    <a:lnTo>
                      <a:pt x="0" y="691"/>
                    </a:lnTo>
                    <a:lnTo>
                      <a:pt x="0" y="733"/>
                    </a:lnTo>
                    <a:lnTo>
                      <a:pt x="42" y="942"/>
                    </a:lnTo>
                    <a:lnTo>
                      <a:pt x="168" y="1068"/>
                    </a:lnTo>
                    <a:lnTo>
                      <a:pt x="168" y="1110"/>
                    </a:lnTo>
                    <a:lnTo>
                      <a:pt x="209" y="1152"/>
                    </a:lnTo>
                    <a:lnTo>
                      <a:pt x="356" y="942"/>
                    </a:lnTo>
                    <a:lnTo>
                      <a:pt x="377" y="796"/>
                    </a:lnTo>
                    <a:lnTo>
                      <a:pt x="461" y="691"/>
                    </a:lnTo>
                    <a:lnTo>
                      <a:pt x="607" y="691"/>
                    </a:lnTo>
                    <a:lnTo>
                      <a:pt x="628" y="796"/>
                    </a:lnTo>
                    <a:lnTo>
                      <a:pt x="733" y="900"/>
                    </a:lnTo>
                    <a:lnTo>
                      <a:pt x="774" y="1068"/>
                    </a:lnTo>
                    <a:lnTo>
                      <a:pt x="879" y="1256"/>
                    </a:lnTo>
                    <a:lnTo>
                      <a:pt x="1025" y="1403"/>
                    </a:lnTo>
                    <a:lnTo>
                      <a:pt x="1088" y="1403"/>
                    </a:lnTo>
                    <a:lnTo>
                      <a:pt x="1193" y="1507"/>
                    </a:lnTo>
                    <a:lnTo>
                      <a:pt x="1088" y="1486"/>
                    </a:lnTo>
                    <a:lnTo>
                      <a:pt x="1005" y="1507"/>
                    </a:lnTo>
                    <a:lnTo>
                      <a:pt x="942" y="1591"/>
                    </a:lnTo>
                    <a:lnTo>
                      <a:pt x="1005" y="1696"/>
                    </a:lnTo>
                    <a:lnTo>
                      <a:pt x="1130" y="1696"/>
                    </a:lnTo>
                    <a:lnTo>
                      <a:pt x="1256" y="1821"/>
                    </a:lnTo>
                    <a:lnTo>
                      <a:pt x="1360" y="1842"/>
                    </a:lnTo>
                    <a:lnTo>
                      <a:pt x="1423" y="1947"/>
                    </a:lnTo>
                    <a:lnTo>
                      <a:pt x="1465" y="2030"/>
                    </a:lnTo>
                    <a:lnTo>
                      <a:pt x="1611" y="2009"/>
                    </a:lnTo>
                    <a:lnTo>
                      <a:pt x="1862" y="2030"/>
                    </a:lnTo>
                    <a:lnTo>
                      <a:pt x="1988" y="2093"/>
                    </a:lnTo>
                    <a:lnTo>
                      <a:pt x="2281" y="2365"/>
                    </a:lnTo>
                    <a:lnTo>
                      <a:pt x="2197" y="2407"/>
                    </a:lnTo>
                    <a:lnTo>
                      <a:pt x="2072" y="2323"/>
                    </a:lnTo>
                    <a:lnTo>
                      <a:pt x="2155" y="2407"/>
                    </a:lnTo>
                    <a:lnTo>
                      <a:pt x="2260" y="2428"/>
                    </a:lnTo>
                    <a:lnTo>
                      <a:pt x="2302" y="2344"/>
                    </a:lnTo>
                    <a:lnTo>
                      <a:pt x="1925" y="1884"/>
                    </a:lnTo>
                    <a:lnTo>
                      <a:pt x="1444" y="1486"/>
                    </a:lnTo>
                    <a:lnTo>
                      <a:pt x="1423" y="1403"/>
                    </a:lnTo>
                    <a:lnTo>
                      <a:pt x="1465" y="1382"/>
                    </a:lnTo>
                    <a:lnTo>
                      <a:pt x="1402" y="1277"/>
                    </a:lnTo>
                    <a:lnTo>
                      <a:pt x="1360" y="1172"/>
                    </a:lnTo>
                    <a:lnTo>
                      <a:pt x="1235" y="1047"/>
                    </a:lnTo>
                    <a:lnTo>
                      <a:pt x="1193" y="1047"/>
                    </a:lnTo>
                    <a:lnTo>
                      <a:pt x="1151" y="963"/>
                    </a:lnTo>
                    <a:lnTo>
                      <a:pt x="1214" y="900"/>
                    </a:lnTo>
                    <a:lnTo>
                      <a:pt x="1214" y="775"/>
                    </a:lnTo>
                    <a:lnTo>
                      <a:pt x="1256" y="733"/>
                    </a:lnTo>
                    <a:lnTo>
                      <a:pt x="1402" y="838"/>
                    </a:lnTo>
                    <a:lnTo>
                      <a:pt x="1444" y="900"/>
                    </a:lnTo>
                    <a:lnTo>
                      <a:pt x="1528" y="880"/>
                    </a:lnTo>
                    <a:lnTo>
                      <a:pt x="1528" y="796"/>
                    </a:lnTo>
                    <a:lnTo>
                      <a:pt x="1632" y="775"/>
                    </a:lnTo>
                    <a:lnTo>
                      <a:pt x="1716" y="796"/>
                    </a:lnTo>
                    <a:lnTo>
                      <a:pt x="1758" y="733"/>
                    </a:lnTo>
                    <a:lnTo>
                      <a:pt x="1841" y="775"/>
                    </a:lnTo>
                    <a:lnTo>
                      <a:pt x="1883" y="733"/>
                    </a:lnTo>
                    <a:lnTo>
                      <a:pt x="1988" y="754"/>
                    </a:lnTo>
                    <a:lnTo>
                      <a:pt x="2051" y="859"/>
                    </a:lnTo>
                    <a:lnTo>
                      <a:pt x="2093" y="796"/>
                    </a:lnTo>
                    <a:lnTo>
                      <a:pt x="2239" y="859"/>
                    </a:lnTo>
                    <a:lnTo>
                      <a:pt x="2344" y="796"/>
                    </a:lnTo>
                    <a:lnTo>
                      <a:pt x="2365" y="859"/>
                    </a:lnTo>
                    <a:lnTo>
                      <a:pt x="2490" y="838"/>
                    </a:lnTo>
                    <a:lnTo>
                      <a:pt x="2616" y="880"/>
                    </a:lnTo>
                    <a:lnTo>
                      <a:pt x="2699" y="859"/>
                    </a:lnTo>
                    <a:lnTo>
                      <a:pt x="2804" y="963"/>
                    </a:lnTo>
                    <a:lnTo>
                      <a:pt x="2971" y="963"/>
                    </a:lnTo>
                    <a:lnTo>
                      <a:pt x="2992" y="984"/>
                    </a:lnTo>
                    <a:lnTo>
                      <a:pt x="2971" y="880"/>
                    </a:lnTo>
                    <a:lnTo>
                      <a:pt x="3097" y="859"/>
                    </a:lnTo>
                    <a:lnTo>
                      <a:pt x="3139" y="859"/>
                    </a:lnTo>
                    <a:lnTo>
                      <a:pt x="3139" y="796"/>
                    </a:lnTo>
                    <a:lnTo>
                      <a:pt x="3034" y="775"/>
                    </a:lnTo>
                    <a:lnTo>
                      <a:pt x="2971" y="733"/>
                    </a:lnTo>
                    <a:lnTo>
                      <a:pt x="2930" y="566"/>
                    </a:lnTo>
                    <a:lnTo>
                      <a:pt x="2888" y="419"/>
                    </a:lnTo>
                    <a:lnTo>
                      <a:pt x="2804" y="356"/>
                    </a:lnTo>
                    <a:lnTo>
                      <a:pt x="2699" y="482"/>
                    </a:lnTo>
                    <a:lnTo>
                      <a:pt x="2490" y="419"/>
                    </a:lnTo>
                    <a:lnTo>
                      <a:pt x="2197" y="356"/>
                    </a:lnTo>
                    <a:lnTo>
                      <a:pt x="2093" y="273"/>
                    </a:lnTo>
                    <a:lnTo>
                      <a:pt x="1988" y="231"/>
                    </a:lnTo>
                    <a:lnTo>
                      <a:pt x="1737" y="22"/>
                    </a:lnTo>
                    <a:lnTo>
                      <a:pt x="165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70"/>
              <p:cNvSpPr/>
              <p:nvPr/>
            </p:nvSpPr>
            <p:spPr>
              <a:xfrm>
                <a:off x="3886100" y="2558550"/>
                <a:ext cx="3675" cy="5250"/>
              </a:xfrm>
              <a:custGeom>
                <a:avLst/>
                <a:gdLst/>
                <a:ahLst/>
                <a:cxnLst/>
                <a:rect l="l" t="t" r="r" b="b"/>
                <a:pathLst>
                  <a:path w="147" h="210" extrusionOk="0">
                    <a:moveTo>
                      <a:pt x="0" y="0"/>
                    </a:moveTo>
                    <a:lnTo>
                      <a:pt x="147" y="209"/>
                    </a:lnTo>
                    <a:lnTo>
                      <a:pt x="126" y="105"/>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6" name="Google Shape;1006;p70"/>
            <p:cNvSpPr/>
            <p:nvPr/>
          </p:nvSpPr>
          <p:spPr>
            <a:xfrm>
              <a:off x="3799155" y="2842190"/>
              <a:ext cx="6990" cy="13340"/>
            </a:xfrm>
            <a:custGeom>
              <a:avLst/>
              <a:gdLst/>
              <a:ahLst/>
              <a:cxnLst/>
              <a:rect l="l" t="t" r="r" b="b"/>
              <a:pathLst>
                <a:path w="587" h="1173" extrusionOk="0">
                  <a:moveTo>
                    <a:pt x="461" y="0"/>
                  </a:moveTo>
                  <a:lnTo>
                    <a:pt x="440" y="105"/>
                  </a:lnTo>
                  <a:lnTo>
                    <a:pt x="482" y="147"/>
                  </a:lnTo>
                  <a:lnTo>
                    <a:pt x="461" y="251"/>
                  </a:lnTo>
                  <a:lnTo>
                    <a:pt x="419" y="251"/>
                  </a:lnTo>
                  <a:lnTo>
                    <a:pt x="357" y="210"/>
                  </a:lnTo>
                  <a:lnTo>
                    <a:pt x="273" y="251"/>
                  </a:lnTo>
                  <a:lnTo>
                    <a:pt x="106" y="335"/>
                  </a:lnTo>
                  <a:lnTo>
                    <a:pt x="22" y="461"/>
                  </a:lnTo>
                  <a:lnTo>
                    <a:pt x="106" y="523"/>
                  </a:lnTo>
                  <a:lnTo>
                    <a:pt x="64" y="565"/>
                  </a:lnTo>
                  <a:lnTo>
                    <a:pt x="1" y="565"/>
                  </a:lnTo>
                  <a:lnTo>
                    <a:pt x="22" y="649"/>
                  </a:lnTo>
                  <a:lnTo>
                    <a:pt x="106" y="691"/>
                  </a:lnTo>
                  <a:lnTo>
                    <a:pt x="106" y="754"/>
                  </a:lnTo>
                  <a:lnTo>
                    <a:pt x="64" y="775"/>
                  </a:lnTo>
                  <a:lnTo>
                    <a:pt x="106" y="837"/>
                  </a:lnTo>
                  <a:lnTo>
                    <a:pt x="168" y="879"/>
                  </a:lnTo>
                  <a:lnTo>
                    <a:pt x="168" y="963"/>
                  </a:lnTo>
                  <a:lnTo>
                    <a:pt x="210" y="963"/>
                  </a:lnTo>
                  <a:lnTo>
                    <a:pt x="252" y="1005"/>
                  </a:lnTo>
                  <a:lnTo>
                    <a:pt x="210" y="984"/>
                  </a:lnTo>
                  <a:lnTo>
                    <a:pt x="147" y="1067"/>
                  </a:lnTo>
                  <a:lnTo>
                    <a:pt x="210" y="1109"/>
                  </a:lnTo>
                  <a:lnTo>
                    <a:pt x="357" y="1172"/>
                  </a:lnTo>
                  <a:lnTo>
                    <a:pt x="461" y="1109"/>
                  </a:lnTo>
                  <a:lnTo>
                    <a:pt x="545" y="942"/>
                  </a:lnTo>
                  <a:lnTo>
                    <a:pt x="545" y="795"/>
                  </a:lnTo>
                  <a:lnTo>
                    <a:pt x="587" y="544"/>
                  </a:lnTo>
                  <a:lnTo>
                    <a:pt x="545" y="314"/>
                  </a:lnTo>
                  <a:lnTo>
                    <a:pt x="545" y="147"/>
                  </a:lnTo>
                  <a:lnTo>
                    <a:pt x="52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70"/>
            <p:cNvSpPr/>
            <p:nvPr/>
          </p:nvSpPr>
          <p:spPr>
            <a:xfrm>
              <a:off x="3688535" y="2836242"/>
              <a:ext cx="76506" cy="61161"/>
            </a:xfrm>
            <a:custGeom>
              <a:avLst/>
              <a:gdLst/>
              <a:ahLst/>
              <a:cxnLst/>
              <a:rect l="l" t="t" r="r" b="b"/>
              <a:pathLst>
                <a:path w="6425" h="5378" extrusionOk="0">
                  <a:moveTo>
                    <a:pt x="817" y="0"/>
                  </a:moveTo>
                  <a:lnTo>
                    <a:pt x="733" y="42"/>
                  </a:lnTo>
                  <a:lnTo>
                    <a:pt x="712" y="21"/>
                  </a:lnTo>
                  <a:lnTo>
                    <a:pt x="503" y="126"/>
                  </a:lnTo>
                  <a:lnTo>
                    <a:pt x="524" y="209"/>
                  </a:lnTo>
                  <a:lnTo>
                    <a:pt x="608" y="251"/>
                  </a:lnTo>
                  <a:lnTo>
                    <a:pt x="524" y="335"/>
                  </a:lnTo>
                  <a:lnTo>
                    <a:pt x="336" y="356"/>
                  </a:lnTo>
                  <a:lnTo>
                    <a:pt x="252" y="335"/>
                  </a:lnTo>
                  <a:lnTo>
                    <a:pt x="43" y="419"/>
                  </a:lnTo>
                  <a:lnTo>
                    <a:pt x="1" y="544"/>
                  </a:lnTo>
                  <a:lnTo>
                    <a:pt x="43" y="670"/>
                  </a:lnTo>
                  <a:lnTo>
                    <a:pt x="126" y="649"/>
                  </a:lnTo>
                  <a:lnTo>
                    <a:pt x="126" y="691"/>
                  </a:lnTo>
                  <a:lnTo>
                    <a:pt x="189" y="733"/>
                  </a:lnTo>
                  <a:lnTo>
                    <a:pt x="147" y="879"/>
                  </a:lnTo>
                  <a:lnTo>
                    <a:pt x="210" y="900"/>
                  </a:lnTo>
                  <a:lnTo>
                    <a:pt x="294" y="837"/>
                  </a:lnTo>
                  <a:lnTo>
                    <a:pt x="252" y="963"/>
                  </a:lnTo>
                  <a:lnTo>
                    <a:pt x="315" y="1005"/>
                  </a:lnTo>
                  <a:lnTo>
                    <a:pt x="252" y="1088"/>
                  </a:lnTo>
                  <a:lnTo>
                    <a:pt x="357" y="1109"/>
                  </a:lnTo>
                  <a:lnTo>
                    <a:pt x="231" y="1256"/>
                  </a:lnTo>
                  <a:lnTo>
                    <a:pt x="231" y="1277"/>
                  </a:lnTo>
                  <a:lnTo>
                    <a:pt x="482" y="1214"/>
                  </a:lnTo>
                  <a:lnTo>
                    <a:pt x="587" y="1256"/>
                  </a:lnTo>
                  <a:lnTo>
                    <a:pt x="566" y="1381"/>
                  </a:lnTo>
                  <a:lnTo>
                    <a:pt x="629" y="1465"/>
                  </a:lnTo>
                  <a:lnTo>
                    <a:pt x="796" y="1360"/>
                  </a:lnTo>
                  <a:lnTo>
                    <a:pt x="1110" y="1423"/>
                  </a:lnTo>
                  <a:lnTo>
                    <a:pt x="1214" y="1318"/>
                  </a:lnTo>
                  <a:lnTo>
                    <a:pt x="1486" y="1360"/>
                  </a:lnTo>
                  <a:lnTo>
                    <a:pt x="1507" y="1486"/>
                  </a:lnTo>
                  <a:lnTo>
                    <a:pt x="1612" y="1632"/>
                  </a:lnTo>
                  <a:lnTo>
                    <a:pt x="1591" y="1737"/>
                  </a:lnTo>
                  <a:lnTo>
                    <a:pt x="1445" y="1737"/>
                  </a:lnTo>
                  <a:lnTo>
                    <a:pt x="1235" y="1946"/>
                  </a:lnTo>
                  <a:lnTo>
                    <a:pt x="1256" y="2114"/>
                  </a:lnTo>
                  <a:lnTo>
                    <a:pt x="1235" y="2469"/>
                  </a:lnTo>
                  <a:lnTo>
                    <a:pt x="1089" y="2616"/>
                  </a:lnTo>
                  <a:lnTo>
                    <a:pt x="1194" y="2720"/>
                  </a:lnTo>
                  <a:lnTo>
                    <a:pt x="1047" y="2930"/>
                  </a:lnTo>
                  <a:lnTo>
                    <a:pt x="942" y="2888"/>
                  </a:lnTo>
                  <a:lnTo>
                    <a:pt x="817" y="2930"/>
                  </a:lnTo>
                  <a:lnTo>
                    <a:pt x="963" y="3202"/>
                  </a:lnTo>
                  <a:lnTo>
                    <a:pt x="1089" y="3285"/>
                  </a:lnTo>
                  <a:lnTo>
                    <a:pt x="1089" y="3515"/>
                  </a:lnTo>
                  <a:lnTo>
                    <a:pt x="922" y="3704"/>
                  </a:lnTo>
                  <a:lnTo>
                    <a:pt x="984" y="3871"/>
                  </a:lnTo>
                  <a:lnTo>
                    <a:pt x="1131" y="3871"/>
                  </a:lnTo>
                  <a:lnTo>
                    <a:pt x="1089" y="3976"/>
                  </a:lnTo>
                  <a:lnTo>
                    <a:pt x="963" y="4080"/>
                  </a:lnTo>
                  <a:lnTo>
                    <a:pt x="838" y="4331"/>
                  </a:lnTo>
                  <a:lnTo>
                    <a:pt x="922" y="4457"/>
                  </a:lnTo>
                  <a:lnTo>
                    <a:pt x="922" y="4603"/>
                  </a:lnTo>
                  <a:lnTo>
                    <a:pt x="1026" y="4624"/>
                  </a:lnTo>
                  <a:lnTo>
                    <a:pt x="1173" y="4645"/>
                  </a:lnTo>
                  <a:lnTo>
                    <a:pt x="1403" y="4875"/>
                  </a:lnTo>
                  <a:lnTo>
                    <a:pt x="1382" y="4917"/>
                  </a:lnTo>
                  <a:lnTo>
                    <a:pt x="1486" y="5168"/>
                  </a:lnTo>
                  <a:lnTo>
                    <a:pt x="1675" y="5357"/>
                  </a:lnTo>
                  <a:lnTo>
                    <a:pt x="1842" y="5378"/>
                  </a:lnTo>
                  <a:lnTo>
                    <a:pt x="2010" y="5273"/>
                  </a:lnTo>
                  <a:lnTo>
                    <a:pt x="2010" y="5168"/>
                  </a:lnTo>
                  <a:lnTo>
                    <a:pt x="2093" y="5085"/>
                  </a:lnTo>
                  <a:lnTo>
                    <a:pt x="2303" y="5064"/>
                  </a:lnTo>
                  <a:lnTo>
                    <a:pt x="2470" y="4875"/>
                  </a:lnTo>
                  <a:lnTo>
                    <a:pt x="2679" y="4855"/>
                  </a:lnTo>
                  <a:lnTo>
                    <a:pt x="2784" y="4813"/>
                  </a:lnTo>
                  <a:lnTo>
                    <a:pt x="3035" y="4875"/>
                  </a:lnTo>
                  <a:lnTo>
                    <a:pt x="3181" y="4917"/>
                  </a:lnTo>
                  <a:lnTo>
                    <a:pt x="3202" y="4855"/>
                  </a:lnTo>
                  <a:lnTo>
                    <a:pt x="3307" y="4855"/>
                  </a:lnTo>
                  <a:lnTo>
                    <a:pt x="3411" y="4938"/>
                  </a:lnTo>
                  <a:lnTo>
                    <a:pt x="3495" y="4855"/>
                  </a:lnTo>
                  <a:lnTo>
                    <a:pt x="3558" y="4750"/>
                  </a:lnTo>
                  <a:lnTo>
                    <a:pt x="3663" y="4855"/>
                  </a:lnTo>
                  <a:lnTo>
                    <a:pt x="3788" y="4917"/>
                  </a:lnTo>
                  <a:lnTo>
                    <a:pt x="3914" y="4708"/>
                  </a:lnTo>
                  <a:lnTo>
                    <a:pt x="3914" y="4603"/>
                  </a:lnTo>
                  <a:lnTo>
                    <a:pt x="4248" y="4436"/>
                  </a:lnTo>
                  <a:lnTo>
                    <a:pt x="4458" y="4436"/>
                  </a:lnTo>
                  <a:lnTo>
                    <a:pt x="4520" y="4352"/>
                  </a:lnTo>
                  <a:lnTo>
                    <a:pt x="4458" y="4311"/>
                  </a:lnTo>
                  <a:lnTo>
                    <a:pt x="4499" y="4143"/>
                  </a:lnTo>
                  <a:lnTo>
                    <a:pt x="4667" y="3892"/>
                  </a:lnTo>
                  <a:lnTo>
                    <a:pt x="4667" y="3766"/>
                  </a:lnTo>
                  <a:lnTo>
                    <a:pt x="4855" y="3704"/>
                  </a:lnTo>
                  <a:lnTo>
                    <a:pt x="4981" y="3578"/>
                  </a:lnTo>
                  <a:lnTo>
                    <a:pt x="4855" y="3390"/>
                  </a:lnTo>
                  <a:lnTo>
                    <a:pt x="4771" y="3348"/>
                  </a:lnTo>
                  <a:lnTo>
                    <a:pt x="4751" y="3243"/>
                  </a:lnTo>
                  <a:lnTo>
                    <a:pt x="4646" y="3076"/>
                  </a:lnTo>
                  <a:lnTo>
                    <a:pt x="4730" y="2992"/>
                  </a:lnTo>
                  <a:lnTo>
                    <a:pt x="4960" y="2637"/>
                  </a:lnTo>
                  <a:lnTo>
                    <a:pt x="5064" y="2574"/>
                  </a:lnTo>
                  <a:lnTo>
                    <a:pt x="5232" y="2302"/>
                  </a:lnTo>
                  <a:lnTo>
                    <a:pt x="5274" y="2323"/>
                  </a:lnTo>
                  <a:lnTo>
                    <a:pt x="5253" y="2344"/>
                  </a:lnTo>
                  <a:lnTo>
                    <a:pt x="5253" y="2365"/>
                  </a:lnTo>
                  <a:lnTo>
                    <a:pt x="5336" y="2323"/>
                  </a:lnTo>
                  <a:lnTo>
                    <a:pt x="5357" y="2197"/>
                  </a:lnTo>
                  <a:lnTo>
                    <a:pt x="5295" y="2134"/>
                  </a:lnTo>
                  <a:lnTo>
                    <a:pt x="5441" y="2051"/>
                  </a:lnTo>
                  <a:lnTo>
                    <a:pt x="5567" y="1946"/>
                  </a:lnTo>
                  <a:lnTo>
                    <a:pt x="5776" y="1946"/>
                  </a:lnTo>
                  <a:lnTo>
                    <a:pt x="5964" y="1883"/>
                  </a:lnTo>
                  <a:lnTo>
                    <a:pt x="6069" y="1737"/>
                  </a:lnTo>
                  <a:lnTo>
                    <a:pt x="6278" y="1611"/>
                  </a:lnTo>
                  <a:lnTo>
                    <a:pt x="6320" y="1507"/>
                  </a:lnTo>
                  <a:lnTo>
                    <a:pt x="6341" y="1381"/>
                  </a:lnTo>
                  <a:lnTo>
                    <a:pt x="6320" y="1193"/>
                  </a:lnTo>
                  <a:lnTo>
                    <a:pt x="6424" y="1151"/>
                  </a:lnTo>
                  <a:lnTo>
                    <a:pt x="6424" y="1088"/>
                  </a:lnTo>
                  <a:lnTo>
                    <a:pt x="6341" y="1067"/>
                  </a:lnTo>
                  <a:lnTo>
                    <a:pt x="6215" y="879"/>
                  </a:lnTo>
                  <a:lnTo>
                    <a:pt x="5964" y="900"/>
                  </a:lnTo>
                  <a:lnTo>
                    <a:pt x="5797" y="837"/>
                  </a:lnTo>
                  <a:lnTo>
                    <a:pt x="5629" y="837"/>
                  </a:lnTo>
                  <a:lnTo>
                    <a:pt x="5525" y="774"/>
                  </a:lnTo>
                  <a:lnTo>
                    <a:pt x="5253" y="774"/>
                  </a:lnTo>
                  <a:lnTo>
                    <a:pt x="5148" y="879"/>
                  </a:lnTo>
                  <a:lnTo>
                    <a:pt x="5064" y="837"/>
                  </a:lnTo>
                  <a:lnTo>
                    <a:pt x="4918" y="837"/>
                  </a:lnTo>
                  <a:lnTo>
                    <a:pt x="4792" y="691"/>
                  </a:lnTo>
                  <a:lnTo>
                    <a:pt x="4688" y="753"/>
                  </a:lnTo>
                  <a:lnTo>
                    <a:pt x="4583" y="649"/>
                  </a:lnTo>
                  <a:lnTo>
                    <a:pt x="4332" y="565"/>
                  </a:lnTo>
                  <a:lnTo>
                    <a:pt x="4186" y="586"/>
                  </a:lnTo>
                  <a:lnTo>
                    <a:pt x="4207" y="523"/>
                  </a:lnTo>
                  <a:lnTo>
                    <a:pt x="4186" y="377"/>
                  </a:lnTo>
                  <a:lnTo>
                    <a:pt x="4102" y="377"/>
                  </a:lnTo>
                  <a:lnTo>
                    <a:pt x="4102" y="356"/>
                  </a:lnTo>
                  <a:lnTo>
                    <a:pt x="3997" y="314"/>
                  </a:lnTo>
                  <a:lnTo>
                    <a:pt x="3955" y="335"/>
                  </a:lnTo>
                  <a:lnTo>
                    <a:pt x="3872" y="335"/>
                  </a:lnTo>
                  <a:lnTo>
                    <a:pt x="3809" y="419"/>
                  </a:lnTo>
                  <a:lnTo>
                    <a:pt x="3495" y="230"/>
                  </a:lnTo>
                  <a:lnTo>
                    <a:pt x="3391" y="230"/>
                  </a:lnTo>
                  <a:lnTo>
                    <a:pt x="3286" y="335"/>
                  </a:lnTo>
                  <a:lnTo>
                    <a:pt x="3077" y="272"/>
                  </a:lnTo>
                  <a:lnTo>
                    <a:pt x="3035" y="168"/>
                  </a:lnTo>
                  <a:lnTo>
                    <a:pt x="2826" y="147"/>
                  </a:lnTo>
                  <a:lnTo>
                    <a:pt x="2533" y="272"/>
                  </a:lnTo>
                  <a:lnTo>
                    <a:pt x="2344" y="230"/>
                  </a:lnTo>
                  <a:lnTo>
                    <a:pt x="1926" y="168"/>
                  </a:lnTo>
                  <a:lnTo>
                    <a:pt x="1779" y="105"/>
                  </a:lnTo>
                  <a:lnTo>
                    <a:pt x="1758" y="42"/>
                  </a:lnTo>
                  <a:lnTo>
                    <a:pt x="1570" y="105"/>
                  </a:lnTo>
                  <a:lnTo>
                    <a:pt x="1403" y="147"/>
                  </a:lnTo>
                  <a:lnTo>
                    <a:pt x="1277" y="105"/>
                  </a:lnTo>
                  <a:lnTo>
                    <a:pt x="1173" y="105"/>
                  </a:lnTo>
                  <a:lnTo>
                    <a:pt x="1068" y="168"/>
                  </a:lnTo>
                  <a:lnTo>
                    <a:pt x="942" y="21"/>
                  </a:lnTo>
                  <a:lnTo>
                    <a:pt x="81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70"/>
            <p:cNvSpPr/>
            <p:nvPr/>
          </p:nvSpPr>
          <p:spPr>
            <a:xfrm>
              <a:off x="4036603" y="2865264"/>
              <a:ext cx="11967" cy="9064"/>
            </a:xfrm>
            <a:custGeom>
              <a:avLst/>
              <a:gdLst/>
              <a:ahLst/>
              <a:cxnLst/>
              <a:rect l="l" t="t" r="r" b="b"/>
              <a:pathLst>
                <a:path w="1005" h="797" extrusionOk="0">
                  <a:moveTo>
                    <a:pt x="189" y="1"/>
                  </a:moveTo>
                  <a:lnTo>
                    <a:pt x="84" y="64"/>
                  </a:lnTo>
                  <a:lnTo>
                    <a:pt x="0" y="64"/>
                  </a:lnTo>
                  <a:lnTo>
                    <a:pt x="0" y="106"/>
                  </a:lnTo>
                  <a:lnTo>
                    <a:pt x="42" y="106"/>
                  </a:lnTo>
                  <a:lnTo>
                    <a:pt x="105" y="189"/>
                  </a:lnTo>
                  <a:lnTo>
                    <a:pt x="189" y="189"/>
                  </a:lnTo>
                  <a:lnTo>
                    <a:pt x="251" y="294"/>
                  </a:lnTo>
                  <a:lnTo>
                    <a:pt x="209" y="378"/>
                  </a:lnTo>
                  <a:lnTo>
                    <a:pt x="481" y="503"/>
                  </a:lnTo>
                  <a:lnTo>
                    <a:pt x="502" y="629"/>
                  </a:lnTo>
                  <a:lnTo>
                    <a:pt x="670" y="712"/>
                  </a:lnTo>
                  <a:lnTo>
                    <a:pt x="795" y="712"/>
                  </a:lnTo>
                  <a:lnTo>
                    <a:pt x="984" y="796"/>
                  </a:lnTo>
                  <a:lnTo>
                    <a:pt x="1005" y="712"/>
                  </a:lnTo>
                  <a:lnTo>
                    <a:pt x="733" y="315"/>
                  </a:lnTo>
                  <a:lnTo>
                    <a:pt x="586" y="273"/>
                  </a:lnTo>
                  <a:lnTo>
                    <a:pt x="502" y="85"/>
                  </a:lnTo>
                  <a:lnTo>
                    <a:pt x="398" y="85"/>
                  </a:lnTo>
                  <a:lnTo>
                    <a:pt x="356" y="126"/>
                  </a:lnTo>
                  <a:lnTo>
                    <a:pt x="18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70"/>
            <p:cNvSpPr/>
            <p:nvPr/>
          </p:nvSpPr>
          <p:spPr>
            <a:xfrm>
              <a:off x="4033614" y="2866458"/>
              <a:ext cx="140532" cy="108039"/>
            </a:xfrm>
            <a:custGeom>
              <a:avLst/>
              <a:gdLst/>
              <a:ahLst/>
              <a:cxnLst/>
              <a:rect l="l" t="t" r="r" b="b"/>
              <a:pathLst>
                <a:path w="11802" h="9500" extrusionOk="0">
                  <a:moveTo>
                    <a:pt x="502" y="1863"/>
                  </a:moveTo>
                  <a:lnTo>
                    <a:pt x="502" y="1884"/>
                  </a:lnTo>
                  <a:lnTo>
                    <a:pt x="506" y="1864"/>
                  </a:lnTo>
                  <a:lnTo>
                    <a:pt x="506" y="1864"/>
                  </a:lnTo>
                  <a:lnTo>
                    <a:pt x="502" y="1863"/>
                  </a:lnTo>
                  <a:close/>
                  <a:moveTo>
                    <a:pt x="251" y="1"/>
                  </a:moveTo>
                  <a:lnTo>
                    <a:pt x="209" y="63"/>
                  </a:lnTo>
                  <a:lnTo>
                    <a:pt x="147" y="210"/>
                  </a:lnTo>
                  <a:lnTo>
                    <a:pt x="0" y="210"/>
                  </a:lnTo>
                  <a:lnTo>
                    <a:pt x="0" y="273"/>
                  </a:lnTo>
                  <a:lnTo>
                    <a:pt x="42" y="398"/>
                  </a:lnTo>
                  <a:lnTo>
                    <a:pt x="105" y="607"/>
                  </a:lnTo>
                  <a:lnTo>
                    <a:pt x="105" y="712"/>
                  </a:lnTo>
                  <a:lnTo>
                    <a:pt x="105" y="858"/>
                  </a:lnTo>
                  <a:lnTo>
                    <a:pt x="230" y="900"/>
                  </a:lnTo>
                  <a:lnTo>
                    <a:pt x="251" y="942"/>
                  </a:lnTo>
                  <a:lnTo>
                    <a:pt x="188" y="1130"/>
                  </a:lnTo>
                  <a:lnTo>
                    <a:pt x="209" y="1277"/>
                  </a:lnTo>
                  <a:lnTo>
                    <a:pt x="188" y="1361"/>
                  </a:lnTo>
                  <a:lnTo>
                    <a:pt x="335" y="1423"/>
                  </a:lnTo>
                  <a:lnTo>
                    <a:pt x="460" y="1654"/>
                  </a:lnTo>
                  <a:lnTo>
                    <a:pt x="523" y="1779"/>
                  </a:lnTo>
                  <a:lnTo>
                    <a:pt x="506" y="1864"/>
                  </a:lnTo>
                  <a:lnTo>
                    <a:pt x="506" y="1864"/>
                  </a:lnTo>
                  <a:lnTo>
                    <a:pt x="607" y="1884"/>
                  </a:lnTo>
                  <a:lnTo>
                    <a:pt x="670" y="2009"/>
                  </a:lnTo>
                  <a:lnTo>
                    <a:pt x="649" y="2114"/>
                  </a:lnTo>
                  <a:lnTo>
                    <a:pt x="712" y="2260"/>
                  </a:lnTo>
                  <a:lnTo>
                    <a:pt x="816" y="2260"/>
                  </a:lnTo>
                  <a:lnTo>
                    <a:pt x="858" y="2365"/>
                  </a:lnTo>
                  <a:lnTo>
                    <a:pt x="921" y="2490"/>
                  </a:lnTo>
                  <a:lnTo>
                    <a:pt x="1025" y="2532"/>
                  </a:lnTo>
                  <a:lnTo>
                    <a:pt x="1088" y="2574"/>
                  </a:lnTo>
                  <a:lnTo>
                    <a:pt x="1297" y="2679"/>
                  </a:lnTo>
                  <a:lnTo>
                    <a:pt x="1381" y="2700"/>
                  </a:lnTo>
                  <a:lnTo>
                    <a:pt x="1507" y="2679"/>
                  </a:lnTo>
                  <a:lnTo>
                    <a:pt x="1590" y="2721"/>
                  </a:lnTo>
                  <a:lnTo>
                    <a:pt x="1653" y="2742"/>
                  </a:lnTo>
                  <a:lnTo>
                    <a:pt x="1590" y="2783"/>
                  </a:lnTo>
                  <a:lnTo>
                    <a:pt x="1486" y="2825"/>
                  </a:lnTo>
                  <a:lnTo>
                    <a:pt x="1402" y="2825"/>
                  </a:lnTo>
                  <a:lnTo>
                    <a:pt x="1444" y="2993"/>
                  </a:lnTo>
                  <a:lnTo>
                    <a:pt x="1486" y="3014"/>
                  </a:lnTo>
                  <a:lnTo>
                    <a:pt x="1486" y="3223"/>
                  </a:lnTo>
                  <a:lnTo>
                    <a:pt x="1402" y="3244"/>
                  </a:lnTo>
                  <a:lnTo>
                    <a:pt x="1339" y="3244"/>
                  </a:lnTo>
                  <a:lnTo>
                    <a:pt x="1297" y="3432"/>
                  </a:lnTo>
                  <a:lnTo>
                    <a:pt x="1256" y="3474"/>
                  </a:lnTo>
                  <a:lnTo>
                    <a:pt x="1256" y="3683"/>
                  </a:lnTo>
                  <a:lnTo>
                    <a:pt x="1235" y="3767"/>
                  </a:lnTo>
                  <a:lnTo>
                    <a:pt x="1256" y="3830"/>
                  </a:lnTo>
                  <a:lnTo>
                    <a:pt x="1193" y="3871"/>
                  </a:lnTo>
                  <a:lnTo>
                    <a:pt x="1193" y="3955"/>
                  </a:lnTo>
                  <a:lnTo>
                    <a:pt x="1276" y="3976"/>
                  </a:lnTo>
                  <a:lnTo>
                    <a:pt x="1360" y="4060"/>
                  </a:lnTo>
                  <a:lnTo>
                    <a:pt x="1465" y="4081"/>
                  </a:lnTo>
                  <a:lnTo>
                    <a:pt x="1486" y="4164"/>
                  </a:lnTo>
                  <a:lnTo>
                    <a:pt x="1611" y="4269"/>
                  </a:lnTo>
                  <a:lnTo>
                    <a:pt x="1569" y="4394"/>
                  </a:lnTo>
                  <a:lnTo>
                    <a:pt x="1590" y="4415"/>
                  </a:lnTo>
                  <a:lnTo>
                    <a:pt x="1590" y="4499"/>
                  </a:lnTo>
                  <a:lnTo>
                    <a:pt x="1695" y="4583"/>
                  </a:lnTo>
                  <a:lnTo>
                    <a:pt x="1758" y="4562"/>
                  </a:lnTo>
                  <a:lnTo>
                    <a:pt x="1862" y="4520"/>
                  </a:lnTo>
                  <a:lnTo>
                    <a:pt x="2302" y="4813"/>
                  </a:lnTo>
                  <a:lnTo>
                    <a:pt x="2344" y="4792"/>
                  </a:lnTo>
                  <a:lnTo>
                    <a:pt x="2427" y="4834"/>
                  </a:lnTo>
                  <a:lnTo>
                    <a:pt x="2532" y="5043"/>
                  </a:lnTo>
                  <a:lnTo>
                    <a:pt x="2636" y="5106"/>
                  </a:lnTo>
                  <a:lnTo>
                    <a:pt x="2762" y="5357"/>
                  </a:lnTo>
                  <a:lnTo>
                    <a:pt x="2636" y="5462"/>
                  </a:lnTo>
                  <a:lnTo>
                    <a:pt x="2636" y="5650"/>
                  </a:lnTo>
                  <a:lnTo>
                    <a:pt x="2657" y="5817"/>
                  </a:lnTo>
                  <a:lnTo>
                    <a:pt x="2846" y="5817"/>
                  </a:lnTo>
                  <a:lnTo>
                    <a:pt x="2909" y="6152"/>
                  </a:lnTo>
                  <a:lnTo>
                    <a:pt x="3013" y="6236"/>
                  </a:lnTo>
                  <a:lnTo>
                    <a:pt x="3118" y="6278"/>
                  </a:lnTo>
                  <a:lnTo>
                    <a:pt x="3160" y="6299"/>
                  </a:lnTo>
                  <a:lnTo>
                    <a:pt x="3222" y="6278"/>
                  </a:lnTo>
                  <a:lnTo>
                    <a:pt x="3222" y="6340"/>
                  </a:lnTo>
                  <a:lnTo>
                    <a:pt x="3285" y="6445"/>
                  </a:lnTo>
                  <a:lnTo>
                    <a:pt x="3369" y="6445"/>
                  </a:lnTo>
                  <a:lnTo>
                    <a:pt x="3432" y="6382"/>
                  </a:lnTo>
                  <a:lnTo>
                    <a:pt x="3453" y="6257"/>
                  </a:lnTo>
                  <a:lnTo>
                    <a:pt x="3348" y="6194"/>
                  </a:lnTo>
                  <a:lnTo>
                    <a:pt x="3494" y="6194"/>
                  </a:lnTo>
                  <a:lnTo>
                    <a:pt x="3536" y="6173"/>
                  </a:lnTo>
                  <a:lnTo>
                    <a:pt x="3494" y="6236"/>
                  </a:lnTo>
                  <a:lnTo>
                    <a:pt x="3494" y="6299"/>
                  </a:lnTo>
                  <a:lnTo>
                    <a:pt x="3641" y="6361"/>
                  </a:lnTo>
                  <a:lnTo>
                    <a:pt x="3683" y="6340"/>
                  </a:lnTo>
                  <a:lnTo>
                    <a:pt x="3745" y="6445"/>
                  </a:lnTo>
                  <a:lnTo>
                    <a:pt x="3787" y="6445"/>
                  </a:lnTo>
                  <a:lnTo>
                    <a:pt x="3976" y="6299"/>
                  </a:lnTo>
                  <a:lnTo>
                    <a:pt x="4017" y="6340"/>
                  </a:lnTo>
                  <a:lnTo>
                    <a:pt x="4164" y="6487"/>
                  </a:lnTo>
                  <a:lnTo>
                    <a:pt x="4164" y="6591"/>
                  </a:lnTo>
                  <a:lnTo>
                    <a:pt x="4373" y="6863"/>
                  </a:lnTo>
                  <a:lnTo>
                    <a:pt x="4394" y="7031"/>
                  </a:lnTo>
                  <a:lnTo>
                    <a:pt x="4436" y="7073"/>
                  </a:lnTo>
                  <a:lnTo>
                    <a:pt x="4541" y="7073"/>
                  </a:lnTo>
                  <a:lnTo>
                    <a:pt x="4603" y="7177"/>
                  </a:lnTo>
                  <a:lnTo>
                    <a:pt x="4541" y="7177"/>
                  </a:lnTo>
                  <a:lnTo>
                    <a:pt x="4520" y="7135"/>
                  </a:lnTo>
                  <a:lnTo>
                    <a:pt x="4499" y="7177"/>
                  </a:lnTo>
                  <a:lnTo>
                    <a:pt x="4603" y="7240"/>
                  </a:lnTo>
                  <a:lnTo>
                    <a:pt x="4645" y="7219"/>
                  </a:lnTo>
                  <a:lnTo>
                    <a:pt x="4687" y="7324"/>
                  </a:lnTo>
                  <a:lnTo>
                    <a:pt x="4833" y="7721"/>
                  </a:lnTo>
                  <a:lnTo>
                    <a:pt x="4959" y="7763"/>
                  </a:lnTo>
                  <a:lnTo>
                    <a:pt x="5168" y="7763"/>
                  </a:lnTo>
                  <a:lnTo>
                    <a:pt x="5315" y="7805"/>
                  </a:lnTo>
                  <a:lnTo>
                    <a:pt x="5377" y="7868"/>
                  </a:lnTo>
                  <a:lnTo>
                    <a:pt x="5566" y="7868"/>
                  </a:lnTo>
                  <a:lnTo>
                    <a:pt x="5587" y="7931"/>
                  </a:lnTo>
                  <a:lnTo>
                    <a:pt x="5691" y="7931"/>
                  </a:lnTo>
                  <a:lnTo>
                    <a:pt x="5733" y="7972"/>
                  </a:lnTo>
                  <a:lnTo>
                    <a:pt x="5649" y="8035"/>
                  </a:lnTo>
                  <a:lnTo>
                    <a:pt x="5796" y="8224"/>
                  </a:lnTo>
                  <a:lnTo>
                    <a:pt x="5963" y="8244"/>
                  </a:lnTo>
                  <a:lnTo>
                    <a:pt x="6047" y="8328"/>
                  </a:lnTo>
                  <a:lnTo>
                    <a:pt x="6152" y="8328"/>
                  </a:lnTo>
                  <a:lnTo>
                    <a:pt x="6319" y="8496"/>
                  </a:lnTo>
                  <a:lnTo>
                    <a:pt x="6403" y="8475"/>
                  </a:lnTo>
                  <a:lnTo>
                    <a:pt x="6528" y="8454"/>
                  </a:lnTo>
                  <a:lnTo>
                    <a:pt x="6717" y="8496"/>
                  </a:lnTo>
                  <a:lnTo>
                    <a:pt x="6947" y="8663"/>
                  </a:lnTo>
                  <a:lnTo>
                    <a:pt x="7135" y="8475"/>
                  </a:lnTo>
                  <a:lnTo>
                    <a:pt x="7407" y="8349"/>
                  </a:lnTo>
                  <a:lnTo>
                    <a:pt x="7407" y="8328"/>
                  </a:lnTo>
                  <a:lnTo>
                    <a:pt x="7533" y="8328"/>
                  </a:lnTo>
                  <a:lnTo>
                    <a:pt x="7679" y="8224"/>
                  </a:lnTo>
                  <a:lnTo>
                    <a:pt x="7784" y="8161"/>
                  </a:lnTo>
                  <a:lnTo>
                    <a:pt x="7993" y="8182"/>
                  </a:lnTo>
                  <a:lnTo>
                    <a:pt x="7993" y="8244"/>
                  </a:lnTo>
                  <a:lnTo>
                    <a:pt x="8056" y="8244"/>
                  </a:lnTo>
                  <a:lnTo>
                    <a:pt x="8056" y="8286"/>
                  </a:lnTo>
                  <a:lnTo>
                    <a:pt x="8160" y="8454"/>
                  </a:lnTo>
                  <a:lnTo>
                    <a:pt x="8244" y="8663"/>
                  </a:lnTo>
                  <a:lnTo>
                    <a:pt x="8349" y="8872"/>
                  </a:lnTo>
                  <a:lnTo>
                    <a:pt x="8349" y="9019"/>
                  </a:lnTo>
                  <a:lnTo>
                    <a:pt x="8411" y="9081"/>
                  </a:lnTo>
                  <a:lnTo>
                    <a:pt x="8453" y="9123"/>
                  </a:lnTo>
                  <a:lnTo>
                    <a:pt x="8872" y="9123"/>
                  </a:lnTo>
                  <a:lnTo>
                    <a:pt x="8976" y="9207"/>
                  </a:lnTo>
                  <a:lnTo>
                    <a:pt x="9102" y="9081"/>
                  </a:lnTo>
                  <a:lnTo>
                    <a:pt x="9144" y="9102"/>
                  </a:lnTo>
                  <a:lnTo>
                    <a:pt x="9311" y="9228"/>
                  </a:lnTo>
                  <a:lnTo>
                    <a:pt x="9625" y="9207"/>
                  </a:lnTo>
                  <a:lnTo>
                    <a:pt x="9813" y="9291"/>
                  </a:lnTo>
                  <a:lnTo>
                    <a:pt x="10064" y="9312"/>
                  </a:lnTo>
                  <a:lnTo>
                    <a:pt x="10169" y="9332"/>
                  </a:lnTo>
                  <a:lnTo>
                    <a:pt x="10232" y="9312"/>
                  </a:lnTo>
                  <a:lnTo>
                    <a:pt x="10295" y="9395"/>
                  </a:lnTo>
                  <a:lnTo>
                    <a:pt x="10315" y="9395"/>
                  </a:lnTo>
                  <a:lnTo>
                    <a:pt x="10357" y="9291"/>
                  </a:lnTo>
                  <a:lnTo>
                    <a:pt x="10441" y="9291"/>
                  </a:lnTo>
                  <a:lnTo>
                    <a:pt x="10483" y="9374"/>
                  </a:lnTo>
                  <a:lnTo>
                    <a:pt x="10608" y="9416"/>
                  </a:lnTo>
                  <a:lnTo>
                    <a:pt x="10818" y="9500"/>
                  </a:lnTo>
                  <a:lnTo>
                    <a:pt x="10901" y="9437"/>
                  </a:lnTo>
                  <a:lnTo>
                    <a:pt x="10922" y="9395"/>
                  </a:lnTo>
                  <a:lnTo>
                    <a:pt x="10964" y="9395"/>
                  </a:lnTo>
                  <a:lnTo>
                    <a:pt x="10964" y="9312"/>
                  </a:lnTo>
                  <a:lnTo>
                    <a:pt x="10985" y="9102"/>
                  </a:lnTo>
                  <a:lnTo>
                    <a:pt x="10922" y="8977"/>
                  </a:lnTo>
                  <a:lnTo>
                    <a:pt x="11027" y="8851"/>
                  </a:lnTo>
                  <a:lnTo>
                    <a:pt x="10985" y="8747"/>
                  </a:lnTo>
                  <a:lnTo>
                    <a:pt x="11069" y="8642"/>
                  </a:lnTo>
                  <a:lnTo>
                    <a:pt x="11215" y="8558"/>
                  </a:lnTo>
                  <a:lnTo>
                    <a:pt x="11299" y="8496"/>
                  </a:lnTo>
                  <a:lnTo>
                    <a:pt x="11550" y="8433"/>
                  </a:lnTo>
                  <a:lnTo>
                    <a:pt x="11717" y="8475"/>
                  </a:lnTo>
                  <a:lnTo>
                    <a:pt x="11801" y="8391"/>
                  </a:lnTo>
                  <a:lnTo>
                    <a:pt x="11759" y="8161"/>
                  </a:lnTo>
                  <a:lnTo>
                    <a:pt x="11634" y="8056"/>
                  </a:lnTo>
                  <a:lnTo>
                    <a:pt x="11487" y="8077"/>
                  </a:lnTo>
                  <a:lnTo>
                    <a:pt x="11445" y="7972"/>
                  </a:lnTo>
                  <a:lnTo>
                    <a:pt x="11445" y="7826"/>
                  </a:lnTo>
                  <a:lnTo>
                    <a:pt x="11403" y="7700"/>
                  </a:lnTo>
                  <a:lnTo>
                    <a:pt x="11403" y="7491"/>
                  </a:lnTo>
                  <a:lnTo>
                    <a:pt x="11236" y="7491"/>
                  </a:lnTo>
                  <a:lnTo>
                    <a:pt x="11215" y="7408"/>
                  </a:lnTo>
                  <a:lnTo>
                    <a:pt x="11111" y="7387"/>
                  </a:lnTo>
                  <a:lnTo>
                    <a:pt x="10922" y="7345"/>
                  </a:lnTo>
                  <a:lnTo>
                    <a:pt x="10880" y="7303"/>
                  </a:lnTo>
                  <a:lnTo>
                    <a:pt x="10755" y="7219"/>
                  </a:lnTo>
                  <a:lnTo>
                    <a:pt x="10587" y="7073"/>
                  </a:lnTo>
                  <a:lnTo>
                    <a:pt x="10504" y="6926"/>
                  </a:lnTo>
                  <a:lnTo>
                    <a:pt x="10232" y="6508"/>
                  </a:lnTo>
                  <a:lnTo>
                    <a:pt x="10650" y="5943"/>
                  </a:lnTo>
                  <a:lnTo>
                    <a:pt x="10692" y="5859"/>
                  </a:lnTo>
                  <a:lnTo>
                    <a:pt x="10650" y="5629"/>
                  </a:lnTo>
                  <a:lnTo>
                    <a:pt x="10650" y="5462"/>
                  </a:lnTo>
                  <a:lnTo>
                    <a:pt x="10567" y="5294"/>
                  </a:lnTo>
                  <a:lnTo>
                    <a:pt x="10064" y="5252"/>
                  </a:lnTo>
                  <a:lnTo>
                    <a:pt x="10043" y="5043"/>
                  </a:lnTo>
                  <a:lnTo>
                    <a:pt x="9981" y="4939"/>
                  </a:lnTo>
                  <a:lnTo>
                    <a:pt x="10023" y="4876"/>
                  </a:lnTo>
                  <a:lnTo>
                    <a:pt x="9939" y="4604"/>
                  </a:lnTo>
                  <a:lnTo>
                    <a:pt x="9771" y="4311"/>
                  </a:lnTo>
                  <a:lnTo>
                    <a:pt x="9834" y="4164"/>
                  </a:lnTo>
                  <a:lnTo>
                    <a:pt x="9981" y="3934"/>
                  </a:lnTo>
                  <a:lnTo>
                    <a:pt x="9939" y="3934"/>
                  </a:lnTo>
                  <a:lnTo>
                    <a:pt x="9751" y="3892"/>
                  </a:lnTo>
                  <a:lnTo>
                    <a:pt x="9751" y="3767"/>
                  </a:lnTo>
                  <a:lnTo>
                    <a:pt x="9730" y="3558"/>
                  </a:lnTo>
                  <a:lnTo>
                    <a:pt x="9667" y="3558"/>
                  </a:lnTo>
                  <a:lnTo>
                    <a:pt x="9813" y="3411"/>
                  </a:lnTo>
                  <a:lnTo>
                    <a:pt x="9709" y="3327"/>
                  </a:lnTo>
                  <a:lnTo>
                    <a:pt x="9646" y="3244"/>
                  </a:lnTo>
                  <a:lnTo>
                    <a:pt x="9771" y="3223"/>
                  </a:lnTo>
                  <a:lnTo>
                    <a:pt x="9918" y="3118"/>
                  </a:lnTo>
                  <a:lnTo>
                    <a:pt x="9918" y="3034"/>
                  </a:lnTo>
                  <a:lnTo>
                    <a:pt x="9939" y="3014"/>
                  </a:lnTo>
                  <a:lnTo>
                    <a:pt x="9855" y="2909"/>
                  </a:lnTo>
                  <a:lnTo>
                    <a:pt x="9918" y="2825"/>
                  </a:lnTo>
                  <a:lnTo>
                    <a:pt x="9918" y="2742"/>
                  </a:lnTo>
                  <a:lnTo>
                    <a:pt x="9918" y="2574"/>
                  </a:lnTo>
                  <a:lnTo>
                    <a:pt x="9855" y="2470"/>
                  </a:lnTo>
                  <a:lnTo>
                    <a:pt x="9855" y="2386"/>
                  </a:lnTo>
                  <a:lnTo>
                    <a:pt x="9813" y="2260"/>
                  </a:lnTo>
                  <a:lnTo>
                    <a:pt x="9855" y="2156"/>
                  </a:lnTo>
                  <a:lnTo>
                    <a:pt x="9751" y="1988"/>
                  </a:lnTo>
                  <a:lnTo>
                    <a:pt x="9625" y="1946"/>
                  </a:lnTo>
                  <a:lnTo>
                    <a:pt x="9353" y="1905"/>
                  </a:lnTo>
                  <a:lnTo>
                    <a:pt x="9123" y="1591"/>
                  </a:lnTo>
                  <a:lnTo>
                    <a:pt x="8914" y="1549"/>
                  </a:lnTo>
                  <a:lnTo>
                    <a:pt x="8788" y="1570"/>
                  </a:lnTo>
                  <a:lnTo>
                    <a:pt x="8725" y="1528"/>
                  </a:lnTo>
                  <a:lnTo>
                    <a:pt x="8704" y="1361"/>
                  </a:lnTo>
                  <a:lnTo>
                    <a:pt x="8579" y="1340"/>
                  </a:lnTo>
                  <a:lnTo>
                    <a:pt x="8349" y="1235"/>
                  </a:lnTo>
                  <a:lnTo>
                    <a:pt x="8265" y="1319"/>
                  </a:lnTo>
                  <a:lnTo>
                    <a:pt x="8160" y="1319"/>
                  </a:lnTo>
                  <a:lnTo>
                    <a:pt x="7826" y="1109"/>
                  </a:lnTo>
                  <a:lnTo>
                    <a:pt x="7658" y="1047"/>
                  </a:lnTo>
                  <a:lnTo>
                    <a:pt x="7449" y="858"/>
                  </a:lnTo>
                  <a:lnTo>
                    <a:pt x="7323" y="900"/>
                  </a:lnTo>
                  <a:lnTo>
                    <a:pt x="7198" y="837"/>
                  </a:lnTo>
                  <a:lnTo>
                    <a:pt x="7093" y="858"/>
                  </a:lnTo>
                  <a:lnTo>
                    <a:pt x="7030" y="1005"/>
                  </a:lnTo>
                  <a:lnTo>
                    <a:pt x="6821" y="942"/>
                  </a:lnTo>
                  <a:lnTo>
                    <a:pt x="6591" y="1005"/>
                  </a:lnTo>
                  <a:lnTo>
                    <a:pt x="6361" y="1214"/>
                  </a:lnTo>
                  <a:lnTo>
                    <a:pt x="6256" y="1214"/>
                  </a:lnTo>
                  <a:lnTo>
                    <a:pt x="6173" y="1319"/>
                  </a:lnTo>
                  <a:lnTo>
                    <a:pt x="6110" y="1465"/>
                  </a:lnTo>
                  <a:lnTo>
                    <a:pt x="5838" y="1465"/>
                  </a:lnTo>
                  <a:lnTo>
                    <a:pt x="5733" y="1549"/>
                  </a:lnTo>
                  <a:lnTo>
                    <a:pt x="5775" y="1695"/>
                  </a:lnTo>
                  <a:lnTo>
                    <a:pt x="5859" y="1842"/>
                  </a:lnTo>
                  <a:lnTo>
                    <a:pt x="5838" y="1967"/>
                  </a:lnTo>
                  <a:lnTo>
                    <a:pt x="5691" y="1967"/>
                  </a:lnTo>
                  <a:lnTo>
                    <a:pt x="5357" y="1905"/>
                  </a:lnTo>
                  <a:lnTo>
                    <a:pt x="5064" y="1967"/>
                  </a:lnTo>
                  <a:lnTo>
                    <a:pt x="4708" y="2072"/>
                  </a:lnTo>
                  <a:lnTo>
                    <a:pt x="4520" y="2072"/>
                  </a:lnTo>
                  <a:lnTo>
                    <a:pt x="4185" y="1967"/>
                  </a:lnTo>
                  <a:lnTo>
                    <a:pt x="4059" y="1967"/>
                  </a:lnTo>
                  <a:lnTo>
                    <a:pt x="3766" y="1842"/>
                  </a:lnTo>
                  <a:lnTo>
                    <a:pt x="3662" y="1737"/>
                  </a:lnTo>
                  <a:lnTo>
                    <a:pt x="3641" y="1591"/>
                  </a:lnTo>
                  <a:lnTo>
                    <a:pt x="3557" y="1591"/>
                  </a:lnTo>
                  <a:lnTo>
                    <a:pt x="3432" y="1528"/>
                  </a:lnTo>
                  <a:lnTo>
                    <a:pt x="3264" y="1570"/>
                  </a:lnTo>
                  <a:lnTo>
                    <a:pt x="3181" y="1528"/>
                  </a:lnTo>
                  <a:lnTo>
                    <a:pt x="3055" y="1528"/>
                  </a:lnTo>
                  <a:lnTo>
                    <a:pt x="2929" y="1423"/>
                  </a:lnTo>
                  <a:lnTo>
                    <a:pt x="2846" y="1381"/>
                  </a:lnTo>
                  <a:lnTo>
                    <a:pt x="2804" y="1340"/>
                  </a:lnTo>
                  <a:lnTo>
                    <a:pt x="2825" y="1214"/>
                  </a:lnTo>
                  <a:lnTo>
                    <a:pt x="2825" y="1068"/>
                  </a:lnTo>
                  <a:lnTo>
                    <a:pt x="2741" y="942"/>
                  </a:lnTo>
                  <a:lnTo>
                    <a:pt x="2741" y="921"/>
                  </a:lnTo>
                  <a:lnTo>
                    <a:pt x="2699" y="942"/>
                  </a:lnTo>
                  <a:lnTo>
                    <a:pt x="2595" y="921"/>
                  </a:lnTo>
                  <a:lnTo>
                    <a:pt x="2553" y="858"/>
                  </a:lnTo>
                  <a:lnTo>
                    <a:pt x="2448" y="817"/>
                  </a:lnTo>
                  <a:lnTo>
                    <a:pt x="2281" y="607"/>
                  </a:lnTo>
                  <a:lnTo>
                    <a:pt x="2448" y="482"/>
                  </a:lnTo>
                  <a:lnTo>
                    <a:pt x="2323" y="398"/>
                  </a:lnTo>
                  <a:lnTo>
                    <a:pt x="2302" y="335"/>
                  </a:lnTo>
                  <a:lnTo>
                    <a:pt x="2344" y="293"/>
                  </a:lnTo>
                  <a:lnTo>
                    <a:pt x="2281" y="210"/>
                  </a:lnTo>
                  <a:lnTo>
                    <a:pt x="2218" y="105"/>
                  </a:lnTo>
                  <a:lnTo>
                    <a:pt x="2176" y="105"/>
                  </a:lnTo>
                  <a:lnTo>
                    <a:pt x="2176" y="84"/>
                  </a:lnTo>
                  <a:lnTo>
                    <a:pt x="2113" y="84"/>
                  </a:lnTo>
                  <a:lnTo>
                    <a:pt x="1988" y="168"/>
                  </a:lnTo>
                  <a:lnTo>
                    <a:pt x="1904" y="168"/>
                  </a:lnTo>
                  <a:lnTo>
                    <a:pt x="1862" y="273"/>
                  </a:lnTo>
                  <a:lnTo>
                    <a:pt x="1779" y="293"/>
                  </a:lnTo>
                  <a:lnTo>
                    <a:pt x="1674" y="419"/>
                  </a:lnTo>
                  <a:lnTo>
                    <a:pt x="1611" y="440"/>
                  </a:lnTo>
                  <a:lnTo>
                    <a:pt x="1569" y="503"/>
                  </a:lnTo>
                  <a:lnTo>
                    <a:pt x="1569" y="545"/>
                  </a:lnTo>
                  <a:lnTo>
                    <a:pt x="1465" y="607"/>
                  </a:lnTo>
                  <a:lnTo>
                    <a:pt x="1381" y="586"/>
                  </a:lnTo>
                  <a:lnTo>
                    <a:pt x="1256" y="607"/>
                  </a:lnTo>
                  <a:lnTo>
                    <a:pt x="1235" y="691"/>
                  </a:lnTo>
                  <a:lnTo>
                    <a:pt x="1046" y="607"/>
                  </a:lnTo>
                  <a:lnTo>
                    <a:pt x="921" y="607"/>
                  </a:lnTo>
                  <a:lnTo>
                    <a:pt x="753" y="524"/>
                  </a:lnTo>
                  <a:lnTo>
                    <a:pt x="732" y="398"/>
                  </a:lnTo>
                  <a:lnTo>
                    <a:pt x="460" y="273"/>
                  </a:lnTo>
                  <a:lnTo>
                    <a:pt x="502" y="189"/>
                  </a:lnTo>
                  <a:lnTo>
                    <a:pt x="440" y="84"/>
                  </a:lnTo>
                  <a:lnTo>
                    <a:pt x="356" y="84"/>
                  </a:lnTo>
                  <a:lnTo>
                    <a:pt x="29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70"/>
            <p:cNvSpPr/>
            <p:nvPr/>
          </p:nvSpPr>
          <p:spPr>
            <a:xfrm>
              <a:off x="4026636" y="2853369"/>
              <a:ext cx="24672" cy="20004"/>
            </a:xfrm>
            <a:custGeom>
              <a:avLst/>
              <a:gdLst/>
              <a:ahLst/>
              <a:cxnLst/>
              <a:rect l="l" t="t" r="r" b="b"/>
              <a:pathLst>
                <a:path w="2072" h="1759" extrusionOk="0">
                  <a:moveTo>
                    <a:pt x="419" y="1"/>
                  </a:moveTo>
                  <a:lnTo>
                    <a:pt x="168" y="64"/>
                  </a:lnTo>
                  <a:lnTo>
                    <a:pt x="0" y="105"/>
                  </a:lnTo>
                  <a:lnTo>
                    <a:pt x="84" y="210"/>
                  </a:lnTo>
                  <a:lnTo>
                    <a:pt x="84" y="294"/>
                  </a:lnTo>
                  <a:lnTo>
                    <a:pt x="189" y="315"/>
                  </a:lnTo>
                  <a:lnTo>
                    <a:pt x="272" y="419"/>
                  </a:lnTo>
                  <a:lnTo>
                    <a:pt x="209" y="608"/>
                  </a:lnTo>
                  <a:lnTo>
                    <a:pt x="251" y="838"/>
                  </a:lnTo>
                  <a:lnTo>
                    <a:pt x="398" y="942"/>
                  </a:lnTo>
                  <a:lnTo>
                    <a:pt x="691" y="942"/>
                  </a:lnTo>
                  <a:lnTo>
                    <a:pt x="795" y="1026"/>
                  </a:lnTo>
                  <a:lnTo>
                    <a:pt x="837" y="1110"/>
                  </a:lnTo>
                  <a:lnTo>
                    <a:pt x="921" y="1110"/>
                  </a:lnTo>
                  <a:lnTo>
                    <a:pt x="1026" y="1047"/>
                  </a:lnTo>
                  <a:lnTo>
                    <a:pt x="1193" y="1172"/>
                  </a:lnTo>
                  <a:lnTo>
                    <a:pt x="1235" y="1131"/>
                  </a:lnTo>
                  <a:lnTo>
                    <a:pt x="1339" y="1131"/>
                  </a:lnTo>
                  <a:lnTo>
                    <a:pt x="1423" y="1319"/>
                  </a:lnTo>
                  <a:lnTo>
                    <a:pt x="1570" y="1361"/>
                  </a:lnTo>
                  <a:lnTo>
                    <a:pt x="1842" y="1758"/>
                  </a:lnTo>
                  <a:lnTo>
                    <a:pt x="1967" y="1737"/>
                  </a:lnTo>
                  <a:lnTo>
                    <a:pt x="1967" y="1591"/>
                  </a:lnTo>
                  <a:lnTo>
                    <a:pt x="1988" y="1549"/>
                  </a:lnTo>
                  <a:lnTo>
                    <a:pt x="1925" y="1382"/>
                  </a:lnTo>
                  <a:lnTo>
                    <a:pt x="2072" y="1361"/>
                  </a:lnTo>
                  <a:lnTo>
                    <a:pt x="1946" y="1235"/>
                  </a:lnTo>
                  <a:lnTo>
                    <a:pt x="1758" y="1235"/>
                  </a:lnTo>
                  <a:lnTo>
                    <a:pt x="1507" y="1110"/>
                  </a:lnTo>
                  <a:lnTo>
                    <a:pt x="1423" y="921"/>
                  </a:lnTo>
                  <a:lnTo>
                    <a:pt x="1507" y="838"/>
                  </a:lnTo>
                  <a:lnTo>
                    <a:pt x="1507" y="712"/>
                  </a:lnTo>
                  <a:lnTo>
                    <a:pt x="1256" y="524"/>
                  </a:lnTo>
                  <a:lnTo>
                    <a:pt x="1256" y="419"/>
                  </a:lnTo>
                  <a:lnTo>
                    <a:pt x="1298" y="294"/>
                  </a:lnTo>
                  <a:lnTo>
                    <a:pt x="1193" y="168"/>
                  </a:lnTo>
                  <a:lnTo>
                    <a:pt x="984" y="126"/>
                  </a:lnTo>
                  <a:lnTo>
                    <a:pt x="83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70"/>
            <p:cNvSpPr/>
            <p:nvPr/>
          </p:nvSpPr>
          <p:spPr>
            <a:xfrm>
              <a:off x="3915766" y="2848615"/>
              <a:ext cx="124088" cy="48788"/>
            </a:xfrm>
            <a:custGeom>
              <a:avLst/>
              <a:gdLst/>
              <a:ahLst/>
              <a:cxnLst/>
              <a:rect l="l" t="t" r="r" b="b"/>
              <a:pathLst>
                <a:path w="10421" h="4290" extrusionOk="0">
                  <a:moveTo>
                    <a:pt x="4708" y="0"/>
                  </a:moveTo>
                  <a:lnTo>
                    <a:pt x="4562" y="63"/>
                  </a:lnTo>
                  <a:lnTo>
                    <a:pt x="4373" y="63"/>
                  </a:lnTo>
                  <a:lnTo>
                    <a:pt x="4290" y="21"/>
                  </a:lnTo>
                  <a:lnTo>
                    <a:pt x="4185" y="63"/>
                  </a:lnTo>
                  <a:lnTo>
                    <a:pt x="3913" y="63"/>
                  </a:lnTo>
                  <a:lnTo>
                    <a:pt x="3766" y="84"/>
                  </a:lnTo>
                  <a:lnTo>
                    <a:pt x="3494" y="189"/>
                  </a:lnTo>
                  <a:lnTo>
                    <a:pt x="3390" y="210"/>
                  </a:lnTo>
                  <a:lnTo>
                    <a:pt x="3181" y="230"/>
                  </a:lnTo>
                  <a:lnTo>
                    <a:pt x="3097" y="335"/>
                  </a:lnTo>
                  <a:lnTo>
                    <a:pt x="2992" y="377"/>
                  </a:lnTo>
                  <a:lnTo>
                    <a:pt x="2909" y="440"/>
                  </a:lnTo>
                  <a:lnTo>
                    <a:pt x="2867" y="502"/>
                  </a:lnTo>
                  <a:lnTo>
                    <a:pt x="2804" y="628"/>
                  </a:lnTo>
                  <a:lnTo>
                    <a:pt x="2762" y="649"/>
                  </a:lnTo>
                  <a:lnTo>
                    <a:pt x="2762" y="733"/>
                  </a:lnTo>
                  <a:lnTo>
                    <a:pt x="2553" y="733"/>
                  </a:lnTo>
                  <a:lnTo>
                    <a:pt x="2239" y="628"/>
                  </a:lnTo>
                  <a:lnTo>
                    <a:pt x="2155" y="628"/>
                  </a:lnTo>
                  <a:lnTo>
                    <a:pt x="2072" y="691"/>
                  </a:lnTo>
                  <a:lnTo>
                    <a:pt x="1946" y="649"/>
                  </a:lnTo>
                  <a:lnTo>
                    <a:pt x="1779" y="691"/>
                  </a:lnTo>
                  <a:lnTo>
                    <a:pt x="1674" y="649"/>
                  </a:lnTo>
                  <a:lnTo>
                    <a:pt x="1549" y="712"/>
                  </a:lnTo>
                  <a:lnTo>
                    <a:pt x="1528" y="795"/>
                  </a:lnTo>
                  <a:lnTo>
                    <a:pt x="1632" y="942"/>
                  </a:lnTo>
                  <a:lnTo>
                    <a:pt x="1779" y="963"/>
                  </a:lnTo>
                  <a:lnTo>
                    <a:pt x="1925" y="963"/>
                  </a:lnTo>
                  <a:lnTo>
                    <a:pt x="1883" y="1046"/>
                  </a:lnTo>
                  <a:lnTo>
                    <a:pt x="1653" y="1046"/>
                  </a:lnTo>
                  <a:lnTo>
                    <a:pt x="1444" y="1109"/>
                  </a:lnTo>
                  <a:lnTo>
                    <a:pt x="1402" y="1214"/>
                  </a:lnTo>
                  <a:lnTo>
                    <a:pt x="1423" y="1256"/>
                  </a:lnTo>
                  <a:lnTo>
                    <a:pt x="1528" y="1235"/>
                  </a:lnTo>
                  <a:lnTo>
                    <a:pt x="1570" y="1277"/>
                  </a:lnTo>
                  <a:lnTo>
                    <a:pt x="1507" y="1318"/>
                  </a:lnTo>
                  <a:lnTo>
                    <a:pt x="1214" y="1339"/>
                  </a:lnTo>
                  <a:lnTo>
                    <a:pt x="1109" y="1256"/>
                  </a:lnTo>
                  <a:lnTo>
                    <a:pt x="984" y="1339"/>
                  </a:lnTo>
                  <a:lnTo>
                    <a:pt x="900" y="1235"/>
                  </a:lnTo>
                  <a:lnTo>
                    <a:pt x="837" y="1235"/>
                  </a:lnTo>
                  <a:lnTo>
                    <a:pt x="733" y="1339"/>
                  </a:lnTo>
                  <a:lnTo>
                    <a:pt x="628" y="1339"/>
                  </a:lnTo>
                  <a:lnTo>
                    <a:pt x="502" y="1235"/>
                  </a:lnTo>
                  <a:lnTo>
                    <a:pt x="377" y="1235"/>
                  </a:lnTo>
                  <a:lnTo>
                    <a:pt x="105" y="1444"/>
                  </a:lnTo>
                  <a:lnTo>
                    <a:pt x="63" y="1549"/>
                  </a:lnTo>
                  <a:lnTo>
                    <a:pt x="0" y="1653"/>
                  </a:lnTo>
                  <a:lnTo>
                    <a:pt x="63" y="1695"/>
                  </a:lnTo>
                  <a:lnTo>
                    <a:pt x="63" y="1842"/>
                  </a:lnTo>
                  <a:lnTo>
                    <a:pt x="0" y="1883"/>
                  </a:lnTo>
                  <a:lnTo>
                    <a:pt x="63" y="1946"/>
                  </a:lnTo>
                  <a:lnTo>
                    <a:pt x="209" y="1883"/>
                  </a:lnTo>
                  <a:lnTo>
                    <a:pt x="251" y="1904"/>
                  </a:lnTo>
                  <a:lnTo>
                    <a:pt x="377" y="1883"/>
                  </a:lnTo>
                  <a:lnTo>
                    <a:pt x="502" y="1883"/>
                  </a:lnTo>
                  <a:lnTo>
                    <a:pt x="377" y="2009"/>
                  </a:lnTo>
                  <a:lnTo>
                    <a:pt x="398" y="2093"/>
                  </a:lnTo>
                  <a:lnTo>
                    <a:pt x="461" y="2197"/>
                  </a:lnTo>
                  <a:lnTo>
                    <a:pt x="461" y="2281"/>
                  </a:lnTo>
                  <a:lnTo>
                    <a:pt x="419" y="2302"/>
                  </a:lnTo>
                  <a:lnTo>
                    <a:pt x="481" y="2323"/>
                  </a:lnTo>
                  <a:lnTo>
                    <a:pt x="586" y="2281"/>
                  </a:lnTo>
                  <a:lnTo>
                    <a:pt x="586" y="2323"/>
                  </a:lnTo>
                  <a:lnTo>
                    <a:pt x="502" y="2406"/>
                  </a:lnTo>
                  <a:lnTo>
                    <a:pt x="377" y="2490"/>
                  </a:lnTo>
                  <a:lnTo>
                    <a:pt x="419" y="2532"/>
                  </a:lnTo>
                  <a:lnTo>
                    <a:pt x="502" y="2532"/>
                  </a:lnTo>
                  <a:lnTo>
                    <a:pt x="419" y="2595"/>
                  </a:lnTo>
                  <a:lnTo>
                    <a:pt x="377" y="2699"/>
                  </a:lnTo>
                  <a:lnTo>
                    <a:pt x="293" y="2699"/>
                  </a:lnTo>
                  <a:lnTo>
                    <a:pt x="251" y="2532"/>
                  </a:lnTo>
                  <a:lnTo>
                    <a:pt x="189" y="2511"/>
                  </a:lnTo>
                  <a:lnTo>
                    <a:pt x="189" y="2616"/>
                  </a:lnTo>
                  <a:lnTo>
                    <a:pt x="209" y="2720"/>
                  </a:lnTo>
                  <a:lnTo>
                    <a:pt x="168" y="2783"/>
                  </a:lnTo>
                  <a:lnTo>
                    <a:pt x="189" y="2846"/>
                  </a:lnTo>
                  <a:lnTo>
                    <a:pt x="293" y="2930"/>
                  </a:lnTo>
                  <a:lnTo>
                    <a:pt x="293" y="2888"/>
                  </a:lnTo>
                  <a:lnTo>
                    <a:pt x="419" y="2950"/>
                  </a:lnTo>
                  <a:lnTo>
                    <a:pt x="502" y="2950"/>
                  </a:lnTo>
                  <a:lnTo>
                    <a:pt x="628" y="3034"/>
                  </a:lnTo>
                  <a:lnTo>
                    <a:pt x="670" y="3160"/>
                  </a:lnTo>
                  <a:lnTo>
                    <a:pt x="586" y="3243"/>
                  </a:lnTo>
                  <a:lnTo>
                    <a:pt x="670" y="3327"/>
                  </a:lnTo>
                  <a:lnTo>
                    <a:pt x="670" y="3411"/>
                  </a:lnTo>
                  <a:lnTo>
                    <a:pt x="733" y="3411"/>
                  </a:lnTo>
                  <a:lnTo>
                    <a:pt x="879" y="3536"/>
                  </a:lnTo>
                  <a:lnTo>
                    <a:pt x="816" y="3641"/>
                  </a:lnTo>
                  <a:lnTo>
                    <a:pt x="733" y="3620"/>
                  </a:lnTo>
                  <a:lnTo>
                    <a:pt x="712" y="3662"/>
                  </a:lnTo>
                  <a:lnTo>
                    <a:pt x="795" y="3683"/>
                  </a:lnTo>
                  <a:lnTo>
                    <a:pt x="942" y="3662"/>
                  </a:lnTo>
                  <a:lnTo>
                    <a:pt x="1214" y="3662"/>
                  </a:lnTo>
                  <a:lnTo>
                    <a:pt x="1193" y="3725"/>
                  </a:lnTo>
                  <a:lnTo>
                    <a:pt x="1130" y="3767"/>
                  </a:lnTo>
                  <a:lnTo>
                    <a:pt x="1005" y="3829"/>
                  </a:lnTo>
                  <a:lnTo>
                    <a:pt x="816" y="3829"/>
                  </a:lnTo>
                  <a:lnTo>
                    <a:pt x="774" y="3871"/>
                  </a:lnTo>
                  <a:lnTo>
                    <a:pt x="837" y="3892"/>
                  </a:lnTo>
                  <a:lnTo>
                    <a:pt x="942" y="3871"/>
                  </a:lnTo>
                  <a:lnTo>
                    <a:pt x="1088" y="3871"/>
                  </a:lnTo>
                  <a:lnTo>
                    <a:pt x="1130" y="3829"/>
                  </a:lnTo>
                  <a:lnTo>
                    <a:pt x="1130" y="3934"/>
                  </a:lnTo>
                  <a:lnTo>
                    <a:pt x="1151" y="3955"/>
                  </a:lnTo>
                  <a:lnTo>
                    <a:pt x="1235" y="3871"/>
                  </a:lnTo>
                  <a:lnTo>
                    <a:pt x="1318" y="3767"/>
                  </a:lnTo>
                  <a:lnTo>
                    <a:pt x="1402" y="3767"/>
                  </a:lnTo>
                  <a:lnTo>
                    <a:pt x="1444" y="3829"/>
                  </a:lnTo>
                  <a:lnTo>
                    <a:pt x="1528" y="3829"/>
                  </a:lnTo>
                  <a:lnTo>
                    <a:pt x="1632" y="3892"/>
                  </a:lnTo>
                  <a:lnTo>
                    <a:pt x="1674" y="3829"/>
                  </a:lnTo>
                  <a:lnTo>
                    <a:pt x="1758" y="3850"/>
                  </a:lnTo>
                  <a:lnTo>
                    <a:pt x="1758" y="3892"/>
                  </a:lnTo>
                  <a:lnTo>
                    <a:pt x="1716" y="3934"/>
                  </a:lnTo>
                  <a:lnTo>
                    <a:pt x="1758" y="3997"/>
                  </a:lnTo>
                  <a:lnTo>
                    <a:pt x="1779" y="4080"/>
                  </a:lnTo>
                  <a:lnTo>
                    <a:pt x="1883" y="4185"/>
                  </a:lnTo>
                  <a:lnTo>
                    <a:pt x="1946" y="4164"/>
                  </a:lnTo>
                  <a:lnTo>
                    <a:pt x="2072" y="4206"/>
                  </a:lnTo>
                  <a:lnTo>
                    <a:pt x="2197" y="4185"/>
                  </a:lnTo>
                  <a:lnTo>
                    <a:pt x="2281" y="4143"/>
                  </a:lnTo>
                  <a:lnTo>
                    <a:pt x="2386" y="4143"/>
                  </a:lnTo>
                  <a:lnTo>
                    <a:pt x="2469" y="4080"/>
                  </a:lnTo>
                  <a:lnTo>
                    <a:pt x="2574" y="4143"/>
                  </a:lnTo>
                  <a:lnTo>
                    <a:pt x="2616" y="4080"/>
                  </a:lnTo>
                  <a:lnTo>
                    <a:pt x="2616" y="3955"/>
                  </a:lnTo>
                  <a:lnTo>
                    <a:pt x="2658" y="3871"/>
                  </a:lnTo>
                  <a:lnTo>
                    <a:pt x="2616" y="3767"/>
                  </a:lnTo>
                  <a:lnTo>
                    <a:pt x="2867" y="3746"/>
                  </a:lnTo>
                  <a:lnTo>
                    <a:pt x="3076" y="3746"/>
                  </a:lnTo>
                  <a:lnTo>
                    <a:pt x="3348" y="3892"/>
                  </a:lnTo>
                  <a:lnTo>
                    <a:pt x="3453" y="3892"/>
                  </a:lnTo>
                  <a:lnTo>
                    <a:pt x="3641" y="4143"/>
                  </a:lnTo>
                  <a:lnTo>
                    <a:pt x="3808" y="4248"/>
                  </a:lnTo>
                  <a:lnTo>
                    <a:pt x="4331" y="4185"/>
                  </a:lnTo>
                  <a:lnTo>
                    <a:pt x="4478" y="4101"/>
                  </a:lnTo>
                  <a:lnTo>
                    <a:pt x="4541" y="4101"/>
                  </a:lnTo>
                  <a:lnTo>
                    <a:pt x="4562" y="4143"/>
                  </a:lnTo>
                  <a:lnTo>
                    <a:pt x="4603" y="4080"/>
                  </a:lnTo>
                  <a:lnTo>
                    <a:pt x="4645" y="3976"/>
                  </a:lnTo>
                  <a:lnTo>
                    <a:pt x="4896" y="3725"/>
                  </a:lnTo>
                  <a:lnTo>
                    <a:pt x="4959" y="3683"/>
                  </a:lnTo>
                  <a:lnTo>
                    <a:pt x="5189" y="3767"/>
                  </a:lnTo>
                  <a:lnTo>
                    <a:pt x="5336" y="3850"/>
                  </a:lnTo>
                  <a:lnTo>
                    <a:pt x="5524" y="3787"/>
                  </a:lnTo>
                  <a:lnTo>
                    <a:pt x="5524" y="3746"/>
                  </a:lnTo>
                  <a:lnTo>
                    <a:pt x="5650" y="3662"/>
                  </a:lnTo>
                  <a:lnTo>
                    <a:pt x="5754" y="3683"/>
                  </a:lnTo>
                  <a:lnTo>
                    <a:pt x="5754" y="3767"/>
                  </a:lnTo>
                  <a:lnTo>
                    <a:pt x="5691" y="3934"/>
                  </a:lnTo>
                  <a:lnTo>
                    <a:pt x="5545" y="3997"/>
                  </a:lnTo>
                  <a:lnTo>
                    <a:pt x="5587" y="4059"/>
                  </a:lnTo>
                  <a:lnTo>
                    <a:pt x="5691" y="4185"/>
                  </a:lnTo>
                  <a:lnTo>
                    <a:pt x="5650" y="4269"/>
                  </a:lnTo>
                  <a:lnTo>
                    <a:pt x="5754" y="4290"/>
                  </a:lnTo>
                  <a:lnTo>
                    <a:pt x="5901" y="4269"/>
                  </a:lnTo>
                  <a:lnTo>
                    <a:pt x="6005" y="4206"/>
                  </a:lnTo>
                  <a:lnTo>
                    <a:pt x="5963" y="4080"/>
                  </a:lnTo>
                  <a:lnTo>
                    <a:pt x="6047" y="4059"/>
                  </a:lnTo>
                  <a:lnTo>
                    <a:pt x="6047" y="3829"/>
                  </a:lnTo>
                  <a:lnTo>
                    <a:pt x="6110" y="3746"/>
                  </a:lnTo>
                  <a:lnTo>
                    <a:pt x="6256" y="3787"/>
                  </a:lnTo>
                  <a:lnTo>
                    <a:pt x="6361" y="3829"/>
                  </a:lnTo>
                  <a:lnTo>
                    <a:pt x="6654" y="3683"/>
                  </a:lnTo>
                  <a:lnTo>
                    <a:pt x="6696" y="3683"/>
                  </a:lnTo>
                  <a:lnTo>
                    <a:pt x="6780" y="3641"/>
                  </a:lnTo>
                  <a:lnTo>
                    <a:pt x="7093" y="3620"/>
                  </a:lnTo>
                  <a:lnTo>
                    <a:pt x="7198" y="3641"/>
                  </a:lnTo>
                  <a:lnTo>
                    <a:pt x="7261" y="3683"/>
                  </a:lnTo>
                  <a:lnTo>
                    <a:pt x="7428" y="3746"/>
                  </a:lnTo>
                  <a:lnTo>
                    <a:pt x="7700" y="3746"/>
                  </a:lnTo>
                  <a:lnTo>
                    <a:pt x="7721" y="3683"/>
                  </a:lnTo>
                  <a:lnTo>
                    <a:pt x="7888" y="3641"/>
                  </a:lnTo>
                  <a:lnTo>
                    <a:pt x="7951" y="3557"/>
                  </a:lnTo>
                  <a:lnTo>
                    <a:pt x="8160" y="3474"/>
                  </a:lnTo>
                  <a:lnTo>
                    <a:pt x="8307" y="3474"/>
                  </a:lnTo>
                  <a:lnTo>
                    <a:pt x="8432" y="3453"/>
                  </a:lnTo>
                  <a:lnTo>
                    <a:pt x="8725" y="3474"/>
                  </a:lnTo>
                  <a:lnTo>
                    <a:pt x="8956" y="3411"/>
                  </a:lnTo>
                  <a:lnTo>
                    <a:pt x="9102" y="3411"/>
                  </a:lnTo>
                  <a:lnTo>
                    <a:pt x="9165" y="3432"/>
                  </a:lnTo>
                  <a:lnTo>
                    <a:pt x="9311" y="3306"/>
                  </a:lnTo>
                  <a:lnTo>
                    <a:pt x="9458" y="3306"/>
                  </a:lnTo>
                  <a:lnTo>
                    <a:pt x="9500" y="3264"/>
                  </a:lnTo>
                  <a:lnTo>
                    <a:pt x="9730" y="3264"/>
                  </a:lnTo>
                  <a:lnTo>
                    <a:pt x="9939" y="3327"/>
                  </a:lnTo>
                  <a:lnTo>
                    <a:pt x="10085" y="3264"/>
                  </a:lnTo>
                  <a:lnTo>
                    <a:pt x="10148" y="3327"/>
                  </a:lnTo>
                  <a:lnTo>
                    <a:pt x="10148" y="3432"/>
                  </a:lnTo>
                  <a:lnTo>
                    <a:pt x="10253" y="3474"/>
                  </a:lnTo>
                  <a:lnTo>
                    <a:pt x="10399" y="3453"/>
                  </a:lnTo>
                  <a:lnTo>
                    <a:pt x="10420" y="3348"/>
                  </a:lnTo>
                  <a:lnTo>
                    <a:pt x="10357" y="3223"/>
                  </a:lnTo>
                  <a:lnTo>
                    <a:pt x="10232" y="2992"/>
                  </a:lnTo>
                  <a:lnTo>
                    <a:pt x="10085" y="2930"/>
                  </a:lnTo>
                  <a:lnTo>
                    <a:pt x="10106" y="2846"/>
                  </a:lnTo>
                  <a:lnTo>
                    <a:pt x="10085" y="2699"/>
                  </a:lnTo>
                  <a:lnTo>
                    <a:pt x="10148" y="2511"/>
                  </a:lnTo>
                  <a:lnTo>
                    <a:pt x="10127" y="2469"/>
                  </a:lnTo>
                  <a:lnTo>
                    <a:pt x="10002" y="2427"/>
                  </a:lnTo>
                  <a:lnTo>
                    <a:pt x="10002" y="2281"/>
                  </a:lnTo>
                  <a:lnTo>
                    <a:pt x="10002" y="2176"/>
                  </a:lnTo>
                  <a:lnTo>
                    <a:pt x="9939" y="1967"/>
                  </a:lnTo>
                  <a:lnTo>
                    <a:pt x="9897" y="1842"/>
                  </a:lnTo>
                  <a:lnTo>
                    <a:pt x="9897" y="1779"/>
                  </a:lnTo>
                  <a:lnTo>
                    <a:pt x="10044" y="1779"/>
                  </a:lnTo>
                  <a:lnTo>
                    <a:pt x="10106" y="1632"/>
                  </a:lnTo>
                  <a:lnTo>
                    <a:pt x="10148" y="1570"/>
                  </a:lnTo>
                  <a:lnTo>
                    <a:pt x="10148" y="1528"/>
                  </a:lnTo>
                  <a:lnTo>
                    <a:pt x="10106" y="1444"/>
                  </a:lnTo>
                  <a:lnTo>
                    <a:pt x="10002" y="1360"/>
                  </a:lnTo>
                  <a:lnTo>
                    <a:pt x="9709" y="1360"/>
                  </a:lnTo>
                  <a:lnTo>
                    <a:pt x="9562" y="1256"/>
                  </a:lnTo>
                  <a:lnTo>
                    <a:pt x="9520" y="1026"/>
                  </a:lnTo>
                  <a:lnTo>
                    <a:pt x="9583" y="837"/>
                  </a:lnTo>
                  <a:lnTo>
                    <a:pt x="9500" y="733"/>
                  </a:lnTo>
                  <a:lnTo>
                    <a:pt x="9395" y="712"/>
                  </a:lnTo>
                  <a:lnTo>
                    <a:pt x="9395" y="628"/>
                  </a:lnTo>
                  <a:lnTo>
                    <a:pt x="9290" y="523"/>
                  </a:lnTo>
                  <a:lnTo>
                    <a:pt x="9186" y="502"/>
                  </a:lnTo>
                  <a:lnTo>
                    <a:pt x="8956" y="293"/>
                  </a:lnTo>
                  <a:lnTo>
                    <a:pt x="8851" y="272"/>
                  </a:lnTo>
                  <a:lnTo>
                    <a:pt x="8767" y="335"/>
                  </a:lnTo>
                  <a:lnTo>
                    <a:pt x="8725" y="335"/>
                  </a:lnTo>
                  <a:lnTo>
                    <a:pt x="8558" y="293"/>
                  </a:lnTo>
                  <a:lnTo>
                    <a:pt x="8516" y="377"/>
                  </a:lnTo>
                  <a:lnTo>
                    <a:pt x="8432" y="335"/>
                  </a:lnTo>
                  <a:lnTo>
                    <a:pt x="8412" y="230"/>
                  </a:lnTo>
                  <a:lnTo>
                    <a:pt x="8349" y="230"/>
                  </a:lnTo>
                  <a:lnTo>
                    <a:pt x="8328" y="272"/>
                  </a:lnTo>
                  <a:lnTo>
                    <a:pt x="8244" y="419"/>
                  </a:lnTo>
                  <a:lnTo>
                    <a:pt x="8098" y="502"/>
                  </a:lnTo>
                  <a:lnTo>
                    <a:pt x="7909" y="607"/>
                  </a:lnTo>
                  <a:lnTo>
                    <a:pt x="7888" y="691"/>
                  </a:lnTo>
                  <a:lnTo>
                    <a:pt x="7700" y="712"/>
                  </a:lnTo>
                  <a:lnTo>
                    <a:pt x="7616" y="754"/>
                  </a:lnTo>
                  <a:lnTo>
                    <a:pt x="7386" y="712"/>
                  </a:lnTo>
                  <a:lnTo>
                    <a:pt x="7324" y="649"/>
                  </a:lnTo>
                  <a:lnTo>
                    <a:pt x="7219" y="649"/>
                  </a:lnTo>
                  <a:lnTo>
                    <a:pt x="7198" y="628"/>
                  </a:lnTo>
                  <a:lnTo>
                    <a:pt x="7093" y="691"/>
                  </a:lnTo>
                  <a:lnTo>
                    <a:pt x="6884" y="691"/>
                  </a:lnTo>
                  <a:lnTo>
                    <a:pt x="6633" y="795"/>
                  </a:lnTo>
                  <a:lnTo>
                    <a:pt x="6445" y="754"/>
                  </a:lnTo>
                  <a:lnTo>
                    <a:pt x="6319" y="649"/>
                  </a:lnTo>
                  <a:lnTo>
                    <a:pt x="6235" y="712"/>
                  </a:lnTo>
                  <a:lnTo>
                    <a:pt x="6026" y="607"/>
                  </a:lnTo>
                  <a:lnTo>
                    <a:pt x="5901" y="586"/>
                  </a:lnTo>
                  <a:lnTo>
                    <a:pt x="5712" y="440"/>
                  </a:lnTo>
                  <a:lnTo>
                    <a:pt x="5629" y="440"/>
                  </a:lnTo>
                  <a:lnTo>
                    <a:pt x="5587" y="523"/>
                  </a:lnTo>
                  <a:lnTo>
                    <a:pt x="5503" y="502"/>
                  </a:lnTo>
                  <a:lnTo>
                    <a:pt x="5399" y="377"/>
                  </a:lnTo>
                  <a:lnTo>
                    <a:pt x="5378" y="210"/>
                  </a:lnTo>
                  <a:lnTo>
                    <a:pt x="5273" y="126"/>
                  </a:lnTo>
                  <a:lnTo>
                    <a:pt x="5210" y="168"/>
                  </a:lnTo>
                  <a:lnTo>
                    <a:pt x="5085" y="293"/>
                  </a:lnTo>
                  <a:lnTo>
                    <a:pt x="5022" y="272"/>
                  </a:lnTo>
                  <a:lnTo>
                    <a:pt x="4980" y="314"/>
                  </a:lnTo>
                  <a:lnTo>
                    <a:pt x="4771" y="105"/>
                  </a:lnTo>
                  <a:lnTo>
                    <a:pt x="475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70"/>
            <p:cNvSpPr/>
            <p:nvPr/>
          </p:nvSpPr>
          <p:spPr>
            <a:xfrm>
              <a:off x="3914265" y="2848854"/>
              <a:ext cx="18945" cy="15956"/>
            </a:xfrm>
            <a:custGeom>
              <a:avLst/>
              <a:gdLst/>
              <a:ahLst/>
              <a:cxnLst/>
              <a:rect l="l" t="t" r="r" b="b"/>
              <a:pathLst>
                <a:path w="1591" h="1403" extrusionOk="0">
                  <a:moveTo>
                    <a:pt x="503" y="0"/>
                  </a:moveTo>
                  <a:lnTo>
                    <a:pt x="419" y="84"/>
                  </a:lnTo>
                  <a:lnTo>
                    <a:pt x="335" y="84"/>
                  </a:lnTo>
                  <a:lnTo>
                    <a:pt x="231" y="189"/>
                  </a:lnTo>
                  <a:lnTo>
                    <a:pt x="210" y="356"/>
                  </a:lnTo>
                  <a:lnTo>
                    <a:pt x="335" y="398"/>
                  </a:lnTo>
                  <a:lnTo>
                    <a:pt x="335" y="523"/>
                  </a:lnTo>
                  <a:lnTo>
                    <a:pt x="189" y="628"/>
                  </a:lnTo>
                  <a:lnTo>
                    <a:pt x="210" y="733"/>
                  </a:lnTo>
                  <a:lnTo>
                    <a:pt x="126" y="879"/>
                  </a:lnTo>
                  <a:lnTo>
                    <a:pt x="1" y="921"/>
                  </a:lnTo>
                  <a:lnTo>
                    <a:pt x="22" y="921"/>
                  </a:lnTo>
                  <a:lnTo>
                    <a:pt x="84" y="1025"/>
                  </a:lnTo>
                  <a:lnTo>
                    <a:pt x="168" y="1088"/>
                  </a:lnTo>
                  <a:lnTo>
                    <a:pt x="231" y="1046"/>
                  </a:lnTo>
                  <a:lnTo>
                    <a:pt x="294" y="1088"/>
                  </a:lnTo>
                  <a:lnTo>
                    <a:pt x="398" y="1046"/>
                  </a:lnTo>
                  <a:lnTo>
                    <a:pt x="294" y="1130"/>
                  </a:lnTo>
                  <a:lnTo>
                    <a:pt x="231" y="1130"/>
                  </a:lnTo>
                  <a:lnTo>
                    <a:pt x="168" y="1318"/>
                  </a:lnTo>
                  <a:lnTo>
                    <a:pt x="189" y="1402"/>
                  </a:lnTo>
                  <a:lnTo>
                    <a:pt x="419" y="1193"/>
                  </a:lnTo>
                  <a:lnTo>
                    <a:pt x="712" y="1025"/>
                  </a:lnTo>
                  <a:lnTo>
                    <a:pt x="796" y="879"/>
                  </a:lnTo>
                  <a:lnTo>
                    <a:pt x="900" y="816"/>
                  </a:lnTo>
                  <a:lnTo>
                    <a:pt x="1110" y="837"/>
                  </a:lnTo>
                  <a:lnTo>
                    <a:pt x="1152" y="795"/>
                  </a:lnTo>
                  <a:lnTo>
                    <a:pt x="1277" y="795"/>
                  </a:lnTo>
                  <a:lnTo>
                    <a:pt x="1361" y="816"/>
                  </a:lnTo>
                  <a:lnTo>
                    <a:pt x="1486" y="837"/>
                  </a:lnTo>
                  <a:lnTo>
                    <a:pt x="1591" y="733"/>
                  </a:lnTo>
                  <a:lnTo>
                    <a:pt x="1591" y="670"/>
                  </a:lnTo>
                  <a:lnTo>
                    <a:pt x="1486" y="607"/>
                  </a:lnTo>
                  <a:lnTo>
                    <a:pt x="1361" y="481"/>
                  </a:lnTo>
                  <a:lnTo>
                    <a:pt x="1235" y="461"/>
                  </a:lnTo>
                  <a:lnTo>
                    <a:pt x="1047" y="293"/>
                  </a:lnTo>
                  <a:lnTo>
                    <a:pt x="1026" y="84"/>
                  </a:lnTo>
                  <a:lnTo>
                    <a:pt x="921" y="63"/>
                  </a:lnTo>
                  <a:lnTo>
                    <a:pt x="817" y="147"/>
                  </a:lnTo>
                  <a:lnTo>
                    <a:pt x="64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70"/>
            <p:cNvSpPr/>
            <p:nvPr/>
          </p:nvSpPr>
          <p:spPr>
            <a:xfrm>
              <a:off x="4004703" y="2885735"/>
              <a:ext cx="66539" cy="61161"/>
            </a:xfrm>
            <a:custGeom>
              <a:avLst/>
              <a:gdLst/>
              <a:ahLst/>
              <a:cxnLst/>
              <a:rect l="l" t="t" r="r" b="b"/>
              <a:pathLst>
                <a:path w="5588" h="5378" extrusionOk="0">
                  <a:moveTo>
                    <a:pt x="2031" y="0"/>
                  </a:moveTo>
                  <a:lnTo>
                    <a:pt x="1989" y="42"/>
                  </a:lnTo>
                  <a:lnTo>
                    <a:pt x="1842" y="42"/>
                  </a:lnTo>
                  <a:lnTo>
                    <a:pt x="1696" y="168"/>
                  </a:lnTo>
                  <a:lnTo>
                    <a:pt x="1717" y="189"/>
                  </a:lnTo>
                  <a:lnTo>
                    <a:pt x="1633" y="314"/>
                  </a:lnTo>
                  <a:lnTo>
                    <a:pt x="1591" y="314"/>
                  </a:lnTo>
                  <a:lnTo>
                    <a:pt x="1466" y="419"/>
                  </a:lnTo>
                  <a:lnTo>
                    <a:pt x="1215" y="482"/>
                  </a:lnTo>
                  <a:lnTo>
                    <a:pt x="1110" y="670"/>
                  </a:lnTo>
                  <a:lnTo>
                    <a:pt x="1110" y="837"/>
                  </a:lnTo>
                  <a:lnTo>
                    <a:pt x="1215" y="1047"/>
                  </a:lnTo>
                  <a:lnTo>
                    <a:pt x="1215" y="1235"/>
                  </a:lnTo>
                  <a:lnTo>
                    <a:pt x="1110" y="1444"/>
                  </a:lnTo>
                  <a:lnTo>
                    <a:pt x="1173" y="1549"/>
                  </a:lnTo>
                  <a:lnTo>
                    <a:pt x="1152" y="1716"/>
                  </a:lnTo>
                  <a:lnTo>
                    <a:pt x="1068" y="1842"/>
                  </a:lnTo>
                  <a:lnTo>
                    <a:pt x="1005" y="1925"/>
                  </a:lnTo>
                  <a:lnTo>
                    <a:pt x="1" y="2658"/>
                  </a:lnTo>
                  <a:lnTo>
                    <a:pt x="273" y="3411"/>
                  </a:lnTo>
                  <a:lnTo>
                    <a:pt x="775" y="3453"/>
                  </a:lnTo>
                  <a:lnTo>
                    <a:pt x="3474" y="5336"/>
                  </a:lnTo>
                  <a:lnTo>
                    <a:pt x="4562" y="5378"/>
                  </a:lnTo>
                  <a:lnTo>
                    <a:pt x="4709" y="5106"/>
                  </a:lnTo>
                  <a:lnTo>
                    <a:pt x="4834" y="4855"/>
                  </a:lnTo>
                  <a:lnTo>
                    <a:pt x="5085" y="4708"/>
                  </a:lnTo>
                  <a:lnTo>
                    <a:pt x="5274" y="4792"/>
                  </a:lnTo>
                  <a:lnTo>
                    <a:pt x="5399" y="4750"/>
                  </a:lnTo>
                  <a:lnTo>
                    <a:pt x="5462" y="4771"/>
                  </a:lnTo>
                  <a:lnTo>
                    <a:pt x="5546" y="4645"/>
                  </a:lnTo>
                  <a:lnTo>
                    <a:pt x="5588" y="4604"/>
                  </a:lnTo>
                  <a:lnTo>
                    <a:pt x="5546" y="4583"/>
                  </a:lnTo>
                  <a:lnTo>
                    <a:pt x="5441" y="4541"/>
                  </a:lnTo>
                  <a:lnTo>
                    <a:pt x="5337" y="4457"/>
                  </a:lnTo>
                  <a:lnTo>
                    <a:pt x="5274" y="4122"/>
                  </a:lnTo>
                  <a:lnTo>
                    <a:pt x="5085" y="4122"/>
                  </a:lnTo>
                  <a:lnTo>
                    <a:pt x="5064" y="3955"/>
                  </a:lnTo>
                  <a:lnTo>
                    <a:pt x="5064" y="3767"/>
                  </a:lnTo>
                  <a:lnTo>
                    <a:pt x="5190" y="3662"/>
                  </a:lnTo>
                  <a:lnTo>
                    <a:pt x="5064" y="3411"/>
                  </a:lnTo>
                  <a:lnTo>
                    <a:pt x="4960" y="3348"/>
                  </a:lnTo>
                  <a:lnTo>
                    <a:pt x="4855" y="3139"/>
                  </a:lnTo>
                  <a:lnTo>
                    <a:pt x="4772" y="3097"/>
                  </a:lnTo>
                  <a:lnTo>
                    <a:pt x="4730" y="3118"/>
                  </a:lnTo>
                  <a:lnTo>
                    <a:pt x="4290" y="2825"/>
                  </a:lnTo>
                  <a:lnTo>
                    <a:pt x="4186" y="2867"/>
                  </a:lnTo>
                  <a:lnTo>
                    <a:pt x="4123" y="2888"/>
                  </a:lnTo>
                  <a:lnTo>
                    <a:pt x="4018" y="2804"/>
                  </a:lnTo>
                  <a:lnTo>
                    <a:pt x="4018" y="2720"/>
                  </a:lnTo>
                  <a:lnTo>
                    <a:pt x="3997" y="2699"/>
                  </a:lnTo>
                  <a:lnTo>
                    <a:pt x="4039" y="2574"/>
                  </a:lnTo>
                  <a:lnTo>
                    <a:pt x="3914" y="2469"/>
                  </a:lnTo>
                  <a:lnTo>
                    <a:pt x="3893" y="2386"/>
                  </a:lnTo>
                  <a:lnTo>
                    <a:pt x="3788" y="2365"/>
                  </a:lnTo>
                  <a:lnTo>
                    <a:pt x="3704" y="2281"/>
                  </a:lnTo>
                  <a:lnTo>
                    <a:pt x="3621" y="2260"/>
                  </a:lnTo>
                  <a:lnTo>
                    <a:pt x="3621" y="2176"/>
                  </a:lnTo>
                  <a:lnTo>
                    <a:pt x="3684" y="2135"/>
                  </a:lnTo>
                  <a:lnTo>
                    <a:pt x="3663" y="2072"/>
                  </a:lnTo>
                  <a:lnTo>
                    <a:pt x="3684" y="1988"/>
                  </a:lnTo>
                  <a:lnTo>
                    <a:pt x="3684" y="1779"/>
                  </a:lnTo>
                  <a:lnTo>
                    <a:pt x="3725" y="1737"/>
                  </a:lnTo>
                  <a:lnTo>
                    <a:pt x="3767" y="1549"/>
                  </a:lnTo>
                  <a:lnTo>
                    <a:pt x="3830" y="1549"/>
                  </a:lnTo>
                  <a:lnTo>
                    <a:pt x="3914" y="1528"/>
                  </a:lnTo>
                  <a:lnTo>
                    <a:pt x="3914" y="1319"/>
                  </a:lnTo>
                  <a:lnTo>
                    <a:pt x="3872" y="1298"/>
                  </a:lnTo>
                  <a:lnTo>
                    <a:pt x="3830" y="1130"/>
                  </a:lnTo>
                  <a:lnTo>
                    <a:pt x="3914" y="1130"/>
                  </a:lnTo>
                  <a:lnTo>
                    <a:pt x="4018" y="1088"/>
                  </a:lnTo>
                  <a:lnTo>
                    <a:pt x="4081" y="1047"/>
                  </a:lnTo>
                  <a:lnTo>
                    <a:pt x="4018" y="1026"/>
                  </a:lnTo>
                  <a:lnTo>
                    <a:pt x="3935" y="984"/>
                  </a:lnTo>
                  <a:lnTo>
                    <a:pt x="3809" y="1005"/>
                  </a:lnTo>
                  <a:lnTo>
                    <a:pt x="3725" y="984"/>
                  </a:lnTo>
                  <a:lnTo>
                    <a:pt x="3516" y="879"/>
                  </a:lnTo>
                  <a:lnTo>
                    <a:pt x="3453" y="837"/>
                  </a:lnTo>
                  <a:lnTo>
                    <a:pt x="3349" y="795"/>
                  </a:lnTo>
                  <a:lnTo>
                    <a:pt x="3286" y="670"/>
                  </a:lnTo>
                  <a:lnTo>
                    <a:pt x="3244" y="565"/>
                  </a:lnTo>
                  <a:lnTo>
                    <a:pt x="3140" y="565"/>
                  </a:lnTo>
                  <a:lnTo>
                    <a:pt x="3077" y="419"/>
                  </a:lnTo>
                  <a:lnTo>
                    <a:pt x="3098" y="314"/>
                  </a:lnTo>
                  <a:lnTo>
                    <a:pt x="3035" y="189"/>
                  </a:lnTo>
                  <a:lnTo>
                    <a:pt x="2930" y="168"/>
                  </a:lnTo>
                  <a:lnTo>
                    <a:pt x="2784" y="210"/>
                  </a:lnTo>
                  <a:lnTo>
                    <a:pt x="2679" y="168"/>
                  </a:lnTo>
                  <a:lnTo>
                    <a:pt x="2679" y="63"/>
                  </a:lnTo>
                  <a:lnTo>
                    <a:pt x="2616" y="0"/>
                  </a:lnTo>
                  <a:lnTo>
                    <a:pt x="2470" y="63"/>
                  </a:lnTo>
                  <a:lnTo>
                    <a:pt x="22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70"/>
            <p:cNvSpPr/>
            <p:nvPr/>
          </p:nvSpPr>
          <p:spPr>
            <a:xfrm>
              <a:off x="4059025" y="2939277"/>
              <a:ext cx="11967" cy="11668"/>
            </a:xfrm>
            <a:custGeom>
              <a:avLst/>
              <a:gdLst/>
              <a:ahLst/>
              <a:cxnLst/>
              <a:rect l="l" t="t" r="r" b="b"/>
              <a:pathLst>
                <a:path w="1005" h="1026" extrusionOk="0">
                  <a:moveTo>
                    <a:pt x="523" y="0"/>
                  </a:moveTo>
                  <a:lnTo>
                    <a:pt x="272" y="147"/>
                  </a:lnTo>
                  <a:lnTo>
                    <a:pt x="147" y="398"/>
                  </a:lnTo>
                  <a:lnTo>
                    <a:pt x="0" y="670"/>
                  </a:lnTo>
                  <a:lnTo>
                    <a:pt x="84" y="670"/>
                  </a:lnTo>
                  <a:lnTo>
                    <a:pt x="607" y="816"/>
                  </a:lnTo>
                  <a:lnTo>
                    <a:pt x="628" y="1025"/>
                  </a:lnTo>
                  <a:lnTo>
                    <a:pt x="1005" y="879"/>
                  </a:lnTo>
                  <a:lnTo>
                    <a:pt x="942" y="795"/>
                  </a:lnTo>
                  <a:lnTo>
                    <a:pt x="942" y="774"/>
                  </a:lnTo>
                  <a:lnTo>
                    <a:pt x="984" y="774"/>
                  </a:lnTo>
                  <a:lnTo>
                    <a:pt x="921" y="691"/>
                  </a:lnTo>
                  <a:lnTo>
                    <a:pt x="921" y="607"/>
                  </a:lnTo>
                  <a:lnTo>
                    <a:pt x="879" y="502"/>
                  </a:lnTo>
                  <a:lnTo>
                    <a:pt x="837" y="565"/>
                  </a:lnTo>
                  <a:lnTo>
                    <a:pt x="607" y="419"/>
                  </a:lnTo>
                  <a:lnTo>
                    <a:pt x="942" y="356"/>
                  </a:lnTo>
                  <a:lnTo>
                    <a:pt x="900" y="84"/>
                  </a:lnTo>
                  <a:lnTo>
                    <a:pt x="900" y="63"/>
                  </a:lnTo>
                  <a:lnTo>
                    <a:pt x="837" y="42"/>
                  </a:lnTo>
                  <a:lnTo>
                    <a:pt x="712" y="84"/>
                  </a:lnTo>
                  <a:lnTo>
                    <a:pt x="52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70"/>
            <p:cNvSpPr/>
            <p:nvPr/>
          </p:nvSpPr>
          <p:spPr>
            <a:xfrm>
              <a:off x="3959359" y="2899768"/>
              <a:ext cx="15468" cy="8347"/>
            </a:xfrm>
            <a:custGeom>
              <a:avLst/>
              <a:gdLst/>
              <a:ahLst/>
              <a:cxnLst/>
              <a:rect l="l" t="t" r="r" b="b"/>
              <a:pathLst>
                <a:path w="1299" h="734" extrusionOk="0">
                  <a:moveTo>
                    <a:pt x="1194" y="1"/>
                  </a:moveTo>
                  <a:lnTo>
                    <a:pt x="1005" y="105"/>
                  </a:lnTo>
                  <a:lnTo>
                    <a:pt x="775" y="210"/>
                  </a:lnTo>
                  <a:lnTo>
                    <a:pt x="608" y="210"/>
                  </a:lnTo>
                  <a:lnTo>
                    <a:pt x="482" y="168"/>
                  </a:lnTo>
                  <a:lnTo>
                    <a:pt x="378" y="168"/>
                  </a:lnTo>
                  <a:lnTo>
                    <a:pt x="378" y="231"/>
                  </a:lnTo>
                  <a:lnTo>
                    <a:pt x="357" y="315"/>
                  </a:lnTo>
                  <a:lnTo>
                    <a:pt x="273" y="336"/>
                  </a:lnTo>
                  <a:lnTo>
                    <a:pt x="147" y="294"/>
                  </a:lnTo>
                  <a:lnTo>
                    <a:pt x="85" y="377"/>
                  </a:lnTo>
                  <a:lnTo>
                    <a:pt x="1" y="398"/>
                  </a:lnTo>
                  <a:lnTo>
                    <a:pt x="1" y="524"/>
                  </a:lnTo>
                  <a:lnTo>
                    <a:pt x="85" y="629"/>
                  </a:lnTo>
                  <a:lnTo>
                    <a:pt x="210" y="712"/>
                  </a:lnTo>
                  <a:lnTo>
                    <a:pt x="378" y="691"/>
                  </a:lnTo>
                  <a:lnTo>
                    <a:pt x="461" y="733"/>
                  </a:lnTo>
                  <a:lnTo>
                    <a:pt x="503" y="691"/>
                  </a:lnTo>
                  <a:lnTo>
                    <a:pt x="629" y="649"/>
                  </a:lnTo>
                  <a:lnTo>
                    <a:pt x="775" y="545"/>
                  </a:lnTo>
                  <a:lnTo>
                    <a:pt x="838" y="503"/>
                  </a:lnTo>
                  <a:lnTo>
                    <a:pt x="1005" y="524"/>
                  </a:lnTo>
                  <a:lnTo>
                    <a:pt x="1005" y="419"/>
                  </a:lnTo>
                  <a:lnTo>
                    <a:pt x="984" y="315"/>
                  </a:lnTo>
                  <a:lnTo>
                    <a:pt x="1110" y="168"/>
                  </a:lnTo>
                  <a:lnTo>
                    <a:pt x="1235" y="85"/>
                  </a:lnTo>
                  <a:lnTo>
                    <a:pt x="1298" y="22"/>
                  </a:lnTo>
                  <a:lnTo>
                    <a:pt x="125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70"/>
            <p:cNvSpPr/>
            <p:nvPr/>
          </p:nvSpPr>
          <p:spPr>
            <a:xfrm>
              <a:off x="3982281" y="2887395"/>
              <a:ext cx="42867" cy="36426"/>
            </a:xfrm>
            <a:custGeom>
              <a:avLst/>
              <a:gdLst/>
              <a:ahLst/>
              <a:cxnLst/>
              <a:rect l="l" t="t" r="r" b="b"/>
              <a:pathLst>
                <a:path w="3600" h="3203" extrusionOk="0">
                  <a:moveTo>
                    <a:pt x="3370" y="1"/>
                  </a:moveTo>
                  <a:lnTo>
                    <a:pt x="3139" y="64"/>
                  </a:lnTo>
                  <a:lnTo>
                    <a:pt x="2846" y="43"/>
                  </a:lnTo>
                  <a:lnTo>
                    <a:pt x="2721" y="64"/>
                  </a:lnTo>
                  <a:lnTo>
                    <a:pt x="2574" y="64"/>
                  </a:lnTo>
                  <a:lnTo>
                    <a:pt x="2365" y="147"/>
                  </a:lnTo>
                  <a:lnTo>
                    <a:pt x="2302" y="231"/>
                  </a:lnTo>
                  <a:lnTo>
                    <a:pt x="2135" y="273"/>
                  </a:lnTo>
                  <a:lnTo>
                    <a:pt x="2114" y="336"/>
                  </a:lnTo>
                  <a:lnTo>
                    <a:pt x="1842" y="336"/>
                  </a:lnTo>
                  <a:lnTo>
                    <a:pt x="1675" y="273"/>
                  </a:lnTo>
                  <a:lnTo>
                    <a:pt x="1612" y="231"/>
                  </a:lnTo>
                  <a:lnTo>
                    <a:pt x="1507" y="210"/>
                  </a:lnTo>
                  <a:lnTo>
                    <a:pt x="1194" y="231"/>
                  </a:lnTo>
                  <a:lnTo>
                    <a:pt x="1110" y="273"/>
                  </a:lnTo>
                  <a:lnTo>
                    <a:pt x="1068" y="273"/>
                  </a:lnTo>
                  <a:lnTo>
                    <a:pt x="775" y="419"/>
                  </a:lnTo>
                  <a:lnTo>
                    <a:pt x="670" y="377"/>
                  </a:lnTo>
                  <a:lnTo>
                    <a:pt x="524" y="336"/>
                  </a:lnTo>
                  <a:lnTo>
                    <a:pt x="461" y="419"/>
                  </a:lnTo>
                  <a:lnTo>
                    <a:pt x="461" y="649"/>
                  </a:lnTo>
                  <a:lnTo>
                    <a:pt x="377" y="670"/>
                  </a:lnTo>
                  <a:lnTo>
                    <a:pt x="419" y="796"/>
                  </a:lnTo>
                  <a:lnTo>
                    <a:pt x="315" y="859"/>
                  </a:lnTo>
                  <a:lnTo>
                    <a:pt x="168" y="880"/>
                  </a:lnTo>
                  <a:lnTo>
                    <a:pt x="64" y="859"/>
                  </a:lnTo>
                  <a:lnTo>
                    <a:pt x="1" y="901"/>
                  </a:lnTo>
                  <a:lnTo>
                    <a:pt x="22" y="1068"/>
                  </a:lnTo>
                  <a:lnTo>
                    <a:pt x="105" y="1277"/>
                  </a:lnTo>
                  <a:lnTo>
                    <a:pt x="147" y="1403"/>
                  </a:lnTo>
                  <a:lnTo>
                    <a:pt x="126" y="1528"/>
                  </a:lnTo>
                  <a:lnTo>
                    <a:pt x="105" y="1779"/>
                  </a:lnTo>
                  <a:lnTo>
                    <a:pt x="336" y="1779"/>
                  </a:lnTo>
                  <a:lnTo>
                    <a:pt x="377" y="1905"/>
                  </a:lnTo>
                  <a:lnTo>
                    <a:pt x="482" y="1947"/>
                  </a:lnTo>
                  <a:lnTo>
                    <a:pt x="482" y="2114"/>
                  </a:lnTo>
                  <a:lnTo>
                    <a:pt x="545" y="2198"/>
                  </a:lnTo>
                  <a:lnTo>
                    <a:pt x="461" y="2219"/>
                  </a:lnTo>
                  <a:lnTo>
                    <a:pt x="419" y="2219"/>
                  </a:lnTo>
                  <a:lnTo>
                    <a:pt x="315" y="2302"/>
                  </a:lnTo>
                  <a:lnTo>
                    <a:pt x="252" y="2449"/>
                  </a:lnTo>
                  <a:lnTo>
                    <a:pt x="168" y="2574"/>
                  </a:lnTo>
                  <a:lnTo>
                    <a:pt x="147" y="2574"/>
                  </a:lnTo>
                  <a:lnTo>
                    <a:pt x="168" y="2616"/>
                  </a:lnTo>
                  <a:lnTo>
                    <a:pt x="252" y="2679"/>
                  </a:lnTo>
                  <a:lnTo>
                    <a:pt x="273" y="2888"/>
                  </a:lnTo>
                  <a:lnTo>
                    <a:pt x="252" y="2993"/>
                  </a:lnTo>
                  <a:lnTo>
                    <a:pt x="315" y="2993"/>
                  </a:lnTo>
                  <a:lnTo>
                    <a:pt x="482" y="3077"/>
                  </a:lnTo>
                  <a:lnTo>
                    <a:pt x="629" y="3181"/>
                  </a:lnTo>
                  <a:lnTo>
                    <a:pt x="649" y="3181"/>
                  </a:lnTo>
                  <a:lnTo>
                    <a:pt x="733" y="3202"/>
                  </a:lnTo>
                  <a:lnTo>
                    <a:pt x="1884" y="2512"/>
                  </a:lnTo>
                  <a:lnTo>
                    <a:pt x="2888" y="1779"/>
                  </a:lnTo>
                  <a:lnTo>
                    <a:pt x="2951" y="1696"/>
                  </a:lnTo>
                  <a:lnTo>
                    <a:pt x="3035" y="1570"/>
                  </a:lnTo>
                  <a:lnTo>
                    <a:pt x="3056" y="1403"/>
                  </a:lnTo>
                  <a:lnTo>
                    <a:pt x="2993" y="1298"/>
                  </a:lnTo>
                  <a:lnTo>
                    <a:pt x="3098" y="1089"/>
                  </a:lnTo>
                  <a:lnTo>
                    <a:pt x="3098" y="901"/>
                  </a:lnTo>
                  <a:lnTo>
                    <a:pt x="2993" y="691"/>
                  </a:lnTo>
                  <a:lnTo>
                    <a:pt x="2993" y="524"/>
                  </a:lnTo>
                  <a:lnTo>
                    <a:pt x="3098" y="336"/>
                  </a:lnTo>
                  <a:lnTo>
                    <a:pt x="3349" y="273"/>
                  </a:lnTo>
                  <a:lnTo>
                    <a:pt x="3474" y="168"/>
                  </a:lnTo>
                  <a:lnTo>
                    <a:pt x="3516" y="168"/>
                  </a:lnTo>
                  <a:lnTo>
                    <a:pt x="3600" y="43"/>
                  </a:lnTo>
                  <a:lnTo>
                    <a:pt x="3579" y="22"/>
                  </a:lnTo>
                  <a:lnTo>
                    <a:pt x="351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70"/>
            <p:cNvSpPr/>
            <p:nvPr/>
          </p:nvSpPr>
          <p:spPr>
            <a:xfrm>
              <a:off x="3973565" y="2916668"/>
              <a:ext cx="10479" cy="29045"/>
            </a:xfrm>
            <a:custGeom>
              <a:avLst/>
              <a:gdLst/>
              <a:ahLst/>
              <a:cxnLst/>
              <a:rect l="l" t="t" r="r" b="b"/>
              <a:pathLst>
                <a:path w="880" h="2554" extrusionOk="0">
                  <a:moveTo>
                    <a:pt x="837" y="0"/>
                  </a:moveTo>
                  <a:lnTo>
                    <a:pt x="754" y="105"/>
                  </a:lnTo>
                  <a:lnTo>
                    <a:pt x="565" y="147"/>
                  </a:lnTo>
                  <a:lnTo>
                    <a:pt x="524" y="105"/>
                  </a:lnTo>
                  <a:lnTo>
                    <a:pt x="377" y="252"/>
                  </a:lnTo>
                  <a:lnTo>
                    <a:pt x="335" y="670"/>
                  </a:lnTo>
                  <a:lnTo>
                    <a:pt x="168" y="1005"/>
                  </a:lnTo>
                  <a:lnTo>
                    <a:pt x="1" y="1235"/>
                  </a:lnTo>
                  <a:lnTo>
                    <a:pt x="63" y="1256"/>
                  </a:lnTo>
                  <a:lnTo>
                    <a:pt x="168" y="1444"/>
                  </a:lnTo>
                  <a:lnTo>
                    <a:pt x="231" y="1653"/>
                  </a:lnTo>
                  <a:lnTo>
                    <a:pt x="377" y="1884"/>
                  </a:lnTo>
                  <a:lnTo>
                    <a:pt x="524" y="2197"/>
                  </a:lnTo>
                  <a:lnTo>
                    <a:pt x="461" y="2344"/>
                  </a:lnTo>
                  <a:lnTo>
                    <a:pt x="545" y="2553"/>
                  </a:lnTo>
                  <a:lnTo>
                    <a:pt x="628" y="2448"/>
                  </a:lnTo>
                  <a:lnTo>
                    <a:pt x="628" y="2407"/>
                  </a:lnTo>
                  <a:lnTo>
                    <a:pt x="628" y="2344"/>
                  </a:lnTo>
                  <a:lnTo>
                    <a:pt x="670" y="2281"/>
                  </a:lnTo>
                  <a:lnTo>
                    <a:pt x="670" y="2156"/>
                  </a:lnTo>
                  <a:lnTo>
                    <a:pt x="733" y="1988"/>
                  </a:lnTo>
                  <a:lnTo>
                    <a:pt x="691" y="1842"/>
                  </a:lnTo>
                  <a:lnTo>
                    <a:pt x="754" y="1821"/>
                  </a:lnTo>
                  <a:lnTo>
                    <a:pt x="754" y="1674"/>
                  </a:lnTo>
                  <a:lnTo>
                    <a:pt x="775" y="1549"/>
                  </a:lnTo>
                  <a:lnTo>
                    <a:pt x="775" y="1465"/>
                  </a:lnTo>
                  <a:lnTo>
                    <a:pt x="775" y="1214"/>
                  </a:lnTo>
                  <a:lnTo>
                    <a:pt x="754" y="1235"/>
                  </a:lnTo>
                  <a:lnTo>
                    <a:pt x="670" y="1235"/>
                  </a:lnTo>
                  <a:lnTo>
                    <a:pt x="565" y="1298"/>
                  </a:lnTo>
                  <a:lnTo>
                    <a:pt x="524" y="1235"/>
                  </a:lnTo>
                  <a:lnTo>
                    <a:pt x="545" y="1047"/>
                  </a:lnTo>
                  <a:lnTo>
                    <a:pt x="545" y="796"/>
                  </a:lnTo>
                  <a:lnTo>
                    <a:pt x="524" y="712"/>
                  </a:lnTo>
                  <a:lnTo>
                    <a:pt x="545" y="565"/>
                  </a:lnTo>
                  <a:lnTo>
                    <a:pt x="670" y="565"/>
                  </a:lnTo>
                  <a:lnTo>
                    <a:pt x="691" y="670"/>
                  </a:lnTo>
                  <a:lnTo>
                    <a:pt x="754" y="670"/>
                  </a:lnTo>
                  <a:lnTo>
                    <a:pt x="837" y="607"/>
                  </a:lnTo>
                  <a:lnTo>
                    <a:pt x="837" y="524"/>
                  </a:lnTo>
                  <a:lnTo>
                    <a:pt x="796" y="482"/>
                  </a:lnTo>
                  <a:lnTo>
                    <a:pt x="775" y="377"/>
                  </a:lnTo>
                  <a:lnTo>
                    <a:pt x="837" y="210"/>
                  </a:lnTo>
                  <a:lnTo>
                    <a:pt x="858" y="63"/>
                  </a:lnTo>
                  <a:lnTo>
                    <a:pt x="8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70"/>
            <p:cNvSpPr/>
            <p:nvPr/>
          </p:nvSpPr>
          <p:spPr>
            <a:xfrm>
              <a:off x="3982781" y="2916668"/>
              <a:ext cx="2751" cy="5959"/>
            </a:xfrm>
            <a:custGeom>
              <a:avLst/>
              <a:gdLst/>
              <a:ahLst/>
              <a:cxnLst/>
              <a:rect l="l" t="t" r="r" b="b"/>
              <a:pathLst>
                <a:path w="231" h="524" extrusionOk="0">
                  <a:moveTo>
                    <a:pt x="105" y="0"/>
                  </a:moveTo>
                  <a:lnTo>
                    <a:pt x="84" y="63"/>
                  </a:lnTo>
                  <a:lnTo>
                    <a:pt x="63" y="210"/>
                  </a:lnTo>
                  <a:lnTo>
                    <a:pt x="1" y="377"/>
                  </a:lnTo>
                  <a:lnTo>
                    <a:pt x="22" y="482"/>
                  </a:lnTo>
                  <a:lnTo>
                    <a:pt x="63" y="524"/>
                  </a:lnTo>
                  <a:lnTo>
                    <a:pt x="84" y="524"/>
                  </a:lnTo>
                  <a:lnTo>
                    <a:pt x="126" y="482"/>
                  </a:lnTo>
                  <a:lnTo>
                    <a:pt x="210" y="419"/>
                  </a:lnTo>
                  <a:lnTo>
                    <a:pt x="231" y="314"/>
                  </a:lnTo>
                  <a:lnTo>
                    <a:pt x="210" y="105"/>
                  </a:lnTo>
                  <a:lnTo>
                    <a:pt x="126" y="42"/>
                  </a:lnTo>
                  <a:lnTo>
                    <a:pt x="1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70"/>
            <p:cNvSpPr/>
            <p:nvPr/>
          </p:nvSpPr>
          <p:spPr>
            <a:xfrm>
              <a:off x="3979792" y="2923093"/>
              <a:ext cx="3751" cy="8336"/>
            </a:xfrm>
            <a:custGeom>
              <a:avLst/>
              <a:gdLst/>
              <a:ahLst/>
              <a:cxnLst/>
              <a:rect l="l" t="t" r="r" b="b"/>
              <a:pathLst>
                <a:path w="315" h="733" extrusionOk="0">
                  <a:moveTo>
                    <a:pt x="22" y="0"/>
                  </a:moveTo>
                  <a:lnTo>
                    <a:pt x="1" y="147"/>
                  </a:lnTo>
                  <a:lnTo>
                    <a:pt x="22" y="231"/>
                  </a:lnTo>
                  <a:lnTo>
                    <a:pt x="22" y="482"/>
                  </a:lnTo>
                  <a:lnTo>
                    <a:pt x="1" y="670"/>
                  </a:lnTo>
                  <a:lnTo>
                    <a:pt x="42" y="733"/>
                  </a:lnTo>
                  <a:lnTo>
                    <a:pt x="147" y="670"/>
                  </a:lnTo>
                  <a:lnTo>
                    <a:pt x="231" y="670"/>
                  </a:lnTo>
                  <a:lnTo>
                    <a:pt x="252" y="649"/>
                  </a:lnTo>
                  <a:lnTo>
                    <a:pt x="273" y="440"/>
                  </a:lnTo>
                  <a:lnTo>
                    <a:pt x="273" y="356"/>
                  </a:lnTo>
                  <a:lnTo>
                    <a:pt x="314" y="210"/>
                  </a:lnTo>
                  <a:lnTo>
                    <a:pt x="314" y="147"/>
                  </a:lnTo>
                  <a:lnTo>
                    <a:pt x="314" y="63"/>
                  </a:lnTo>
                  <a:lnTo>
                    <a:pt x="314" y="42"/>
                  </a:lnTo>
                  <a:lnTo>
                    <a:pt x="231" y="105"/>
                  </a:lnTo>
                  <a:lnTo>
                    <a:pt x="168" y="105"/>
                  </a:lnTo>
                  <a:lnTo>
                    <a:pt x="1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70"/>
            <p:cNvSpPr/>
            <p:nvPr/>
          </p:nvSpPr>
          <p:spPr>
            <a:xfrm>
              <a:off x="3979792" y="2907627"/>
              <a:ext cx="8978" cy="10713"/>
            </a:xfrm>
            <a:custGeom>
              <a:avLst/>
              <a:gdLst/>
              <a:ahLst/>
              <a:cxnLst/>
              <a:rect l="l" t="t" r="r" b="b"/>
              <a:pathLst>
                <a:path w="754" h="942" extrusionOk="0">
                  <a:moveTo>
                    <a:pt x="314" y="0"/>
                  </a:moveTo>
                  <a:lnTo>
                    <a:pt x="314" y="21"/>
                  </a:lnTo>
                  <a:lnTo>
                    <a:pt x="231" y="21"/>
                  </a:lnTo>
                  <a:lnTo>
                    <a:pt x="210" y="440"/>
                  </a:lnTo>
                  <a:lnTo>
                    <a:pt x="105" y="586"/>
                  </a:lnTo>
                  <a:lnTo>
                    <a:pt x="1" y="733"/>
                  </a:lnTo>
                  <a:lnTo>
                    <a:pt x="1" y="879"/>
                  </a:lnTo>
                  <a:lnTo>
                    <a:pt x="1" y="900"/>
                  </a:lnTo>
                  <a:lnTo>
                    <a:pt x="42" y="942"/>
                  </a:lnTo>
                  <a:lnTo>
                    <a:pt x="231" y="900"/>
                  </a:lnTo>
                  <a:lnTo>
                    <a:pt x="314" y="795"/>
                  </a:lnTo>
                  <a:lnTo>
                    <a:pt x="377" y="795"/>
                  </a:lnTo>
                  <a:lnTo>
                    <a:pt x="461" y="670"/>
                  </a:lnTo>
                  <a:lnTo>
                    <a:pt x="524" y="523"/>
                  </a:lnTo>
                  <a:lnTo>
                    <a:pt x="628" y="440"/>
                  </a:lnTo>
                  <a:lnTo>
                    <a:pt x="670" y="440"/>
                  </a:lnTo>
                  <a:lnTo>
                    <a:pt x="754" y="419"/>
                  </a:lnTo>
                  <a:lnTo>
                    <a:pt x="691" y="335"/>
                  </a:lnTo>
                  <a:lnTo>
                    <a:pt x="691" y="168"/>
                  </a:lnTo>
                  <a:lnTo>
                    <a:pt x="586" y="126"/>
                  </a:lnTo>
                  <a:lnTo>
                    <a:pt x="54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70"/>
            <p:cNvSpPr/>
            <p:nvPr/>
          </p:nvSpPr>
          <p:spPr>
            <a:xfrm>
              <a:off x="3980292" y="2915952"/>
              <a:ext cx="27661" cy="32616"/>
            </a:xfrm>
            <a:custGeom>
              <a:avLst/>
              <a:gdLst/>
              <a:ahLst/>
              <a:cxnLst/>
              <a:rect l="l" t="t" r="r" b="b"/>
              <a:pathLst>
                <a:path w="2323" h="2868" extrusionOk="0">
                  <a:moveTo>
                    <a:pt x="2051" y="1"/>
                  </a:moveTo>
                  <a:lnTo>
                    <a:pt x="900" y="691"/>
                  </a:lnTo>
                  <a:lnTo>
                    <a:pt x="816" y="670"/>
                  </a:lnTo>
                  <a:lnTo>
                    <a:pt x="796" y="670"/>
                  </a:lnTo>
                  <a:lnTo>
                    <a:pt x="649" y="566"/>
                  </a:lnTo>
                  <a:lnTo>
                    <a:pt x="482" y="482"/>
                  </a:lnTo>
                  <a:lnTo>
                    <a:pt x="419" y="482"/>
                  </a:lnTo>
                  <a:lnTo>
                    <a:pt x="335" y="545"/>
                  </a:lnTo>
                  <a:lnTo>
                    <a:pt x="293" y="587"/>
                  </a:lnTo>
                  <a:lnTo>
                    <a:pt x="272" y="587"/>
                  </a:lnTo>
                  <a:lnTo>
                    <a:pt x="272" y="670"/>
                  </a:lnTo>
                  <a:lnTo>
                    <a:pt x="272" y="691"/>
                  </a:lnTo>
                  <a:lnTo>
                    <a:pt x="272" y="775"/>
                  </a:lnTo>
                  <a:lnTo>
                    <a:pt x="272" y="838"/>
                  </a:lnTo>
                  <a:lnTo>
                    <a:pt x="231" y="984"/>
                  </a:lnTo>
                  <a:lnTo>
                    <a:pt x="231" y="1068"/>
                  </a:lnTo>
                  <a:lnTo>
                    <a:pt x="210" y="1528"/>
                  </a:lnTo>
                  <a:lnTo>
                    <a:pt x="210" y="1612"/>
                  </a:lnTo>
                  <a:lnTo>
                    <a:pt x="189" y="1737"/>
                  </a:lnTo>
                  <a:lnTo>
                    <a:pt x="189" y="1884"/>
                  </a:lnTo>
                  <a:lnTo>
                    <a:pt x="126" y="1905"/>
                  </a:lnTo>
                  <a:lnTo>
                    <a:pt x="168" y="2051"/>
                  </a:lnTo>
                  <a:lnTo>
                    <a:pt x="105" y="2219"/>
                  </a:lnTo>
                  <a:lnTo>
                    <a:pt x="105" y="2344"/>
                  </a:lnTo>
                  <a:lnTo>
                    <a:pt x="63" y="2407"/>
                  </a:lnTo>
                  <a:lnTo>
                    <a:pt x="63" y="2470"/>
                  </a:lnTo>
                  <a:lnTo>
                    <a:pt x="63" y="2553"/>
                  </a:lnTo>
                  <a:lnTo>
                    <a:pt x="0" y="2679"/>
                  </a:lnTo>
                  <a:lnTo>
                    <a:pt x="0" y="2721"/>
                  </a:lnTo>
                  <a:lnTo>
                    <a:pt x="189" y="2721"/>
                  </a:lnTo>
                  <a:lnTo>
                    <a:pt x="754" y="2867"/>
                  </a:lnTo>
                  <a:lnTo>
                    <a:pt x="1172" y="2449"/>
                  </a:lnTo>
                  <a:lnTo>
                    <a:pt x="1633" y="2407"/>
                  </a:lnTo>
                  <a:lnTo>
                    <a:pt x="1653" y="2219"/>
                  </a:lnTo>
                  <a:lnTo>
                    <a:pt x="1884" y="1926"/>
                  </a:lnTo>
                  <a:lnTo>
                    <a:pt x="1235" y="1214"/>
                  </a:lnTo>
                  <a:lnTo>
                    <a:pt x="2093" y="963"/>
                  </a:lnTo>
                  <a:lnTo>
                    <a:pt x="2302" y="754"/>
                  </a:lnTo>
                  <a:lnTo>
                    <a:pt x="2323" y="754"/>
                  </a:lnTo>
                  <a:lnTo>
                    <a:pt x="205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70"/>
            <p:cNvSpPr/>
            <p:nvPr/>
          </p:nvSpPr>
          <p:spPr>
            <a:xfrm>
              <a:off x="3979792" y="2924515"/>
              <a:ext cx="142521" cy="114714"/>
            </a:xfrm>
            <a:custGeom>
              <a:avLst/>
              <a:gdLst/>
              <a:ahLst/>
              <a:cxnLst/>
              <a:rect l="l" t="t" r="r" b="b"/>
              <a:pathLst>
                <a:path w="11969" h="10087" extrusionOk="0">
                  <a:moveTo>
                    <a:pt x="2344" y="1"/>
                  </a:moveTo>
                  <a:lnTo>
                    <a:pt x="2135" y="210"/>
                  </a:lnTo>
                  <a:lnTo>
                    <a:pt x="1277" y="461"/>
                  </a:lnTo>
                  <a:lnTo>
                    <a:pt x="1926" y="1173"/>
                  </a:lnTo>
                  <a:lnTo>
                    <a:pt x="1695" y="1466"/>
                  </a:lnTo>
                  <a:lnTo>
                    <a:pt x="1675" y="1654"/>
                  </a:lnTo>
                  <a:lnTo>
                    <a:pt x="1214" y="1696"/>
                  </a:lnTo>
                  <a:lnTo>
                    <a:pt x="796" y="2114"/>
                  </a:lnTo>
                  <a:lnTo>
                    <a:pt x="231" y="1968"/>
                  </a:lnTo>
                  <a:lnTo>
                    <a:pt x="42" y="1968"/>
                  </a:lnTo>
                  <a:lnTo>
                    <a:pt x="42" y="2177"/>
                  </a:lnTo>
                  <a:lnTo>
                    <a:pt x="42" y="2407"/>
                  </a:lnTo>
                  <a:lnTo>
                    <a:pt x="1" y="2595"/>
                  </a:lnTo>
                  <a:lnTo>
                    <a:pt x="1" y="2637"/>
                  </a:lnTo>
                  <a:lnTo>
                    <a:pt x="63" y="2616"/>
                  </a:lnTo>
                  <a:lnTo>
                    <a:pt x="105" y="2637"/>
                  </a:lnTo>
                  <a:lnTo>
                    <a:pt x="168" y="2595"/>
                  </a:lnTo>
                  <a:lnTo>
                    <a:pt x="314" y="2658"/>
                  </a:lnTo>
                  <a:lnTo>
                    <a:pt x="273" y="2700"/>
                  </a:lnTo>
                  <a:lnTo>
                    <a:pt x="524" y="2972"/>
                  </a:lnTo>
                  <a:lnTo>
                    <a:pt x="545" y="3119"/>
                  </a:lnTo>
                  <a:lnTo>
                    <a:pt x="628" y="3139"/>
                  </a:lnTo>
                  <a:lnTo>
                    <a:pt x="628" y="3244"/>
                  </a:lnTo>
                  <a:lnTo>
                    <a:pt x="754" y="3349"/>
                  </a:lnTo>
                  <a:lnTo>
                    <a:pt x="838" y="3370"/>
                  </a:lnTo>
                  <a:lnTo>
                    <a:pt x="984" y="3663"/>
                  </a:lnTo>
                  <a:lnTo>
                    <a:pt x="984" y="3746"/>
                  </a:lnTo>
                  <a:lnTo>
                    <a:pt x="1047" y="3851"/>
                  </a:lnTo>
                  <a:lnTo>
                    <a:pt x="1110" y="3851"/>
                  </a:lnTo>
                  <a:lnTo>
                    <a:pt x="1151" y="3997"/>
                  </a:lnTo>
                  <a:lnTo>
                    <a:pt x="1193" y="4081"/>
                  </a:lnTo>
                  <a:lnTo>
                    <a:pt x="1319" y="4123"/>
                  </a:lnTo>
                  <a:lnTo>
                    <a:pt x="1423" y="4416"/>
                  </a:lnTo>
                  <a:lnTo>
                    <a:pt x="1528" y="4479"/>
                  </a:lnTo>
                  <a:lnTo>
                    <a:pt x="1570" y="4625"/>
                  </a:lnTo>
                  <a:lnTo>
                    <a:pt x="1528" y="4709"/>
                  </a:lnTo>
                  <a:lnTo>
                    <a:pt x="1528" y="4792"/>
                  </a:lnTo>
                  <a:lnTo>
                    <a:pt x="1633" y="4897"/>
                  </a:lnTo>
                  <a:lnTo>
                    <a:pt x="1633" y="4960"/>
                  </a:lnTo>
                  <a:lnTo>
                    <a:pt x="1716" y="5023"/>
                  </a:lnTo>
                  <a:lnTo>
                    <a:pt x="1821" y="4939"/>
                  </a:lnTo>
                  <a:lnTo>
                    <a:pt x="1926" y="5043"/>
                  </a:lnTo>
                  <a:lnTo>
                    <a:pt x="2114" y="5127"/>
                  </a:lnTo>
                  <a:lnTo>
                    <a:pt x="2260" y="5274"/>
                  </a:lnTo>
                  <a:lnTo>
                    <a:pt x="2323" y="5378"/>
                  </a:lnTo>
                  <a:lnTo>
                    <a:pt x="2344" y="5420"/>
                  </a:lnTo>
                  <a:lnTo>
                    <a:pt x="2365" y="5546"/>
                  </a:lnTo>
                  <a:lnTo>
                    <a:pt x="2428" y="5588"/>
                  </a:lnTo>
                  <a:lnTo>
                    <a:pt x="2470" y="5797"/>
                  </a:lnTo>
                  <a:lnTo>
                    <a:pt x="2574" y="5880"/>
                  </a:lnTo>
                  <a:lnTo>
                    <a:pt x="2637" y="6090"/>
                  </a:lnTo>
                  <a:lnTo>
                    <a:pt x="2658" y="6173"/>
                  </a:lnTo>
                  <a:lnTo>
                    <a:pt x="2616" y="6362"/>
                  </a:lnTo>
                  <a:lnTo>
                    <a:pt x="2574" y="6383"/>
                  </a:lnTo>
                  <a:lnTo>
                    <a:pt x="2616" y="6487"/>
                  </a:lnTo>
                  <a:lnTo>
                    <a:pt x="2658" y="6696"/>
                  </a:lnTo>
                  <a:lnTo>
                    <a:pt x="2679" y="6906"/>
                  </a:lnTo>
                  <a:lnTo>
                    <a:pt x="2783" y="7010"/>
                  </a:lnTo>
                  <a:lnTo>
                    <a:pt x="2825" y="7094"/>
                  </a:lnTo>
                  <a:lnTo>
                    <a:pt x="3097" y="7408"/>
                  </a:lnTo>
                  <a:lnTo>
                    <a:pt x="3202" y="7429"/>
                  </a:lnTo>
                  <a:lnTo>
                    <a:pt x="3307" y="7450"/>
                  </a:lnTo>
                  <a:lnTo>
                    <a:pt x="3390" y="7554"/>
                  </a:lnTo>
                  <a:lnTo>
                    <a:pt x="3474" y="7554"/>
                  </a:lnTo>
                  <a:lnTo>
                    <a:pt x="3620" y="7680"/>
                  </a:lnTo>
                  <a:lnTo>
                    <a:pt x="3620" y="7784"/>
                  </a:lnTo>
                  <a:lnTo>
                    <a:pt x="3788" y="7826"/>
                  </a:lnTo>
                  <a:lnTo>
                    <a:pt x="3767" y="7889"/>
                  </a:lnTo>
                  <a:lnTo>
                    <a:pt x="3830" y="7931"/>
                  </a:lnTo>
                  <a:lnTo>
                    <a:pt x="3976" y="8412"/>
                  </a:lnTo>
                  <a:lnTo>
                    <a:pt x="4102" y="8496"/>
                  </a:lnTo>
                  <a:lnTo>
                    <a:pt x="4102" y="8663"/>
                  </a:lnTo>
                  <a:lnTo>
                    <a:pt x="4541" y="9082"/>
                  </a:lnTo>
                  <a:lnTo>
                    <a:pt x="4604" y="9082"/>
                  </a:lnTo>
                  <a:lnTo>
                    <a:pt x="4646" y="9333"/>
                  </a:lnTo>
                  <a:lnTo>
                    <a:pt x="4834" y="9396"/>
                  </a:lnTo>
                  <a:lnTo>
                    <a:pt x="4939" y="9668"/>
                  </a:lnTo>
                  <a:lnTo>
                    <a:pt x="5043" y="9709"/>
                  </a:lnTo>
                  <a:lnTo>
                    <a:pt x="5127" y="9730"/>
                  </a:lnTo>
                  <a:lnTo>
                    <a:pt x="5169" y="9626"/>
                  </a:lnTo>
                  <a:lnTo>
                    <a:pt x="5336" y="9521"/>
                  </a:lnTo>
                  <a:lnTo>
                    <a:pt x="5232" y="9312"/>
                  </a:lnTo>
                  <a:lnTo>
                    <a:pt x="5294" y="9040"/>
                  </a:lnTo>
                  <a:lnTo>
                    <a:pt x="5462" y="8977"/>
                  </a:lnTo>
                  <a:lnTo>
                    <a:pt x="5650" y="9124"/>
                  </a:lnTo>
                  <a:lnTo>
                    <a:pt x="5985" y="9124"/>
                  </a:lnTo>
                  <a:lnTo>
                    <a:pt x="6487" y="9333"/>
                  </a:lnTo>
                  <a:lnTo>
                    <a:pt x="7010" y="9563"/>
                  </a:lnTo>
                  <a:lnTo>
                    <a:pt x="7031" y="10086"/>
                  </a:lnTo>
                  <a:lnTo>
                    <a:pt x="8077" y="8684"/>
                  </a:lnTo>
                  <a:lnTo>
                    <a:pt x="10253" y="8036"/>
                  </a:lnTo>
                  <a:lnTo>
                    <a:pt x="11885" y="7554"/>
                  </a:lnTo>
                  <a:lnTo>
                    <a:pt x="11969" y="6299"/>
                  </a:lnTo>
                  <a:lnTo>
                    <a:pt x="11843" y="5839"/>
                  </a:lnTo>
                  <a:lnTo>
                    <a:pt x="11655" y="5985"/>
                  </a:lnTo>
                  <a:lnTo>
                    <a:pt x="9960" y="5755"/>
                  </a:lnTo>
                  <a:lnTo>
                    <a:pt x="9835" y="5274"/>
                  </a:lnTo>
                  <a:lnTo>
                    <a:pt x="9688" y="5127"/>
                  </a:lnTo>
                  <a:lnTo>
                    <a:pt x="9688" y="4939"/>
                  </a:lnTo>
                  <a:lnTo>
                    <a:pt x="9688" y="4918"/>
                  </a:lnTo>
                  <a:lnTo>
                    <a:pt x="9667" y="4939"/>
                  </a:lnTo>
                  <a:lnTo>
                    <a:pt x="9625" y="4855"/>
                  </a:lnTo>
                  <a:lnTo>
                    <a:pt x="9625" y="4792"/>
                  </a:lnTo>
                  <a:lnTo>
                    <a:pt x="9667" y="4730"/>
                  </a:lnTo>
                  <a:lnTo>
                    <a:pt x="9563" y="4730"/>
                  </a:lnTo>
                  <a:lnTo>
                    <a:pt x="9563" y="4709"/>
                  </a:lnTo>
                  <a:lnTo>
                    <a:pt x="9458" y="4709"/>
                  </a:lnTo>
                  <a:lnTo>
                    <a:pt x="9270" y="4604"/>
                  </a:lnTo>
                  <a:lnTo>
                    <a:pt x="9249" y="4541"/>
                  </a:lnTo>
                  <a:lnTo>
                    <a:pt x="9228" y="4583"/>
                  </a:lnTo>
                  <a:lnTo>
                    <a:pt x="9123" y="4437"/>
                  </a:lnTo>
                  <a:lnTo>
                    <a:pt x="9102" y="4290"/>
                  </a:lnTo>
                  <a:lnTo>
                    <a:pt x="8809" y="3914"/>
                  </a:lnTo>
                  <a:lnTo>
                    <a:pt x="8726" y="3788"/>
                  </a:lnTo>
                  <a:lnTo>
                    <a:pt x="8809" y="3788"/>
                  </a:lnTo>
                  <a:lnTo>
                    <a:pt x="8809" y="3746"/>
                  </a:lnTo>
                  <a:lnTo>
                    <a:pt x="8705" y="3453"/>
                  </a:lnTo>
                  <a:lnTo>
                    <a:pt x="8705" y="3391"/>
                  </a:lnTo>
                  <a:lnTo>
                    <a:pt x="8621" y="3265"/>
                  </a:lnTo>
                  <a:lnTo>
                    <a:pt x="8579" y="3265"/>
                  </a:lnTo>
                  <a:lnTo>
                    <a:pt x="8391" y="3014"/>
                  </a:lnTo>
                  <a:lnTo>
                    <a:pt x="8307" y="3014"/>
                  </a:lnTo>
                  <a:lnTo>
                    <a:pt x="8224" y="2909"/>
                  </a:lnTo>
                  <a:lnTo>
                    <a:pt x="8224" y="2867"/>
                  </a:lnTo>
                  <a:lnTo>
                    <a:pt x="8286" y="2867"/>
                  </a:lnTo>
                  <a:lnTo>
                    <a:pt x="8307" y="2909"/>
                  </a:lnTo>
                  <a:lnTo>
                    <a:pt x="8286" y="2826"/>
                  </a:lnTo>
                  <a:lnTo>
                    <a:pt x="8182" y="2805"/>
                  </a:lnTo>
                  <a:lnTo>
                    <a:pt x="7973" y="2763"/>
                  </a:lnTo>
                  <a:lnTo>
                    <a:pt x="7868" y="2449"/>
                  </a:lnTo>
                  <a:lnTo>
                    <a:pt x="7805" y="2323"/>
                  </a:lnTo>
                  <a:lnTo>
                    <a:pt x="7742" y="2303"/>
                  </a:lnTo>
                  <a:lnTo>
                    <a:pt x="7742" y="2198"/>
                  </a:lnTo>
                  <a:lnTo>
                    <a:pt x="7701" y="2219"/>
                  </a:lnTo>
                  <a:lnTo>
                    <a:pt x="7659" y="2177"/>
                  </a:lnTo>
                  <a:lnTo>
                    <a:pt x="7282" y="2323"/>
                  </a:lnTo>
                  <a:lnTo>
                    <a:pt x="7261" y="2114"/>
                  </a:lnTo>
                  <a:lnTo>
                    <a:pt x="6738" y="1968"/>
                  </a:lnTo>
                  <a:lnTo>
                    <a:pt x="6654" y="1968"/>
                  </a:lnTo>
                  <a:lnTo>
                    <a:pt x="5566" y="1926"/>
                  </a:lnTo>
                  <a:lnTo>
                    <a:pt x="2867" y="43"/>
                  </a:lnTo>
                  <a:lnTo>
                    <a:pt x="23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1023" name="Google Shape;1023;p70"/>
            <p:cNvSpPr/>
            <p:nvPr/>
          </p:nvSpPr>
          <p:spPr>
            <a:xfrm>
              <a:off x="4089663" y="2967116"/>
              <a:ext cx="5251" cy="10952"/>
            </a:xfrm>
            <a:custGeom>
              <a:avLst/>
              <a:gdLst/>
              <a:ahLst/>
              <a:cxnLst/>
              <a:rect l="l" t="t" r="r" b="b"/>
              <a:pathLst>
                <a:path w="441" h="963" extrusionOk="0">
                  <a:moveTo>
                    <a:pt x="147" y="0"/>
                  </a:moveTo>
                  <a:lnTo>
                    <a:pt x="147" y="42"/>
                  </a:lnTo>
                  <a:lnTo>
                    <a:pt x="106" y="42"/>
                  </a:lnTo>
                  <a:lnTo>
                    <a:pt x="106" y="105"/>
                  </a:lnTo>
                  <a:lnTo>
                    <a:pt x="43" y="126"/>
                  </a:lnTo>
                  <a:lnTo>
                    <a:pt x="85" y="209"/>
                  </a:lnTo>
                  <a:lnTo>
                    <a:pt x="43" y="209"/>
                  </a:lnTo>
                  <a:lnTo>
                    <a:pt x="85" y="377"/>
                  </a:lnTo>
                  <a:lnTo>
                    <a:pt x="43" y="356"/>
                  </a:lnTo>
                  <a:lnTo>
                    <a:pt x="1" y="356"/>
                  </a:lnTo>
                  <a:lnTo>
                    <a:pt x="1" y="544"/>
                  </a:lnTo>
                  <a:lnTo>
                    <a:pt x="22" y="628"/>
                  </a:lnTo>
                  <a:lnTo>
                    <a:pt x="43" y="670"/>
                  </a:lnTo>
                  <a:lnTo>
                    <a:pt x="43" y="795"/>
                  </a:lnTo>
                  <a:lnTo>
                    <a:pt x="22" y="795"/>
                  </a:lnTo>
                  <a:lnTo>
                    <a:pt x="43" y="858"/>
                  </a:lnTo>
                  <a:lnTo>
                    <a:pt x="231" y="963"/>
                  </a:lnTo>
                  <a:lnTo>
                    <a:pt x="336" y="963"/>
                  </a:lnTo>
                  <a:lnTo>
                    <a:pt x="398" y="942"/>
                  </a:lnTo>
                  <a:lnTo>
                    <a:pt x="440" y="670"/>
                  </a:lnTo>
                  <a:lnTo>
                    <a:pt x="398" y="544"/>
                  </a:lnTo>
                  <a:lnTo>
                    <a:pt x="336" y="544"/>
                  </a:lnTo>
                  <a:lnTo>
                    <a:pt x="315" y="356"/>
                  </a:lnTo>
                  <a:lnTo>
                    <a:pt x="336" y="356"/>
                  </a:lnTo>
                  <a:lnTo>
                    <a:pt x="398" y="168"/>
                  </a:lnTo>
                  <a:lnTo>
                    <a:pt x="357" y="126"/>
                  </a:lnTo>
                  <a:lnTo>
                    <a:pt x="315" y="126"/>
                  </a:lnTo>
                  <a:lnTo>
                    <a:pt x="315" y="63"/>
                  </a:lnTo>
                  <a:lnTo>
                    <a:pt x="2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70"/>
            <p:cNvSpPr/>
            <p:nvPr/>
          </p:nvSpPr>
          <p:spPr>
            <a:xfrm>
              <a:off x="4095152" y="2967833"/>
              <a:ext cx="32900" cy="24758"/>
            </a:xfrm>
            <a:custGeom>
              <a:avLst/>
              <a:gdLst/>
              <a:ahLst/>
              <a:cxnLst/>
              <a:rect l="l" t="t" r="r" b="b"/>
              <a:pathLst>
                <a:path w="2763" h="2177" extrusionOk="0">
                  <a:moveTo>
                    <a:pt x="2490" y="0"/>
                  </a:moveTo>
                  <a:lnTo>
                    <a:pt x="2490" y="84"/>
                  </a:lnTo>
                  <a:lnTo>
                    <a:pt x="2469" y="146"/>
                  </a:lnTo>
                  <a:lnTo>
                    <a:pt x="2093" y="356"/>
                  </a:lnTo>
                  <a:lnTo>
                    <a:pt x="2093" y="502"/>
                  </a:lnTo>
                  <a:lnTo>
                    <a:pt x="1779" y="795"/>
                  </a:lnTo>
                  <a:lnTo>
                    <a:pt x="1737" y="879"/>
                  </a:lnTo>
                  <a:lnTo>
                    <a:pt x="1779" y="900"/>
                  </a:lnTo>
                  <a:lnTo>
                    <a:pt x="1821" y="983"/>
                  </a:lnTo>
                  <a:lnTo>
                    <a:pt x="1653" y="1130"/>
                  </a:lnTo>
                  <a:lnTo>
                    <a:pt x="1611" y="1046"/>
                  </a:lnTo>
                  <a:lnTo>
                    <a:pt x="1549" y="1088"/>
                  </a:lnTo>
                  <a:lnTo>
                    <a:pt x="1465" y="1088"/>
                  </a:lnTo>
                  <a:lnTo>
                    <a:pt x="1507" y="1193"/>
                  </a:lnTo>
                  <a:lnTo>
                    <a:pt x="1444" y="1193"/>
                  </a:lnTo>
                  <a:lnTo>
                    <a:pt x="1423" y="1234"/>
                  </a:lnTo>
                  <a:lnTo>
                    <a:pt x="1256" y="1255"/>
                  </a:lnTo>
                  <a:lnTo>
                    <a:pt x="1130" y="1297"/>
                  </a:lnTo>
                  <a:lnTo>
                    <a:pt x="1088" y="1214"/>
                  </a:lnTo>
                  <a:lnTo>
                    <a:pt x="837" y="1214"/>
                  </a:lnTo>
                  <a:lnTo>
                    <a:pt x="628" y="1151"/>
                  </a:lnTo>
                  <a:lnTo>
                    <a:pt x="398" y="1339"/>
                  </a:lnTo>
                  <a:lnTo>
                    <a:pt x="314" y="1318"/>
                  </a:lnTo>
                  <a:lnTo>
                    <a:pt x="251" y="1318"/>
                  </a:lnTo>
                  <a:lnTo>
                    <a:pt x="147" y="1360"/>
                  </a:lnTo>
                  <a:lnTo>
                    <a:pt x="105" y="1109"/>
                  </a:lnTo>
                  <a:lnTo>
                    <a:pt x="63" y="1151"/>
                  </a:lnTo>
                  <a:lnTo>
                    <a:pt x="0" y="1130"/>
                  </a:lnTo>
                  <a:lnTo>
                    <a:pt x="0" y="1318"/>
                  </a:lnTo>
                  <a:lnTo>
                    <a:pt x="147" y="1465"/>
                  </a:lnTo>
                  <a:lnTo>
                    <a:pt x="272" y="1946"/>
                  </a:lnTo>
                  <a:lnTo>
                    <a:pt x="1967" y="2176"/>
                  </a:lnTo>
                  <a:lnTo>
                    <a:pt x="2155" y="2030"/>
                  </a:lnTo>
                  <a:lnTo>
                    <a:pt x="2658" y="502"/>
                  </a:lnTo>
                  <a:lnTo>
                    <a:pt x="2762" y="481"/>
                  </a:lnTo>
                  <a:lnTo>
                    <a:pt x="2762" y="314"/>
                  </a:lnTo>
                  <a:lnTo>
                    <a:pt x="2720" y="251"/>
                  </a:lnTo>
                  <a:lnTo>
                    <a:pt x="2678" y="272"/>
                  </a:lnTo>
                  <a:lnTo>
                    <a:pt x="2658" y="251"/>
                  </a:lnTo>
                  <a:lnTo>
                    <a:pt x="2595" y="209"/>
                  </a:lnTo>
                  <a:lnTo>
                    <a:pt x="2574" y="42"/>
                  </a:lnTo>
                  <a:lnTo>
                    <a:pt x="249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70"/>
            <p:cNvSpPr/>
            <p:nvPr/>
          </p:nvSpPr>
          <p:spPr>
            <a:xfrm>
              <a:off x="4101380" y="2973303"/>
              <a:ext cx="51583" cy="60684"/>
            </a:xfrm>
            <a:custGeom>
              <a:avLst/>
              <a:gdLst/>
              <a:ahLst/>
              <a:cxnLst/>
              <a:rect l="l" t="t" r="r" b="b"/>
              <a:pathLst>
                <a:path w="4332" h="5336" extrusionOk="0">
                  <a:moveTo>
                    <a:pt x="2239" y="0"/>
                  </a:moveTo>
                  <a:lnTo>
                    <a:pt x="2135" y="21"/>
                  </a:lnTo>
                  <a:lnTo>
                    <a:pt x="1632" y="1549"/>
                  </a:lnTo>
                  <a:lnTo>
                    <a:pt x="1758" y="2009"/>
                  </a:lnTo>
                  <a:lnTo>
                    <a:pt x="1674" y="3264"/>
                  </a:lnTo>
                  <a:lnTo>
                    <a:pt x="42" y="3746"/>
                  </a:lnTo>
                  <a:lnTo>
                    <a:pt x="0" y="4018"/>
                  </a:lnTo>
                  <a:lnTo>
                    <a:pt x="523" y="4708"/>
                  </a:lnTo>
                  <a:lnTo>
                    <a:pt x="461" y="4938"/>
                  </a:lnTo>
                  <a:lnTo>
                    <a:pt x="795" y="5336"/>
                  </a:lnTo>
                  <a:lnTo>
                    <a:pt x="879" y="5315"/>
                  </a:lnTo>
                  <a:lnTo>
                    <a:pt x="900" y="5336"/>
                  </a:lnTo>
                  <a:lnTo>
                    <a:pt x="1005" y="5336"/>
                  </a:lnTo>
                  <a:lnTo>
                    <a:pt x="1088" y="5231"/>
                  </a:lnTo>
                  <a:lnTo>
                    <a:pt x="1214" y="5231"/>
                  </a:lnTo>
                  <a:lnTo>
                    <a:pt x="1423" y="5127"/>
                  </a:lnTo>
                  <a:lnTo>
                    <a:pt x="1528" y="5127"/>
                  </a:lnTo>
                  <a:lnTo>
                    <a:pt x="1632" y="5106"/>
                  </a:lnTo>
                  <a:lnTo>
                    <a:pt x="1716" y="5147"/>
                  </a:lnTo>
                  <a:lnTo>
                    <a:pt x="1779" y="5147"/>
                  </a:lnTo>
                  <a:lnTo>
                    <a:pt x="1925" y="4938"/>
                  </a:lnTo>
                  <a:lnTo>
                    <a:pt x="1925" y="4917"/>
                  </a:lnTo>
                  <a:lnTo>
                    <a:pt x="1946" y="4917"/>
                  </a:lnTo>
                  <a:lnTo>
                    <a:pt x="1946" y="4834"/>
                  </a:lnTo>
                  <a:lnTo>
                    <a:pt x="1883" y="4813"/>
                  </a:lnTo>
                  <a:lnTo>
                    <a:pt x="1925" y="4750"/>
                  </a:lnTo>
                  <a:lnTo>
                    <a:pt x="1883" y="4687"/>
                  </a:lnTo>
                  <a:lnTo>
                    <a:pt x="1967" y="4603"/>
                  </a:lnTo>
                  <a:lnTo>
                    <a:pt x="2030" y="4541"/>
                  </a:lnTo>
                  <a:lnTo>
                    <a:pt x="2239" y="4541"/>
                  </a:lnTo>
                  <a:lnTo>
                    <a:pt x="2365" y="4520"/>
                  </a:lnTo>
                  <a:lnTo>
                    <a:pt x="2448" y="4583"/>
                  </a:lnTo>
                  <a:lnTo>
                    <a:pt x="2553" y="4436"/>
                  </a:lnTo>
                  <a:lnTo>
                    <a:pt x="2595" y="4415"/>
                  </a:lnTo>
                  <a:lnTo>
                    <a:pt x="2595" y="4227"/>
                  </a:lnTo>
                  <a:lnTo>
                    <a:pt x="2804" y="3976"/>
                  </a:lnTo>
                  <a:lnTo>
                    <a:pt x="2930" y="3955"/>
                  </a:lnTo>
                  <a:lnTo>
                    <a:pt x="3013" y="3976"/>
                  </a:lnTo>
                  <a:lnTo>
                    <a:pt x="3076" y="3913"/>
                  </a:lnTo>
                  <a:lnTo>
                    <a:pt x="3348" y="3913"/>
                  </a:lnTo>
                  <a:lnTo>
                    <a:pt x="3390" y="3850"/>
                  </a:lnTo>
                  <a:lnTo>
                    <a:pt x="3327" y="3808"/>
                  </a:lnTo>
                  <a:lnTo>
                    <a:pt x="3285" y="3599"/>
                  </a:lnTo>
                  <a:lnTo>
                    <a:pt x="3306" y="3599"/>
                  </a:lnTo>
                  <a:lnTo>
                    <a:pt x="3244" y="3494"/>
                  </a:lnTo>
                  <a:lnTo>
                    <a:pt x="3223" y="3474"/>
                  </a:lnTo>
                  <a:lnTo>
                    <a:pt x="3244" y="3390"/>
                  </a:lnTo>
                  <a:lnTo>
                    <a:pt x="3244" y="3285"/>
                  </a:lnTo>
                  <a:lnTo>
                    <a:pt x="3348" y="3118"/>
                  </a:lnTo>
                  <a:lnTo>
                    <a:pt x="3432" y="3076"/>
                  </a:lnTo>
                  <a:lnTo>
                    <a:pt x="3390" y="3013"/>
                  </a:lnTo>
                  <a:lnTo>
                    <a:pt x="3411" y="3013"/>
                  </a:lnTo>
                  <a:lnTo>
                    <a:pt x="3495" y="2867"/>
                  </a:lnTo>
                  <a:lnTo>
                    <a:pt x="3536" y="2846"/>
                  </a:lnTo>
                  <a:lnTo>
                    <a:pt x="3599" y="2846"/>
                  </a:lnTo>
                  <a:lnTo>
                    <a:pt x="3557" y="2909"/>
                  </a:lnTo>
                  <a:lnTo>
                    <a:pt x="3536" y="2971"/>
                  </a:lnTo>
                  <a:lnTo>
                    <a:pt x="3620" y="3013"/>
                  </a:lnTo>
                  <a:lnTo>
                    <a:pt x="3662" y="3013"/>
                  </a:lnTo>
                  <a:lnTo>
                    <a:pt x="3746" y="2804"/>
                  </a:lnTo>
                  <a:lnTo>
                    <a:pt x="3808" y="2741"/>
                  </a:lnTo>
                  <a:lnTo>
                    <a:pt x="3871" y="2616"/>
                  </a:lnTo>
                  <a:lnTo>
                    <a:pt x="4018" y="2490"/>
                  </a:lnTo>
                  <a:lnTo>
                    <a:pt x="4227" y="2134"/>
                  </a:lnTo>
                  <a:lnTo>
                    <a:pt x="4248" y="2072"/>
                  </a:lnTo>
                  <a:lnTo>
                    <a:pt x="4248" y="1988"/>
                  </a:lnTo>
                  <a:lnTo>
                    <a:pt x="4290" y="1862"/>
                  </a:lnTo>
                  <a:lnTo>
                    <a:pt x="4332" y="1758"/>
                  </a:lnTo>
                  <a:lnTo>
                    <a:pt x="4269" y="1695"/>
                  </a:lnTo>
                  <a:lnTo>
                    <a:pt x="4164" y="1674"/>
                  </a:lnTo>
                  <a:lnTo>
                    <a:pt x="3955" y="1507"/>
                  </a:lnTo>
                  <a:lnTo>
                    <a:pt x="3913" y="1402"/>
                  </a:lnTo>
                  <a:lnTo>
                    <a:pt x="3808" y="1298"/>
                  </a:lnTo>
                  <a:lnTo>
                    <a:pt x="3767" y="1151"/>
                  </a:lnTo>
                  <a:lnTo>
                    <a:pt x="3599" y="942"/>
                  </a:lnTo>
                  <a:lnTo>
                    <a:pt x="3516" y="942"/>
                  </a:lnTo>
                  <a:lnTo>
                    <a:pt x="3390" y="963"/>
                  </a:lnTo>
                  <a:lnTo>
                    <a:pt x="3118" y="921"/>
                  </a:lnTo>
                  <a:lnTo>
                    <a:pt x="3013" y="942"/>
                  </a:lnTo>
                  <a:lnTo>
                    <a:pt x="2930" y="963"/>
                  </a:lnTo>
                  <a:lnTo>
                    <a:pt x="2804" y="921"/>
                  </a:lnTo>
                  <a:lnTo>
                    <a:pt x="2469" y="649"/>
                  </a:lnTo>
                  <a:lnTo>
                    <a:pt x="2469" y="565"/>
                  </a:lnTo>
                  <a:lnTo>
                    <a:pt x="2260" y="335"/>
                  </a:lnTo>
                  <a:lnTo>
                    <a:pt x="22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70"/>
            <p:cNvSpPr/>
            <p:nvPr/>
          </p:nvSpPr>
          <p:spPr>
            <a:xfrm>
              <a:off x="4124802" y="2964728"/>
              <a:ext cx="2751" cy="5971"/>
            </a:xfrm>
            <a:custGeom>
              <a:avLst/>
              <a:gdLst/>
              <a:ahLst/>
              <a:cxnLst/>
              <a:rect l="l" t="t" r="r" b="b"/>
              <a:pathLst>
                <a:path w="231" h="525" extrusionOk="0">
                  <a:moveTo>
                    <a:pt x="209" y="1"/>
                  </a:moveTo>
                  <a:lnTo>
                    <a:pt x="168" y="22"/>
                  </a:lnTo>
                  <a:lnTo>
                    <a:pt x="105" y="22"/>
                  </a:lnTo>
                  <a:lnTo>
                    <a:pt x="84" y="168"/>
                  </a:lnTo>
                  <a:lnTo>
                    <a:pt x="63" y="210"/>
                  </a:lnTo>
                  <a:lnTo>
                    <a:pt x="21" y="168"/>
                  </a:lnTo>
                  <a:lnTo>
                    <a:pt x="0" y="231"/>
                  </a:lnTo>
                  <a:lnTo>
                    <a:pt x="0" y="273"/>
                  </a:lnTo>
                  <a:lnTo>
                    <a:pt x="84" y="315"/>
                  </a:lnTo>
                  <a:lnTo>
                    <a:pt x="105" y="482"/>
                  </a:lnTo>
                  <a:lnTo>
                    <a:pt x="168" y="524"/>
                  </a:lnTo>
                  <a:lnTo>
                    <a:pt x="168" y="440"/>
                  </a:lnTo>
                  <a:lnTo>
                    <a:pt x="209" y="336"/>
                  </a:lnTo>
                  <a:lnTo>
                    <a:pt x="209" y="168"/>
                  </a:lnTo>
                  <a:lnTo>
                    <a:pt x="188" y="168"/>
                  </a:lnTo>
                  <a:lnTo>
                    <a:pt x="209" y="106"/>
                  </a:lnTo>
                  <a:lnTo>
                    <a:pt x="188" y="64"/>
                  </a:lnTo>
                  <a:lnTo>
                    <a:pt x="209" y="43"/>
                  </a:lnTo>
                  <a:lnTo>
                    <a:pt x="230" y="43"/>
                  </a:lnTo>
                  <a:lnTo>
                    <a:pt x="20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70"/>
            <p:cNvSpPr/>
            <p:nvPr/>
          </p:nvSpPr>
          <p:spPr>
            <a:xfrm>
              <a:off x="4037591" y="3015893"/>
              <a:ext cx="73267" cy="45456"/>
            </a:xfrm>
            <a:custGeom>
              <a:avLst/>
              <a:gdLst/>
              <a:ahLst/>
              <a:cxnLst/>
              <a:rect l="l" t="t" r="r" b="b"/>
              <a:pathLst>
                <a:path w="6153" h="3997" extrusionOk="0">
                  <a:moveTo>
                    <a:pt x="5399" y="1"/>
                  </a:moveTo>
                  <a:lnTo>
                    <a:pt x="3223" y="649"/>
                  </a:lnTo>
                  <a:lnTo>
                    <a:pt x="2177" y="2051"/>
                  </a:lnTo>
                  <a:lnTo>
                    <a:pt x="2156" y="1528"/>
                  </a:lnTo>
                  <a:lnTo>
                    <a:pt x="1633" y="1298"/>
                  </a:lnTo>
                  <a:lnTo>
                    <a:pt x="1131" y="1089"/>
                  </a:lnTo>
                  <a:lnTo>
                    <a:pt x="796" y="1089"/>
                  </a:lnTo>
                  <a:lnTo>
                    <a:pt x="608" y="942"/>
                  </a:lnTo>
                  <a:lnTo>
                    <a:pt x="440" y="1005"/>
                  </a:lnTo>
                  <a:lnTo>
                    <a:pt x="378" y="1277"/>
                  </a:lnTo>
                  <a:lnTo>
                    <a:pt x="482" y="1486"/>
                  </a:lnTo>
                  <a:lnTo>
                    <a:pt x="315" y="1591"/>
                  </a:lnTo>
                  <a:lnTo>
                    <a:pt x="273" y="1695"/>
                  </a:lnTo>
                  <a:lnTo>
                    <a:pt x="189" y="1674"/>
                  </a:lnTo>
                  <a:lnTo>
                    <a:pt x="85" y="1633"/>
                  </a:lnTo>
                  <a:lnTo>
                    <a:pt x="106" y="1737"/>
                  </a:lnTo>
                  <a:lnTo>
                    <a:pt x="168" y="2030"/>
                  </a:lnTo>
                  <a:lnTo>
                    <a:pt x="168" y="2218"/>
                  </a:lnTo>
                  <a:lnTo>
                    <a:pt x="85" y="2218"/>
                  </a:lnTo>
                  <a:lnTo>
                    <a:pt x="85" y="2260"/>
                  </a:lnTo>
                  <a:lnTo>
                    <a:pt x="1" y="2239"/>
                  </a:lnTo>
                  <a:lnTo>
                    <a:pt x="1" y="2239"/>
                  </a:lnTo>
                  <a:lnTo>
                    <a:pt x="22" y="2344"/>
                  </a:lnTo>
                  <a:lnTo>
                    <a:pt x="106" y="2344"/>
                  </a:lnTo>
                  <a:lnTo>
                    <a:pt x="106" y="2428"/>
                  </a:lnTo>
                  <a:lnTo>
                    <a:pt x="231" y="2616"/>
                  </a:lnTo>
                  <a:lnTo>
                    <a:pt x="315" y="3139"/>
                  </a:lnTo>
                  <a:lnTo>
                    <a:pt x="482" y="3265"/>
                  </a:lnTo>
                  <a:lnTo>
                    <a:pt x="482" y="3453"/>
                  </a:lnTo>
                  <a:lnTo>
                    <a:pt x="419" y="3474"/>
                  </a:lnTo>
                  <a:lnTo>
                    <a:pt x="482" y="3620"/>
                  </a:lnTo>
                  <a:lnTo>
                    <a:pt x="608" y="3767"/>
                  </a:lnTo>
                  <a:lnTo>
                    <a:pt x="608" y="3913"/>
                  </a:lnTo>
                  <a:lnTo>
                    <a:pt x="650" y="3997"/>
                  </a:lnTo>
                  <a:lnTo>
                    <a:pt x="796" y="3997"/>
                  </a:lnTo>
                  <a:lnTo>
                    <a:pt x="817" y="3934"/>
                  </a:lnTo>
                  <a:lnTo>
                    <a:pt x="963" y="3997"/>
                  </a:lnTo>
                  <a:lnTo>
                    <a:pt x="1068" y="3976"/>
                  </a:lnTo>
                  <a:lnTo>
                    <a:pt x="1173" y="3871"/>
                  </a:lnTo>
                  <a:lnTo>
                    <a:pt x="1319" y="3871"/>
                  </a:lnTo>
                  <a:lnTo>
                    <a:pt x="1361" y="3934"/>
                  </a:lnTo>
                  <a:lnTo>
                    <a:pt x="1466" y="3892"/>
                  </a:lnTo>
                  <a:lnTo>
                    <a:pt x="1570" y="3725"/>
                  </a:lnTo>
                  <a:lnTo>
                    <a:pt x="1633" y="3725"/>
                  </a:lnTo>
                  <a:lnTo>
                    <a:pt x="1696" y="3579"/>
                  </a:lnTo>
                  <a:lnTo>
                    <a:pt x="1842" y="3495"/>
                  </a:lnTo>
                  <a:lnTo>
                    <a:pt x="1905" y="3474"/>
                  </a:lnTo>
                  <a:lnTo>
                    <a:pt x="2010" y="3474"/>
                  </a:lnTo>
                  <a:lnTo>
                    <a:pt x="2051" y="3495"/>
                  </a:lnTo>
                  <a:lnTo>
                    <a:pt x="2198" y="3495"/>
                  </a:lnTo>
                  <a:lnTo>
                    <a:pt x="2219" y="3558"/>
                  </a:lnTo>
                  <a:lnTo>
                    <a:pt x="2365" y="3579"/>
                  </a:lnTo>
                  <a:lnTo>
                    <a:pt x="2616" y="3474"/>
                  </a:lnTo>
                  <a:lnTo>
                    <a:pt x="2826" y="3453"/>
                  </a:lnTo>
                  <a:lnTo>
                    <a:pt x="2909" y="3369"/>
                  </a:lnTo>
                  <a:lnTo>
                    <a:pt x="2930" y="3307"/>
                  </a:lnTo>
                  <a:lnTo>
                    <a:pt x="3119" y="3160"/>
                  </a:lnTo>
                  <a:lnTo>
                    <a:pt x="3223" y="3160"/>
                  </a:lnTo>
                  <a:lnTo>
                    <a:pt x="3307" y="3202"/>
                  </a:lnTo>
                  <a:lnTo>
                    <a:pt x="3370" y="3181"/>
                  </a:lnTo>
                  <a:lnTo>
                    <a:pt x="3432" y="3139"/>
                  </a:lnTo>
                  <a:lnTo>
                    <a:pt x="3453" y="3181"/>
                  </a:lnTo>
                  <a:lnTo>
                    <a:pt x="3537" y="3181"/>
                  </a:lnTo>
                  <a:lnTo>
                    <a:pt x="3725" y="3034"/>
                  </a:lnTo>
                  <a:lnTo>
                    <a:pt x="3830" y="2846"/>
                  </a:lnTo>
                  <a:lnTo>
                    <a:pt x="3935" y="2783"/>
                  </a:lnTo>
                  <a:lnTo>
                    <a:pt x="3997" y="2783"/>
                  </a:lnTo>
                  <a:lnTo>
                    <a:pt x="4625" y="2616"/>
                  </a:lnTo>
                  <a:lnTo>
                    <a:pt x="4688" y="2532"/>
                  </a:lnTo>
                  <a:lnTo>
                    <a:pt x="5043" y="2470"/>
                  </a:lnTo>
                  <a:lnTo>
                    <a:pt x="5253" y="2365"/>
                  </a:lnTo>
                  <a:lnTo>
                    <a:pt x="5399" y="2260"/>
                  </a:lnTo>
                  <a:lnTo>
                    <a:pt x="5629" y="2218"/>
                  </a:lnTo>
                  <a:lnTo>
                    <a:pt x="5608" y="2135"/>
                  </a:lnTo>
                  <a:lnTo>
                    <a:pt x="5629" y="2114"/>
                  </a:lnTo>
                  <a:lnTo>
                    <a:pt x="5567" y="2051"/>
                  </a:lnTo>
                  <a:lnTo>
                    <a:pt x="5608" y="1905"/>
                  </a:lnTo>
                  <a:lnTo>
                    <a:pt x="5776" y="1674"/>
                  </a:lnTo>
                  <a:lnTo>
                    <a:pt x="6027" y="1612"/>
                  </a:lnTo>
                  <a:lnTo>
                    <a:pt x="6152" y="1591"/>
                  </a:lnTo>
                  <a:lnTo>
                    <a:pt x="5818" y="1193"/>
                  </a:lnTo>
                  <a:lnTo>
                    <a:pt x="5880" y="963"/>
                  </a:lnTo>
                  <a:lnTo>
                    <a:pt x="5357" y="273"/>
                  </a:lnTo>
                  <a:lnTo>
                    <a:pt x="539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70"/>
            <p:cNvSpPr/>
            <p:nvPr/>
          </p:nvSpPr>
          <p:spPr>
            <a:xfrm>
              <a:off x="3911526" y="2929280"/>
              <a:ext cx="85972" cy="69020"/>
            </a:xfrm>
            <a:custGeom>
              <a:avLst/>
              <a:gdLst/>
              <a:ahLst/>
              <a:cxnLst/>
              <a:rect l="l" t="t" r="r" b="b"/>
              <a:pathLst>
                <a:path w="7220" h="6069" extrusionOk="0">
                  <a:moveTo>
                    <a:pt x="503" y="0"/>
                  </a:moveTo>
                  <a:lnTo>
                    <a:pt x="210" y="21"/>
                  </a:lnTo>
                  <a:lnTo>
                    <a:pt x="147" y="21"/>
                  </a:lnTo>
                  <a:lnTo>
                    <a:pt x="126" y="126"/>
                  </a:lnTo>
                  <a:lnTo>
                    <a:pt x="84" y="356"/>
                  </a:lnTo>
                  <a:lnTo>
                    <a:pt x="126" y="523"/>
                  </a:lnTo>
                  <a:lnTo>
                    <a:pt x="126" y="649"/>
                  </a:lnTo>
                  <a:lnTo>
                    <a:pt x="42" y="858"/>
                  </a:lnTo>
                  <a:lnTo>
                    <a:pt x="1" y="1047"/>
                  </a:lnTo>
                  <a:lnTo>
                    <a:pt x="42" y="1193"/>
                  </a:lnTo>
                  <a:lnTo>
                    <a:pt x="126" y="1486"/>
                  </a:lnTo>
                  <a:lnTo>
                    <a:pt x="314" y="6068"/>
                  </a:lnTo>
                  <a:lnTo>
                    <a:pt x="7219" y="6005"/>
                  </a:lnTo>
                  <a:lnTo>
                    <a:pt x="7219" y="5985"/>
                  </a:lnTo>
                  <a:lnTo>
                    <a:pt x="7115" y="5964"/>
                  </a:lnTo>
                  <a:lnTo>
                    <a:pt x="6989" y="5796"/>
                  </a:lnTo>
                  <a:lnTo>
                    <a:pt x="6947" y="5754"/>
                  </a:lnTo>
                  <a:lnTo>
                    <a:pt x="6822" y="5692"/>
                  </a:lnTo>
                  <a:lnTo>
                    <a:pt x="6738" y="5566"/>
                  </a:lnTo>
                  <a:lnTo>
                    <a:pt x="6675" y="5587"/>
                  </a:lnTo>
                  <a:lnTo>
                    <a:pt x="6571" y="5587"/>
                  </a:lnTo>
                  <a:lnTo>
                    <a:pt x="6403" y="5461"/>
                  </a:lnTo>
                  <a:lnTo>
                    <a:pt x="6299" y="5169"/>
                  </a:lnTo>
                  <a:lnTo>
                    <a:pt x="6319" y="5106"/>
                  </a:lnTo>
                  <a:lnTo>
                    <a:pt x="6319" y="4938"/>
                  </a:lnTo>
                  <a:lnTo>
                    <a:pt x="6278" y="4855"/>
                  </a:lnTo>
                  <a:lnTo>
                    <a:pt x="6299" y="4813"/>
                  </a:lnTo>
                  <a:lnTo>
                    <a:pt x="6319" y="4855"/>
                  </a:lnTo>
                  <a:lnTo>
                    <a:pt x="6508" y="4855"/>
                  </a:lnTo>
                  <a:lnTo>
                    <a:pt x="6424" y="4792"/>
                  </a:lnTo>
                  <a:lnTo>
                    <a:pt x="6382" y="4792"/>
                  </a:lnTo>
                  <a:lnTo>
                    <a:pt x="6299" y="4624"/>
                  </a:lnTo>
                  <a:lnTo>
                    <a:pt x="6257" y="4604"/>
                  </a:lnTo>
                  <a:lnTo>
                    <a:pt x="6257" y="4645"/>
                  </a:lnTo>
                  <a:lnTo>
                    <a:pt x="6173" y="4583"/>
                  </a:lnTo>
                  <a:lnTo>
                    <a:pt x="6110" y="4415"/>
                  </a:lnTo>
                  <a:lnTo>
                    <a:pt x="5901" y="4080"/>
                  </a:lnTo>
                  <a:lnTo>
                    <a:pt x="5796" y="4018"/>
                  </a:lnTo>
                  <a:lnTo>
                    <a:pt x="5775" y="3871"/>
                  </a:lnTo>
                  <a:lnTo>
                    <a:pt x="5420" y="3327"/>
                  </a:lnTo>
                  <a:lnTo>
                    <a:pt x="5420" y="3223"/>
                  </a:lnTo>
                  <a:lnTo>
                    <a:pt x="5357" y="3118"/>
                  </a:lnTo>
                  <a:lnTo>
                    <a:pt x="5336" y="2867"/>
                  </a:lnTo>
                  <a:lnTo>
                    <a:pt x="5273" y="2825"/>
                  </a:lnTo>
                  <a:lnTo>
                    <a:pt x="5273" y="2741"/>
                  </a:lnTo>
                  <a:lnTo>
                    <a:pt x="5064" y="2532"/>
                  </a:lnTo>
                  <a:lnTo>
                    <a:pt x="5064" y="2448"/>
                  </a:lnTo>
                  <a:lnTo>
                    <a:pt x="5106" y="2344"/>
                  </a:lnTo>
                  <a:lnTo>
                    <a:pt x="5043" y="2281"/>
                  </a:lnTo>
                  <a:lnTo>
                    <a:pt x="4708" y="1988"/>
                  </a:lnTo>
                  <a:lnTo>
                    <a:pt x="4687" y="1884"/>
                  </a:lnTo>
                  <a:lnTo>
                    <a:pt x="4478" y="1653"/>
                  </a:lnTo>
                  <a:lnTo>
                    <a:pt x="4478" y="1507"/>
                  </a:lnTo>
                  <a:lnTo>
                    <a:pt x="4332" y="1360"/>
                  </a:lnTo>
                  <a:lnTo>
                    <a:pt x="4374" y="1277"/>
                  </a:lnTo>
                  <a:lnTo>
                    <a:pt x="4374" y="1193"/>
                  </a:lnTo>
                  <a:lnTo>
                    <a:pt x="4395" y="1151"/>
                  </a:lnTo>
                  <a:lnTo>
                    <a:pt x="4395" y="1193"/>
                  </a:lnTo>
                  <a:lnTo>
                    <a:pt x="4478" y="1193"/>
                  </a:lnTo>
                  <a:lnTo>
                    <a:pt x="4499" y="1339"/>
                  </a:lnTo>
                  <a:lnTo>
                    <a:pt x="4541" y="1402"/>
                  </a:lnTo>
                  <a:lnTo>
                    <a:pt x="4583" y="1465"/>
                  </a:lnTo>
                  <a:lnTo>
                    <a:pt x="4792" y="1674"/>
                  </a:lnTo>
                  <a:lnTo>
                    <a:pt x="4792" y="1779"/>
                  </a:lnTo>
                  <a:lnTo>
                    <a:pt x="4834" y="1884"/>
                  </a:lnTo>
                  <a:lnTo>
                    <a:pt x="5001" y="1967"/>
                  </a:lnTo>
                  <a:lnTo>
                    <a:pt x="5022" y="2072"/>
                  </a:lnTo>
                  <a:lnTo>
                    <a:pt x="5315" y="2344"/>
                  </a:lnTo>
                  <a:lnTo>
                    <a:pt x="5462" y="2428"/>
                  </a:lnTo>
                  <a:lnTo>
                    <a:pt x="5462" y="2490"/>
                  </a:lnTo>
                  <a:lnTo>
                    <a:pt x="5483" y="2407"/>
                  </a:lnTo>
                  <a:lnTo>
                    <a:pt x="5566" y="2323"/>
                  </a:lnTo>
                  <a:lnTo>
                    <a:pt x="5629" y="2114"/>
                  </a:lnTo>
                  <a:lnTo>
                    <a:pt x="5566" y="2072"/>
                  </a:lnTo>
                  <a:lnTo>
                    <a:pt x="5650" y="1904"/>
                  </a:lnTo>
                  <a:lnTo>
                    <a:pt x="5650" y="1779"/>
                  </a:lnTo>
                  <a:lnTo>
                    <a:pt x="5734" y="1465"/>
                  </a:lnTo>
                  <a:lnTo>
                    <a:pt x="5755" y="1444"/>
                  </a:lnTo>
                  <a:lnTo>
                    <a:pt x="5671" y="1235"/>
                  </a:lnTo>
                  <a:lnTo>
                    <a:pt x="5734" y="1088"/>
                  </a:lnTo>
                  <a:lnTo>
                    <a:pt x="5587" y="775"/>
                  </a:lnTo>
                  <a:lnTo>
                    <a:pt x="5441" y="544"/>
                  </a:lnTo>
                  <a:lnTo>
                    <a:pt x="5378" y="335"/>
                  </a:lnTo>
                  <a:lnTo>
                    <a:pt x="5273" y="147"/>
                  </a:lnTo>
                  <a:lnTo>
                    <a:pt x="5211" y="126"/>
                  </a:lnTo>
                  <a:lnTo>
                    <a:pt x="5127" y="231"/>
                  </a:lnTo>
                  <a:lnTo>
                    <a:pt x="4959" y="293"/>
                  </a:lnTo>
                  <a:lnTo>
                    <a:pt x="4604" y="231"/>
                  </a:lnTo>
                  <a:lnTo>
                    <a:pt x="4311" y="314"/>
                  </a:lnTo>
                  <a:lnTo>
                    <a:pt x="4102" y="147"/>
                  </a:lnTo>
                  <a:lnTo>
                    <a:pt x="4081" y="251"/>
                  </a:lnTo>
                  <a:lnTo>
                    <a:pt x="4164" y="398"/>
                  </a:lnTo>
                  <a:lnTo>
                    <a:pt x="4164" y="461"/>
                  </a:lnTo>
                  <a:lnTo>
                    <a:pt x="4081" y="335"/>
                  </a:lnTo>
                  <a:lnTo>
                    <a:pt x="3976" y="293"/>
                  </a:lnTo>
                  <a:lnTo>
                    <a:pt x="3955" y="189"/>
                  </a:lnTo>
                  <a:lnTo>
                    <a:pt x="3997" y="147"/>
                  </a:lnTo>
                  <a:lnTo>
                    <a:pt x="3955" y="105"/>
                  </a:lnTo>
                  <a:lnTo>
                    <a:pt x="3850" y="105"/>
                  </a:lnTo>
                  <a:lnTo>
                    <a:pt x="3746" y="84"/>
                  </a:lnTo>
                  <a:lnTo>
                    <a:pt x="3537" y="21"/>
                  </a:lnTo>
                  <a:lnTo>
                    <a:pt x="3495" y="42"/>
                  </a:lnTo>
                  <a:lnTo>
                    <a:pt x="3578" y="84"/>
                  </a:lnTo>
                  <a:lnTo>
                    <a:pt x="3599" y="105"/>
                  </a:lnTo>
                  <a:lnTo>
                    <a:pt x="3495" y="126"/>
                  </a:lnTo>
                  <a:lnTo>
                    <a:pt x="3390" y="105"/>
                  </a:lnTo>
                  <a:lnTo>
                    <a:pt x="3265" y="147"/>
                  </a:lnTo>
                  <a:lnTo>
                    <a:pt x="3223" y="126"/>
                  </a:lnTo>
                  <a:lnTo>
                    <a:pt x="3223" y="105"/>
                  </a:lnTo>
                  <a:lnTo>
                    <a:pt x="3348" y="84"/>
                  </a:lnTo>
                  <a:lnTo>
                    <a:pt x="3432" y="42"/>
                  </a:lnTo>
                  <a:lnTo>
                    <a:pt x="3327" y="42"/>
                  </a:lnTo>
                  <a:lnTo>
                    <a:pt x="3139" y="84"/>
                  </a:lnTo>
                  <a:lnTo>
                    <a:pt x="3076" y="126"/>
                  </a:lnTo>
                  <a:lnTo>
                    <a:pt x="2930" y="210"/>
                  </a:lnTo>
                  <a:lnTo>
                    <a:pt x="2846" y="231"/>
                  </a:lnTo>
                  <a:lnTo>
                    <a:pt x="2700" y="293"/>
                  </a:lnTo>
                  <a:lnTo>
                    <a:pt x="2595" y="419"/>
                  </a:lnTo>
                  <a:lnTo>
                    <a:pt x="2553" y="461"/>
                  </a:lnTo>
                  <a:lnTo>
                    <a:pt x="2386" y="461"/>
                  </a:lnTo>
                  <a:lnTo>
                    <a:pt x="2177" y="335"/>
                  </a:lnTo>
                  <a:lnTo>
                    <a:pt x="2009" y="314"/>
                  </a:lnTo>
                  <a:lnTo>
                    <a:pt x="1821" y="335"/>
                  </a:lnTo>
                  <a:lnTo>
                    <a:pt x="1674" y="231"/>
                  </a:lnTo>
                  <a:lnTo>
                    <a:pt x="1591" y="231"/>
                  </a:lnTo>
                  <a:lnTo>
                    <a:pt x="1507" y="251"/>
                  </a:lnTo>
                  <a:lnTo>
                    <a:pt x="1361" y="147"/>
                  </a:lnTo>
                  <a:lnTo>
                    <a:pt x="1172" y="105"/>
                  </a:lnTo>
                  <a:lnTo>
                    <a:pt x="733" y="84"/>
                  </a:lnTo>
                  <a:lnTo>
                    <a:pt x="50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70"/>
            <p:cNvSpPr/>
            <p:nvPr/>
          </p:nvSpPr>
          <p:spPr>
            <a:xfrm>
              <a:off x="3896332" y="2997572"/>
              <a:ext cx="113621" cy="124461"/>
            </a:xfrm>
            <a:custGeom>
              <a:avLst/>
              <a:gdLst/>
              <a:ahLst/>
              <a:cxnLst/>
              <a:rect l="l" t="t" r="r" b="b"/>
              <a:pathLst>
                <a:path w="9542" h="10944" extrusionOk="0">
                  <a:moveTo>
                    <a:pt x="8495" y="0"/>
                  </a:moveTo>
                  <a:lnTo>
                    <a:pt x="1590" y="63"/>
                  </a:lnTo>
                  <a:lnTo>
                    <a:pt x="1632" y="1193"/>
                  </a:lnTo>
                  <a:lnTo>
                    <a:pt x="1088" y="1235"/>
                  </a:lnTo>
                  <a:lnTo>
                    <a:pt x="1088" y="1444"/>
                  </a:lnTo>
                  <a:lnTo>
                    <a:pt x="1151" y="3725"/>
                  </a:lnTo>
                  <a:lnTo>
                    <a:pt x="1046" y="3746"/>
                  </a:lnTo>
                  <a:lnTo>
                    <a:pt x="942" y="3829"/>
                  </a:lnTo>
                  <a:lnTo>
                    <a:pt x="837" y="3767"/>
                  </a:lnTo>
                  <a:lnTo>
                    <a:pt x="691" y="3767"/>
                  </a:lnTo>
                  <a:lnTo>
                    <a:pt x="586" y="3850"/>
                  </a:lnTo>
                  <a:lnTo>
                    <a:pt x="586" y="3976"/>
                  </a:lnTo>
                  <a:lnTo>
                    <a:pt x="649" y="4060"/>
                  </a:lnTo>
                  <a:lnTo>
                    <a:pt x="586" y="4185"/>
                  </a:lnTo>
                  <a:lnTo>
                    <a:pt x="377" y="4457"/>
                  </a:lnTo>
                  <a:lnTo>
                    <a:pt x="335" y="4457"/>
                  </a:lnTo>
                  <a:lnTo>
                    <a:pt x="230" y="4541"/>
                  </a:lnTo>
                  <a:lnTo>
                    <a:pt x="251" y="4645"/>
                  </a:lnTo>
                  <a:lnTo>
                    <a:pt x="314" y="4687"/>
                  </a:lnTo>
                  <a:lnTo>
                    <a:pt x="251" y="4813"/>
                  </a:lnTo>
                  <a:lnTo>
                    <a:pt x="126" y="4897"/>
                  </a:lnTo>
                  <a:lnTo>
                    <a:pt x="105" y="4980"/>
                  </a:lnTo>
                  <a:lnTo>
                    <a:pt x="209" y="5022"/>
                  </a:lnTo>
                  <a:lnTo>
                    <a:pt x="230" y="5127"/>
                  </a:lnTo>
                  <a:lnTo>
                    <a:pt x="168" y="5231"/>
                  </a:lnTo>
                  <a:lnTo>
                    <a:pt x="0" y="5420"/>
                  </a:lnTo>
                  <a:lnTo>
                    <a:pt x="0" y="5545"/>
                  </a:lnTo>
                  <a:lnTo>
                    <a:pt x="63" y="5629"/>
                  </a:lnTo>
                  <a:lnTo>
                    <a:pt x="209" y="5524"/>
                  </a:lnTo>
                  <a:lnTo>
                    <a:pt x="251" y="5545"/>
                  </a:lnTo>
                  <a:lnTo>
                    <a:pt x="251" y="5629"/>
                  </a:lnTo>
                  <a:lnTo>
                    <a:pt x="209" y="5692"/>
                  </a:lnTo>
                  <a:lnTo>
                    <a:pt x="272" y="5734"/>
                  </a:lnTo>
                  <a:lnTo>
                    <a:pt x="230" y="5817"/>
                  </a:lnTo>
                  <a:lnTo>
                    <a:pt x="272" y="5922"/>
                  </a:lnTo>
                  <a:lnTo>
                    <a:pt x="272" y="6047"/>
                  </a:lnTo>
                  <a:lnTo>
                    <a:pt x="314" y="6152"/>
                  </a:lnTo>
                  <a:lnTo>
                    <a:pt x="544" y="6236"/>
                  </a:lnTo>
                  <a:lnTo>
                    <a:pt x="586" y="6319"/>
                  </a:lnTo>
                  <a:lnTo>
                    <a:pt x="544" y="6382"/>
                  </a:lnTo>
                  <a:lnTo>
                    <a:pt x="544" y="6466"/>
                  </a:lnTo>
                  <a:lnTo>
                    <a:pt x="523" y="6487"/>
                  </a:lnTo>
                  <a:lnTo>
                    <a:pt x="586" y="6570"/>
                  </a:lnTo>
                  <a:lnTo>
                    <a:pt x="586" y="6654"/>
                  </a:lnTo>
                  <a:lnTo>
                    <a:pt x="544" y="6675"/>
                  </a:lnTo>
                  <a:lnTo>
                    <a:pt x="670" y="6780"/>
                  </a:lnTo>
                  <a:lnTo>
                    <a:pt x="691" y="6863"/>
                  </a:lnTo>
                  <a:lnTo>
                    <a:pt x="858" y="7052"/>
                  </a:lnTo>
                  <a:lnTo>
                    <a:pt x="963" y="7282"/>
                  </a:lnTo>
                  <a:lnTo>
                    <a:pt x="984" y="7366"/>
                  </a:lnTo>
                  <a:lnTo>
                    <a:pt x="963" y="7491"/>
                  </a:lnTo>
                  <a:lnTo>
                    <a:pt x="942" y="7533"/>
                  </a:lnTo>
                  <a:lnTo>
                    <a:pt x="879" y="7638"/>
                  </a:lnTo>
                  <a:lnTo>
                    <a:pt x="879" y="7826"/>
                  </a:lnTo>
                  <a:lnTo>
                    <a:pt x="984" y="7910"/>
                  </a:lnTo>
                  <a:lnTo>
                    <a:pt x="1109" y="7910"/>
                  </a:lnTo>
                  <a:lnTo>
                    <a:pt x="1172" y="7847"/>
                  </a:lnTo>
                  <a:lnTo>
                    <a:pt x="1318" y="7847"/>
                  </a:lnTo>
                  <a:lnTo>
                    <a:pt x="1402" y="7889"/>
                  </a:lnTo>
                  <a:lnTo>
                    <a:pt x="1360" y="7951"/>
                  </a:lnTo>
                  <a:lnTo>
                    <a:pt x="1381" y="8098"/>
                  </a:lnTo>
                  <a:lnTo>
                    <a:pt x="1465" y="8140"/>
                  </a:lnTo>
                  <a:lnTo>
                    <a:pt x="1590" y="8223"/>
                  </a:lnTo>
                  <a:lnTo>
                    <a:pt x="1695" y="8223"/>
                  </a:lnTo>
                  <a:lnTo>
                    <a:pt x="1779" y="8265"/>
                  </a:lnTo>
                  <a:lnTo>
                    <a:pt x="1821" y="8349"/>
                  </a:lnTo>
                  <a:lnTo>
                    <a:pt x="1925" y="8412"/>
                  </a:lnTo>
                  <a:lnTo>
                    <a:pt x="2030" y="8412"/>
                  </a:lnTo>
                  <a:lnTo>
                    <a:pt x="2093" y="8475"/>
                  </a:lnTo>
                  <a:lnTo>
                    <a:pt x="2051" y="8558"/>
                  </a:lnTo>
                  <a:lnTo>
                    <a:pt x="1988" y="8621"/>
                  </a:lnTo>
                  <a:lnTo>
                    <a:pt x="1946" y="8663"/>
                  </a:lnTo>
                  <a:lnTo>
                    <a:pt x="1904" y="8726"/>
                  </a:lnTo>
                  <a:lnTo>
                    <a:pt x="2030" y="8830"/>
                  </a:lnTo>
                  <a:lnTo>
                    <a:pt x="2134" y="8851"/>
                  </a:lnTo>
                  <a:lnTo>
                    <a:pt x="2155" y="8830"/>
                  </a:lnTo>
                  <a:lnTo>
                    <a:pt x="2260" y="8872"/>
                  </a:lnTo>
                  <a:lnTo>
                    <a:pt x="2323" y="8851"/>
                  </a:lnTo>
                  <a:lnTo>
                    <a:pt x="2511" y="8977"/>
                  </a:lnTo>
                  <a:lnTo>
                    <a:pt x="2532" y="9039"/>
                  </a:lnTo>
                  <a:lnTo>
                    <a:pt x="2553" y="9207"/>
                  </a:lnTo>
                  <a:lnTo>
                    <a:pt x="2616" y="9270"/>
                  </a:lnTo>
                  <a:lnTo>
                    <a:pt x="2720" y="9291"/>
                  </a:lnTo>
                  <a:lnTo>
                    <a:pt x="2762" y="9353"/>
                  </a:lnTo>
                  <a:lnTo>
                    <a:pt x="2741" y="9458"/>
                  </a:lnTo>
                  <a:lnTo>
                    <a:pt x="2783" y="9521"/>
                  </a:lnTo>
                  <a:lnTo>
                    <a:pt x="2992" y="9563"/>
                  </a:lnTo>
                  <a:lnTo>
                    <a:pt x="3076" y="9625"/>
                  </a:lnTo>
                  <a:lnTo>
                    <a:pt x="3076" y="9688"/>
                  </a:lnTo>
                  <a:lnTo>
                    <a:pt x="3076" y="9876"/>
                  </a:lnTo>
                  <a:lnTo>
                    <a:pt x="3160" y="9918"/>
                  </a:lnTo>
                  <a:lnTo>
                    <a:pt x="3264" y="9981"/>
                  </a:lnTo>
                  <a:lnTo>
                    <a:pt x="3306" y="10044"/>
                  </a:lnTo>
                  <a:lnTo>
                    <a:pt x="3306" y="10086"/>
                  </a:lnTo>
                  <a:lnTo>
                    <a:pt x="3348" y="10190"/>
                  </a:lnTo>
                  <a:lnTo>
                    <a:pt x="3390" y="10232"/>
                  </a:lnTo>
                  <a:lnTo>
                    <a:pt x="3474" y="10253"/>
                  </a:lnTo>
                  <a:lnTo>
                    <a:pt x="3515" y="10337"/>
                  </a:lnTo>
                  <a:lnTo>
                    <a:pt x="3662" y="10420"/>
                  </a:lnTo>
                  <a:lnTo>
                    <a:pt x="3766" y="10462"/>
                  </a:lnTo>
                  <a:lnTo>
                    <a:pt x="3829" y="10441"/>
                  </a:lnTo>
                  <a:lnTo>
                    <a:pt x="3871" y="10399"/>
                  </a:lnTo>
                  <a:lnTo>
                    <a:pt x="3934" y="10337"/>
                  </a:lnTo>
                  <a:lnTo>
                    <a:pt x="4143" y="10337"/>
                  </a:lnTo>
                  <a:lnTo>
                    <a:pt x="4185" y="10399"/>
                  </a:lnTo>
                  <a:lnTo>
                    <a:pt x="4227" y="10399"/>
                  </a:lnTo>
                  <a:lnTo>
                    <a:pt x="4331" y="10337"/>
                  </a:lnTo>
                  <a:lnTo>
                    <a:pt x="4394" y="10295"/>
                  </a:lnTo>
                  <a:lnTo>
                    <a:pt x="4436" y="10211"/>
                  </a:lnTo>
                  <a:lnTo>
                    <a:pt x="4562" y="10211"/>
                  </a:lnTo>
                  <a:lnTo>
                    <a:pt x="4624" y="10232"/>
                  </a:lnTo>
                  <a:lnTo>
                    <a:pt x="4708" y="10399"/>
                  </a:lnTo>
                  <a:lnTo>
                    <a:pt x="4750" y="10462"/>
                  </a:lnTo>
                  <a:lnTo>
                    <a:pt x="4813" y="10525"/>
                  </a:lnTo>
                  <a:lnTo>
                    <a:pt x="4938" y="10567"/>
                  </a:lnTo>
                  <a:lnTo>
                    <a:pt x="5022" y="10630"/>
                  </a:lnTo>
                  <a:lnTo>
                    <a:pt x="5043" y="10734"/>
                  </a:lnTo>
                  <a:lnTo>
                    <a:pt x="5085" y="10755"/>
                  </a:lnTo>
                  <a:lnTo>
                    <a:pt x="5126" y="10839"/>
                  </a:lnTo>
                  <a:lnTo>
                    <a:pt x="5126" y="10923"/>
                  </a:lnTo>
                  <a:lnTo>
                    <a:pt x="5294" y="10923"/>
                  </a:lnTo>
                  <a:lnTo>
                    <a:pt x="5336" y="10944"/>
                  </a:lnTo>
                  <a:lnTo>
                    <a:pt x="5357" y="10923"/>
                  </a:lnTo>
                  <a:lnTo>
                    <a:pt x="5336" y="10860"/>
                  </a:lnTo>
                  <a:lnTo>
                    <a:pt x="5336" y="10776"/>
                  </a:lnTo>
                  <a:lnTo>
                    <a:pt x="5398" y="10713"/>
                  </a:lnTo>
                  <a:lnTo>
                    <a:pt x="5503" y="10755"/>
                  </a:lnTo>
                  <a:lnTo>
                    <a:pt x="5671" y="10818"/>
                  </a:lnTo>
                  <a:lnTo>
                    <a:pt x="5754" y="10776"/>
                  </a:lnTo>
                  <a:lnTo>
                    <a:pt x="5859" y="10818"/>
                  </a:lnTo>
                  <a:lnTo>
                    <a:pt x="5859" y="10923"/>
                  </a:lnTo>
                  <a:lnTo>
                    <a:pt x="6005" y="10944"/>
                  </a:lnTo>
                  <a:lnTo>
                    <a:pt x="6068" y="10944"/>
                  </a:lnTo>
                  <a:lnTo>
                    <a:pt x="6068" y="10860"/>
                  </a:lnTo>
                  <a:lnTo>
                    <a:pt x="6131" y="10776"/>
                  </a:lnTo>
                  <a:lnTo>
                    <a:pt x="6215" y="10818"/>
                  </a:lnTo>
                  <a:lnTo>
                    <a:pt x="6235" y="10776"/>
                  </a:lnTo>
                  <a:lnTo>
                    <a:pt x="6340" y="10776"/>
                  </a:lnTo>
                  <a:lnTo>
                    <a:pt x="6487" y="10734"/>
                  </a:lnTo>
                  <a:lnTo>
                    <a:pt x="6696" y="10713"/>
                  </a:lnTo>
                  <a:lnTo>
                    <a:pt x="6821" y="10755"/>
                  </a:lnTo>
                  <a:lnTo>
                    <a:pt x="6947" y="10713"/>
                  </a:lnTo>
                  <a:lnTo>
                    <a:pt x="7010" y="10609"/>
                  </a:lnTo>
                  <a:lnTo>
                    <a:pt x="7135" y="10525"/>
                  </a:lnTo>
                  <a:lnTo>
                    <a:pt x="7219" y="10420"/>
                  </a:lnTo>
                  <a:lnTo>
                    <a:pt x="7261" y="10399"/>
                  </a:lnTo>
                  <a:lnTo>
                    <a:pt x="7323" y="10337"/>
                  </a:lnTo>
                  <a:lnTo>
                    <a:pt x="7428" y="10232"/>
                  </a:lnTo>
                  <a:lnTo>
                    <a:pt x="7470" y="10232"/>
                  </a:lnTo>
                  <a:lnTo>
                    <a:pt x="7595" y="10023"/>
                  </a:lnTo>
                  <a:lnTo>
                    <a:pt x="7805" y="9814"/>
                  </a:lnTo>
                  <a:lnTo>
                    <a:pt x="7763" y="9604"/>
                  </a:lnTo>
                  <a:lnTo>
                    <a:pt x="7700" y="9563"/>
                  </a:lnTo>
                  <a:lnTo>
                    <a:pt x="7679" y="9353"/>
                  </a:lnTo>
                  <a:lnTo>
                    <a:pt x="7595" y="9249"/>
                  </a:lnTo>
                  <a:lnTo>
                    <a:pt x="7554" y="9144"/>
                  </a:lnTo>
                  <a:lnTo>
                    <a:pt x="7470" y="9060"/>
                  </a:lnTo>
                  <a:lnTo>
                    <a:pt x="7365" y="9060"/>
                  </a:lnTo>
                  <a:lnTo>
                    <a:pt x="7323" y="8998"/>
                  </a:lnTo>
                  <a:lnTo>
                    <a:pt x="7323" y="8956"/>
                  </a:lnTo>
                  <a:lnTo>
                    <a:pt x="7219" y="8893"/>
                  </a:lnTo>
                  <a:lnTo>
                    <a:pt x="7114" y="8726"/>
                  </a:lnTo>
                  <a:lnTo>
                    <a:pt x="7072" y="8684"/>
                  </a:lnTo>
                  <a:lnTo>
                    <a:pt x="7051" y="8621"/>
                  </a:lnTo>
                  <a:lnTo>
                    <a:pt x="6947" y="8516"/>
                  </a:lnTo>
                  <a:lnTo>
                    <a:pt x="6905" y="8433"/>
                  </a:lnTo>
                  <a:lnTo>
                    <a:pt x="6633" y="8433"/>
                  </a:lnTo>
                  <a:lnTo>
                    <a:pt x="6549" y="8412"/>
                  </a:lnTo>
                  <a:lnTo>
                    <a:pt x="6507" y="8328"/>
                  </a:lnTo>
                  <a:lnTo>
                    <a:pt x="6591" y="8203"/>
                  </a:lnTo>
                  <a:lnTo>
                    <a:pt x="6654" y="8161"/>
                  </a:lnTo>
                  <a:lnTo>
                    <a:pt x="6654" y="8035"/>
                  </a:lnTo>
                  <a:lnTo>
                    <a:pt x="6800" y="8056"/>
                  </a:lnTo>
                  <a:lnTo>
                    <a:pt x="6905" y="8035"/>
                  </a:lnTo>
                  <a:lnTo>
                    <a:pt x="6947" y="8098"/>
                  </a:lnTo>
                  <a:lnTo>
                    <a:pt x="7031" y="8098"/>
                  </a:lnTo>
                  <a:lnTo>
                    <a:pt x="7051" y="8035"/>
                  </a:lnTo>
                  <a:lnTo>
                    <a:pt x="7135" y="7951"/>
                  </a:lnTo>
                  <a:lnTo>
                    <a:pt x="7156" y="7700"/>
                  </a:lnTo>
                  <a:lnTo>
                    <a:pt x="7135" y="7470"/>
                  </a:lnTo>
                  <a:lnTo>
                    <a:pt x="7177" y="7303"/>
                  </a:lnTo>
                  <a:lnTo>
                    <a:pt x="7282" y="7177"/>
                  </a:lnTo>
                  <a:lnTo>
                    <a:pt x="7282" y="7052"/>
                  </a:lnTo>
                  <a:lnTo>
                    <a:pt x="7240" y="6968"/>
                  </a:lnTo>
                  <a:lnTo>
                    <a:pt x="7282" y="6863"/>
                  </a:lnTo>
                  <a:lnTo>
                    <a:pt x="7386" y="6696"/>
                  </a:lnTo>
                  <a:lnTo>
                    <a:pt x="7428" y="6633"/>
                  </a:lnTo>
                  <a:lnTo>
                    <a:pt x="7470" y="6633"/>
                  </a:lnTo>
                  <a:lnTo>
                    <a:pt x="7533" y="6654"/>
                  </a:lnTo>
                  <a:lnTo>
                    <a:pt x="7658" y="6215"/>
                  </a:lnTo>
                  <a:lnTo>
                    <a:pt x="7700" y="6026"/>
                  </a:lnTo>
                  <a:lnTo>
                    <a:pt x="7888" y="5922"/>
                  </a:lnTo>
                  <a:lnTo>
                    <a:pt x="7888" y="5817"/>
                  </a:lnTo>
                  <a:lnTo>
                    <a:pt x="8014" y="5608"/>
                  </a:lnTo>
                  <a:lnTo>
                    <a:pt x="8056" y="5503"/>
                  </a:lnTo>
                  <a:lnTo>
                    <a:pt x="8160" y="5482"/>
                  </a:lnTo>
                  <a:lnTo>
                    <a:pt x="8202" y="5482"/>
                  </a:lnTo>
                  <a:lnTo>
                    <a:pt x="8265" y="5294"/>
                  </a:lnTo>
                  <a:lnTo>
                    <a:pt x="8412" y="5022"/>
                  </a:lnTo>
                  <a:lnTo>
                    <a:pt x="8412" y="4813"/>
                  </a:lnTo>
                  <a:lnTo>
                    <a:pt x="8495" y="4666"/>
                  </a:lnTo>
                  <a:lnTo>
                    <a:pt x="8516" y="4604"/>
                  </a:lnTo>
                  <a:lnTo>
                    <a:pt x="8495" y="4604"/>
                  </a:lnTo>
                  <a:lnTo>
                    <a:pt x="8474" y="4478"/>
                  </a:lnTo>
                  <a:lnTo>
                    <a:pt x="8391" y="4248"/>
                  </a:lnTo>
                  <a:lnTo>
                    <a:pt x="8412" y="4122"/>
                  </a:lnTo>
                  <a:lnTo>
                    <a:pt x="8474" y="4039"/>
                  </a:lnTo>
                  <a:lnTo>
                    <a:pt x="8474" y="3934"/>
                  </a:lnTo>
                  <a:lnTo>
                    <a:pt x="8579" y="3809"/>
                  </a:lnTo>
                  <a:lnTo>
                    <a:pt x="8621" y="3516"/>
                  </a:lnTo>
                  <a:lnTo>
                    <a:pt x="8684" y="3327"/>
                  </a:lnTo>
                  <a:lnTo>
                    <a:pt x="8725" y="3285"/>
                  </a:lnTo>
                  <a:lnTo>
                    <a:pt x="8684" y="3223"/>
                  </a:lnTo>
                  <a:lnTo>
                    <a:pt x="8621" y="3202"/>
                  </a:lnTo>
                  <a:lnTo>
                    <a:pt x="8704" y="3076"/>
                  </a:lnTo>
                  <a:lnTo>
                    <a:pt x="8704" y="2930"/>
                  </a:lnTo>
                  <a:lnTo>
                    <a:pt x="8746" y="2909"/>
                  </a:lnTo>
                  <a:lnTo>
                    <a:pt x="8914" y="2909"/>
                  </a:lnTo>
                  <a:lnTo>
                    <a:pt x="8914" y="2825"/>
                  </a:lnTo>
                  <a:lnTo>
                    <a:pt x="8914" y="2783"/>
                  </a:lnTo>
                  <a:lnTo>
                    <a:pt x="8914" y="2721"/>
                  </a:lnTo>
                  <a:lnTo>
                    <a:pt x="9018" y="2700"/>
                  </a:lnTo>
                  <a:lnTo>
                    <a:pt x="9102" y="2658"/>
                  </a:lnTo>
                  <a:lnTo>
                    <a:pt x="9228" y="2658"/>
                  </a:lnTo>
                  <a:lnTo>
                    <a:pt x="9248" y="2574"/>
                  </a:lnTo>
                  <a:lnTo>
                    <a:pt x="9353" y="2553"/>
                  </a:lnTo>
                  <a:lnTo>
                    <a:pt x="9458" y="2490"/>
                  </a:lnTo>
                  <a:lnTo>
                    <a:pt x="9541" y="2386"/>
                  </a:lnTo>
                  <a:lnTo>
                    <a:pt x="9479" y="2386"/>
                  </a:lnTo>
                  <a:lnTo>
                    <a:pt x="9479" y="2302"/>
                  </a:lnTo>
                  <a:lnTo>
                    <a:pt x="9353" y="2239"/>
                  </a:lnTo>
                  <a:lnTo>
                    <a:pt x="9248" y="2239"/>
                  </a:lnTo>
                  <a:lnTo>
                    <a:pt x="9248" y="2135"/>
                  </a:lnTo>
                  <a:lnTo>
                    <a:pt x="8997" y="1946"/>
                  </a:lnTo>
                  <a:lnTo>
                    <a:pt x="8914" y="1946"/>
                  </a:lnTo>
                  <a:lnTo>
                    <a:pt x="8809" y="1737"/>
                  </a:lnTo>
                  <a:lnTo>
                    <a:pt x="8725" y="1507"/>
                  </a:lnTo>
                  <a:lnTo>
                    <a:pt x="8746" y="1256"/>
                  </a:lnTo>
                  <a:lnTo>
                    <a:pt x="8725" y="1047"/>
                  </a:lnTo>
                  <a:lnTo>
                    <a:pt x="8579" y="628"/>
                  </a:lnTo>
                  <a:lnTo>
                    <a:pt x="8579" y="524"/>
                  </a:lnTo>
                  <a:lnTo>
                    <a:pt x="8600" y="503"/>
                  </a:lnTo>
                  <a:lnTo>
                    <a:pt x="8621" y="565"/>
                  </a:lnTo>
                  <a:lnTo>
                    <a:pt x="8642" y="607"/>
                  </a:lnTo>
                  <a:lnTo>
                    <a:pt x="8684" y="607"/>
                  </a:lnTo>
                  <a:lnTo>
                    <a:pt x="8684" y="565"/>
                  </a:lnTo>
                  <a:lnTo>
                    <a:pt x="8579" y="419"/>
                  </a:lnTo>
                  <a:lnTo>
                    <a:pt x="8516" y="252"/>
                  </a:lnTo>
                  <a:lnTo>
                    <a:pt x="8495" y="210"/>
                  </a:lnTo>
                  <a:lnTo>
                    <a:pt x="8495" y="189"/>
                  </a:lnTo>
                  <a:lnTo>
                    <a:pt x="8495" y="168"/>
                  </a:lnTo>
                  <a:lnTo>
                    <a:pt x="8495" y="147"/>
                  </a:lnTo>
                  <a:lnTo>
                    <a:pt x="8474" y="84"/>
                  </a:lnTo>
                  <a:lnTo>
                    <a:pt x="8495" y="42"/>
                  </a:lnTo>
                  <a:lnTo>
                    <a:pt x="849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70"/>
            <p:cNvSpPr/>
            <p:nvPr/>
          </p:nvSpPr>
          <p:spPr>
            <a:xfrm>
              <a:off x="3973815" y="3045871"/>
              <a:ext cx="104655" cy="75923"/>
            </a:xfrm>
            <a:custGeom>
              <a:avLst/>
              <a:gdLst/>
              <a:ahLst/>
              <a:cxnLst/>
              <a:rect l="l" t="t" r="r" b="b"/>
              <a:pathLst>
                <a:path w="8789" h="6676" extrusionOk="0">
                  <a:moveTo>
                    <a:pt x="2511" y="1"/>
                  </a:moveTo>
                  <a:lnTo>
                    <a:pt x="2344" y="336"/>
                  </a:lnTo>
                  <a:lnTo>
                    <a:pt x="2239" y="336"/>
                  </a:lnTo>
                  <a:lnTo>
                    <a:pt x="2218" y="419"/>
                  </a:lnTo>
                  <a:lnTo>
                    <a:pt x="2093" y="398"/>
                  </a:lnTo>
                  <a:lnTo>
                    <a:pt x="2009" y="357"/>
                  </a:lnTo>
                  <a:lnTo>
                    <a:pt x="1988" y="419"/>
                  </a:lnTo>
                  <a:lnTo>
                    <a:pt x="1905" y="566"/>
                  </a:lnTo>
                  <a:lnTo>
                    <a:pt x="1905" y="775"/>
                  </a:lnTo>
                  <a:lnTo>
                    <a:pt x="1758" y="1047"/>
                  </a:lnTo>
                  <a:lnTo>
                    <a:pt x="1695" y="1235"/>
                  </a:lnTo>
                  <a:lnTo>
                    <a:pt x="1653" y="1235"/>
                  </a:lnTo>
                  <a:lnTo>
                    <a:pt x="1549" y="1256"/>
                  </a:lnTo>
                  <a:lnTo>
                    <a:pt x="1507" y="1361"/>
                  </a:lnTo>
                  <a:lnTo>
                    <a:pt x="1381" y="1570"/>
                  </a:lnTo>
                  <a:lnTo>
                    <a:pt x="1381" y="1675"/>
                  </a:lnTo>
                  <a:lnTo>
                    <a:pt x="1193" y="1779"/>
                  </a:lnTo>
                  <a:lnTo>
                    <a:pt x="1151" y="1968"/>
                  </a:lnTo>
                  <a:lnTo>
                    <a:pt x="1026" y="2407"/>
                  </a:lnTo>
                  <a:lnTo>
                    <a:pt x="963" y="2386"/>
                  </a:lnTo>
                  <a:lnTo>
                    <a:pt x="921" y="2386"/>
                  </a:lnTo>
                  <a:lnTo>
                    <a:pt x="879" y="2449"/>
                  </a:lnTo>
                  <a:lnTo>
                    <a:pt x="775" y="2616"/>
                  </a:lnTo>
                  <a:lnTo>
                    <a:pt x="733" y="2721"/>
                  </a:lnTo>
                  <a:lnTo>
                    <a:pt x="775" y="2805"/>
                  </a:lnTo>
                  <a:lnTo>
                    <a:pt x="775" y="2930"/>
                  </a:lnTo>
                  <a:lnTo>
                    <a:pt x="670" y="3056"/>
                  </a:lnTo>
                  <a:lnTo>
                    <a:pt x="628" y="3223"/>
                  </a:lnTo>
                  <a:lnTo>
                    <a:pt x="649" y="3453"/>
                  </a:lnTo>
                  <a:lnTo>
                    <a:pt x="628" y="3704"/>
                  </a:lnTo>
                  <a:lnTo>
                    <a:pt x="544" y="3788"/>
                  </a:lnTo>
                  <a:lnTo>
                    <a:pt x="524" y="3851"/>
                  </a:lnTo>
                  <a:lnTo>
                    <a:pt x="440" y="3851"/>
                  </a:lnTo>
                  <a:lnTo>
                    <a:pt x="398" y="3788"/>
                  </a:lnTo>
                  <a:lnTo>
                    <a:pt x="293" y="3809"/>
                  </a:lnTo>
                  <a:lnTo>
                    <a:pt x="147" y="3788"/>
                  </a:lnTo>
                  <a:lnTo>
                    <a:pt x="147" y="3914"/>
                  </a:lnTo>
                  <a:lnTo>
                    <a:pt x="84" y="3956"/>
                  </a:lnTo>
                  <a:lnTo>
                    <a:pt x="0" y="4081"/>
                  </a:lnTo>
                  <a:lnTo>
                    <a:pt x="42" y="4165"/>
                  </a:lnTo>
                  <a:lnTo>
                    <a:pt x="126" y="4186"/>
                  </a:lnTo>
                  <a:lnTo>
                    <a:pt x="398" y="4186"/>
                  </a:lnTo>
                  <a:lnTo>
                    <a:pt x="440" y="4269"/>
                  </a:lnTo>
                  <a:lnTo>
                    <a:pt x="544" y="4374"/>
                  </a:lnTo>
                  <a:lnTo>
                    <a:pt x="565" y="4437"/>
                  </a:lnTo>
                  <a:lnTo>
                    <a:pt x="607" y="4479"/>
                  </a:lnTo>
                  <a:lnTo>
                    <a:pt x="712" y="4646"/>
                  </a:lnTo>
                  <a:lnTo>
                    <a:pt x="816" y="4709"/>
                  </a:lnTo>
                  <a:lnTo>
                    <a:pt x="816" y="4751"/>
                  </a:lnTo>
                  <a:lnTo>
                    <a:pt x="858" y="4813"/>
                  </a:lnTo>
                  <a:lnTo>
                    <a:pt x="963" y="4813"/>
                  </a:lnTo>
                  <a:lnTo>
                    <a:pt x="1047" y="4897"/>
                  </a:lnTo>
                  <a:lnTo>
                    <a:pt x="1088" y="5002"/>
                  </a:lnTo>
                  <a:lnTo>
                    <a:pt x="1172" y="5106"/>
                  </a:lnTo>
                  <a:lnTo>
                    <a:pt x="1193" y="5316"/>
                  </a:lnTo>
                  <a:lnTo>
                    <a:pt x="1256" y="5357"/>
                  </a:lnTo>
                  <a:lnTo>
                    <a:pt x="1298" y="5567"/>
                  </a:lnTo>
                  <a:lnTo>
                    <a:pt x="1340" y="5525"/>
                  </a:lnTo>
                  <a:lnTo>
                    <a:pt x="1402" y="5629"/>
                  </a:lnTo>
                  <a:lnTo>
                    <a:pt x="1507" y="5588"/>
                  </a:lnTo>
                  <a:lnTo>
                    <a:pt x="1612" y="5629"/>
                  </a:lnTo>
                  <a:lnTo>
                    <a:pt x="1612" y="5964"/>
                  </a:lnTo>
                  <a:lnTo>
                    <a:pt x="1695" y="6069"/>
                  </a:lnTo>
                  <a:lnTo>
                    <a:pt x="1821" y="6090"/>
                  </a:lnTo>
                  <a:lnTo>
                    <a:pt x="1967" y="6048"/>
                  </a:lnTo>
                  <a:lnTo>
                    <a:pt x="2093" y="6090"/>
                  </a:lnTo>
                  <a:lnTo>
                    <a:pt x="2386" y="6069"/>
                  </a:lnTo>
                  <a:lnTo>
                    <a:pt x="2490" y="6152"/>
                  </a:lnTo>
                  <a:lnTo>
                    <a:pt x="2721" y="6383"/>
                  </a:lnTo>
                  <a:lnTo>
                    <a:pt x="2867" y="6466"/>
                  </a:lnTo>
                  <a:lnTo>
                    <a:pt x="2951" y="6571"/>
                  </a:lnTo>
                  <a:lnTo>
                    <a:pt x="3055" y="6613"/>
                  </a:lnTo>
                  <a:lnTo>
                    <a:pt x="3244" y="6613"/>
                  </a:lnTo>
                  <a:lnTo>
                    <a:pt x="3369" y="6676"/>
                  </a:lnTo>
                  <a:lnTo>
                    <a:pt x="3537" y="6634"/>
                  </a:lnTo>
                  <a:lnTo>
                    <a:pt x="3641" y="6676"/>
                  </a:lnTo>
                  <a:lnTo>
                    <a:pt x="3850" y="6676"/>
                  </a:lnTo>
                  <a:lnTo>
                    <a:pt x="3997" y="6424"/>
                  </a:lnTo>
                  <a:lnTo>
                    <a:pt x="4060" y="6362"/>
                  </a:lnTo>
                  <a:lnTo>
                    <a:pt x="4164" y="6299"/>
                  </a:lnTo>
                  <a:lnTo>
                    <a:pt x="4269" y="6299"/>
                  </a:lnTo>
                  <a:lnTo>
                    <a:pt x="4311" y="6278"/>
                  </a:lnTo>
                  <a:lnTo>
                    <a:pt x="4583" y="6257"/>
                  </a:lnTo>
                  <a:lnTo>
                    <a:pt x="4645" y="6278"/>
                  </a:lnTo>
                  <a:lnTo>
                    <a:pt x="4729" y="6404"/>
                  </a:lnTo>
                  <a:lnTo>
                    <a:pt x="4834" y="6466"/>
                  </a:lnTo>
                  <a:lnTo>
                    <a:pt x="5043" y="6424"/>
                  </a:lnTo>
                  <a:lnTo>
                    <a:pt x="5210" y="6424"/>
                  </a:lnTo>
                  <a:lnTo>
                    <a:pt x="5252" y="6320"/>
                  </a:lnTo>
                  <a:lnTo>
                    <a:pt x="5441" y="6257"/>
                  </a:lnTo>
                  <a:lnTo>
                    <a:pt x="5629" y="6215"/>
                  </a:lnTo>
                  <a:lnTo>
                    <a:pt x="5775" y="6152"/>
                  </a:lnTo>
                  <a:lnTo>
                    <a:pt x="5880" y="6069"/>
                  </a:lnTo>
                  <a:lnTo>
                    <a:pt x="5943" y="5964"/>
                  </a:lnTo>
                  <a:lnTo>
                    <a:pt x="6068" y="5880"/>
                  </a:lnTo>
                  <a:lnTo>
                    <a:pt x="6173" y="5880"/>
                  </a:lnTo>
                  <a:lnTo>
                    <a:pt x="6278" y="5797"/>
                  </a:lnTo>
                  <a:lnTo>
                    <a:pt x="7010" y="5797"/>
                  </a:lnTo>
                  <a:lnTo>
                    <a:pt x="8788" y="4018"/>
                  </a:lnTo>
                  <a:lnTo>
                    <a:pt x="8056" y="4018"/>
                  </a:lnTo>
                  <a:lnTo>
                    <a:pt x="6361" y="3495"/>
                  </a:lnTo>
                  <a:lnTo>
                    <a:pt x="6215" y="3370"/>
                  </a:lnTo>
                  <a:lnTo>
                    <a:pt x="6006" y="3349"/>
                  </a:lnTo>
                  <a:lnTo>
                    <a:pt x="5943" y="3160"/>
                  </a:lnTo>
                  <a:lnTo>
                    <a:pt x="5964" y="3014"/>
                  </a:lnTo>
                  <a:lnTo>
                    <a:pt x="5796" y="2930"/>
                  </a:lnTo>
                  <a:lnTo>
                    <a:pt x="5692" y="2616"/>
                  </a:lnTo>
                  <a:lnTo>
                    <a:pt x="5650" y="2386"/>
                  </a:lnTo>
                  <a:lnTo>
                    <a:pt x="5692" y="2323"/>
                  </a:lnTo>
                  <a:lnTo>
                    <a:pt x="5587" y="2282"/>
                  </a:lnTo>
                  <a:lnTo>
                    <a:pt x="5441" y="2303"/>
                  </a:lnTo>
                  <a:lnTo>
                    <a:pt x="5315" y="2386"/>
                  </a:lnTo>
                  <a:lnTo>
                    <a:pt x="5106" y="2386"/>
                  </a:lnTo>
                  <a:lnTo>
                    <a:pt x="5022" y="2323"/>
                  </a:lnTo>
                  <a:lnTo>
                    <a:pt x="5127" y="2198"/>
                  </a:lnTo>
                  <a:lnTo>
                    <a:pt x="5127" y="2093"/>
                  </a:lnTo>
                  <a:lnTo>
                    <a:pt x="5169" y="1989"/>
                  </a:lnTo>
                  <a:lnTo>
                    <a:pt x="5169" y="1821"/>
                  </a:lnTo>
                  <a:lnTo>
                    <a:pt x="5210" y="1717"/>
                  </a:lnTo>
                  <a:lnTo>
                    <a:pt x="5252" y="1591"/>
                  </a:lnTo>
                  <a:lnTo>
                    <a:pt x="5357" y="1570"/>
                  </a:lnTo>
                  <a:lnTo>
                    <a:pt x="5210" y="1361"/>
                  </a:lnTo>
                  <a:lnTo>
                    <a:pt x="5127" y="1361"/>
                  </a:lnTo>
                  <a:lnTo>
                    <a:pt x="5106" y="1277"/>
                  </a:lnTo>
                  <a:lnTo>
                    <a:pt x="5064" y="1173"/>
                  </a:lnTo>
                  <a:lnTo>
                    <a:pt x="4959" y="1026"/>
                  </a:lnTo>
                  <a:lnTo>
                    <a:pt x="4855" y="984"/>
                  </a:lnTo>
                  <a:lnTo>
                    <a:pt x="4687" y="838"/>
                  </a:lnTo>
                  <a:lnTo>
                    <a:pt x="4541" y="733"/>
                  </a:lnTo>
                  <a:lnTo>
                    <a:pt x="4520" y="671"/>
                  </a:lnTo>
                  <a:lnTo>
                    <a:pt x="4415" y="671"/>
                  </a:lnTo>
                  <a:lnTo>
                    <a:pt x="4394" y="629"/>
                  </a:lnTo>
                  <a:lnTo>
                    <a:pt x="4227" y="629"/>
                  </a:lnTo>
                  <a:lnTo>
                    <a:pt x="4185" y="524"/>
                  </a:lnTo>
                  <a:lnTo>
                    <a:pt x="3976" y="336"/>
                  </a:lnTo>
                  <a:lnTo>
                    <a:pt x="3871" y="315"/>
                  </a:lnTo>
                  <a:lnTo>
                    <a:pt x="3788" y="231"/>
                  </a:lnTo>
                  <a:lnTo>
                    <a:pt x="3662" y="210"/>
                  </a:lnTo>
                  <a:lnTo>
                    <a:pt x="3578" y="231"/>
                  </a:lnTo>
                  <a:lnTo>
                    <a:pt x="3557" y="252"/>
                  </a:lnTo>
                  <a:lnTo>
                    <a:pt x="3369" y="106"/>
                  </a:lnTo>
                  <a:lnTo>
                    <a:pt x="3265" y="106"/>
                  </a:lnTo>
                  <a:lnTo>
                    <a:pt x="3223" y="147"/>
                  </a:lnTo>
                  <a:lnTo>
                    <a:pt x="3139" y="85"/>
                  </a:lnTo>
                  <a:lnTo>
                    <a:pt x="3034" y="106"/>
                  </a:lnTo>
                  <a:lnTo>
                    <a:pt x="2930" y="189"/>
                  </a:lnTo>
                  <a:lnTo>
                    <a:pt x="2825" y="189"/>
                  </a:lnTo>
                  <a:lnTo>
                    <a:pt x="2595" y="106"/>
                  </a:lnTo>
                  <a:lnTo>
                    <a:pt x="2553" y="43"/>
                  </a:lnTo>
                  <a:lnTo>
                    <a:pt x="251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70"/>
            <p:cNvSpPr/>
            <p:nvPr/>
          </p:nvSpPr>
          <p:spPr>
            <a:xfrm>
              <a:off x="3996236" y="3024695"/>
              <a:ext cx="46106" cy="39042"/>
            </a:xfrm>
            <a:custGeom>
              <a:avLst/>
              <a:gdLst/>
              <a:ahLst/>
              <a:cxnLst/>
              <a:rect l="l" t="t" r="r" b="b"/>
              <a:pathLst>
                <a:path w="3872" h="3433" extrusionOk="0">
                  <a:moveTo>
                    <a:pt x="1151" y="1"/>
                  </a:moveTo>
                  <a:lnTo>
                    <a:pt x="1068" y="105"/>
                  </a:lnTo>
                  <a:lnTo>
                    <a:pt x="963" y="168"/>
                  </a:lnTo>
                  <a:lnTo>
                    <a:pt x="858" y="189"/>
                  </a:lnTo>
                  <a:lnTo>
                    <a:pt x="838" y="273"/>
                  </a:lnTo>
                  <a:lnTo>
                    <a:pt x="712" y="273"/>
                  </a:lnTo>
                  <a:lnTo>
                    <a:pt x="628" y="315"/>
                  </a:lnTo>
                  <a:lnTo>
                    <a:pt x="524" y="336"/>
                  </a:lnTo>
                  <a:lnTo>
                    <a:pt x="524" y="398"/>
                  </a:lnTo>
                  <a:lnTo>
                    <a:pt x="524" y="440"/>
                  </a:lnTo>
                  <a:lnTo>
                    <a:pt x="524" y="524"/>
                  </a:lnTo>
                  <a:lnTo>
                    <a:pt x="356" y="524"/>
                  </a:lnTo>
                  <a:lnTo>
                    <a:pt x="314" y="545"/>
                  </a:lnTo>
                  <a:lnTo>
                    <a:pt x="314" y="691"/>
                  </a:lnTo>
                  <a:lnTo>
                    <a:pt x="231" y="817"/>
                  </a:lnTo>
                  <a:lnTo>
                    <a:pt x="294" y="838"/>
                  </a:lnTo>
                  <a:lnTo>
                    <a:pt x="335" y="900"/>
                  </a:lnTo>
                  <a:lnTo>
                    <a:pt x="294" y="942"/>
                  </a:lnTo>
                  <a:lnTo>
                    <a:pt x="231" y="1131"/>
                  </a:lnTo>
                  <a:lnTo>
                    <a:pt x="189" y="1424"/>
                  </a:lnTo>
                  <a:lnTo>
                    <a:pt x="84" y="1549"/>
                  </a:lnTo>
                  <a:lnTo>
                    <a:pt x="84" y="1654"/>
                  </a:lnTo>
                  <a:lnTo>
                    <a:pt x="22" y="1737"/>
                  </a:lnTo>
                  <a:lnTo>
                    <a:pt x="1" y="1863"/>
                  </a:lnTo>
                  <a:lnTo>
                    <a:pt x="84" y="2093"/>
                  </a:lnTo>
                  <a:lnTo>
                    <a:pt x="105" y="2219"/>
                  </a:lnTo>
                  <a:lnTo>
                    <a:pt x="126" y="2219"/>
                  </a:lnTo>
                  <a:lnTo>
                    <a:pt x="210" y="2260"/>
                  </a:lnTo>
                  <a:lnTo>
                    <a:pt x="335" y="2281"/>
                  </a:lnTo>
                  <a:lnTo>
                    <a:pt x="356" y="2198"/>
                  </a:lnTo>
                  <a:lnTo>
                    <a:pt x="461" y="2198"/>
                  </a:lnTo>
                  <a:lnTo>
                    <a:pt x="628" y="1863"/>
                  </a:lnTo>
                  <a:lnTo>
                    <a:pt x="670" y="1905"/>
                  </a:lnTo>
                  <a:lnTo>
                    <a:pt x="712" y="1968"/>
                  </a:lnTo>
                  <a:lnTo>
                    <a:pt x="942" y="2051"/>
                  </a:lnTo>
                  <a:lnTo>
                    <a:pt x="1047" y="2051"/>
                  </a:lnTo>
                  <a:lnTo>
                    <a:pt x="1151" y="1968"/>
                  </a:lnTo>
                  <a:lnTo>
                    <a:pt x="1256" y="1947"/>
                  </a:lnTo>
                  <a:lnTo>
                    <a:pt x="1340" y="2009"/>
                  </a:lnTo>
                  <a:lnTo>
                    <a:pt x="1382" y="1968"/>
                  </a:lnTo>
                  <a:lnTo>
                    <a:pt x="1486" y="1968"/>
                  </a:lnTo>
                  <a:lnTo>
                    <a:pt x="1674" y="2114"/>
                  </a:lnTo>
                  <a:lnTo>
                    <a:pt x="1695" y="2093"/>
                  </a:lnTo>
                  <a:lnTo>
                    <a:pt x="1779" y="2072"/>
                  </a:lnTo>
                  <a:lnTo>
                    <a:pt x="1905" y="2093"/>
                  </a:lnTo>
                  <a:lnTo>
                    <a:pt x="1988" y="2177"/>
                  </a:lnTo>
                  <a:lnTo>
                    <a:pt x="2093" y="2198"/>
                  </a:lnTo>
                  <a:lnTo>
                    <a:pt x="2302" y="2386"/>
                  </a:lnTo>
                  <a:lnTo>
                    <a:pt x="2344" y="2491"/>
                  </a:lnTo>
                  <a:lnTo>
                    <a:pt x="2511" y="2491"/>
                  </a:lnTo>
                  <a:lnTo>
                    <a:pt x="2532" y="2533"/>
                  </a:lnTo>
                  <a:lnTo>
                    <a:pt x="2637" y="2533"/>
                  </a:lnTo>
                  <a:lnTo>
                    <a:pt x="2658" y="2595"/>
                  </a:lnTo>
                  <a:lnTo>
                    <a:pt x="2804" y="2700"/>
                  </a:lnTo>
                  <a:lnTo>
                    <a:pt x="2972" y="2846"/>
                  </a:lnTo>
                  <a:lnTo>
                    <a:pt x="3076" y="2888"/>
                  </a:lnTo>
                  <a:lnTo>
                    <a:pt x="3181" y="3035"/>
                  </a:lnTo>
                  <a:lnTo>
                    <a:pt x="3223" y="3139"/>
                  </a:lnTo>
                  <a:lnTo>
                    <a:pt x="3244" y="3223"/>
                  </a:lnTo>
                  <a:lnTo>
                    <a:pt x="3327" y="3223"/>
                  </a:lnTo>
                  <a:lnTo>
                    <a:pt x="3474" y="3432"/>
                  </a:lnTo>
                  <a:lnTo>
                    <a:pt x="3599" y="3369"/>
                  </a:lnTo>
                  <a:lnTo>
                    <a:pt x="3662" y="3328"/>
                  </a:lnTo>
                  <a:lnTo>
                    <a:pt x="3746" y="3307"/>
                  </a:lnTo>
                  <a:lnTo>
                    <a:pt x="3871" y="3202"/>
                  </a:lnTo>
                  <a:lnTo>
                    <a:pt x="3809" y="3160"/>
                  </a:lnTo>
                  <a:lnTo>
                    <a:pt x="3809" y="3139"/>
                  </a:lnTo>
                  <a:lnTo>
                    <a:pt x="3767" y="3202"/>
                  </a:lnTo>
                  <a:lnTo>
                    <a:pt x="3683" y="3139"/>
                  </a:lnTo>
                  <a:lnTo>
                    <a:pt x="3641" y="3139"/>
                  </a:lnTo>
                  <a:lnTo>
                    <a:pt x="3579" y="3035"/>
                  </a:lnTo>
                  <a:lnTo>
                    <a:pt x="3599" y="3014"/>
                  </a:lnTo>
                  <a:lnTo>
                    <a:pt x="3537" y="2909"/>
                  </a:lnTo>
                  <a:lnTo>
                    <a:pt x="3453" y="2888"/>
                  </a:lnTo>
                  <a:lnTo>
                    <a:pt x="3348" y="2637"/>
                  </a:lnTo>
                  <a:lnTo>
                    <a:pt x="3327" y="2595"/>
                  </a:lnTo>
                  <a:lnTo>
                    <a:pt x="3327" y="2616"/>
                  </a:lnTo>
                  <a:lnTo>
                    <a:pt x="3265" y="2616"/>
                  </a:lnTo>
                  <a:lnTo>
                    <a:pt x="3181" y="2512"/>
                  </a:lnTo>
                  <a:lnTo>
                    <a:pt x="3055" y="2470"/>
                  </a:lnTo>
                  <a:lnTo>
                    <a:pt x="2972" y="2323"/>
                  </a:lnTo>
                  <a:lnTo>
                    <a:pt x="2804" y="2093"/>
                  </a:lnTo>
                  <a:lnTo>
                    <a:pt x="2742" y="2051"/>
                  </a:lnTo>
                  <a:lnTo>
                    <a:pt x="2595" y="2009"/>
                  </a:lnTo>
                  <a:lnTo>
                    <a:pt x="2532" y="1947"/>
                  </a:lnTo>
                  <a:lnTo>
                    <a:pt x="2428" y="1800"/>
                  </a:lnTo>
                  <a:lnTo>
                    <a:pt x="2344" y="1842"/>
                  </a:lnTo>
                  <a:lnTo>
                    <a:pt x="2218" y="1842"/>
                  </a:lnTo>
                  <a:lnTo>
                    <a:pt x="2177" y="1863"/>
                  </a:lnTo>
                  <a:lnTo>
                    <a:pt x="2114" y="1800"/>
                  </a:lnTo>
                  <a:lnTo>
                    <a:pt x="2009" y="1654"/>
                  </a:lnTo>
                  <a:lnTo>
                    <a:pt x="2072" y="1633"/>
                  </a:lnTo>
                  <a:lnTo>
                    <a:pt x="1967" y="1465"/>
                  </a:lnTo>
                  <a:lnTo>
                    <a:pt x="1905" y="1486"/>
                  </a:lnTo>
                  <a:lnTo>
                    <a:pt x="1905" y="1591"/>
                  </a:lnTo>
                  <a:lnTo>
                    <a:pt x="1926" y="1591"/>
                  </a:lnTo>
                  <a:lnTo>
                    <a:pt x="1926" y="1758"/>
                  </a:lnTo>
                  <a:lnTo>
                    <a:pt x="1821" y="1737"/>
                  </a:lnTo>
                  <a:lnTo>
                    <a:pt x="1800" y="1549"/>
                  </a:lnTo>
                  <a:lnTo>
                    <a:pt x="1758" y="1444"/>
                  </a:lnTo>
                  <a:lnTo>
                    <a:pt x="1674" y="1424"/>
                  </a:lnTo>
                  <a:lnTo>
                    <a:pt x="1674" y="1361"/>
                  </a:lnTo>
                  <a:lnTo>
                    <a:pt x="1654" y="1214"/>
                  </a:lnTo>
                  <a:lnTo>
                    <a:pt x="1591" y="1172"/>
                  </a:lnTo>
                  <a:lnTo>
                    <a:pt x="1507" y="754"/>
                  </a:lnTo>
                  <a:lnTo>
                    <a:pt x="1277" y="126"/>
                  </a:lnTo>
                  <a:lnTo>
                    <a:pt x="115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70"/>
            <p:cNvSpPr/>
            <p:nvPr/>
          </p:nvSpPr>
          <p:spPr>
            <a:xfrm>
              <a:off x="4033614" y="3061110"/>
              <a:ext cx="10467" cy="11907"/>
            </a:xfrm>
            <a:custGeom>
              <a:avLst/>
              <a:gdLst/>
              <a:ahLst/>
              <a:cxnLst/>
              <a:rect l="l" t="t" r="r" b="b"/>
              <a:pathLst>
                <a:path w="879" h="1047" extrusionOk="0">
                  <a:moveTo>
                    <a:pt x="732" y="0"/>
                  </a:moveTo>
                  <a:lnTo>
                    <a:pt x="607" y="105"/>
                  </a:lnTo>
                  <a:lnTo>
                    <a:pt x="523" y="126"/>
                  </a:lnTo>
                  <a:lnTo>
                    <a:pt x="460" y="167"/>
                  </a:lnTo>
                  <a:lnTo>
                    <a:pt x="230" y="251"/>
                  </a:lnTo>
                  <a:lnTo>
                    <a:pt x="188" y="377"/>
                  </a:lnTo>
                  <a:lnTo>
                    <a:pt x="147" y="481"/>
                  </a:lnTo>
                  <a:lnTo>
                    <a:pt x="147" y="649"/>
                  </a:lnTo>
                  <a:lnTo>
                    <a:pt x="105" y="753"/>
                  </a:lnTo>
                  <a:lnTo>
                    <a:pt x="105" y="858"/>
                  </a:lnTo>
                  <a:lnTo>
                    <a:pt x="0" y="983"/>
                  </a:lnTo>
                  <a:lnTo>
                    <a:pt x="84" y="1046"/>
                  </a:lnTo>
                  <a:lnTo>
                    <a:pt x="293" y="1046"/>
                  </a:lnTo>
                  <a:lnTo>
                    <a:pt x="419" y="963"/>
                  </a:lnTo>
                  <a:lnTo>
                    <a:pt x="565" y="942"/>
                  </a:lnTo>
                  <a:lnTo>
                    <a:pt x="670" y="983"/>
                  </a:lnTo>
                  <a:lnTo>
                    <a:pt x="670" y="963"/>
                  </a:lnTo>
                  <a:lnTo>
                    <a:pt x="837" y="732"/>
                  </a:lnTo>
                  <a:lnTo>
                    <a:pt x="816" y="670"/>
                  </a:lnTo>
                  <a:lnTo>
                    <a:pt x="649" y="670"/>
                  </a:lnTo>
                  <a:lnTo>
                    <a:pt x="565" y="732"/>
                  </a:lnTo>
                  <a:lnTo>
                    <a:pt x="523" y="691"/>
                  </a:lnTo>
                  <a:lnTo>
                    <a:pt x="460" y="628"/>
                  </a:lnTo>
                  <a:lnTo>
                    <a:pt x="565" y="628"/>
                  </a:lnTo>
                  <a:lnTo>
                    <a:pt x="649" y="544"/>
                  </a:lnTo>
                  <a:lnTo>
                    <a:pt x="732" y="544"/>
                  </a:lnTo>
                  <a:lnTo>
                    <a:pt x="837" y="419"/>
                  </a:lnTo>
                  <a:lnTo>
                    <a:pt x="879" y="377"/>
                  </a:lnTo>
                  <a:lnTo>
                    <a:pt x="858" y="230"/>
                  </a:lnTo>
                  <a:lnTo>
                    <a:pt x="879" y="147"/>
                  </a:lnTo>
                  <a:lnTo>
                    <a:pt x="858" y="147"/>
                  </a:lnTo>
                  <a:lnTo>
                    <a:pt x="732" y="21"/>
                  </a:lnTo>
                  <a:lnTo>
                    <a:pt x="73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70"/>
            <p:cNvSpPr/>
            <p:nvPr/>
          </p:nvSpPr>
          <p:spPr>
            <a:xfrm>
              <a:off x="4029125" y="3065864"/>
              <a:ext cx="70516" cy="89240"/>
            </a:xfrm>
            <a:custGeom>
              <a:avLst/>
              <a:gdLst/>
              <a:ahLst/>
              <a:cxnLst/>
              <a:rect l="l" t="t" r="r" b="b"/>
              <a:pathLst>
                <a:path w="5922" h="7847" extrusionOk="0">
                  <a:moveTo>
                    <a:pt x="5587" y="1"/>
                  </a:moveTo>
                  <a:lnTo>
                    <a:pt x="5587" y="21"/>
                  </a:lnTo>
                  <a:lnTo>
                    <a:pt x="5545" y="21"/>
                  </a:lnTo>
                  <a:lnTo>
                    <a:pt x="5482" y="105"/>
                  </a:lnTo>
                  <a:lnTo>
                    <a:pt x="5441" y="210"/>
                  </a:lnTo>
                  <a:lnTo>
                    <a:pt x="5420" y="168"/>
                  </a:lnTo>
                  <a:lnTo>
                    <a:pt x="5315" y="273"/>
                  </a:lnTo>
                  <a:lnTo>
                    <a:pt x="5127" y="314"/>
                  </a:lnTo>
                  <a:lnTo>
                    <a:pt x="5127" y="335"/>
                  </a:lnTo>
                  <a:lnTo>
                    <a:pt x="5085" y="314"/>
                  </a:lnTo>
                  <a:lnTo>
                    <a:pt x="4897" y="335"/>
                  </a:lnTo>
                  <a:lnTo>
                    <a:pt x="4792" y="419"/>
                  </a:lnTo>
                  <a:lnTo>
                    <a:pt x="4499" y="461"/>
                  </a:lnTo>
                  <a:lnTo>
                    <a:pt x="4457" y="461"/>
                  </a:lnTo>
                  <a:lnTo>
                    <a:pt x="4394" y="440"/>
                  </a:lnTo>
                  <a:lnTo>
                    <a:pt x="4227" y="440"/>
                  </a:lnTo>
                  <a:lnTo>
                    <a:pt x="4060" y="524"/>
                  </a:lnTo>
                  <a:lnTo>
                    <a:pt x="3913" y="524"/>
                  </a:lnTo>
                  <a:lnTo>
                    <a:pt x="3830" y="545"/>
                  </a:lnTo>
                  <a:lnTo>
                    <a:pt x="3704" y="482"/>
                  </a:lnTo>
                  <a:lnTo>
                    <a:pt x="3599" y="524"/>
                  </a:lnTo>
                  <a:lnTo>
                    <a:pt x="3244" y="733"/>
                  </a:lnTo>
                  <a:lnTo>
                    <a:pt x="3076" y="754"/>
                  </a:lnTo>
                  <a:lnTo>
                    <a:pt x="2972" y="691"/>
                  </a:lnTo>
                  <a:lnTo>
                    <a:pt x="2909" y="733"/>
                  </a:lnTo>
                  <a:lnTo>
                    <a:pt x="2762" y="733"/>
                  </a:lnTo>
                  <a:lnTo>
                    <a:pt x="2700" y="691"/>
                  </a:lnTo>
                  <a:lnTo>
                    <a:pt x="2658" y="691"/>
                  </a:lnTo>
                  <a:lnTo>
                    <a:pt x="2469" y="858"/>
                  </a:lnTo>
                  <a:lnTo>
                    <a:pt x="2365" y="858"/>
                  </a:lnTo>
                  <a:lnTo>
                    <a:pt x="2239" y="942"/>
                  </a:lnTo>
                  <a:lnTo>
                    <a:pt x="2177" y="1005"/>
                  </a:lnTo>
                  <a:lnTo>
                    <a:pt x="1988" y="1047"/>
                  </a:lnTo>
                  <a:lnTo>
                    <a:pt x="1863" y="984"/>
                  </a:lnTo>
                  <a:lnTo>
                    <a:pt x="1716" y="858"/>
                  </a:lnTo>
                  <a:lnTo>
                    <a:pt x="1653" y="858"/>
                  </a:lnTo>
                  <a:lnTo>
                    <a:pt x="1633" y="754"/>
                  </a:lnTo>
                  <a:lnTo>
                    <a:pt x="1256" y="377"/>
                  </a:lnTo>
                  <a:lnTo>
                    <a:pt x="1235" y="356"/>
                  </a:lnTo>
                  <a:lnTo>
                    <a:pt x="1214" y="314"/>
                  </a:lnTo>
                  <a:lnTo>
                    <a:pt x="1047" y="545"/>
                  </a:lnTo>
                  <a:lnTo>
                    <a:pt x="1005" y="628"/>
                  </a:lnTo>
                  <a:lnTo>
                    <a:pt x="1047" y="858"/>
                  </a:lnTo>
                  <a:lnTo>
                    <a:pt x="1151" y="1172"/>
                  </a:lnTo>
                  <a:lnTo>
                    <a:pt x="1319" y="1256"/>
                  </a:lnTo>
                  <a:lnTo>
                    <a:pt x="1298" y="1402"/>
                  </a:lnTo>
                  <a:lnTo>
                    <a:pt x="1361" y="1591"/>
                  </a:lnTo>
                  <a:lnTo>
                    <a:pt x="1570" y="1612"/>
                  </a:lnTo>
                  <a:lnTo>
                    <a:pt x="1716" y="1737"/>
                  </a:lnTo>
                  <a:lnTo>
                    <a:pt x="3411" y="2260"/>
                  </a:lnTo>
                  <a:lnTo>
                    <a:pt x="4143" y="2260"/>
                  </a:lnTo>
                  <a:lnTo>
                    <a:pt x="2365" y="4039"/>
                  </a:lnTo>
                  <a:lnTo>
                    <a:pt x="1633" y="4039"/>
                  </a:lnTo>
                  <a:lnTo>
                    <a:pt x="1528" y="4122"/>
                  </a:lnTo>
                  <a:lnTo>
                    <a:pt x="1423" y="4122"/>
                  </a:lnTo>
                  <a:lnTo>
                    <a:pt x="1298" y="4206"/>
                  </a:lnTo>
                  <a:lnTo>
                    <a:pt x="1235" y="4311"/>
                  </a:lnTo>
                  <a:lnTo>
                    <a:pt x="1130" y="4394"/>
                  </a:lnTo>
                  <a:lnTo>
                    <a:pt x="984" y="4457"/>
                  </a:lnTo>
                  <a:lnTo>
                    <a:pt x="796" y="4499"/>
                  </a:lnTo>
                  <a:lnTo>
                    <a:pt x="607" y="4562"/>
                  </a:lnTo>
                  <a:lnTo>
                    <a:pt x="565" y="4666"/>
                  </a:lnTo>
                  <a:lnTo>
                    <a:pt x="0" y="5169"/>
                  </a:lnTo>
                  <a:lnTo>
                    <a:pt x="0" y="7449"/>
                  </a:lnTo>
                  <a:lnTo>
                    <a:pt x="419" y="7847"/>
                  </a:lnTo>
                  <a:lnTo>
                    <a:pt x="419" y="7805"/>
                  </a:lnTo>
                  <a:lnTo>
                    <a:pt x="900" y="7261"/>
                  </a:lnTo>
                  <a:lnTo>
                    <a:pt x="942" y="7156"/>
                  </a:lnTo>
                  <a:lnTo>
                    <a:pt x="1089" y="7031"/>
                  </a:lnTo>
                  <a:lnTo>
                    <a:pt x="1193" y="7010"/>
                  </a:lnTo>
                  <a:lnTo>
                    <a:pt x="1235" y="6926"/>
                  </a:lnTo>
                  <a:lnTo>
                    <a:pt x="1298" y="6905"/>
                  </a:lnTo>
                  <a:lnTo>
                    <a:pt x="1633" y="6529"/>
                  </a:lnTo>
                  <a:lnTo>
                    <a:pt x="1716" y="6508"/>
                  </a:lnTo>
                  <a:lnTo>
                    <a:pt x="2093" y="6089"/>
                  </a:lnTo>
                  <a:lnTo>
                    <a:pt x="2302" y="5922"/>
                  </a:lnTo>
                  <a:lnTo>
                    <a:pt x="2469" y="5817"/>
                  </a:lnTo>
                  <a:lnTo>
                    <a:pt x="2658" y="5796"/>
                  </a:lnTo>
                  <a:lnTo>
                    <a:pt x="2930" y="5566"/>
                  </a:lnTo>
                  <a:lnTo>
                    <a:pt x="3558" y="4980"/>
                  </a:lnTo>
                  <a:lnTo>
                    <a:pt x="3871" y="4625"/>
                  </a:lnTo>
                  <a:lnTo>
                    <a:pt x="4060" y="4436"/>
                  </a:lnTo>
                  <a:lnTo>
                    <a:pt x="4081" y="4311"/>
                  </a:lnTo>
                  <a:lnTo>
                    <a:pt x="4478" y="3788"/>
                  </a:lnTo>
                  <a:lnTo>
                    <a:pt x="4478" y="3683"/>
                  </a:lnTo>
                  <a:lnTo>
                    <a:pt x="4687" y="3390"/>
                  </a:lnTo>
                  <a:lnTo>
                    <a:pt x="4708" y="3202"/>
                  </a:lnTo>
                  <a:lnTo>
                    <a:pt x="5022" y="2574"/>
                  </a:lnTo>
                  <a:lnTo>
                    <a:pt x="5106" y="2532"/>
                  </a:lnTo>
                  <a:lnTo>
                    <a:pt x="5064" y="2449"/>
                  </a:lnTo>
                  <a:lnTo>
                    <a:pt x="5064" y="2365"/>
                  </a:lnTo>
                  <a:lnTo>
                    <a:pt x="5190" y="2239"/>
                  </a:lnTo>
                  <a:lnTo>
                    <a:pt x="5231" y="2239"/>
                  </a:lnTo>
                  <a:lnTo>
                    <a:pt x="5315" y="2135"/>
                  </a:lnTo>
                  <a:lnTo>
                    <a:pt x="5441" y="1842"/>
                  </a:lnTo>
                  <a:lnTo>
                    <a:pt x="5650" y="1591"/>
                  </a:lnTo>
                  <a:lnTo>
                    <a:pt x="5650" y="1423"/>
                  </a:lnTo>
                  <a:lnTo>
                    <a:pt x="5692" y="1381"/>
                  </a:lnTo>
                  <a:lnTo>
                    <a:pt x="5713" y="1214"/>
                  </a:lnTo>
                  <a:lnTo>
                    <a:pt x="5650" y="1151"/>
                  </a:lnTo>
                  <a:lnTo>
                    <a:pt x="5734" y="1005"/>
                  </a:lnTo>
                  <a:lnTo>
                    <a:pt x="5796" y="984"/>
                  </a:lnTo>
                  <a:lnTo>
                    <a:pt x="5859" y="984"/>
                  </a:lnTo>
                  <a:lnTo>
                    <a:pt x="5901" y="1005"/>
                  </a:lnTo>
                  <a:lnTo>
                    <a:pt x="5922" y="1005"/>
                  </a:lnTo>
                  <a:lnTo>
                    <a:pt x="5901" y="942"/>
                  </a:lnTo>
                  <a:lnTo>
                    <a:pt x="5838" y="942"/>
                  </a:lnTo>
                  <a:lnTo>
                    <a:pt x="5859" y="963"/>
                  </a:lnTo>
                  <a:lnTo>
                    <a:pt x="5796" y="963"/>
                  </a:lnTo>
                  <a:lnTo>
                    <a:pt x="5817" y="879"/>
                  </a:lnTo>
                  <a:lnTo>
                    <a:pt x="5817" y="775"/>
                  </a:lnTo>
                  <a:lnTo>
                    <a:pt x="5754" y="691"/>
                  </a:lnTo>
                  <a:lnTo>
                    <a:pt x="5817" y="586"/>
                  </a:lnTo>
                  <a:lnTo>
                    <a:pt x="5859" y="545"/>
                  </a:lnTo>
                  <a:lnTo>
                    <a:pt x="5859" y="482"/>
                  </a:lnTo>
                  <a:lnTo>
                    <a:pt x="5796" y="482"/>
                  </a:lnTo>
                  <a:lnTo>
                    <a:pt x="5754" y="440"/>
                  </a:lnTo>
                  <a:lnTo>
                    <a:pt x="5796" y="377"/>
                  </a:lnTo>
                  <a:lnTo>
                    <a:pt x="5796" y="314"/>
                  </a:lnTo>
                  <a:lnTo>
                    <a:pt x="5838" y="210"/>
                  </a:lnTo>
                  <a:lnTo>
                    <a:pt x="5901" y="126"/>
                  </a:lnTo>
                  <a:lnTo>
                    <a:pt x="5859" y="105"/>
                  </a:lnTo>
                  <a:lnTo>
                    <a:pt x="5796" y="105"/>
                  </a:lnTo>
                  <a:lnTo>
                    <a:pt x="5650" y="42"/>
                  </a:lnTo>
                  <a:lnTo>
                    <a:pt x="558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70"/>
            <p:cNvSpPr/>
            <p:nvPr/>
          </p:nvSpPr>
          <p:spPr>
            <a:xfrm>
              <a:off x="3978054" y="3108693"/>
              <a:ext cx="57811" cy="66882"/>
            </a:xfrm>
            <a:custGeom>
              <a:avLst/>
              <a:gdLst/>
              <a:ahLst/>
              <a:cxnLst/>
              <a:rect l="l" t="t" r="r" b="b"/>
              <a:pathLst>
                <a:path w="4855" h="5881" extrusionOk="0">
                  <a:moveTo>
                    <a:pt x="984" y="1"/>
                  </a:moveTo>
                  <a:lnTo>
                    <a:pt x="942" y="43"/>
                  </a:lnTo>
                  <a:lnTo>
                    <a:pt x="732" y="252"/>
                  </a:lnTo>
                  <a:lnTo>
                    <a:pt x="607" y="461"/>
                  </a:lnTo>
                  <a:lnTo>
                    <a:pt x="565" y="461"/>
                  </a:lnTo>
                  <a:lnTo>
                    <a:pt x="460" y="566"/>
                  </a:lnTo>
                  <a:lnTo>
                    <a:pt x="398" y="628"/>
                  </a:lnTo>
                  <a:lnTo>
                    <a:pt x="356" y="649"/>
                  </a:lnTo>
                  <a:lnTo>
                    <a:pt x="272" y="754"/>
                  </a:lnTo>
                  <a:lnTo>
                    <a:pt x="293" y="733"/>
                  </a:lnTo>
                  <a:lnTo>
                    <a:pt x="356" y="796"/>
                  </a:lnTo>
                  <a:lnTo>
                    <a:pt x="377" y="963"/>
                  </a:lnTo>
                  <a:lnTo>
                    <a:pt x="419" y="984"/>
                  </a:lnTo>
                  <a:lnTo>
                    <a:pt x="419" y="1089"/>
                  </a:lnTo>
                  <a:lnTo>
                    <a:pt x="502" y="1089"/>
                  </a:lnTo>
                  <a:lnTo>
                    <a:pt x="523" y="1214"/>
                  </a:lnTo>
                  <a:lnTo>
                    <a:pt x="523" y="1361"/>
                  </a:lnTo>
                  <a:lnTo>
                    <a:pt x="670" y="1486"/>
                  </a:lnTo>
                  <a:lnTo>
                    <a:pt x="732" y="1633"/>
                  </a:lnTo>
                  <a:lnTo>
                    <a:pt x="816" y="1696"/>
                  </a:lnTo>
                  <a:lnTo>
                    <a:pt x="900" y="1737"/>
                  </a:lnTo>
                  <a:lnTo>
                    <a:pt x="837" y="1800"/>
                  </a:lnTo>
                  <a:lnTo>
                    <a:pt x="921" y="1884"/>
                  </a:lnTo>
                  <a:lnTo>
                    <a:pt x="942" y="2009"/>
                  </a:lnTo>
                  <a:lnTo>
                    <a:pt x="942" y="2114"/>
                  </a:lnTo>
                  <a:lnTo>
                    <a:pt x="816" y="2261"/>
                  </a:lnTo>
                  <a:lnTo>
                    <a:pt x="816" y="2365"/>
                  </a:lnTo>
                  <a:lnTo>
                    <a:pt x="774" y="2512"/>
                  </a:lnTo>
                  <a:lnTo>
                    <a:pt x="565" y="2512"/>
                  </a:lnTo>
                  <a:lnTo>
                    <a:pt x="565" y="2553"/>
                  </a:lnTo>
                  <a:lnTo>
                    <a:pt x="502" y="2616"/>
                  </a:lnTo>
                  <a:lnTo>
                    <a:pt x="460" y="2721"/>
                  </a:lnTo>
                  <a:lnTo>
                    <a:pt x="377" y="2784"/>
                  </a:lnTo>
                  <a:lnTo>
                    <a:pt x="293" y="2930"/>
                  </a:lnTo>
                  <a:lnTo>
                    <a:pt x="188" y="3056"/>
                  </a:lnTo>
                  <a:lnTo>
                    <a:pt x="168" y="3202"/>
                  </a:lnTo>
                  <a:lnTo>
                    <a:pt x="0" y="3767"/>
                  </a:lnTo>
                  <a:lnTo>
                    <a:pt x="188" y="3767"/>
                  </a:lnTo>
                  <a:lnTo>
                    <a:pt x="2281" y="4981"/>
                  </a:lnTo>
                  <a:lnTo>
                    <a:pt x="2406" y="5169"/>
                  </a:lnTo>
                  <a:lnTo>
                    <a:pt x="2385" y="5253"/>
                  </a:lnTo>
                  <a:lnTo>
                    <a:pt x="2406" y="5294"/>
                  </a:lnTo>
                  <a:lnTo>
                    <a:pt x="2469" y="5378"/>
                  </a:lnTo>
                  <a:lnTo>
                    <a:pt x="3181" y="5880"/>
                  </a:lnTo>
                  <a:lnTo>
                    <a:pt x="3222" y="5880"/>
                  </a:lnTo>
                  <a:lnTo>
                    <a:pt x="3327" y="5818"/>
                  </a:lnTo>
                  <a:lnTo>
                    <a:pt x="3536" y="5546"/>
                  </a:lnTo>
                  <a:lnTo>
                    <a:pt x="3641" y="5357"/>
                  </a:lnTo>
                  <a:lnTo>
                    <a:pt x="3641" y="5232"/>
                  </a:lnTo>
                  <a:lnTo>
                    <a:pt x="3725" y="5085"/>
                  </a:lnTo>
                  <a:lnTo>
                    <a:pt x="3829" y="4939"/>
                  </a:lnTo>
                  <a:lnTo>
                    <a:pt x="3808" y="4918"/>
                  </a:lnTo>
                  <a:lnTo>
                    <a:pt x="3808" y="4855"/>
                  </a:lnTo>
                  <a:lnTo>
                    <a:pt x="3871" y="4750"/>
                  </a:lnTo>
                  <a:lnTo>
                    <a:pt x="3871" y="4730"/>
                  </a:lnTo>
                  <a:lnTo>
                    <a:pt x="3955" y="4709"/>
                  </a:lnTo>
                  <a:lnTo>
                    <a:pt x="4122" y="4709"/>
                  </a:lnTo>
                  <a:lnTo>
                    <a:pt x="4227" y="4541"/>
                  </a:lnTo>
                  <a:lnTo>
                    <a:pt x="4436" y="4458"/>
                  </a:lnTo>
                  <a:lnTo>
                    <a:pt x="4394" y="4416"/>
                  </a:lnTo>
                  <a:lnTo>
                    <a:pt x="4457" y="4332"/>
                  </a:lnTo>
                  <a:lnTo>
                    <a:pt x="4499" y="4332"/>
                  </a:lnTo>
                  <a:lnTo>
                    <a:pt x="4687" y="4102"/>
                  </a:lnTo>
                  <a:lnTo>
                    <a:pt x="4708" y="4081"/>
                  </a:lnTo>
                  <a:lnTo>
                    <a:pt x="4289" y="3683"/>
                  </a:lnTo>
                  <a:lnTo>
                    <a:pt x="4289" y="1403"/>
                  </a:lnTo>
                  <a:lnTo>
                    <a:pt x="4854" y="900"/>
                  </a:lnTo>
                  <a:lnTo>
                    <a:pt x="4687" y="900"/>
                  </a:lnTo>
                  <a:lnTo>
                    <a:pt x="4478" y="942"/>
                  </a:lnTo>
                  <a:lnTo>
                    <a:pt x="4373" y="880"/>
                  </a:lnTo>
                  <a:lnTo>
                    <a:pt x="4289" y="754"/>
                  </a:lnTo>
                  <a:lnTo>
                    <a:pt x="4227" y="733"/>
                  </a:lnTo>
                  <a:lnTo>
                    <a:pt x="3955" y="754"/>
                  </a:lnTo>
                  <a:lnTo>
                    <a:pt x="3913" y="775"/>
                  </a:lnTo>
                  <a:lnTo>
                    <a:pt x="3808" y="775"/>
                  </a:lnTo>
                  <a:lnTo>
                    <a:pt x="3704" y="838"/>
                  </a:lnTo>
                  <a:lnTo>
                    <a:pt x="3641" y="900"/>
                  </a:lnTo>
                  <a:lnTo>
                    <a:pt x="3494" y="1152"/>
                  </a:lnTo>
                  <a:lnTo>
                    <a:pt x="3285" y="1152"/>
                  </a:lnTo>
                  <a:lnTo>
                    <a:pt x="3181" y="1110"/>
                  </a:lnTo>
                  <a:lnTo>
                    <a:pt x="3013" y="1152"/>
                  </a:lnTo>
                  <a:lnTo>
                    <a:pt x="2888" y="1089"/>
                  </a:lnTo>
                  <a:lnTo>
                    <a:pt x="2699" y="1089"/>
                  </a:lnTo>
                  <a:lnTo>
                    <a:pt x="2595" y="1047"/>
                  </a:lnTo>
                  <a:lnTo>
                    <a:pt x="2511" y="942"/>
                  </a:lnTo>
                  <a:lnTo>
                    <a:pt x="2365" y="859"/>
                  </a:lnTo>
                  <a:lnTo>
                    <a:pt x="2134" y="628"/>
                  </a:lnTo>
                  <a:lnTo>
                    <a:pt x="2030" y="545"/>
                  </a:lnTo>
                  <a:lnTo>
                    <a:pt x="1737" y="566"/>
                  </a:lnTo>
                  <a:lnTo>
                    <a:pt x="1611" y="524"/>
                  </a:lnTo>
                  <a:lnTo>
                    <a:pt x="1465" y="566"/>
                  </a:lnTo>
                  <a:lnTo>
                    <a:pt x="1339" y="545"/>
                  </a:lnTo>
                  <a:lnTo>
                    <a:pt x="1256" y="440"/>
                  </a:lnTo>
                  <a:lnTo>
                    <a:pt x="1256" y="105"/>
                  </a:lnTo>
                  <a:lnTo>
                    <a:pt x="1151" y="64"/>
                  </a:lnTo>
                  <a:lnTo>
                    <a:pt x="1046" y="105"/>
                  </a:lnTo>
                  <a:lnTo>
                    <a:pt x="98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1035" name="Google Shape;1035;p70"/>
            <p:cNvSpPr/>
            <p:nvPr/>
          </p:nvSpPr>
          <p:spPr>
            <a:xfrm>
              <a:off x="3963598" y="3151999"/>
              <a:ext cx="5239" cy="11"/>
            </a:xfrm>
            <a:custGeom>
              <a:avLst/>
              <a:gdLst/>
              <a:ahLst/>
              <a:cxnLst/>
              <a:rect l="l" t="t" r="r" b="b"/>
              <a:pathLst>
                <a:path w="440" h="1" extrusionOk="0">
                  <a:moveTo>
                    <a:pt x="1" y="1"/>
                  </a:moveTo>
                  <a:lnTo>
                    <a:pt x="210" y="1"/>
                  </a:lnTo>
                  <a:lnTo>
                    <a:pt x="440" y="1"/>
                  </a:lnTo>
                  <a:lnTo>
                    <a:pt x="2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70"/>
            <p:cNvSpPr/>
            <p:nvPr/>
          </p:nvSpPr>
          <p:spPr>
            <a:xfrm>
              <a:off x="3949392" y="3117029"/>
              <a:ext cx="39878" cy="37609"/>
            </a:xfrm>
            <a:custGeom>
              <a:avLst/>
              <a:gdLst/>
              <a:ahLst/>
              <a:cxnLst/>
              <a:rect l="l" t="t" r="r" b="b"/>
              <a:pathLst>
                <a:path w="3349" h="3307" extrusionOk="0">
                  <a:moveTo>
                    <a:pt x="2700" y="0"/>
                  </a:moveTo>
                  <a:lnTo>
                    <a:pt x="2679" y="21"/>
                  </a:lnTo>
                  <a:lnTo>
                    <a:pt x="2554" y="105"/>
                  </a:lnTo>
                  <a:lnTo>
                    <a:pt x="2491" y="209"/>
                  </a:lnTo>
                  <a:lnTo>
                    <a:pt x="2365" y="251"/>
                  </a:lnTo>
                  <a:lnTo>
                    <a:pt x="2240" y="209"/>
                  </a:lnTo>
                  <a:lnTo>
                    <a:pt x="2031" y="230"/>
                  </a:lnTo>
                  <a:lnTo>
                    <a:pt x="1884" y="272"/>
                  </a:lnTo>
                  <a:lnTo>
                    <a:pt x="1779" y="272"/>
                  </a:lnTo>
                  <a:lnTo>
                    <a:pt x="1759" y="314"/>
                  </a:lnTo>
                  <a:lnTo>
                    <a:pt x="1675" y="272"/>
                  </a:lnTo>
                  <a:lnTo>
                    <a:pt x="1612" y="356"/>
                  </a:lnTo>
                  <a:lnTo>
                    <a:pt x="1612" y="440"/>
                  </a:lnTo>
                  <a:lnTo>
                    <a:pt x="1549" y="440"/>
                  </a:lnTo>
                  <a:lnTo>
                    <a:pt x="1403" y="419"/>
                  </a:lnTo>
                  <a:lnTo>
                    <a:pt x="1403" y="314"/>
                  </a:lnTo>
                  <a:lnTo>
                    <a:pt x="1298" y="272"/>
                  </a:lnTo>
                  <a:lnTo>
                    <a:pt x="1215" y="314"/>
                  </a:lnTo>
                  <a:lnTo>
                    <a:pt x="1047" y="251"/>
                  </a:lnTo>
                  <a:lnTo>
                    <a:pt x="942" y="209"/>
                  </a:lnTo>
                  <a:lnTo>
                    <a:pt x="880" y="272"/>
                  </a:lnTo>
                  <a:lnTo>
                    <a:pt x="880" y="356"/>
                  </a:lnTo>
                  <a:lnTo>
                    <a:pt x="901" y="419"/>
                  </a:lnTo>
                  <a:lnTo>
                    <a:pt x="880" y="440"/>
                  </a:lnTo>
                  <a:lnTo>
                    <a:pt x="838" y="544"/>
                  </a:lnTo>
                  <a:lnTo>
                    <a:pt x="796" y="628"/>
                  </a:lnTo>
                  <a:lnTo>
                    <a:pt x="796" y="774"/>
                  </a:lnTo>
                  <a:lnTo>
                    <a:pt x="775" y="984"/>
                  </a:lnTo>
                  <a:lnTo>
                    <a:pt x="733" y="1109"/>
                  </a:lnTo>
                  <a:lnTo>
                    <a:pt x="817" y="1172"/>
                  </a:lnTo>
                  <a:lnTo>
                    <a:pt x="880" y="1256"/>
                  </a:lnTo>
                  <a:lnTo>
                    <a:pt x="922" y="1318"/>
                  </a:lnTo>
                  <a:lnTo>
                    <a:pt x="901" y="1402"/>
                  </a:lnTo>
                  <a:lnTo>
                    <a:pt x="608" y="1800"/>
                  </a:lnTo>
                  <a:lnTo>
                    <a:pt x="419" y="2009"/>
                  </a:lnTo>
                  <a:lnTo>
                    <a:pt x="378" y="2092"/>
                  </a:lnTo>
                  <a:lnTo>
                    <a:pt x="147" y="2511"/>
                  </a:lnTo>
                  <a:lnTo>
                    <a:pt x="106" y="2553"/>
                  </a:lnTo>
                  <a:lnTo>
                    <a:pt x="106" y="2720"/>
                  </a:lnTo>
                  <a:lnTo>
                    <a:pt x="85" y="2929"/>
                  </a:lnTo>
                  <a:lnTo>
                    <a:pt x="1" y="3139"/>
                  </a:lnTo>
                  <a:lnTo>
                    <a:pt x="43" y="3264"/>
                  </a:lnTo>
                  <a:lnTo>
                    <a:pt x="1" y="3285"/>
                  </a:lnTo>
                  <a:lnTo>
                    <a:pt x="43" y="3306"/>
                  </a:lnTo>
                  <a:lnTo>
                    <a:pt x="106" y="3285"/>
                  </a:lnTo>
                  <a:lnTo>
                    <a:pt x="210" y="3201"/>
                  </a:lnTo>
                  <a:lnTo>
                    <a:pt x="273" y="3243"/>
                  </a:lnTo>
                  <a:lnTo>
                    <a:pt x="315" y="3285"/>
                  </a:lnTo>
                  <a:lnTo>
                    <a:pt x="398" y="3285"/>
                  </a:lnTo>
                  <a:lnTo>
                    <a:pt x="461" y="3243"/>
                  </a:lnTo>
                  <a:lnTo>
                    <a:pt x="461" y="3160"/>
                  </a:lnTo>
                  <a:lnTo>
                    <a:pt x="566" y="3160"/>
                  </a:lnTo>
                  <a:lnTo>
                    <a:pt x="566" y="3180"/>
                  </a:lnTo>
                  <a:lnTo>
                    <a:pt x="608" y="3139"/>
                  </a:lnTo>
                  <a:lnTo>
                    <a:pt x="670" y="3139"/>
                  </a:lnTo>
                  <a:lnTo>
                    <a:pt x="712" y="3076"/>
                  </a:lnTo>
                  <a:lnTo>
                    <a:pt x="1633" y="3076"/>
                  </a:lnTo>
                  <a:lnTo>
                    <a:pt x="2407" y="3034"/>
                  </a:lnTo>
                  <a:lnTo>
                    <a:pt x="2575" y="2469"/>
                  </a:lnTo>
                  <a:lnTo>
                    <a:pt x="2595" y="2323"/>
                  </a:lnTo>
                  <a:lnTo>
                    <a:pt x="2700" y="2197"/>
                  </a:lnTo>
                  <a:lnTo>
                    <a:pt x="2784" y="2051"/>
                  </a:lnTo>
                  <a:lnTo>
                    <a:pt x="2867" y="1988"/>
                  </a:lnTo>
                  <a:lnTo>
                    <a:pt x="2909" y="1883"/>
                  </a:lnTo>
                  <a:lnTo>
                    <a:pt x="2972" y="1820"/>
                  </a:lnTo>
                  <a:lnTo>
                    <a:pt x="2972" y="1779"/>
                  </a:lnTo>
                  <a:lnTo>
                    <a:pt x="3181" y="1779"/>
                  </a:lnTo>
                  <a:lnTo>
                    <a:pt x="3223" y="1632"/>
                  </a:lnTo>
                  <a:lnTo>
                    <a:pt x="3223" y="1528"/>
                  </a:lnTo>
                  <a:lnTo>
                    <a:pt x="3349" y="1381"/>
                  </a:lnTo>
                  <a:lnTo>
                    <a:pt x="3349" y="1276"/>
                  </a:lnTo>
                  <a:lnTo>
                    <a:pt x="3328" y="1151"/>
                  </a:lnTo>
                  <a:lnTo>
                    <a:pt x="3244" y="1067"/>
                  </a:lnTo>
                  <a:lnTo>
                    <a:pt x="3307" y="1004"/>
                  </a:lnTo>
                  <a:lnTo>
                    <a:pt x="3223" y="963"/>
                  </a:lnTo>
                  <a:lnTo>
                    <a:pt x="3139" y="900"/>
                  </a:lnTo>
                  <a:lnTo>
                    <a:pt x="3077" y="753"/>
                  </a:lnTo>
                  <a:lnTo>
                    <a:pt x="2930" y="628"/>
                  </a:lnTo>
                  <a:lnTo>
                    <a:pt x="2930" y="481"/>
                  </a:lnTo>
                  <a:lnTo>
                    <a:pt x="2909" y="356"/>
                  </a:lnTo>
                  <a:lnTo>
                    <a:pt x="2826" y="356"/>
                  </a:lnTo>
                  <a:lnTo>
                    <a:pt x="2826" y="251"/>
                  </a:lnTo>
                  <a:lnTo>
                    <a:pt x="2784" y="230"/>
                  </a:lnTo>
                  <a:lnTo>
                    <a:pt x="2763" y="63"/>
                  </a:lnTo>
                  <a:lnTo>
                    <a:pt x="270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70"/>
            <p:cNvSpPr/>
            <p:nvPr/>
          </p:nvSpPr>
          <p:spPr>
            <a:xfrm>
              <a:off x="3845999" y="3071334"/>
              <a:ext cx="89711" cy="57841"/>
            </a:xfrm>
            <a:custGeom>
              <a:avLst/>
              <a:gdLst/>
              <a:ahLst/>
              <a:cxnLst/>
              <a:rect l="l" t="t" r="r" b="b"/>
              <a:pathLst>
                <a:path w="7534" h="5086" extrusionOk="0">
                  <a:moveTo>
                    <a:pt x="4750" y="1"/>
                  </a:moveTo>
                  <a:lnTo>
                    <a:pt x="4708" y="64"/>
                  </a:lnTo>
                  <a:lnTo>
                    <a:pt x="4583" y="147"/>
                  </a:lnTo>
                  <a:lnTo>
                    <a:pt x="4499" y="84"/>
                  </a:lnTo>
                  <a:lnTo>
                    <a:pt x="4374" y="84"/>
                  </a:lnTo>
                  <a:lnTo>
                    <a:pt x="4269" y="168"/>
                  </a:lnTo>
                  <a:lnTo>
                    <a:pt x="4123" y="252"/>
                  </a:lnTo>
                  <a:lnTo>
                    <a:pt x="4081" y="315"/>
                  </a:lnTo>
                  <a:lnTo>
                    <a:pt x="4123" y="398"/>
                  </a:lnTo>
                  <a:lnTo>
                    <a:pt x="4039" y="419"/>
                  </a:lnTo>
                  <a:lnTo>
                    <a:pt x="3934" y="587"/>
                  </a:lnTo>
                  <a:lnTo>
                    <a:pt x="3872" y="587"/>
                  </a:lnTo>
                  <a:lnTo>
                    <a:pt x="3830" y="566"/>
                  </a:lnTo>
                  <a:lnTo>
                    <a:pt x="3746" y="670"/>
                  </a:lnTo>
                  <a:lnTo>
                    <a:pt x="3746" y="733"/>
                  </a:lnTo>
                  <a:lnTo>
                    <a:pt x="3662" y="796"/>
                  </a:lnTo>
                  <a:lnTo>
                    <a:pt x="3641" y="900"/>
                  </a:lnTo>
                  <a:lnTo>
                    <a:pt x="3662" y="984"/>
                  </a:lnTo>
                  <a:lnTo>
                    <a:pt x="3641" y="1089"/>
                  </a:lnTo>
                  <a:lnTo>
                    <a:pt x="3537" y="1131"/>
                  </a:lnTo>
                  <a:lnTo>
                    <a:pt x="3432" y="1214"/>
                  </a:lnTo>
                  <a:lnTo>
                    <a:pt x="3202" y="1235"/>
                  </a:lnTo>
                  <a:lnTo>
                    <a:pt x="3035" y="1256"/>
                  </a:lnTo>
                  <a:lnTo>
                    <a:pt x="2909" y="1235"/>
                  </a:lnTo>
                  <a:lnTo>
                    <a:pt x="2804" y="1193"/>
                  </a:lnTo>
                  <a:lnTo>
                    <a:pt x="2679" y="1214"/>
                  </a:lnTo>
                  <a:lnTo>
                    <a:pt x="2595" y="1193"/>
                  </a:lnTo>
                  <a:lnTo>
                    <a:pt x="2511" y="1235"/>
                  </a:lnTo>
                  <a:lnTo>
                    <a:pt x="2491" y="1340"/>
                  </a:lnTo>
                  <a:lnTo>
                    <a:pt x="2595" y="1445"/>
                  </a:lnTo>
                  <a:lnTo>
                    <a:pt x="2658" y="1445"/>
                  </a:lnTo>
                  <a:lnTo>
                    <a:pt x="2679" y="1528"/>
                  </a:lnTo>
                  <a:lnTo>
                    <a:pt x="2511" y="1633"/>
                  </a:lnTo>
                  <a:lnTo>
                    <a:pt x="2449" y="1737"/>
                  </a:lnTo>
                  <a:lnTo>
                    <a:pt x="2281" y="1737"/>
                  </a:lnTo>
                  <a:lnTo>
                    <a:pt x="1947" y="1821"/>
                  </a:lnTo>
                  <a:lnTo>
                    <a:pt x="1821" y="1926"/>
                  </a:lnTo>
                  <a:lnTo>
                    <a:pt x="1633" y="1968"/>
                  </a:lnTo>
                  <a:lnTo>
                    <a:pt x="1507" y="2072"/>
                  </a:lnTo>
                  <a:lnTo>
                    <a:pt x="1403" y="2093"/>
                  </a:lnTo>
                  <a:lnTo>
                    <a:pt x="1340" y="2051"/>
                  </a:lnTo>
                  <a:lnTo>
                    <a:pt x="1298" y="1926"/>
                  </a:lnTo>
                  <a:lnTo>
                    <a:pt x="1235" y="1863"/>
                  </a:lnTo>
                  <a:lnTo>
                    <a:pt x="1151" y="1926"/>
                  </a:lnTo>
                  <a:lnTo>
                    <a:pt x="1151" y="2051"/>
                  </a:lnTo>
                  <a:lnTo>
                    <a:pt x="1110" y="2177"/>
                  </a:lnTo>
                  <a:lnTo>
                    <a:pt x="942" y="2177"/>
                  </a:lnTo>
                  <a:lnTo>
                    <a:pt x="838" y="2198"/>
                  </a:lnTo>
                  <a:lnTo>
                    <a:pt x="733" y="2198"/>
                  </a:lnTo>
                  <a:lnTo>
                    <a:pt x="712" y="2072"/>
                  </a:lnTo>
                  <a:lnTo>
                    <a:pt x="670" y="2030"/>
                  </a:lnTo>
                  <a:lnTo>
                    <a:pt x="670" y="2051"/>
                  </a:lnTo>
                  <a:lnTo>
                    <a:pt x="566" y="2198"/>
                  </a:lnTo>
                  <a:lnTo>
                    <a:pt x="461" y="2240"/>
                  </a:lnTo>
                  <a:lnTo>
                    <a:pt x="398" y="2365"/>
                  </a:lnTo>
                  <a:lnTo>
                    <a:pt x="294" y="2553"/>
                  </a:lnTo>
                  <a:lnTo>
                    <a:pt x="252" y="2679"/>
                  </a:lnTo>
                  <a:lnTo>
                    <a:pt x="147" y="2867"/>
                  </a:lnTo>
                  <a:lnTo>
                    <a:pt x="63" y="2867"/>
                  </a:lnTo>
                  <a:lnTo>
                    <a:pt x="1" y="2930"/>
                  </a:lnTo>
                  <a:lnTo>
                    <a:pt x="42" y="3077"/>
                  </a:lnTo>
                  <a:lnTo>
                    <a:pt x="84" y="3223"/>
                  </a:lnTo>
                  <a:lnTo>
                    <a:pt x="63" y="3349"/>
                  </a:lnTo>
                  <a:lnTo>
                    <a:pt x="84" y="3516"/>
                  </a:lnTo>
                  <a:lnTo>
                    <a:pt x="105" y="3641"/>
                  </a:lnTo>
                  <a:lnTo>
                    <a:pt x="105" y="3872"/>
                  </a:lnTo>
                  <a:lnTo>
                    <a:pt x="168" y="3934"/>
                  </a:lnTo>
                  <a:lnTo>
                    <a:pt x="314" y="4018"/>
                  </a:lnTo>
                  <a:lnTo>
                    <a:pt x="419" y="4123"/>
                  </a:lnTo>
                  <a:lnTo>
                    <a:pt x="461" y="4248"/>
                  </a:lnTo>
                  <a:lnTo>
                    <a:pt x="607" y="4458"/>
                  </a:lnTo>
                  <a:lnTo>
                    <a:pt x="691" y="4604"/>
                  </a:lnTo>
                  <a:lnTo>
                    <a:pt x="775" y="4688"/>
                  </a:lnTo>
                  <a:lnTo>
                    <a:pt x="942" y="4813"/>
                  </a:lnTo>
                  <a:lnTo>
                    <a:pt x="942" y="4960"/>
                  </a:lnTo>
                  <a:lnTo>
                    <a:pt x="942" y="5022"/>
                  </a:lnTo>
                  <a:lnTo>
                    <a:pt x="984" y="5085"/>
                  </a:lnTo>
                  <a:lnTo>
                    <a:pt x="1005" y="5085"/>
                  </a:lnTo>
                  <a:lnTo>
                    <a:pt x="1256" y="4667"/>
                  </a:lnTo>
                  <a:lnTo>
                    <a:pt x="1403" y="4499"/>
                  </a:lnTo>
                  <a:lnTo>
                    <a:pt x="1507" y="4478"/>
                  </a:lnTo>
                  <a:lnTo>
                    <a:pt x="1549" y="4437"/>
                  </a:lnTo>
                  <a:lnTo>
                    <a:pt x="1779" y="4332"/>
                  </a:lnTo>
                  <a:lnTo>
                    <a:pt x="1884" y="4353"/>
                  </a:lnTo>
                  <a:lnTo>
                    <a:pt x="1947" y="4290"/>
                  </a:lnTo>
                  <a:lnTo>
                    <a:pt x="2135" y="4290"/>
                  </a:lnTo>
                  <a:lnTo>
                    <a:pt x="2156" y="4353"/>
                  </a:lnTo>
                  <a:lnTo>
                    <a:pt x="2260" y="4395"/>
                  </a:lnTo>
                  <a:lnTo>
                    <a:pt x="2302" y="4374"/>
                  </a:lnTo>
                  <a:lnTo>
                    <a:pt x="2386" y="4353"/>
                  </a:lnTo>
                  <a:lnTo>
                    <a:pt x="2386" y="4269"/>
                  </a:lnTo>
                  <a:lnTo>
                    <a:pt x="2407" y="4185"/>
                  </a:lnTo>
                  <a:lnTo>
                    <a:pt x="2470" y="4144"/>
                  </a:lnTo>
                  <a:lnTo>
                    <a:pt x="2365" y="4018"/>
                  </a:lnTo>
                  <a:lnTo>
                    <a:pt x="2365" y="3955"/>
                  </a:lnTo>
                  <a:lnTo>
                    <a:pt x="2449" y="3955"/>
                  </a:lnTo>
                  <a:lnTo>
                    <a:pt x="2491" y="3913"/>
                  </a:lnTo>
                  <a:lnTo>
                    <a:pt x="2491" y="3851"/>
                  </a:lnTo>
                  <a:lnTo>
                    <a:pt x="2553" y="3767"/>
                  </a:lnTo>
                  <a:lnTo>
                    <a:pt x="2553" y="3704"/>
                  </a:lnTo>
                  <a:lnTo>
                    <a:pt x="2595" y="3662"/>
                  </a:lnTo>
                  <a:lnTo>
                    <a:pt x="2679" y="3662"/>
                  </a:lnTo>
                  <a:lnTo>
                    <a:pt x="2763" y="3558"/>
                  </a:lnTo>
                  <a:lnTo>
                    <a:pt x="2867" y="3600"/>
                  </a:lnTo>
                  <a:lnTo>
                    <a:pt x="2867" y="3537"/>
                  </a:lnTo>
                  <a:lnTo>
                    <a:pt x="2930" y="3537"/>
                  </a:lnTo>
                  <a:lnTo>
                    <a:pt x="3014" y="3600"/>
                  </a:lnTo>
                  <a:lnTo>
                    <a:pt x="3076" y="3621"/>
                  </a:lnTo>
                  <a:lnTo>
                    <a:pt x="3244" y="3746"/>
                  </a:lnTo>
                  <a:lnTo>
                    <a:pt x="3327" y="3767"/>
                  </a:lnTo>
                  <a:lnTo>
                    <a:pt x="3495" y="3913"/>
                  </a:lnTo>
                  <a:lnTo>
                    <a:pt x="3516" y="3955"/>
                  </a:lnTo>
                  <a:lnTo>
                    <a:pt x="3641" y="3934"/>
                  </a:lnTo>
                  <a:lnTo>
                    <a:pt x="3767" y="4018"/>
                  </a:lnTo>
                  <a:lnTo>
                    <a:pt x="3913" y="4018"/>
                  </a:lnTo>
                  <a:lnTo>
                    <a:pt x="3976" y="4039"/>
                  </a:lnTo>
                  <a:lnTo>
                    <a:pt x="4060" y="3976"/>
                  </a:lnTo>
                  <a:lnTo>
                    <a:pt x="4144" y="3976"/>
                  </a:lnTo>
                  <a:lnTo>
                    <a:pt x="4248" y="4039"/>
                  </a:lnTo>
                  <a:lnTo>
                    <a:pt x="4374" y="4060"/>
                  </a:lnTo>
                  <a:lnTo>
                    <a:pt x="4436" y="4081"/>
                  </a:lnTo>
                  <a:lnTo>
                    <a:pt x="4562" y="4060"/>
                  </a:lnTo>
                  <a:lnTo>
                    <a:pt x="4583" y="4018"/>
                  </a:lnTo>
                  <a:lnTo>
                    <a:pt x="4541" y="3955"/>
                  </a:lnTo>
                  <a:lnTo>
                    <a:pt x="4499" y="3913"/>
                  </a:lnTo>
                  <a:lnTo>
                    <a:pt x="4604" y="3809"/>
                  </a:lnTo>
                  <a:lnTo>
                    <a:pt x="4688" y="3704"/>
                  </a:lnTo>
                  <a:lnTo>
                    <a:pt x="4792" y="3704"/>
                  </a:lnTo>
                  <a:lnTo>
                    <a:pt x="4897" y="3725"/>
                  </a:lnTo>
                  <a:lnTo>
                    <a:pt x="4980" y="3809"/>
                  </a:lnTo>
                  <a:lnTo>
                    <a:pt x="5064" y="3767"/>
                  </a:lnTo>
                  <a:lnTo>
                    <a:pt x="5294" y="3746"/>
                  </a:lnTo>
                  <a:lnTo>
                    <a:pt x="5336" y="3704"/>
                  </a:lnTo>
                  <a:lnTo>
                    <a:pt x="5420" y="3641"/>
                  </a:lnTo>
                  <a:lnTo>
                    <a:pt x="5650" y="3537"/>
                  </a:lnTo>
                  <a:lnTo>
                    <a:pt x="5734" y="3558"/>
                  </a:lnTo>
                  <a:lnTo>
                    <a:pt x="5755" y="3600"/>
                  </a:lnTo>
                  <a:lnTo>
                    <a:pt x="5796" y="3600"/>
                  </a:lnTo>
                  <a:lnTo>
                    <a:pt x="5817" y="3662"/>
                  </a:lnTo>
                  <a:lnTo>
                    <a:pt x="5859" y="3662"/>
                  </a:lnTo>
                  <a:lnTo>
                    <a:pt x="5943" y="3621"/>
                  </a:lnTo>
                  <a:lnTo>
                    <a:pt x="6068" y="3621"/>
                  </a:lnTo>
                  <a:lnTo>
                    <a:pt x="6152" y="3600"/>
                  </a:lnTo>
                  <a:lnTo>
                    <a:pt x="6236" y="3600"/>
                  </a:lnTo>
                  <a:lnTo>
                    <a:pt x="6320" y="3495"/>
                  </a:lnTo>
                  <a:lnTo>
                    <a:pt x="6278" y="3453"/>
                  </a:lnTo>
                  <a:lnTo>
                    <a:pt x="6278" y="3411"/>
                  </a:lnTo>
                  <a:lnTo>
                    <a:pt x="6361" y="3411"/>
                  </a:lnTo>
                  <a:lnTo>
                    <a:pt x="6445" y="3453"/>
                  </a:lnTo>
                  <a:lnTo>
                    <a:pt x="6633" y="3453"/>
                  </a:lnTo>
                  <a:lnTo>
                    <a:pt x="6675" y="3495"/>
                  </a:lnTo>
                  <a:lnTo>
                    <a:pt x="6759" y="3516"/>
                  </a:lnTo>
                  <a:lnTo>
                    <a:pt x="6843" y="3558"/>
                  </a:lnTo>
                  <a:lnTo>
                    <a:pt x="7073" y="3558"/>
                  </a:lnTo>
                  <a:lnTo>
                    <a:pt x="7094" y="3600"/>
                  </a:lnTo>
                  <a:lnTo>
                    <a:pt x="7282" y="3516"/>
                  </a:lnTo>
                  <a:lnTo>
                    <a:pt x="7408" y="3516"/>
                  </a:lnTo>
                  <a:lnTo>
                    <a:pt x="7512" y="3558"/>
                  </a:lnTo>
                  <a:lnTo>
                    <a:pt x="7533" y="3600"/>
                  </a:lnTo>
                  <a:lnTo>
                    <a:pt x="7533" y="3558"/>
                  </a:lnTo>
                  <a:lnTo>
                    <a:pt x="7491" y="3495"/>
                  </a:lnTo>
                  <a:lnTo>
                    <a:pt x="7387" y="3432"/>
                  </a:lnTo>
                  <a:lnTo>
                    <a:pt x="7303" y="3390"/>
                  </a:lnTo>
                  <a:lnTo>
                    <a:pt x="7303" y="3202"/>
                  </a:lnTo>
                  <a:lnTo>
                    <a:pt x="7303" y="3139"/>
                  </a:lnTo>
                  <a:lnTo>
                    <a:pt x="7219" y="3077"/>
                  </a:lnTo>
                  <a:lnTo>
                    <a:pt x="7010" y="3035"/>
                  </a:lnTo>
                  <a:lnTo>
                    <a:pt x="6968" y="2972"/>
                  </a:lnTo>
                  <a:lnTo>
                    <a:pt x="6989" y="2867"/>
                  </a:lnTo>
                  <a:lnTo>
                    <a:pt x="6947" y="2805"/>
                  </a:lnTo>
                  <a:lnTo>
                    <a:pt x="6843" y="2784"/>
                  </a:lnTo>
                  <a:lnTo>
                    <a:pt x="6780" y="2721"/>
                  </a:lnTo>
                  <a:lnTo>
                    <a:pt x="6759" y="2553"/>
                  </a:lnTo>
                  <a:lnTo>
                    <a:pt x="6738" y="2491"/>
                  </a:lnTo>
                  <a:lnTo>
                    <a:pt x="6550" y="2365"/>
                  </a:lnTo>
                  <a:lnTo>
                    <a:pt x="6487" y="2386"/>
                  </a:lnTo>
                  <a:lnTo>
                    <a:pt x="6382" y="2344"/>
                  </a:lnTo>
                  <a:lnTo>
                    <a:pt x="6361" y="2365"/>
                  </a:lnTo>
                  <a:lnTo>
                    <a:pt x="6257" y="2344"/>
                  </a:lnTo>
                  <a:lnTo>
                    <a:pt x="6131" y="2240"/>
                  </a:lnTo>
                  <a:lnTo>
                    <a:pt x="6173" y="2177"/>
                  </a:lnTo>
                  <a:lnTo>
                    <a:pt x="6215" y="2135"/>
                  </a:lnTo>
                  <a:lnTo>
                    <a:pt x="6278" y="2072"/>
                  </a:lnTo>
                  <a:lnTo>
                    <a:pt x="6320" y="1989"/>
                  </a:lnTo>
                  <a:lnTo>
                    <a:pt x="6257" y="1926"/>
                  </a:lnTo>
                  <a:lnTo>
                    <a:pt x="6152" y="1926"/>
                  </a:lnTo>
                  <a:lnTo>
                    <a:pt x="6048" y="1863"/>
                  </a:lnTo>
                  <a:lnTo>
                    <a:pt x="6006" y="1779"/>
                  </a:lnTo>
                  <a:lnTo>
                    <a:pt x="5922" y="1737"/>
                  </a:lnTo>
                  <a:lnTo>
                    <a:pt x="5817" y="1737"/>
                  </a:lnTo>
                  <a:lnTo>
                    <a:pt x="5692" y="1654"/>
                  </a:lnTo>
                  <a:lnTo>
                    <a:pt x="5608" y="1612"/>
                  </a:lnTo>
                  <a:lnTo>
                    <a:pt x="5587" y="1465"/>
                  </a:lnTo>
                  <a:lnTo>
                    <a:pt x="5629" y="1403"/>
                  </a:lnTo>
                  <a:lnTo>
                    <a:pt x="5545" y="1361"/>
                  </a:lnTo>
                  <a:lnTo>
                    <a:pt x="5399" y="1361"/>
                  </a:lnTo>
                  <a:lnTo>
                    <a:pt x="5336" y="1424"/>
                  </a:lnTo>
                  <a:lnTo>
                    <a:pt x="5211" y="1424"/>
                  </a:lnTo>
                  <a:lnTo>
                    <a:pt x="5106" y="1340"/>
                  </a:lnTo>
                  <a:lnTo>
                    <a:pt x="5106" y="1152"/>
                  </a:lnTo>
                  <a:lnTo>
                    <a:pt x="5169" y="1047"/>
                  </a:lnTo>
                  <a:lnTo>
                    <a:pt x="5190" y="1005"/>
                  </a:lnTo>
                  <a:lnTo>
                    <a:pt x="5211" y="880"/>
                  </a:lnTo>
                  <a:lnTo>
                    <a:pt x="5190" y="796"/>
                  </a:lnTo>
                  <a:lnTo>
                    <a:pt x="5085" y="566"/>
                  </a:lnTo>
                  <a:lnTo>
                    <a:pt x="4918" y="377"/>
                  </a:lnTo>
                  <a:lnTo>
                    <a:pt x="4897" y="294"/>
                  </a:lnTo>
                  <a:lnTo>
                    <a:pt x="4771" y="189"/>
                  </a:lnTo>
                  <a:lnTo>
                    <a:pt x="4813" y="168"/>
                  </a:lnTo>
                  <a:lnTo>
                    <a:pt x="4813" y="84"/>
                  </a:lnTo>
                  <a:lnTo>
                    <a:pt x="475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70"/>
            <p:cNvSpPr/>
            <p:nvPr/>
          </p:nvSpPr>
          <p:spPr>
            <a:xfrm>
              <a:off x="3809372" y="2919523"/>
              <a:ext cx="106405" cy="94483"/>
            </a:xfrm>
            <a:custGeom>
              <a:avLst/>
              <a:gdLst/>
              <a:ahLst/>
              <a:cxnLst/>
              <a:rect l="l" t="t" r="r" b="b"/>
              <a:pathLst>
                <a:path w="8936" h="8308" extrusionOk="0">
                  <a:moveTo>
                    <a:pt x="1068" y="1"/>
                  </a:moveTo>
                  <a:lnTo>
                    <a:pt x="1047" y="42"/>
                  </a:lnTo>
                  <a:lnTo>
                    <a:pt x="1089" y="252"/>
                  </a:lnTo>
                  <a:lnTo>
                    <a:pt x="1152" y="314"/>
                  </a:lnTo>
                  <a:lnTo>
                    <a:pt x="1026" y="482"/>
                  </a:lnTo>
                  <a:lnTo>
                    <a:pt x="670" y="691"/>
                  </a:lnTo>
                  <a:lnTo>
                    <a:pt x="670" y="775"/>
                  </a:lnTo>
                  <a:lnTo>
                    <a:pt x="566" y="900"/>
                  </a:lnTo>
                  <a:lnTo>
                    <a:pt x="440" y="900"/>
                  </a:lnTo>
                  <a:lnTo>
                    <a:pt x="357" y="963"/>
                  </a:lnTo>
                  <a:lnTo>
                    <a:pt x="357" y="1047"/>
                  </a:lnTo>
                  <a:lnTo>
                    <a:pt x="336" y="1109"/>
                  </a:lnTo>
                  <a:lnTo>
                    <a:pt x="398" y="1298"/>
                  </a:lnTo>
                  <a:lnTo>
                    <a:pt x="398" y="1423"/>
                  </a:lnTo>
                  <a:lnTo>
                    <a:pt x="357" y="1465"/>
                  </a:lnTo>
                  <a:lnTo>
                    <a:pt x="357" y="1507"/>
                  </a:lnTo>
                  <a:lnTo>
                    <a:pt x="336" y="1570"/>
                  </a:lnTo>
                  <a:lnTo>
                    <a:pt x="294" y="1674"/>
                  </a:lnTo>
                  <a:lnTo>
                    <a:pt x="189" y="1716"/>
                  </a:lnTo>
                  <a:lnTo>
                    <a:pt x="147" y="1737"/>
                  </a:lnTo>
                  <a:lnTo>
                    <a:pt x="85" y="1737"/>
                  </a:lnTo>
                  <a:lnTo>
                    <a:pt x="22" y="1800"/>
                  </a:lnTo>
                  <a:lnTo>
                    <a:pt x="22" y="2009"/>
                  </a:lnTo>
                  <a:lnTo>
                    <a:pt x="85" y="2030"/>
                  </a:lnTo>
                  <a:lnTo>
                    <a:pt x="147" y="2156"/>
                  </a:lnTo>
                  <a:lnTo>
                    <a:pt x="147" y="2553"/>
                  </a:lnTo>
                  <a:lnTo>
                    <a:pt x="189" y="2762"/>
                  </a:lnTo>
                  <a:lnTo>
                    <a:pt x="189" y="2825"/>
                  </a:lnTo>
                  <a:lnTo>
                    <a:pt x="189" y="3139"/>
                  </a:lnTo>
                  <a:lnTo>
                    <a:pt x="252" y="3286"/>
                  </a:lnTo>
                  <a:lnTo>
                    <a:pt x="210" y="3599"/>
                  </a:lnTo>
                  <a:lnTo>
                    <a:pt x="189" y="3662"/>
                  </a:lnTo>
                  <a:lnTo>
                    <a:pt x="231" y="3788"/>
                  </a:lnTo>
                  <a:lnTo>
                    <a:pt x="252" y="3997"/>
                  </a:lnTo>
                  <a:lnTo>
                    <a:pt x="210" y="4081"/>
                  </a:lnTo>
                  <a:lnTo>
                    <a:pt x="85" y="4185"/>
                  </a:lnTo>
                  <a:lnTo>
                    <a:pt x="43" y="4227"/>
                  </a:lnTo>
                  <a:lnTo>
                    <a:pt x="1" y="4290"/>
                  </a:lnTo>
                  <a:lnTo>
                    <a:pt x="85" y="4353"/>
                  </a:lnTo>
                  <a:lnTo>
                    <a:pt x="210" y="4541"/>
                  </a:lnTo>
                  <a:lnTo>
                    <a:pt x="315" y="4771"/>
                  </a:lnTo>
                  <a:lnTo>
                    <a:pt x="357" y="4813"/>
                  </a:lnTo>
                  <a:lnTo>
                    <a:pt x="398" y="4938"/>
                  </a:lnTo>
                  <a:lnTo>
                    <a:pt x="357" y="5022"/>
                  </a:lnTo>
                  <a:lnTo>
                    <a:pt x="398" y="5169"/>
                  </a:lnTo>
                  <a:lnTo>
                    <a:pt x="440" y="5252"/>
                  </a:lnTo>
                  <a:lnTo>
                    <a:pt x="461" y="5357"/>
                  </a:lnTo>
                  <a:lnTo>
                    <a:pt x="545" y="5441"/>
                  </a:lnTo>
                  <a:lnTo>
                    <a:pt x="984" y="5441"/>
                  </a:lnTo>
                  <a:lnTo>
                    <a:pt x="1089" y="5503"/>
                  </a:lnTo>
                  <a:lnTo>
                    <a:pt x="1173" y="5650"/>
                  </a:lnTo>
                  <a:lnTo>
                    <a:pt x="1277" y="5880"/>
                  </a:lnTo>
                  <a:lnTo>
                    <a:pt x="1340" y="5922"/>
                  </a:lnTo>
                  <a:lnTo>
                    <a:pt x="1403" y="6006"/>
                  </a:lnTo>
                  <a:lnTo>
                    <a:pt x="1486" y="6089"/>
                  </a:lnTo>
                  <a:lnTo>
                    <a:pt x="2491" y="6319"/>
                  </a:lnTo>
                  <a:lnTo>
                    <a:pt x="2595" y="6424"/>
                  </a:lnTo>
                  <a:lnTo>
                    <a:pt x="3118" y="6215"/>
                  </a:lnTo>
                  <a:lnTo>
                    <a:pt x="3746" y="5964"/>
                  </a:lnTo>
                  <a:lnTo>
                    <a:pt x="8391" y="8307"/>
                  </a:lnTo>
                  <a:lnTo>
                    <a:pt x="8391" y="8098"/>
                  </a:lnTo>
                  <a:lnTo>
                    <a:pt x="8935" y="8056"/>
                  </a:lnTo>
                  <a:lnTo>
                    <a:pt x="8705" y="2344"/>
                  </a:lnTo>
                  <a:lnTo>
                    <a:pt x="8621" y="2051"/>
                  </a:lnTo>
                  <a:lnTo>
                    <a:pt x="8580" y="1905"/>
                  </a:lnTo>
                  <a:lnTo>
                    <a:pt x="8621" y="1716"/>
                  </a:lnTo>
                  <a:lnTo>
                    <a:pt x="8705" y="1507"/>
                  </a:lnTo>
                  <a:lnTo>
                    <a:pt x="8705" y="1381"/>
                  </a:lnTo>
                  <a:lnTo>
                    <a:pt x="8663" y="1214"/>
                  </a:lnTo>
                  <a:lnTo>
                    <a:pt x="8705" y="984"/>
                  </a:lnTo>
                  <a:lnTo>
                    <a:pt x="8726" y="879"/>
                  </a:lnTo>
                  <a:lnTo>
                    <a:pt x="8684" y="733"/>
                  </a:lnTo>
                  <a:lnTo>
                    <a:pt x="8600" y="649"/>
                  </a:lnTo>
                  <a:lnTo>
                    <a:pt x="8496" y="628"/>
                  </a:lnTo>
                  <a:lnTo>
                    <a:pt x="8391" y="649"/>
                  </a:lnTo>
                  <a:lnTo>
                    <a:pt x="7994" y="586"/>
                  </a:lnTo>
                  <a:lnTo>
                    <a:pt x="7931" y="524"/>
                  </a:lnTo>
                  <a:lnTo>
                    <a:pt x="7764" y="524"/>
                  </a:lnTo>
                  <a:lnTo>
                    <a:pt x="7575" y="461"/>
                  </a:lnTo>
                  <a:lnTo>
                    <a:pt x="7533" y="377"/>
                  </a:lnTo>
                  <a:lnTo>
                    <a:pt x="7575" y="356"/>
                  </a:lnTo>
                  <a:lnTo>
                    <a:pt x="7554" y="314"/>
                  </a:lnTo>
                  <a:lnTo>
                    <a:pt x="7324" y="168"/>
                  </a:lnTo>
                  <a:lnTo>
                    <a:pt x="7199" y="168"/>
                  </a:lnTo>
                  <a:lnTo>
                    <a:pt x="7010" y="126"/>
                  </a:lnTo>
                  <a:lnTo>
                    <a:pt x="6948" y="105"/>
                  </a:lnTo>
                  <a:lnTo>
                    <a:pt x="6885" y="147"/>
                  </a:lnTo>
                  <a:lnTo>
                    <a:pt x="6780" y="63"/>
                  </a:lnTo>
                  <a:lnTo>
                    <a:pt x="6717" y="63"/>
                  </a:lnTo>
                  <a:lnTo>
                    <a:pt x="6529" y="168"/>
                  </a:lnTo>
                  <a:lnTo>
                    <a:pt x="6257" y="210"/>
                  </a:lnTo>
                  <a:lnTo>
                    <a:pt x="6006" y="314"/>
                  </a:lnTo>
                  <a:lnTo>
                    <a:pt x="5880" y="440"/>
                  </a:lnTo>
                  <a:lnTo>
                    <a:pt x="5839" y="586"/>
                  </a:lnTo>
                  <a:lnTo>
                    <a:pt x="5776" y="670"/>
                  </a:lnTo>
                  <a:lnTo>
                    <a:pt x="5755" y="963"/>
                  </a:lnTo>
                  <a:lnTo>
                    <a:pt x="5859" y="1109"/>
                  </a:lnTo>
                  <a:lnTo>
                    <a:pt x="5943" y="1361"/>
                  </a:lnTo>
                  <a:lnTo>
                    <a:pt x="5880" y="1486"/>
                  </a:lnTo>
                  <a:lnTo>
                    <a:pt x="5734" y="1633"/>
                  </a:lnTo>
                  <a:lnTo>
                    <a:pt x="5692" y="1695"/>
                  </a:lnTo>
                  <a:lnTo>
                    <a:pt x="5525" y="1842"/>
                  </a:lnTo>
                  <a:lnTo>
                    <a:pt x="5378" y="1905"/>
                  </a:lnTo>
                  <a:lnTo>
                    <a:pt x="5148" y="1800"/>
                  </a:lnTo>
                  <a:lnTo>
                    <a:pt x="4918" y="1612"/>
                  </a:lnTo>
                  <a:lnTo>
                    <a:pt x="4730" y="1486"/>
                  </a:lnTo>
                  <a:lnTo>
                    <a:pt x="4479" y="1319"/>
                  </a:lnTo>
                  <a:lnTo>
                    <a:pt x="4060" y="1172"/>
                  </a:lnTo>
                  <a:lnTo>
                    <a:pt x="3872" y="1151"/>
                  </a:lnTo>
                  <a:lnTo>
                    <a:pt x="3788" y="1172"/>
                  </a:lnTo>
                  <a:lnTo>
                    <a:pt x="3579" y="1172"/>
                  </a:lnTo>
                  <a:lnTo>
                    <a:pt x="3390" y="1068"/>
                  </a:lnTo>
                  <a:lnTo>
                    <a:pt x="3223" y="733"/>
                  </a:lnTo>
                  <a:lnTo>
                    <a:pt x="3223" y="545"/>
                  </a:lnTo>
                  <a:lnTo>
                    <a:pt x="3056" y="356"/>
                  </a:lnTo>
                  <a:lnTo>
                    <a:pt x="2700" y="314"/>
                  </a:lnTo>
                  <a:lnTo>
                    <a:pt x="2512" y="168"/>
                  </a:lnTo>
                  <a:lnTo>
                    <a:pt x="2198" y="168"/>
                  </a:lnTo>
                  <a:lnTo>
                    <a:pt x="2010" y="105"/>
                  </a:lnTo>
                  <a:lnTo>
                    <a:pt x="1591" y="168"/>
                  </a:lnTo>
                  <a:lnTo>
                    <a:pt x="1298" y="126"/>
                  </a:lnTo>
                  <a:lnTo>
                    <a:pt x="1194" y="21"/>
                  </a:lnTo>
                  <a:lnTo>
                    <a:pt x="106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70"/>
            <p:cNvSpPr/>
            <p:nvPr/>
          </p:nvSpPr>
          <p:spPr>
            <a:xfrm>
              <a:off x="3795917" y="2888589"/>
              <a:ext cx="27173" cy="50699"/>
            </a:xfrm>
            <a:custGeom>
              <a:avLst/>
              <a:gdLst/>
              <a:ahLst/>
              <a:cxnLst/>
              <a:rect l="l" t="t" r="r" b="b"/>
              <a:pathLst>
                <a:path w="2282" h="4458" extrusionOk="0">
                  <a:moveTo>
                    <a:pt x="1235" y="0"/>
                  </a:moveTo>
                  <a:lnTo>
                    <a:pt x="1110" y="21"/>
                  </a:lnTo>
                  <a:lnTo>
                    <a:pt x="1110" y="105"/>
                  </a:lnTo>
                  <a:lnTo>
                    <a:pt x="1026" y="21"/>
                  </a:lnTo>
                  <a:lnTo>
                    <a:pt x="859" y="42"/>
                  </a:lnTo>
                  <a:lnTo>
                    <a:pt x="650" y="147"/>
                  </a:lnTo>
                  <a:lnTo>
                    <a:pt x="524" y="272"/>
                  </a:lnTo>
                  <a:lnTo>
                    <a:pt x="503" y="356"/>
                  </a:lnTo>
                  <a:lnTo>
                    <a:pt x="524" y="440"/>
                  </a:lnTo>
                  <a:lnTo>
                    <a:pt x="503" y="586"/>
                  </a:lnTo>
                  <a:lnTo>
                    <a:pt x="503" y="775"/>
                  </a:lnTo>
                  <a:lnTo>
                    <a:pt x="399" y="1047"/>
                  </a:lnTo>
                  <a:lnTo>
                    <a:pt x="440" y="1193"/>
                  </a:lnTo>
                  <a:lnTo>
                    <a:pt x="503" y="1298"/>
                  </a:lnTo>
                  <a:lnTo>
                    <a:pt x="524" y="1319"/>
                  </a:lnTo>
                  <a:lnTo>
                    <a:pt x="482" y="1381"/>
                  </a:lnTo>
                  <a:lnTo>
                    <a:pt x="419" y="1465"/>
                  </a:lnTo>
                  <a:lnTo>
                    <a:pt x="503" y="1528"/>
                  </a:lnTo>
                  <a:lnTo>
                    <a:pt x="440" y="1591"/>
                  </a:lnTo>
                  <a:lnTo>
                    <a:pt x="419" y="1800"/>
                  </a:lnTo>
                  <a:lnTo>
                    <a:pt x="336" y="1842"/>
                  </a:lnTo>
                  <a:lnTo>
                    <a:pt x="294" y="1925"/>
                  </a:lnTo>
                  <a:lnTo>
                    <a:pt x="210" y="1946"/>
                  </a:lnTo>
                  <a:lnTo>
                    <a:pt x="85" y="2114"/>
                  </a:lnTo>
                  <a:lnTo>
                    <a:pt x="1" y="2365"/>
                  </a:lnTo>
                  <a:lnTo>
                    <a:pt x="64" y="2407"/>
                  </a:lnTo>
                  <a:lnTo>
                    <a:pt x="106" y="2553"/>
                  </a:lnTo>
                  <a:lnTo>
                    <a:pt x="85" y="2616"/>
                  </a:lnTo>
                  <a:lnTo>
                    <a:pt x="168" y="2741"/>
                  </a:lnTo>
                  <a:lnTo>
                    <a:pt x="210" y="2741"/>
                  </a:lnTo>
                  <a:lnTo>
                    <a:pt x="399" y="2888"/>
                  </a:lnTo>
                  <a:lnTo>
                    <a:pt x="419" y="3034"/>
                  </a:lnTo>
                  <a:lnTo>
                    <a:pt x="545" y="3076"/>
                  </a:lnTo>
                  <a:lnTo>
                    <a:pt x="608" y="3139"/>
                  </a:lnTo>
                  <a:lnTo>
                    <a:pt x="712" y="3160"/>
                  </a:lnTo>
                  <a:lnTo>
                    <a:pt x="838" y="3306"/>
                  </a:lnTo>
                  <a:lnTo>
                    <a:pt x="1215" y="4457"/>
                  </a:lnTo>
                  <a:lnTo>
                    <a:pt x="1277" y="4457"/>
                  </a:lnTo>
                  <a:lnTo>
                    <a:pt x="1319" y="4436"/>
                  </a:lnTo>
                  <a:lnTo>
                    <a:pt x="1424" y="4394"/>
                  </a:lnTo>
                  <a:lnTo>
                    <a:pt x="1466" y="4290"/>
                  </a:lnTo>
                  <a:lnTo>
                    <a:pt x="1487" y="4227"/>
                  </a:lnTo>
                  <a:lnTo>
                    <a:pt x="1487" y="4185"/>
                  </a:lnTo>
                  <a:lnTo>
                    <a:pt x="1528" y="4143"/>
                  </a:lnTo>
                  <a:lnTo>
                    <a:pt x="1528" y="4018"/>
                  </a:lnTo>
                  <a:lnTo>
                    <a:pt x="1466" y="3829"/>
                  </a:lnTo>
                  <a:lnTo>
                    <a:pt x="1487" y="3767"/>
                  </a:lnTo>
                  <a:lnTo>
                    <a:pt x="1487" y="3683"/>
                  </a:lnTo>
                  <a:lnTo>
                    <a:pt x="1570" y="3620"/>
                  </a:lnTo>
                  <a:lnTo>
                    <a:pt x="1696" y="3620"/>
                  </a:lnTo>
                  <a:lnTo>
                    <a:pt x="1800" y="3495"/>
                  </a:lnTo>
                  <a:lnTo>
                    <a:pt x="1800" y="3411"/>
                  </a:lnTo>
                  <a:lnTo>
                    <a:pt x="2156" y="3202"/>
                  </a:lnTo>
                  <a:lnTo>
                    <a:pt x="2282" y="3034"/>
                  </a:lnTo>
                  <a:lnTo>
                    <a:pt x="2219" y="2972"/>
                  </a:lnTo>
                  <a:lnTo>
                    <a:pt x="2177" y="2762"/>
                  </a:lnTo>
                  <a:lnTo>
                    <a:pt x="2198" y="2721"/>
                  </a:lnTo>
                  <a:lnTo>
                    <a:pt x="2156" y="2679"/>
                  </a:lnTo>
                  <a:lnTo>
                    <a:pt x="1968" y="2574"/>
                  </a:lnTo>
                  <a:lnTo>
                    <a:pt x="1947" y="2532"/>
                  </a:lnTo>
                  <a:lnTo>
                    <a:pt x="1947" y="2448"/>
                  </a:lnTo>
                  <a:lnTo>
                    <a:pt x="1863" y="2407"/>
                  </a:lnTo>
                  <a:lnTo>
                    <a:pt x="1842" y="2428"/>
                  </a:lnTo>
                  <a:lnTo>
                    <a:pt x="1842" y="2469"/>
                  </a:lnTo>
                  <a:lnTo>
                    <a:pt x="1779" y="2511"/>
                  </a:lnTo>
                  <a:lnTo>
                    <a:pt x="1696" y="2469"/>
                  </a:lnTo>
                  <a:lnTo>
                    <a:pt x="1675" y="2365"/>
                  </a:lnTo>
                  <a:lnTo>
                    <a:pt x="1591" y="2407"/>
                  </a:lnTo>
                  <a:lnTo>
                    <a:pt x="1424" y="2260"/>
                  </a:lnTo>
                  <a:lnTo>
                    <a:pt x="1340" y="2114"/>
                  </a:lnTo>
                  <a:lnTo>
                    <a:pt x="1382" y="1925"/>
                  </a:lnTo>
                  <a:lnTo>
                    <a:pt x="1675" y="1737"/>
                  </a:lnTo>
                  <a:lnTo>
                    <a:pt x="1842" y="1570"/>
                  </a:lnTo>
                  <a:lnTo>
                    <a:pt x="1884" y="1507"/>
                  </a:lnTo>
                  <a:lnTo>
                    <a:pt x="1842" y="1465"/>
                  </a:lnTo>
                  <a:lnTo>
                    <a:pt x="1884" y="1381"/>
                  </a:lnTo>
                  <a:lnTo>
                    <a:pt x="1863" y="1298"/>
                  </a:lnTo>
                  <a:lnTo>
                    <a:pt x="1842" y="1277"/>
                  </a:lnTo>
                  <a:lnTo>
                    <a:pt x="1842" y="1088"/>
                  </a:lnTo>
                  <a:lnTo>
                    <a:pt x="1654" y="1005"/>
                  </a:lnTo>
                  <a:lnTo>
                    <a:pt x="1528" y="837"/>
                  </a:lnTo>
                  <a:lnTo>
                    <a:pt x="1549" y="670"/>
                  </a:lnTo>
                  <a:lnTo>
                    <a:pt x="1675" y="586"/>
                  </a:lnTo>
                  <a:lnTo>
                    <a:pt x="1696" y="482"/>
                  </a:lnTo>
                  <a:lnTo>
                    <a:pt x="1800" y="314"/>
                  </a:lnTo>
                  <a:lnTo>
                    <a:pt x="1800" y="210"/>
                  </a:lnTo>
                  <a:lnTo>
                    <a:pt x="1759" y="147"/>
                  </a:lnTo>
                  <a:lnTo>
                    <a:pt x="1549" y="335"/>
                  </a:lnTo>
                  <a:lnTo>
                    <a:pt x="1487" y="419"/>
                  </a:lnTo>
                  <a:lnTo>
                    <a:pt x="1424" y="377"/>
                  </a:lnTo>
                  <a:lnTo>
                    <a:pt x="1340" y="168"/>
                  </a:lnTo>
                  <a:lnTo>
                    <a:pt x="1277" y="168"/>
                  </a:lnTo>
                  <a:lnTo>
                    <a:pt x="1277" y="63"/>
                  </a:lnTo>
                  <a:lnTo>
                    <a:pt x="123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70"/>
            <p:cNvSpPr/>
            <p:nvPr/>
          </p:nvSpPr>
          <p:spPr>
            <a:xfrm>
              <a:off x="3689035" y="2890250"/>
              <a:ext cx="138044" cy="127554"/>
            </a:xfrm>
            <a:custGeom>
              <a:avLst/>
              <a:gdLst/>
              <a:ahLst/>
              <a:cxnLst/>
              <a:rect l="l" t="t" r="r" b="b"/>
              <a:pathLst>
                <a:path w="11593" h="11216" extrusionOk="0">
                  <a:moveTo>
                    <a:pt x="8307" y="1"/>
                  </a:moveTo>
                  <a:lnTo>
                    <a:pt x="8161" y="22"/>
                  </a:lnTo>
                  <a:lnTo>
                    <a:pt x="8140" y="106"/>
                  </a:lnTo>
                  <a:lnTo>
                    <a:pt x="8035" y="126"/>
                  </a:lnTo>
                  <a:lnTo>
                    <a:pt x="7994" y="210"/>
                  </a:lnTo>
                  <a:lnTo>
                    <a:pt x="7910" y="189"/>
                  </a:lnTo>
                  <a:lnTo>
                    <a:pt x="7805" y="189"/>
                  </a:lnTo>
                  <a:lnTo>
                    <a:pt x="7701" y="294"/>
                  </a:lnTo>
                  <a:lnTo>
                    <a:pt x="7575" y="294"/>
                  </a:lnTo>
                  <a:lnTo>
                    <a:pt x="7491" y="168"/>
                  </a:lnTo>
                  <a:lnTo>
                    <a:pt x="7324" y="168"/>
                  </a:lnTo>
                  <a:lnTo>
                    <a:pt x="7261" y="126"/>
                  </a:lnTo>
                  <a:lnTo>
                    <a:pt x="7115" y="168"/>
                  </a:lnTo>
                  <a:lnTo>
                    <a:pt x="6989" y="126"/>
                  </a:lnTo>
                  <a:lnTo>
                    <a:pt x="6947" y="168"/>
                  </a:lnTo>
                  <a:lnTo>
                    <a:pt x="6843" y="106"/>
                  </a:lnTo>
                  <a:lnTo>
                    <a:pt x="6759" y="126"/>
                  </a:lnTo>
                  <a:lnTo>
                    <a:pt x="6696" y="273"/>
                  </a:lnTo>
                  <a:lnTo>
                    <a:pt x="6571" y="273"/>
                  </a:lnTo>
                  <a:lnTo>
                    <a:pt x="6466" y="210"/>
                  </a:lnTo>
                  <a:lnTo>
                    <a:pt x="6320" y="336"/>
                  </a:lnTo>
                  <a:lnTo>
                    <a:pt x="6236" y="336"/>
                  </a:lnTo>
                  <a:lnTo>
                    <a:pt x="6110" y="273"/>
                  </a:lnTo>
                  <a:lnTo>
                    <a:pt x="5964" y="315"/>
                  </a:lnTo>
                  <a:lnTo>
                    <a:pt x="5629" y="315"/>
                  </a:lnTo>
                  <a:lnTo>
                    <a:pt x="5336" y="524"/>
                  </a:lnTo>
                  <a:lnTo>
                    <a:pt x="5190" y="545"/>
                  </a:lnTo>
                  <a:lnTo>
                    <a:pt x="5106" y="545"/>
                  </a:lnTo>
                  <a:lnTo>
                    <a:pt x="4981" y="629"/>
                  </a:lnTo>
                  <a:lnTo>
                    <a:pt x="4960" y="712"/>
                  </a:lnTo>
                  <a:lnTo>
                    <a:pt x="4897" y="817"/>
                  </a:lnTo>
                  <a:lnTo>
                    <a:pt x="4813" y="817"/>
                  </a:lnTo>
                  <a:lnTo>
                    <a:pt x="4792" y="796"/>
                  </a:lnTo>
                  <a:lnTo>
                    <a:pt x="4709" y="796"/>
                  </a:lnTo>
                  <a:lnTo>
                    <a:pt x="4646" y="817"/>
                  </a:lnTo>
                  <a:lnTo>
                    <a:pt x="4604" y="859"/>
                  </a:lnTo>
                  <a:lnTo>
                    <a:pt x="4457" y="901"/>
                  </a:lnTo>
                  <a:lnTo>
                    <a:pt x="4332" y="942"/>
                  </a:lnTo>
                  <a:lnTo>
                    <a:pt x="4248" y="1026"/>
                  </a:lnTo>
                  <a:lnTo>
                    <a:pt x="4227" y="1068"/>
                  </a:lnTo>
                  <a:lnTo>
                    <a:pt x="4123" y="1214"/>
                  </a:lnTo>
                  <a:lnTo>
                    <a:pt x="3934" y="1256"/>
                  </a:lnTo>
                  <a:lnTo>
                    <a:pt x="3767" y="1256"/>
                  </a:lnTo>
                  <a:lnTo>
                    <a:pt x="3830" y="1340"/>
                  </a:lnTo>
                  <a:lnTo>
                    <a:pt x="3851" y="1382"/>
                  </a:lnTo>
                  <a:lnTo>
                    <a:pt x="3913" y="1486"/>
                  </a:lnTo>
                  <a:lnTo>
                    <a:pt x="3934" y="1591"/>
                  </a:lnTo>
                  <a:lnTo>
                    <a:pt x="3955" y="1633"/>
                  </a:lnTo>
                  <a:lnTo>
                    <a:pt x="3955" y="1800"/>
                  </a:lnTo>
                  <a:lnTo>
                    <a:pt x="3955" y="2051"/>
                  </a:lnTo>
                  <a:lnTo>
                    <a:pt x="3976" y="2114"/>
                  </a:lnTo>
                  <a:lnTo>
                    <a:pt x="4039" y="2575"/>
                  </a:lnTo>
                  <a:lnTo>
                    <a:pt x="4123" y="2721"/>
                  </a:lnTo>
                  <a:lnTo>
                    <a:pt x="4144" y="2847"/>
                  </a:lnTo>
                  <a:lnTo>
                    <a:pt x="4227" y="2847"/>
                  </a:lnTo>
                  <a:lnTo>
                    <a:pt x="4269" y="2909"/>
                  </a:lnTo>
                  <a:lnTo>
                    <a:pt x="4353" y="2930"/>
                  </a:lnTo>
                  <a:lnTo>
                    <a:pt x="4395" y="2951"/>
                  </a:lnTo>
                  <a:lnTo>
                    <a:pt x="4332" y="3119"/>
                  </a:lnTo>
                  <a:lnTo>
                    <a:pt x="4353" y="3160"/>
                  </a:lnTo>
                  <a:lnTo>
                    <a:pt x="4269" y="3265"/>
                  </a:lnTo>
                  <a:lnTo>
                    <a:pt x="3600" y="3265"/>
                  </a:lnTo>
                  <a:lnTo>
                    <a:pt x="3453" y="3307"/>
                  </a:lnTo>
                  <a:lnTo>
                    <a:pt x="3307" y="3516"/>
                  </a:lnTo>
                  <a:lnTo>
                    <a:pt x="3202" y="3621"/>
                  </a:lnTo>
                  <a:lnTo>
                    <a:pt x="3118" y="3746"/>
                  </a:lnTo>
                  <a:lnTo>
                    <a:pt x="3139" y="3935"/>
                  </a:lnTo>
                  <a:lnTo>
                    <a:pt x="3097" y="4060"/>
                  </a:lnTo>
                  <a:lnTo>
                    <a:pt x="2700" y="4311"/>
                  </a:lnTo>
                  <a:lnTo>
                    <a:pt x="2072" y="4688"/>
                  </a:lnTo>
                  <a:lnTo>
                    <a:pt x="1612" y="4939"/>
                  </a:lnTo>
                  <a:lnTo>
                    <a:pt x="1361" y="5002"/>
                  </a:lnTo>
                  <a:lnTo>
                    <a:pt x="1152" y="5002"/>
                  </a:lnTo>
                  <a:lnTo>
                    <a:pt x="1047" y="5043"/>
                  </a:lnTo>
                  <a:lnTo>
                    <a:pt x="880" y="5043"/>
                  </a:lnTo>
                  <a:lnTo>
                    <a:pt x="587" y="5106"/>
                  </a:lnTo>
                  <a:lnTo>
                    <a:pt x="398" y="5211"/>
                  </a:lnTo>
                  <a:lnTo>
                    <a:pt x="294" y="5357"/>
                  </a:lnTo>
                  <a:lnTo>
                    <a:pt x="43" y="5546"/>
                  </a:lnTo>
                  <a:lnTo>
                    <a:pt x="43" y="6048"/>
                  </a:lnTo>
                  <a:lnTo>
                    <a:pt x="1" y="6194"/>
                  </a:lnTo>
                  <a:lnTo>
                    <a:pt x="2093" y="7617"/>
                  </a:lnTo>
                  <a:lnTo>
                    <a:pt x="5901" y="10128"/>
                  </a:lnTo>
                  <a:lnTo>
                    <a:pt x="5943" y="10379"/>
                  </a:lnTo>
                  <a:lnTo>
                    <a:pt x="6069" y="10484"/>
                  </a:lnTo>
                  <a:lnTo>
                    <a:pt x="6278" y="10484"/>
                  </a:lnTo>
                  <a:lnTo>
                    <a:pt x="6445" y="10546"/>
                  </a:lnTo>
                  <a:lnTo>
                    <a:pt x="6550" y="10672"/>
                  </a:lnTo>
                  <a:lnTo>
                    <a:pt x="6696" y="10735"/>
                  </a:lnTo>
                  <a:lnTo>
                    <a:pt x="6801" y="10797"/>
                  </a:lnTo>
                  <a:lnTo>
                    <a:pt x="6801" y="10902"/>
                  </a:lnTo>
                  <a:lnTo>
                    <a:pt x="6738" y="11090"/>
                  </a:lnTo>
                  <a:lnTo>
                    <a:pt x="6780" y="11174"/>
                  </a:lnTo>
                  <a:lnTo>
                    <a:pt x="6906" y="11216"/>
                  </a:lnTo>
                  <a:lnTo>
                    <a:pt x="7178" y="11195"/>
                  </a:lnTo>
                  <a:lnTo>
                    <a:pt x="7408" y="11111"/>
                  </a:lnTo>
                  <a:lnTo>
                    <a:pt x="8266" y="10902"/>
                  </a:lnTo>
                  <a:lnTo>
                    <a:pt x="8998" y="10253"/>
                  </a:lnTo>
                  <a:lnTo>
                    <a:pt x="11592" y="8663"/>
                  </a:lnTo>
                  <a:lnTo>
                    <a:pt x="11509" y="8580"/>
                  </a:lnTo>
                  <a:lnTo>
                    <a:pt x="11446" y="8496"/>
                  </a:lnTo>
                  <a:lnTo>
                    <a:pt x="11383" y="8454"/>
                  </a:lnTo>
                  <a:lnTo>
                    <a:pt x="11279" y="8224"/>
                  </a:lnTo>
                  <a:lnTo>
                    <a:pt x="11195" y="8077"/>
                  </a:lnTo>
                  <a:lnTo>
                    <a:pt x="11090" y="8015"/>
                  </a:lnTo>
                  <a:lnTo>
                    <a:pt x="10651" y="8015"/>
                  </a:lnTo>
                  <a:lnTo>
                    <a:pt x="10567" y="7931"/>
                  </a:lnTo>
                  <a:lnTo>
                    <a:pt x="10546" y="7826"/>
                  </a:lnTo>
                  <a:lnTo>
                    <a:pt x="10504" y="7743"/>
                  </a:lnTo>
                  <a:lnTo>
                    <a:pt x="10463" y="7596"/>
                  </a:lnTo>
                  <a:lnTo>
                    <a:pt x="10504" y="7512"/>
                  </a:lnTo>
                  <a:lnTo>
                    <a:pt x="10463" y="7387"/>
                  </a:lnTo>
                  <a:lnTo>
                    <a:pt x="10421" y="7345"/>
                  </a:lnTo>
                  <a:lnTo>
                    <a:pt x="10316" y="7115"/>
                  </a:lnTo>
                  <a:lnTo>
                    <a:pt x="10191" y="6927"/>
                  </a:lnTo>
                  <a:lnTo>
                    <a:pt x="10107" y="6864"/>
                  </a:lnTo>
                  <a:lnTo>
                    <a:pt x="10149" y="6801"/>
                  </a:lnTo>
                  <a:lnTo>
                    <a:pt x="10191" y="6759"/>
                  </a:lnTo>
                  <a:lnTo>
                    <a:pt x="10316" y="6655"/>
                  </a:lnTo>
                  <a:lnTo>
                    <a:pt x="10358" y="6571"/>
                  </a:lnTo>
                  <a:lnTo>
                    <a:pt x="10337" y="6362"/>
                  </a:lnTo>
                  <a:lnTo>
                    <a:pt x="10295" y="6236"/>
                  </a:lnTo>
                  <a:lnTo>
                    <a:pt x="10316" y="6173"/>
                  </a:lnTo>
                  <a:lnTo>
                    <a:pt x="10358" y="5860"/>
                  </a:lnTo>
                  <a:lnTo>
                    <a:pt x="10295" y="5713"/>
                  </a:lnTo>
                  <a:lnTo>
                    <a:pt x="10295" y="5399"/>
                  </a:lnTo>
                  <a:lnTo>
                    <a:pt x="10295" y="5336"/>
                  </a:lnTo>
                  <a:lnTo>
                    <a:pt x="10253" y="5127"/>
                  </a:lnTo>
                  <a:lnTo>
                    <a:pt x="10253" y="4730"/>
                  </a:lnTo>
                  <a:lnTo>
                    <a:pt x="10191" y="4604"/>
                  </a:lnTo>
                  <a:lnTo>
                    <a:pt x="10128" y="4583"/>
                  </a:lnTo>
                  <a:lnTo>
                    <a:pt x="10128" y="4374"/>
                  </a:lnTo>
                  <a:lnTo>
                    <a:pt x="10191" y="4311"/>
                  </a:lnTo>
                  <a:lnTo>
                    <a:pt x="9814" y="3160"/>
                  </a:lnTo>
                  <a:lnTo>
                    <a:pt x="9688" y="3014"/>
                  </a:lnTo>
                  <a:lnTo>
                    <a:pt x="9584" y="2993"/>
                  </a:lnTo>
                  <a:lnTo>
                    <a:pt x="9521" y="2930"/>
                  </a:lnTo>
                  <a:lnTo>
                    <a:pt x="9395" y="2888"/>
                  </a:lnTo>
                  <a:lnTo>
                    <a:pt x="9375" y="2742"/>
                  </a:lnTo>
                  <a:lnTo>
                    <a:pt x="9186" y="2595"/>
                  </a:lnTo>
                  <a:lnTo>
                    <a:pt x="9144" y="2595"/>
                  </a:lnTo>
                  <a:lnTo>
                    <a:pt x="9061" y="2470"/>
                  </a:lnTo>
                  <a:lnTo>
                    <a:pt x="9082" y="2407"/>
                  </a:lnTo>
                  <a:lnTo>
                    <a:pt x="9040" y="2261"/>
                  </a:lnTo>
                  <a:lnTo>
                    <a:pt x="8977" y="2219"/>
                  </a:lnTo>
                  <a:lnTo>
                    <a:pt x="9061" y="1968"/>
                  </a:lnTo>
                  <a:lnTo>
                    <a:pt x="9186" y="1800"/>
                  </a:lnTo>
                  <a:lnTo>
                    <a:pt x="9270" y="1779"/>
                  </a:lnTo>
                  <a:lnTo>
                    <a:pt x="9312" y="1696"/>
                  </a:lnTo>
                  <a:lnTo>
                    <a:pt x="9395" y="1654"/>
                  </a:lnTo>
                  <a:lnTo>
                    <a:pt x="9416" y="1445"/>
                  </a:lnTo>
                  <a:lnTo>
                    <a:pt x="9479" y="1382"/>
                  </a:lnTo>
                  <a:lnTo>
                    <a:pt x="9395" y="1319"/>
                  </a:lnTo>
                  <a:lnTo>
                    <a:pt x="9458" y="1235"/>
                  </a:lnTo>
                  <a:lnTo>
                    <a:pt x="9500" y="1173"/>
                  </a:lnTo>
                  <a:lnTo>
                    <a:pt x="9479" y="1152"/>
                  </a:lnTo>
                  <a:lnTo>
                    <a:pt x="9416" y="1047"/>
                  </a:lnTo>
                  <a:lnTo>
                    <a:pt x="9375" y="901"/>
                  </a:lnTo>
                  <a:lnTo>
                    <a:pt x="9479" y="629"/>
                  </a:lnTo>
                  <a:lnTo>
                    <a:pt x="9479" y="440"/>
                  </a:lnTo>
                  <a:lnTo>
                    <a:pt x="9500" y="294"/>
                  </a:lnTo>
                  <a:lnTo>
                    <a:pt x="9479" y="210"/>
                  </a:lnTo>
                  <a:lnTo>
                    <a:pt x="9500" y="126"/>
                  </a:lnTo>
                  <a:lnTo>
                    <a:pt x="9479" y="106"/>
                  </a:lnTo>
                  <a:lnTo>
                    <a:pt x="9291" y="126"/>
                  </a:lnTo>
                  <a:lnTo>
                    <a:pt x="9207" y="106"/>
                  </a:lnTo>
                  <a:lnTo>
                    <a:pt x="8977" y="189"/>
                  </a:lnTo>
                  <a:lnTo>
                    <a:pt x="8851" y="85"/>
                  </a:lnTo>
                  <a:lnTo>
                    <a:pt x="8684" y="22"/>
                  </a:lnTo>
                  <a:lnTo>
                    <a:pt x="8684" y="85"/>
                  </a:lnTo>
                  <a:lnTo>
                    <a:pt x="8579" y="189"/>
                  </a:lnTo>
                  <a:lnTo>
                    <a:pt x="8370" y="168"/>
                  </a:lnTo>
                  <a:lnTo>
                    <a:pt x="8370" y="64"/>
                  </a:lnTo>
                  <a:lnTo>
                    <a:pt x="830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70"/>
            <p:cNvSpPr/>
            <p:nvPr/>
          </p:nvSpPr>
          <p:spPr>
            <a:xfrm>
              <a:off x="3661636" y="2898825"/>
              <a:ext cx="79733" cy="60206"/>
            </a:xfrm>
            <a:custGeom>
              <a:avLst/>
              <a:gdLst/>
              <a:ahLst/>
              <a:cxnLst/>
              <a:rect l="l" t="t" r="r" b="b"/>
              <a:pathLst>
                <a:path w="6696" h="5294" extrusionOk="0">
                  <a:moveTo>
                    <a:pt x="4269" y="0"/>
                  </a:moveTo>
                  <a:lnTo>
                    <a:pt x="4164" y="42"/>
                  </a:lnTo>
                  <a:lnTo>
                    <a:pt x="4122" y="84"/>
                  </a:lnTo>
                  <a:lnTo>
                    <a:pt x="4038" y="84"/>
                  </a:lnTo>
                  <a:lnTo>
                    <a:pt x="3913" y="188"/>
                  </a:lnTo>
                  <a:lnTo>
                    <a:pt x="3871" y="502"/>
                  </a:lnTo>
                  <a:lnTo>
                    <a:pt x="3766" y="691"/>
                  </a:lnTo>
                  <a:lnTo>
                    <a:pt x="3745" y="921"/>
                  </a:lnTo>
                  <a:lnTo>
                    <a:pt x="3662" y="1046"/>
                  </a:lnTo>
                  <a:lnTo>
                    <a:pt x="3411" y="1318"/>
                  </a:lnTo>
                  <a:lnTo>
                    <a:pt x="3327" y="1318"/>
                  </a:lnTo>
                  <a:lnTo>
                    <a:pt x="3222" y="1402"/>
                  </a:lnTo>
                  <a:lnTo>
                    <a:pt x="2992" y="1465"/>
                  </a:lnTo>
                  <a:lnTo>
                    <a:pt x="2825" y="1632"/>
                  </a:lnTo>
                  <a:lnTo>
                    <a:pt x="2783" y="1632"/>
                  </a:lnTo>
                  <a:lnTo>
                    <a:pt x="2553" y="1779"/>
                  </a:lnTo>
                  <a:lnTo>
                    <a:pt x="2406" y="1841"/>
                  </a:lnTo>
                  <a:lnTo>
                    <a:pt x="2344" y="1967"/>
                  </a:lnTo>
                  <a:lnTo>
                    <a:pt x="2072" y="2155"/>
                  </a:lnTo>
                  <a:lnTo>
                    <a:pt x="2155" y="2365"/>
                  </a:lnTo>
                  <a:lnTo>
                    <a:pt x="2155" y="2490"/>
                  </a:lnTo>
                  <a:lnTo>
                    <a:pt x="1925" y="2699"/>
                  </a:lnTo>
                  <a:lnTo>
                    <a:pt x="1758" y="3013"/>
                  </a:lnTo>
                  <a:lnTo>
                    <a:pt x="1758" y="3118"/>
                  </a:lnTo>
                  <a:lnTo>
                    <a:pt x="1862" y="3327"/>
                  </a:lnTo>
                  <a:lnTo>
                    <a:pt x="1779" y="3536"/>
                  </a:lnTo>
                  <a:lnTo>
                    <a:pt x="1841" y="3599"/>
                  </a:lnTo>
                  <a:lnTo>
                    <a:pt x="1883" y="3662"/>
                  </a:lnTo>
                  <a:lnTo>
                    <a:pt x="1862" y="3829"/>
                  </a:lnTo>
                  <a:lnTo>
                    <a:pt x="1507" y="4248"/>
                  </a:lnTo>
                  <a:lnTo>
                    <a:pt x="1444" y="4394"/>
                  </a:lnTo>
                  <a:lnTo>
                    <a:pt x="1297" y="4582"/>
                  </a:lnTo>
                  <a:lnTo>
                    <a:pt x="1109" y="4603"/>
                  </a:lnTo>
                  <a:lnTo>
                    <a:pt x="712" y="4959"/>
                  </a:lnTo>
                  <a:lnTo>
                    <a:pt x="147" y="5064"/>
                  </a:lnTo>
                  <a:lnTo>
                    <a:pt x="0" y="5273"/>
                  </a:lnTo>
                  <a:lnTo>
                    <a:pt x="2344" y="5294"/>
                  </a:lnTo>
                  <a:lnTo>
                    <a:pt x="2344" y="4792"/>
                  </a:lnTo>
                  <a:lnTo>
                    <a:pt x="2595" y="4603"/>
                  </a:lnTo>
                  <a:lnTo>
                    <a:pt x="2699" y="4457"/>
                  </a:lnTo>
                  <a:lnTo>
                    <a:pt x="2888" y="4352"/>
                  </a:lnTo>
                  <a:lnTo>
                    <a:pt x="3181" y="4289"/>
                  </a:lnTo>
                  <a:lnTo>
                    <a:pt x="3348" y="4289"/>
                  </a:lnTo>
                  <a:lnTo>
                    <a:pt x="3453" y="4248"/>
                  </a:lnTo>
                  <a:lnTo>
                    <a:pt x="3662" y="4248"/>
                  </a:lnTo>
                  <a:lnTo>
                    <a:pt x="3913" y="4185"/>
                  </a:lnTo>
                  <a:lnTo>
                    <a:pt x="4373" y="3934"/>
                  </a:lnTo>
                  <a:lnTo>
                    <a:pt x="5001" y="3557"/>
                  </a:lnTo>
                  <a:lnTo>
                    <a:pt x="5398" y="3306"/>
                  </a:lnTo>
                  <a:lnTo>
                    <a:pt x="5440" y="3181"/>
                  </a:lnTo>
                  <a:lnTo>
                    <a:pt x="5419" y="2992"/>
                  </a:lnTo>
                  <a:lnTo>
                    <a:pt x="5503" y="2867"/>
                  </a:lnTo>
                  <a:lnTo>
                    <a:pt x="5608" y="2762"/>
                  </a:lnTo>
                  <a:lnTo>
                    <a:pt x="5754" y="2553"/>
                  </a:lnTo>
                  <a:lnTo>
                    <a:pt x="5901" y="2511"/>
                  </a:lnTo>
                  <a:lnTo>
                    <a:pt x="6570" y="2511"/>
                  </a:lnTo>
                  <a:lnTo>
                    <a:pt x="6654" y="2406"/>
                  </a:lnTo>
                  <a:lnTo>
                    <a:pt x="6633" y="2365"/>
                  </a:lnTo>
                  <a:lnTo>
                    <a:pt x="6696" y="2197"/>
                  </a:lnTo>
                  <a:lnTo>
                    <a:pt x="6654" y="2176"/>
                  </a:lnTo>
                  <a:lnTo>
                    <a:pt x="6570" y="2155"/>
                  </a:lnTo>
                  <a:lnTo>
                    <a:pt x="6528" y="2093"/>
                  </a:lnTo>
                  <a:lnTo>
                    <a:pt x="6445" y="2093"/>
                  </a:lnTo>
                  <a:lnTo>
                    <a:pt x="6424" y="1967"/>
                  </a:lnTo>
                  <a:lnTo>
                    <a:pt x="6340" y="1821"/>
                  </a:lnTo>
                  <a:lnTo>
                    <a:pt x="6277" y="1360"/>
                  </a:lnTo>
                  <a:lnTo>
                    <a:pt x="6256" y="1297"/>
                  </a:lnTo>
                  <a:lnTo>
                    <a:pt x="6256" y="1046"/>
                  </a:lnTo>
                  <a:lnTo>
                    <a:pt x="6256" y="879"/>
                  </a:lnTo>
                  <a:lnTo>
                    <a:pt x="6235" y="837"/>
                  </a:lnTo>
                  <a:lnTo>
                    <a:pt x="6214" y="732"/>
                  </a:lnTo>
                  <a:lnTo>
                    <a:pt x="6152" y="628"/>
                  </a:lnTo>
                  <a:lnTo>
                    <a:pt x="6131" y="586"/>
                  </a:lnTo>
                  <a:lnTo>
                    <a:pt x="6068" y="502"/>
                  </a:lnTo>
                  <a:lnTo>
                    <a:pt x="6005" y="523"/>
                  </a:lnTo>
                  <a:lnTo>
                    <a:pt x="5691" y="502"/>
                  </a:lnTo>
                  <a:lnTo>
                    <a:pt x="5608" y="419"/>
                  </a:lnTo>
                  <a:lnTo>
                    <a:pt x="5587" y="314"/>
                  </a:lnTo>
                  <a:lnTo>
                    <a:pt x="5524" y="293"/>
                  </a:lnTo>
                  <a:lnTo>
                    <a:pt x="5419" y="398"/>
                  </a:lnTo>
                  <a:lnTo>
                    <a:pt x="5231" y="460"/>
                  </a:lnTo>
                  <a:lnTo>
                    <a:pt x="5064" y="398"/>
                  </a:lnTo>
                  <a:lnTo>
                    <a:pt x="4959" y="398"/>
                  </a:lnTo>
                  <a:lnTo>
                    <a:pt x="4854" y="460"/>
                  </a:lnTo>
                  <a:lnTo>
                    <a:pt x="4666" y="481"/>
                  </a:lnTo>
                  <a:lnTo>
                    <a:pt x="4541" y="460"/>
                  </a:lnTo>
                  <a:lnTo>
                    <a:pt x="4373" y="293"/>
                  </a:lnTo>
                  <a:lnTo>
                    <a:pt x="4331" y="251"/>
                  </a:lnTo>
                  <a:lnTo>
                    <a:pt x="4290" y="147"/>
                  </a:lnTo>
                  <a:lnTo>
                    <a:pt x="4290" y="84"/>
                  </a:lnTo>
                  <a:lnTo>
                    <a:pt x="4290" y="42"/>
                  </a:lnTo>
                  <a:lnTo>
                    <a:pt x="426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70"/>
            <p:cNvSpPr/>
            <p:nvPr/>
          </p:nvSpPr>
          <p:spPr>
            <a:xfrm>
              <a:off x="3632974" y="2958780"/>
              <a:ext cx="56573" cy="43318"/>
            </a:xfrm>
            <a:custGeom>
              <a:avLst/>
              <a:gdLst/>
              <a:ahLst/>
              <a:cxnLst/>
              <a:rect l="l" t="t" r="r" b="b"/>
              <a:pathLst>
                <a:path w="4751" h="3809" extrusionOk="0">
                  <a:moveTo>
                    <a:pt x="2407" y="1"/>
                  </a:moveTo>
                  <a:lnTo>
                    <a:pt x="2177" y="315"/>
                  </a:lnTo>
                  <a:lnTo>
                    <a:pt x="2177" y="524"/>
                  </a:lnTo>
                  <a:lnTo>
                    <a:pt x="2072" y="545"/>
                  </a:lnTo>
                  <a:lnTo>
                    <a:pt x="1675" y="754"/>
                  </a:lnTo>
                  <a:lnTo>
                    <a:pt x="1633" y="859"/>
                  </a:lnTo>
                  <a:lnTo>
                    <a:pt x="1466" y="942"/>
                  </a:lnTo>
                  <a:lnTo>
                    <a:pt x="1528" y="1089"/>
                  </a:lnTo>
                  <a:lnTo>
                    <a:pt x="1194" y="1612"/>
                  </a:lnTo>
                  <a:lnTo>
                    <a:pt x="1152" y="1779"/>
                  </a:lnTo>
                  <a:lnTo>
                    <a:pt x="901" y="2030"/>
                  </a:lnTo>
                  <a:lnTo>
                    <a:pt x="796" y="2093"/>
                  </a:lnTo>
                  <a:lnTo>
                    <a:pt x="671" y="2365"/>
                  </a:lnTo>
                  <a:lnTo>
                    <a:pt x="671" y="2470"/>
                  </a:lnTo>
                  <a:lnTo>
                    <a:pt x="461" y="2763"/>
                  </a:lnTo>
                  <a:lnTo>
                    <a:pt x="419" y="2847"/>
                  </a:lnTo>
                  <a:lnTo>
                    <a:pt x="503" y="2888"/>
                  </a:lnTo>
                  <a:lnTo>
                    <a:pt x="398" y="2930"/>
                  </a:lnTo>
                  <a:lnTo>
                    <a:pt x="210" y="3265"/>
                  </a:lnTo>
                  <a:lnTo>
                    <a:pt x="147" y="3286"/>
                  </a:lnTo>
                  <a:lnTo>
                    <a:pt x="64" y="3370"/>
                  </a:lnTo>
                  <a:lnTo>
                    <a:pt x="85" y="3495"/>
                  </a:lnTo>
                  <a:lnTo>
                    <a:pt x="1" y="3621"/>
                  </a:lnTo>
                  <a:lnTo>
                    <a:pt x="43" y="3809"/>
                  </a:lnTo>
                  <a:lnTo>
                    <a:pt x="2344" y="3809"/>
                  </a:lnTo>
                  <a:lnTo>
                    <a:pt x="2303" y="2742"/>
                  </a:lnTo>
                  <a:lnTo>
                    <a:pt x="2386" y="2575"/>
                  </a:lnTo>
                  <a:lnTo>
                    <a:pt x="2512" y="2512"/>
                  </a:lnTo>
                  <a:lnTo>
                    <a:pt x="2658" y="2470"/>
                  </a:lnTo>
                  <a:lnTo>
                    <a:pt x="2867" y="2470"/>
                  </a:lnTo>
                  <a:lnTo>
                    <a:pt x="2888" y="963"/>
                  </a:lnTo>
                  <a:lnTo>
                    <a:pt x="4709" y="984"/>
                  </a:lnTo>
                  <a:lnTo>
                    <a:pt x="4709" y="168"/>
                  </a:lnTo>
                  <a:lnTo>
                    <a:pt x="4751" y="22"/>
                  </a:lnTo>
                  <a:lnTo>
                    <a:pt x="240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70"/>
            <p:cNvSpPr/>
            <p:nvPr/>
          </p:nvSpPr>
          <p:spPr>
            <a:xfrm>
              <a:off x="3632736" y="2960691"/>
              <a:ext cx="81233" cy="85430"/>
            </a:xfrm>
            <a:custGeom>
              <a:avLst/>
              <a:gdLst/>
              <a:ahLst/>
              <a:cxnLst/>
              <a:rect l="l" t="t" r="r" b="b"/>
              <a:pathLst>
                <a:path w="6822" h="7512" extrusionOk="0">
                  <a:moveTo>
                    <a:pt x="4729" y="0"/>
                  </a:moveTo>
                  <a:lnTo>
                    <a:pt x="4729" y="816"/>
                  </a:lnTo>
                  <a:lnTo>
                    <a:pt x="2908" y="795"/>
                  </a:lnTo>
                  <a:lnTo>
                    <a:pt x="2887" y="2302"/>
                  </a:lnTo>
                  <a:lnTo>
                    <a:pt x="2678" y="2302"/>
                  </a:lnTo>
                  <a:lnTo>
                    <a:pt x="2532" y="2344"/>
                  </a:lnTo>
                  <a:lnTo>
                    <a:pt x="2406" y="2407"/>
                  </a:lnTo>
                  <a:lnTo>
                    <a:pt x="2323" y="2574"/>
                  </a:lnTo>
                  <a:lnTo>
                    <a:pt x="2364" y="3641"/>
                  </a:lnTo>
                  <a:lnTo>
                    <a:pt x="63" y="3641"/>
                  </a:lnTo>
                  <a:lnTo>
                    <a:pt x="63" y="3662"/>
                  </a:lnTo>
                  <a:lnTo>
                    <a:pt x="0" y="3808"/>
                  </a:lnTo>
                  <a:lnTo>
                    <a:pt x="0" y="4039"/>
                  </a:lnTo>
                  <a:lnTo>
                    <a:pt x="126" y="3871"/>
                  </a:lnTo>
                  <a:lnTo>
                    <a:pt x="188" y="4018"/>
                  </a:lnTo>
                  <a:lnTo>
                    <a:pt x="209" y="4039"/>
                  </a:lnTo>
                  <a:lnTo>
                    <a:pt x="293" y="3976"/>
                  </a:lnTo>
                  <a:lnTo>
                    <a:pt x="439" y="4248"/>
                  </a:lnTo>
                  <a:lnTo>
                    <a:pt x="398" y="4331"/>
                  </a:lnTo>
                  <a:lnTo>
                    <a:pt x="418" y="4436"/>
                  </a:lnTo>
                  <a:lnTo>
                    <a:pt x="398" y="4645"/>
                  </a:lnTo>
                  <a:lnTo>
                    <a:pt x="314" y="4645"/>
                  </a:lnTo>
                  <a:lnTo>
                    <a:pt x="230" y="4687"/>
                  </a:lnTo>
                  <a:lnTo>
                    <a:pt x="418" y="4917"/>
                  </a:lnTo>
                  <a:lnTo>
                    <a:pt x="523" y="5524"/>
                  </a:lnTo>
                  <a:lnTo>
                    <a:pt x="481" y="5943"/>
                  </a:lnTo>
                  <a:lnTo>
                    <a:pt x="335" y="6131"/>
                  </a:lnTo>
                  <a:lnTo>
                    <a:pt x="272" y="6487"/>
                  </a:lnTo>
                  <a:lnTo>
                    <a:pt x="209" y="6738"/>
                  </a:lnTo>
                  <a:lnTo>
                    <a:pt x="314" y="6654"/>
                  </a:lnTo>
                  <a:lnTo>
                    <a:pt x="398" y="6654"/>
                  </a:lnTo>
                  <a:lnTo>
                    <a:pt x="523" y="6549"/>
                  </a:lnTo>
                  <a:lnTo>
                    <a:pt x="837" y="6487"/>
                  </a:lnTo>
                  <a:lnTo>
                    <a:pt x="1130" y="6382"/>
                  </a:lnTo>
                  <a:lnTo>
                    <a:pt x="1235" y="6382"/>
                  </a:lnTo>
                  <a:lnTo>
                    <a:pt x="1486" y="6466"/>
                  </a:lnTo>
                  <a:lnTo>
                    <a:pt x="1653" y="6487"/>
                  </a:lnTo>
                  <a:lnTo>
                    <a:pt x="1779" y="6654"/>
                  </a:lnTo>
                  <a:lnTo>
                    <a:pt x="1779" y="6738"/>
                  </a:lnTo>
                  <a:lnTo>
                    <a:pt x="1862" y="6759"/>
                  </a:lnTo>
                  <a:lnTo>
                    <a:pt x="1946" y="6696"/>
                  </a:lnTo>
                  <a:lnTo>
                    <a:pt x="1988" y="6738"/>
                  </a:lnTo>
                  <a:lnTo>
                    <a:pt x="2071" y="6738"/>
                  </a:lnTo>
                  <a:lnTo>
                    <a:pt x="2113" y="6780"/>
                  </a:lnTo>
                  <a:lnTo>
                    <a:pt x="2155" y="6905"/>
                  </a:lnTo>
                  <a:lnTo>
                    <a:pt x="2281" y="7010"/>
                  </a:lnTo>
                  <a:lnTo>
                    <a:pt x="2281" y="7156"/>
                  </a:lnTo>
                  <a:lnTo>
                    <a:pt x="2406" y="7177"/>
                  </a:lnTo>
                  <a:lnTo>
                    <a:pt x="2427" y="7303"/>
                  </a:lnTo>
                  <a:lnTo>
                    <a:pt x="2532" y="7324"/>
                  </a:lnTo>
                  <a:lnTo>
                    <a:pt x="2699" y="7428"/>
                  </a:lnTo>
                  <a:lnTo>
                    <a:pt x="2720" y="7512"/>
                  </a:lnTo>
                  <a:lnTo>
                    <a:pt x="2846" y="7407"/>
                  </a:lnTo>
                  <a:lnTo>
                    <a:pt x="3034" y="7407"/>
                  </a:lnTo>
                  <a:lnTo>
                    <a:pt x="3097" y="7261"/>
                  </a:lnTo>
                  <a:lnTo>
                    <a:pt x="3097" y="7177"/>
                  </a:lnTo>
                  <a:lnTo>
                    <a:pt x="3097" y="6947"/>
                  </a:lnTo>
                  <a:lnTo>
                    <a:pt x="3264" y="6884"/>
                  </a:lnTo>
                  <a:lnTo>
                    <a:pt x="3411" y="6884"/>
                  </a:lnTo>
                  <a:lnTo>
                    <a:pt x="3431" y="7052"/>
                  </a:lnTo>
                  <a:lnTo>
                    <a:pt x="3515" y="7219"/>
                  </a:lnTo>
                  <a:lnTo>
                    <a:pt x="3578" y="7282"/>
                  </a:lnTo>
                  <a:lnTo>
                    <a:pt x="3724" y="6989"/>
                  </a:lnTo>
                  <a:lnTo>
                    <a:pt x="3996" y="6863"/>
                  </a:lnTo>
                  <a:lnTo>
                    <a:pt x="4143" y="6905"/>
                  </a:lnTo>
                  <a:lnTo>
                    <a:pt x="4164" y="7093"/>
                  </a:lnTo>
                  <a:lnTo>
                    <a:pt x="4206" y="7156"/>
                  </a:lnTo>
                  <a:lnTo>
                    <a:pt x="4310" y="7052"/>
                  </a:lnTo>
                  <a:lnTo>
                    <a:pt x="4394" y="7052"/>
                  </a:lnTo>
                  <a:lnTo>
                    <a:pt x="4457" y="7114"/>
                  </a:lnTo>
                  <a:lnTo>
                    <a:pt x="4520" y="7156"/>
                  </a:lnTo>
                  <a:lnTo>
                    <a:pt x="6570" y="7156"/>
                  </a:lnTo>
                  <a:lnTo>
                    <a:pt x="6758" y="6633"/>
                  </a:lnTo>
                  <a:lnTo>
                    <a:pt x="6570" y="6528"/>
                  </a:lnTo>
                  <a:lnTo>
                    <a:pt x="6131" y="1423"/>
                  </a:lnTo>
                  <a:lnTo>
                    <a:pt x="6821" y="1423"/>
                  </a:lnTo>
                  <a:lnTo>
                    <a:pt x="472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70"/>
            <p:cNvSpPr/>
            <p:nvPr/>
          </p:nvSpPr>
          <p:spPr>
            <a:xfrm>
              <a:off x="3665125" y="2976874"/>
              <a:ext cx="112121" cy="99236"/>
            </a:xfrm>
            <a:custGeom>
              <a:avLst/>
              <a:gdLst/>
              <a:ahLst/>
              <a:cxnLst/>
              <a:rect l="l" t="t" r="r" b="b"/>
              <a:pathLst>
                <a:path w="9416" h="8726" extrusionOk="0">
                  <a:moveTo>
                    <a:pt x="3411" y="0"/>
                  </a:moveTo>
                  <a:lnTo>
                    <a:pt x="3850" y="5105"/>
                  </a:lnTo>
                  <a:lnTo>
                    <a:pt x="4038" y="5210"/>
                  </a:lnTo>
                  <a:lnTo>
                    <a:pt x="3850" y="5733"/>
                  </a:lnTo>
                  <a:lnTo>
                    <a:pt x="1800" y="5733"/>
                  </a:lnTo>
                  <a:lnTo>
                    <a:pt x="1737" y="5691"/>
                  </a:lnTo>
                  <a:lnTo>
                    <a:pt x="1674" y="5629"/>
                  </a:lnTo>
                  <a:lnTo>
                    <a:pt x="1590" y="5629"/>
                  </a:lnTo>
                  <a:lnTo>
                    <a:pt x="1486" y="5733"/>
                  </a:lnTo>
                  <a:lnTo>
                    <a:pt x="1444" y="5670"/>
                  </a:lnTo>
                  <a:lnTo>
                    <a:pt x="1423" y="5482"/>
                  </a:lnTo>
                  <a:lnTo>
                    <a:pt x="1276" y="5440"/>
                  </a:lnTo>
                  <a:lnTo>
                    <a:pt x="1004" y="5566"/>
                  </a:lnTo>
                  <a:lnTo>
                    <a:pt x="858" y="5859"/>
                  </a:lnTo>
                  <a:lnTo>
                    <a:pt x="795" y="5796"/>
                  </a:lnTo>
                  <a:lnTo>
                    <a:pt x="711" y="5629"/>
                  </a:lnTo>
                  <a:lnTo>
                    <a:pt x="691" y="5461"/>
                  </a:lnTo>
                  <a:lnTo>
                    <a:pt x="544" y="5461"/>
                  </a:lnTo>
                  <a:lnTo>
                    <a:pt x="377" y="5524"/>
                  </a:lnTo>
                  <a:lnTo>
                    <a:pt x="377" y="5754"/>
                  </a:lnTo>
                  <a:lnTo>
                    <a:pt x="377" y="5838"/>
                  </a:lnTo>
                  <a:lnTo>
                    <a:pt x="314" y="5984"/>
                  </a:lnTo>
                  <a:lnTo>
                    <a:pt x="126" y="5984"/>
                  </a:lnTo>
                  <a:lnTo>
                    <a:pt x="0" y="6089"/>
                  </a:lnTo>
                  <a:lnTo>
                    <a:pt x="84" y="6173"/>
                  </a:lnTo>
                  <a:lnTo>
                    <a:pt x="84" y="6277"/>
                  </a:lnTo>
                  <a:lnTo>
                    <a:pt x="105" y="6361"/>
                  </a:lnTo>
                  <a:lnTo>
                    <a:pt x="63" y="6591"/>
                  </a:lnTo>
                  <a:lnTo>
                    <a:pt x="84" y="6675"/>
                  </a:lnTo>
                  <a:lnTo>
                    <a:pt x="209" y="6800"/>
                  </a:lnTo>
                  <a:lnTo>
                    <a:pt x="272" y="6926"/>
                  </a:lnTo>
                  <a:lnTo>
                    <a:pt x="335" y="7010"/>
                  </a:lnTo>
                  <a:lnTo>
                    <a:pt x="398" y="6989"/>
                  </a:lnTo>
                  <a:lnTo>
                    <a:pt x="481" y="7030"/>
                  </a:lnTo>
                  <a:lnTo>
                    <a:pt x="502" y="7114"/>
                  </a:lnTo>
                  <a:lnTo>
                    <a:pt x="586" y="7219"/>
                  </a:lnTo>
                  <a:lnTo>
                    <a:pt x="586" y="7261"/>
                  </a:lnTo>
                  <a:lnTo>
                    <a:pt x="523" y="7344"/>
                  </a:lnTo>
                  <a:lnTo>
                    <a:pt x="544" y="7428"/>
                  </a:lnTo>
                  <a:lnTo>
                    <a:pt x="691" y="7512"/>
                  </a:lnTo>
                  <a:lnTo>
                    <a:pt x="691" y="7616"/>
                  </a:lnTo>
                  <a:lnTo>
                    <a:pt x="649" y="7679"/>
                  </a:lnTo>
                  <a:lnTo>
                    <a:pt x="732" y="7721"/>
                  </a:lnTo>
                  <a:lnTo>
                    <a:pt x="837" y="7658"/>
                  </a:lnTo>
                  <a:lnTo>
                    <a:pt x="921" y="7679"/>
                  </a:lnTo>
                  <a:lnTo>
                    <a:pt x="1046" y="7784"/>
                  </a:lnTo>
                  <a:lnTo>
                    <a:pt x="1214" y="7784"/>
                  </a:lnTo>
                  <a:lnTo>
                    <a:pt x="1318" y="7721"/>
                  </a:lnTo>
                  <a:lnTo>
                    <a:pt x="1381" y="7679"/>
                  </a:lnTo>
                  <a:lnTo>
                    <a:pt x="1486" y="7533"/>
                  </a:lnTo>
                  <a:lnTo>
                    <a:pt x="1632" y="7533"/>
                  </a:lnTo>
                  <a:lnTo>
                    <a:pt x="1779" y="7616"/>
                  </a:lnTo>
                  <a:lnTo>
                    <a:pt x="1800" y="7554"/>
                  </a:lnTo>
                  <a:lnTo>
                    <a:pt x="1904" y="7533"/>
                  </a:lnTo>
                  <a:lnTo>
                    <a:pt x="1946" y="7574"/>
                  </a:lnTo>
                  <a:lnTo>
                    <a:pt x="2072" y="7679"/>
                  </a:lnTo>
                  <a:lnTo>
                    <a:pt x="2113" y="7826"/>
                  </a:lnTo>
                  <a:lnTo>
                    <a:pt x="2092" y="7972"/>
                  </a:lnTo>
                  <a:lnTo>
                    <a:pt x="2155" y="8035"/>
                  </a:lnTo>
                  <a:lnTo>
                    <a:pt x="2281" y="8056"/>
                  </a:lnTo>
                  <a:lnTo>
                    <a:pt x="2281" y="8098"/>
                  </a:lnTo>
                  <a:lnTo>
                    <a:pt x="2176" y="8265"/>
                  </a:lnTo>
                  <a:lnTo>
                    <a:pt x="2113" y="8411"/>
                  </a:lnTo>
                  <a:lnTo>
                    <a:pt x="2113" y="8411"/>
                  </a:lnTo>
                  <a:lnTo>
                    <a:pt x="2218" y="8390"/>
                  </a:lnTo>
                  <a:lnTo>
                    <a:pt x="2281" y="8307"/>
                  </a:lnTo>
                  <a:lnTo>
                    <a:pt x="2364" y="8307"/>
                  </a:lnTo>
                  <a:lnTo>
                    <a:pt x="2364" y="8411"/>
                  </a:lnTo>
                  <a:lnTo>
                    <a:pt x="2385" y="8495"/>
                  </a:lnTo>
                  <a:lnTo>
                    <a:pt x="2385" y="8558"/>
                  </a:lnTo>
                  <a:lnTo>
                    <a:pt x="2532" y="8579"/>
                  </a:lnTo>
                  <a:lnTo>
                    <a:pt x="2595" y="8621"/>
                  </a:lnTo>
                  <a:lnTo>
                    <a:pt x="2595" y="8704"/>
                  </a:lnTo>
                  <a:lnTo>
                    <a:pt x="2783" y="8600"/>
                  </a:lnTo>
                  <a:lnTo>
                    <a:pt x="2846" y="8600"/>
                  </a:lnTo>
                  <a:lnTo>
                    <a:pt x="2992" y="8683"/>
                  </a:lnTo>
                  <a:lnTo>
                    <a:pt x="3222" y="8683"/>
                  </a:lnTo>
                  <a:lnTo>
                    <a:pt x="3264" y="8662"/>
                  </a:lnTo>
                  <a:lnTo>
                    <a:pt x="3264" y="8600"/>
                  </a:lnTo>
                  <a:lnTo>
                    <a:pt x="3452" y="8558"/>
                  </a:lnTo>
                  <a:lnTo>
                    <a:pt x="3620" y="8579"/>
                  </a:lnTo>
                  <a:lnTo>
                    <a:pt x="3578" y="8621"/>
                  </a:lnTo>
                  <a:lnTo>
                    <a:pt x="3620" y="8683"/>
                  </a:lnTo>
                  <a:lnTo>
                    <a:pt x="3787" y="8725"/>
                  </a:lnTo>
                  <a:lnTo>
                    <a:pt x="3892" y="8579"/>
                  </a:lnTo>
                  <a:lnTo>
                    <a:pt x="3976" y="8516"/>
                  </a:lnTo>
                  <a:lnTo>
                    <a:pt x="3997" y="8390"/>
                  </a:lnTo>
                  <a:lnTo>
                    <a:pt x="3976" y="8307"/>
                  </a:lnTo>
                  <a:lnTo>
                    <a:pt x="3976" y="8181"/>
                  </a:lnTo>
                  <a:lnTo>
                    <a:pt x="4080" y="8160"/>
                  </a:lnTo>
                  <a:lnTo>
                    <a:pt x="4059" y="7993"/>
                  </a:lnTo>
                  <a:lnTo>
                    <a:pt x="4038" y="7888"/>
                  </a:lnTo>
                  <a:lnTo>
                    <a:pt x="4143" y="7826"/>
                  </a:lnTo>
                  <a:lnTo>
                    <a:pt x="4269" y="7679"/>
                  </a:lnTo>
                  <a:lnTo>
                    <a:pt x="4457" y="7407"/>
                  </a:lnTo>
                  <a:lnTo>
                    <a:pt x="4561" y="7219"/>
                  </a:lnTo>
                  <a:lnTo>
                    <a:pt x="4582" y="7135"/>
                  </a:lnTo>
                  <a:lnTo>
                    <a:pt x="4708" y="6926"/>
                  </a:lnTo>
                  <a:lnTo>
                    <a:pt x="4792" y="6905"/>
                  </a:lnTo>
                  <a:lnTo>
                    <a:pt x="4813" y="6821"/>
                  </a:lnTo>
                  <a:lnTo>
                    <a:pt x="4980" y="6800"/>
                  </a:lnTo>
                  <a:lnTo>
                    <a:pt x="5043" y="6821"/>
                  </a:lnTo>
                  <a:lnTo>
                    <a:pt x="5336" y="6738"/>
                  </a:lnTo>
                  <a:lnTo>
                    <a:pt x="5398" y="6612"/>
                  </a:lnTo>
                  <a:lnTo>
                    <a:pt x="5712" y="6403"/>
                  </a:lnTo>
                  <a:lnTo>
                    <a:pt x="6152" y="6173"/>
                  </a:lnTo>
                  <a:lnTo>
                    <a:pt x="6277" y="6047"/>
                  </a:lnTo>
                  <a:lnTo>
                    <a:pt x="6465" y="5942"/>
                  </a:lnTo>
                  <a:lnTo>
                    <a:pt x="6758" y="5901"/>
                  </a:lnTo>
                  <a:lnTo>
                    <a:pt x="6884" y="5880"/>
                  </a:lnTo>
                  <a:lnTo>
                    <a:pt x="7072" y="5942"/>
                  </a:lnTo>
                  <a:lnTo>
                    <a:pt x="7177" y="5942"/>
                  </a:lnTo>
                  <a:lnTo>
                    <a:pt x="7198" y="5984"/>
                  </a:lnTo>
                  <a:lnTo>
                    <a:pt x="7219" y="5963"/>
                  </a:lnTo>
                  <a:lnTo>
                    <a:pt x="7344" y="5984"/>
                  </a:lnTo>
                  <a:lnTo>
                    <a:pt x="7742" y="5963"/>
                  </a:lnTo>
                  <a:lnTo>
                    <a:pt x="7867" y="5963"/>
                  </a:lnTo>
                  <a:lnTo>
                    <a:pt x="8035" y="5880"/>
                  </a:lnTo>
                  <a:lnTo>
                    <a:pt x="8390" y="5880"/>
                  </a:lnTo>
                  <a:lnTo>
                    <a:pt x="8558" y="5775"/>
                  </a:lnTo>
                  <a:lnTo>
                    <a:pt x="8746" y="5775"/>
                  </a:lnTo>
                  <a:lnTo>
                    <a:pt x="8893" y="5670"/>
                  </a:lnTo>
                  <a:lnTo>
                    <a:pt x="9186" y="5524"/>
                  </a:lnTo>
                  <a:lnTo>
                    <a:pt x="9227" y="5377"/>
                  </a:lnTo>
                  <a:lnTo>
                    <a:pt x="9269" y="5210"/>
                  </a:lnTo>
                  <a:lnTo>
                    <a:pt x="9332" y="5126"/>
                  </a:lnTo>
                  <a:lnTo>
                    <a:pt x="9395" y="4624"/>
                  </a:lnTo>
                  <a:lnTo>
                    <a:pt x="9416" y="3494"/>
                  </a:lnTo>
                  <a:lnTo>
                    <a:pt x="9186" y="3578"/>
                  </a:lnTo>
                  <a:lnTo>
                    <a:pt x="8914" y="3599"/>
                  </a:lnTo>
                  <a:lnTo>
                    <a:pt x="8788" y="3557"/>
                  </a:lnTo>
                  <a:lnTo>
                    <a:pt x="8746" y="3473"/>
                  </a:lnTo>
                  <a:lnTo>
                    <a:pt x="8809" y="3285"/>
                  </a:lnTo>
                  <a:lnTo>
                    <a:pt x="8809" y="3180"/>
                  </a:lnTo>
                  <a:lnTo>
                    <a:pt x="8704" y="3118"/>
                  </a:lnTo>
                  <a:lnTo>
                    <a:pt x="8558" y="3055"/>
                  </a:lnTo>
                  <a:lnTo>
                    <a:pt x="8453" y="2929"/>
                  </a:lnTo>
                  <a:lnTo>
                    <a:pt x="8286" y="2867"/>
                  </a:lnTo>
                  <a:lnTo>
                    <a:pt x="8077" y="2867"/>
                  </a:lnTo>
                  <a:lnTo>
                    <a:pt x="7951" y="2762"/>
                  </a:lnTo>
                  <a:lnTo>
                    <a:pt x="7909" y="2511"/>
                  </a:lnTo>
                  <a:lnTo>
                    <a:pt x="41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70"/>
            <p:cNvSpPr/>
            <p:nvPr/>
          </p:nvSpPr>
          <p:spPr>
            <a:xfrm>
              <a:off x="3712457" y="3043733"/>
              <a:ext cx="51833" cy="35948"/>
            </a:xfrm>
            <a:custGeom>
              <a:avLst/>
              <a:gdLst/>
              <a:ahLst/>
              <a:cxnLst/>
              <a:rect l="l" t="t" r="r" b="b"/>
              <a:pathLst>
                <a:path w="4353" h="3161" extrusionOk="0">
                  <a:moveTo>
                    <a:pt x="2909" y="1"/>
                  </a:moveTo>
                  <a:lnTo>
                    <a:pt x="2783" y="22"/>
                  </a:lnTo>
                  <a:lnTo>
                    <a:pt x="2490" y="63"/>
                  </a:lnTo>
                  <a:lnTo>
                    <a:pt x="2302" y="168"/>
                  </a:lnTo>
                  <a:lnTo>
                    <a:pt x="2177" y="294"/>
                  </a:lnTo>
                  <a:lnTo>
                    <a:pt x="1737" y="524"/>
                  </a:lnTo>
                  <a:lnTo>
                    <a:pt x="1423" y="733"/>
                  </a:lnTo>
                  <a:lnTo>
                    <a:pt x="1361" y="859"/>
                  </a:lnTo>
                  <a:lnTo>
                    <a:pt x="1068" y="942"/>
                  </a:lnTo>
                  <a:lnTo>
                    <a:pt x="1005" y="921"/>
                  </a:lnTo>
                  <a:lnTo>
                    <a:pt x="838" y="942"/>
                  </a:lnTo>
                  <a:lnTo>
                    <a:pt x="817" y="1026"/>
                  </a:lnTo>
                  <a:lnTo>
                    <a:pt x="733" y="1047"/>
                  </a:lnTo>
                  <a:lnTo>
                    <a:pt x="607" y="1256"/>
                  </a:lnTo>
                  <a:lnTo>
                    <a:pt x="586" y="1340"/>
                  </a:lnTo>
                  <a:lnTo>
                    <a:pt x="482" y="1528"/>
                  </a:lnTo>
                  <a:lnTo>
                    <a:pt x="294" y="1800"/>
                  </a:lnTo>
                  <a:lnTo>
                    <a:pt x="168" y="1947"/>
                  </a:lnTo>
                  <a:lnTo>
                    <a:pt x="63" y="2009"/>
                  </a:lnTo>
                  <a:lnTo>
                    <a:pt x="84" y="2114"/>
                  </a:lnTo>
                  <a:lnTo>
                    <a:pt x="105" y="2281"/>
                  </a:lnTo>
                  <a:lnTo>
                    <a:pt x="1" y="2302"/>
                  </a:lnTo>
                  <a:lnTo>
                    <a:pt x="1" y="2428"/>
                  </a:lnTo>
                  <a:lnTo>
                    <a:pt x="22" y="2511"/>
                  </a:lnTo>
                  <a:lnTo>
                    <a:pt x="1" y="2637"/>
                  </a:lnTo>
                  <a:lnTo>
                    <a:pt x="22" y="2637"/>
                  </a:lnTo>
                  <a:lnTo>
                    <a:pt x="189" y="2783"/>
                  </a:lnTo>
                  <a:lnTo>
                    <a:pt x="398" y="2888"/>
                  </a:lnTo>
                  <a:lnTo>
                    <a:pt x="503" y="2888"/>
                  </a:lnTo>
                  <a:lnTo>
                    <a:pt x="545" y="2930"/>
                  </a:lnTo>
                  <a:lnTo>
                    <a:pt x="649" y="2930"/>
                  </a:lnTo>
                  <a:lnTo>
                    <a:pt x="754" y="2993"/>
                  </a:lnTo>
                  <a:lnTo>
                    <a:pt x="838" y="3097"/>
                  </a:lnTo>
                  <a:lnTo>
                    <a:pt x="1026" y="3160"/>
                  </a:lnTo>
                  <a:lnTo>
                    <a:pt x="1151" y="3139"/>
                  </a:lnTo>
                  <a:lnTo>
                    <a:pt x="1256" y="3055"/>
                  </a:lnTo>
                  <a:lnTo>
                    <a:pt x="1340" y="3055"/>
                  </a:lnTo>
                  <a:lnTo>
                    <a:pt x="1423" y="3139"/>
                  </a:lnTo>
                  <a:lnTo>
                    <a:pt x="1549" y="3139"/>
                  </a:lnTo>
                  <a:lnTo>
                    <a:pt x="1549" y="2993"/>
                  </a:lnTo>
                  <a:lnTo>
                    <a:pt x="1465" y="2825"/>
                  </a:lnTo>
                  <a:lnTo>
                    <a:pt x="1423" y="2783"/>
                  </a:lnTo>
                  <a:lnTo>
                    <a:pt x="1361" y="2595"/>
                  </a:lnTo>
                  <a:lnTo>
                    <a:pt x="1382" y="2470"/>
                  </a:lnTo>
                  <a:lnTo>
                    <a:pt x="1591" y="2428"/>
                  </a:lnTo>
                  <a:lnTo>
                    <a:pt x="2365" y="2428"/>
                  </a:lnTo>
                  <a:lnTo>
                    <a:pt x="2574" y="2386"/>
                  </a:lnTo>
                  <a:lnTo>
                    <a:pt x="2721" y="2386"/>
                  </a:lnTo>
                  <a:lnTo>
                    <a:pt x="2846" y="2323"/>
                  </a:lnTo>
                  <a:lnTo>
                    <a:pt x="2930" y="2323"/>
                  </a:lnTo>
                  <a:lnTo>
                    <a:pt x="3537" y="2491"/>
                  </a:lnTo>
                  <a:lnTo>
                    <a:pt x="3558" y="2428"/>
                  </a:lnTo>
                  <a:lnTo>
                    <a:pt x="3683" y="2386"/>
                  </a:lnTo>
                  <a:lnTo>
                    <a:pt x="3683" y="2281"/>
                  </a:lnTo>
                  <a:lnTo>
                    <a:pt x="3767" y="2198"/>
                  </a:lnTo>
                  <a:lnTo>
                    <a:pt x="3767" y="2093"/>
                  </a:lnTo>
                  <a:lnTo>
                    <a:pt x="3871" y="2051"/>
                  </a:lnTo>
                  <a:lnTo>
                    <a:pt x="3955" y="2072"/>
                  </a:lnTo>
                  <a:lnTo>
                    <a:pt x="4143" y="1967"/>
                  </a:lnTo>
                  <a:lnTo>
                    <a:pt x="4206" y="1967"/>
                  </a:lnTo>
                  <a:lnTo>
                    <a:pt x="4353" y="1800"/>
                  </a:lnTo>
                  <a:lnTo>
                    <a:pt x="4353" y="1737"/>
                  </a:lnTo>
                  <a:lnTo>
                    <a:pt x="4311" y="1737"/>
                  </a:lnTo>
                  <a:lnTo>
                    <a:pt x="4185" y="1570"/>
                  </a:lnTo>
                  <a:lnTo>
                    <a:pt x="4248" y="1465"/>
                  </a:lnTo>
                  <a:lnTo>
                    <a:pt x="4248" y="1361"/>
                  </a:lnTo>
                  <a:lnTo>
                    <a:pt x="4185" y="1319"/>
                  </a:lnTo>
                  <a:lnTo>
                    <a:pt x="4185" y="1256"/>
                  </a:lnTo>
                  <a:lnTo>
                    <a:pt x="4102" y="1214"/>
                  </a:lnTo>
                  <a:lnTo>
                    <a:pt x="3871" y="1340"/>
                  </a:lnTo>
                  <a:lnTo>
                    <a:pt x="3662" y="1214"/>
                  </a:lnTo>
                  <a:lnTo>
                    <a:pt x="3662" y="963"/>
                  </a:lnTo>
                  <a:lnTo>
                    <a:pt x="3118" y="607"/>
                  </a:lnTo>
                  <a:lnTo>
                    <a:pt x="3118" y="419"/>
                  </a:lnTo>
                  <a:lnTo>
                    <a:pt x="3202" y="314"/>
                  </a:lnTo>
                  <a:lnTo>
                    <a:pt x="3202" y="168"/>
                  </a:lnTo>
                  <a:lnTo>
                    <a:pt x="3223" y="105"/>
                  </a:lnTo>
                  <a:lnTo>
                    <a:pt x="3202" y="63"/>
                  </a:lnTo>
                  <a:lnTo>
                    <a:pt x="3097" y="63"/>
                  </a:lnTo>
                  <a:lnTo>
                    <a:pt x="290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70"/>
            <p:cNvSpPr/>
            <p:nvPr/>
          </p:nvSpPr>
          <p:spPr>
            <a:xfrm>
              <a:off x="3628997" y="3033259"/>
              <a:ext cx="44355" cy="30956"/>
            </a:xfrm>
            <a:custGeom>
              <a:avLst/>
              <a:gdLst/>
              <a:ahLst/>
              <a:cxnLst/>
              <a:rect l="l" t="t" r="r" b="b"/>
              <a:pathLst>
                <a:path w="3725" h="2722" extrusionOk="0">
                  <a:moveTo>
                    <a:pt x="1444" y="1"/>
                  </a:moveTo>
                  <a:lnTo>
                    <a:pt x="1151" y="106"/>
                  </a:lnTo>
                  <a:lnTo>
                    <a:pt x="837" y="168"/>
                  </a:lnTo>
                  <a:lnTo>
                    <a:pt x="712" y="273"/>
                  </a:lnTo>
                  <a:lnTo>
                    <a:pt x="628" y="273"/>
                  </a:lnTo>
                  <a:lnTo>
                    <a:pt x="523" y="357"/>
                  </a:lnTo>
                  <a:lnTo>
                    <a:pt x="502" y="524"/>
                  </a:lnTo>
                  <a:lnTo>
                    <a:pt x="377" y="817"/>
                  </a:lnTo>
                  <a:lnTo>
                    <a:pt x="0" y="1131"/>
                  </a:lnTo>
                  <a:lnTo>
                    <a:pt x="188" y="1298"/>
                  </a:lnTo>
                  <a:lnTo>
                    <a:pt x="314" y="1528"/>
                  </a:lnTo>
                  <a:lnTo>
                    <a:pt x="419" y="1528"/>
                  </a:lnTo>
                  <a:lnTo>
                    <a:pt x="419" y="1654"/>
                  </a:lnTo>
                  <a:lnTo>
                    <a:pt x="398" y="1654"/>
                  </a:lnTo>
                  <a:lnTo>
                    <a:pt x="523" y="1759"/>
                  </a:lnTo>
                  <a:lnTo>
                    <a:pt x="440" y="1821"/>
                  </a:lnTo>
                  <a:lnTo>
                    <a:pt x="481" y="1863"/>
                  </a:lnTo>
                  <a:lnTo>
                    <a:pt x="732" y="1863"/>
                  </a:lnTo>
                  <a:lnTo>
                    <a:pt x="795" y="1842"/>
                  </a:lnTo>
                  <a:lnTo>
                    <a:pt x="900" y="1842"/>
                  </a:lnTo>
                  <a:lnTo>
                    <a:pt x="1109" y="1675"/>
                  </a:lnTo>
                  <a:lnTo>
                    <a:pt x="1256" y="1612"/>
                  </a:lnTo>
                  <a:lnTo>
                    <a:pt x="1360" y="1633"/>
                  </a:lnTo>
                  <a:lnTo>
                    <a:pt x="1486" y="1633"/>
                  </a:lnTo>
                  <a:lnTo>
                    <a:pt x="1674" y="1759"/>
                  </a:lnTo>
                  <a:lnTo>
                    <a:pt x="1779" y="1759"/>
                  </a:lnTo>
                  <a:lnTo>
                    <a:pt x="2051" y="1926"/>
                  </a:lnTo>
                  <a:lnTo>
                    <a:pt x="2093" y="1884"/>
                  </a:lnTo>
                  <a:lnTo>
                    <a:pt x="2155" y="1968"/>
                  </a:lnTo>
                  <a:lnTo>
                    <a:pt x="2093" y="2052"/>
                  </a:lnTo>
                  <a:lnTo>
                    <a:pt x="1967" y="2052"/>
                  </a:lnTo>
                  <a:lnTo>
                    <a:pt x="1779" y="1968"/>
                  </a:lnTo>
                  <a:lnTo>
                    <a:pt x="1632" y="1926"/>
                  </a:lnTo>
                  <a:lnTo>
                    <a:pt x="1528" y="1926"/>
                  </a:lnTo>
                  <a:lnTo>
                    <a:pt x="1381" y="1821"/>
                  </a:lnTo>
                  <a:lnTo>
                    <a:pt x="1318" y="1842"/>
                  </a:lnTo>
                  <a:lnTo>
                    <a:pt x="1235" y="1926"/>
                  </a:lnTo>
                  <a:lnTo>
                    <a:pt x="1214" y="1884"/>
                  </a:lnTo>
                  <a:lnTo>
                    <a:pt x="1130" y="1863"/>
                  </a:lnTo>
                  <a:lnTo>
                    <a:pt x="1005" y="1947"/>
                  </a:lnTo>
                  <a:lnTo>
                    <a:pt x="900" y="1968"/>
                  </a:lnTo>
                  <a:lnTo>
                    <a:pt x="795" y="2093"/>
                  </a:lnTo>
                  <a:lnTo>
                    <a:pt x="419" y="2093"/>
                  </a:lnTo>
                  <a:lnTo>
                    <a:pt x="377" y="2156"/>
                  </a:lnTo>
                  <a:lnTo>
                    <a:pt x="377" y="2282"/>
                  </a:lnTo>
                  <a:lnTo>
                    <a:pt x="314" y="2344"/>
                  </a:lnTo>
                  <a:lnTo>
                    <a:pt x="335" y="2386"/>
                  </a:lnTo>
                  <a:lnTo>
                    <a:pt x="481" y="2303"/>
                  </a:lnTo>
                  <a:lnTo>
                    <a:pt x="691" y="2386"/>
                  </a:lnTo>
                  <a:lnTo>
                    <a:pt x="544" y="2470"/>
                  </a:lnTo>
                  <a:lnTo>
                    <a:pt x="502" y="2449"/>
                  </a:lnTo>
                  <a:lnTo>
                    <a:pt x="398" y="2407"/>
                  </a:lnTo>
                  <a:lnTo>
                    <a:pt x="398" y="2407"/>
                  </a:lnTo>
                  <a:lnTo>
                    <a:pt x="440" y="2470"/>
                  </a:lnTo>
                  <a:lnTo>
                    <a:pt x="419" y="2575"/>
                  </a:lnTo>
                  <a:lnTo>
                    <a:pt x="586" y="2616"/>
                  </a:lnTo>
                  <a:lnTo>
                    <a:pt x="753" y="2512"/>
                  </a:lnTo>
                  <a:lnTo>
                    <a:pt x="1151" y="2554"/>
                  </a:lnTo>
                  <a:lnTo>
                    <a:pt x="1256" y="2407"/>
                  </a:lnTo>
                  <a:lnTo>
                    <a:pt x="1465" y="2344"/>
                  </a:lnTo>
                  <a:lnTo>
                    <a:pt x="1988" y="2344"/>
                  </a:lnTo>
                  <a:lnTo>
                    <a:pt x="2113" y="2386"/>
                  </a:lnTo>
                  <a:lnTo>
                    <a:pt x="2113" y="2365"/>
                  </a:lnTo>
                  <a:lnTo>
                    <a:pt x="2260" y="2344"/>
                  </a:lnTo>
                  <a:lnTo>
                    <a:pt x="2595" y="2365"/>
                  </a:lnTo>
                  <a:lnTo>
                    <a:pt x="2825" y="2470"/>
                  </a:lnTo>
                  <a:lnTo>
                    <a:pt x="2929" y="2554"/>
                  </a:lnTo>
                  <a:lnTo>
                    <a:pt x="3118" y="2554"/>
                  </a:lnTo>
                  <a:lnTo>
                    <a:pt x="3306" y="2616"/>
                  </a:lnTo>
                  <a:lnTo>
                    <a:pt x="3411" y="2554"/>
                  </a:lnTo>
                  <a:lnTo>
                    <a:pt x="3515" y="2575"/>
                  </a:lnTo>
                  <a:lnTo>
                    <a:pt x="3557" y="2616"/>
                  </a:lnTo>
                  <a:lnTo>
                    <a:pt x="3683" y="2616"/>
                  </a:lnTo>
                  <a:lnTo>
                    <a:pt x="3683" y="2721"/>
                  </a:lnTo>
                  <a:lnTo>
                    <a:pt x="3725" y="2658"/>
                  </a:lnTo>
                  <a:lnTo>
                    <a:pt x="3725" y="2554"/>
                  </a:lnTo>
                  <a:lnTo>
                    <a:pt x="3578" y="2470"/>
                  </a:lnTo>
                  <a:lnTo>
                    <a:pt x="3557" y="2386"/>
                  </a:lnTo>
                  <a:lnTo>
                    <a:pt x="3620" y="2303"/>
                  </a:lnTo>
                  <a:lnTo>
                    <a:pt x="3620" y="2261"/>
                  </a:lnTo>
                  <a:lnTo>
                    <a:pt x="3536" y="2156"/>
                  </a:lnTo>
                  <a:lnTo>
                    <a:pt x="3515" y="2072"/>
                  </a:lnTo>
                  <a:lnTo>
                    <a:pt x="3432" y="2031"/>
                  </a:lnTo>
                  <a:lnTo>
                    <a:pt x="3369" y="2052"/>
                  </a:lnTo>
                  <a:lnTo>
                    <a:pt x="3306" y="1968"/>
                  </a:lnTo>
                  <a:lnTo>
                    <a:pt x="3243" y="1842"/>
                  </a:lnTo>
                  <a:lnTo>
                    <a:pt x="3118" y="1717"/>
                  </a:lnTo>
                  <a:lnTo>
                    <a:pt x="3097" y="1633"/>
                  </a:lnTo>
                  <a:lnTo>
                    <a:pt x="3139" y="1403"/>
                  </a:lnTo>
                  <a:lnTo>
                    <a:pt x="3118" y="1319"/>
                  </a:lnTo>
                  <a:lnTo>
                    <a:pt x="3118" y="1215"/>
                  </a:lnTo>
                  <a:lnTo>
                    <a:pt x="3034" y="1131"/>
                  </a:lnTo>
                  <a:lnTo>
                    <a:pt x="3013" y="1047"/>
                  </a:lnTo>
                  <a:lnTo>
                    <a:pt x="2846" y="943"/>
                  </a:lnTo>
                  <a:lnTo>
                    <a:pt x="2741" y="922"/>
                  </a:lnTo>
                  <a:lnTo>
                    <a:pt x="2720" y="796"/>
                  </a:lnTo>
                  <a:lnTo>
                    <a:pt x="2595" y="775"/>
                  </a:lnTo>
                  <a:lnTo>
                    <a:pt x="2595" y="629"/>
                  </a:lnTo>
                  <a:lnTo>
                    <a:pt x="2469" y="524"/>
                  </a:lnTo>
                  <a:lnTo>
                    <a:pt x="2427" y="399"/>
                  </a:lnTo>
                  <a:lnTo>
                    <a:pt x="2385" y="357"/>
                  </a:lnTo>
                  <a:lnTo>
                    <a:pt x="2302" y="357"/>
                  </a:lnTo>
                  <a:lnTo>
                    <a:pt x="2260" y="315"/>
                  </a:lnTo>
                  <a:lnTo>
                    <a:pt x="2176" y="378"/>
                  </a:lnTo>
                  <a:lnTo>
                    <a:pt x="2093" y="357"/>
                  </a:lnTo>
                  <a:lnTo>
                    <a:pt x="2093" y="273"/>
                  </a:lnTo>
                  <a:lnTo>
                    <a:pt x="1967" y="106"/>
                  </a:lnTo>
                  <a:lnTo>
                    <a:pt x="1800" y="85"/>
                  </a:lnTo>
                  <a:lnTo>
                    <a:pt x="15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70"/>
            <p:cNvSpPr/>
            <p:nvPr/>
          </p:nvSpPr>
          <p:spPr>
            <a:xfrm>
              <a:off x="3633975" y="3059916"/>
              <a:ext cx="21195" cy="12146"/>
            </a:xfrm>
            <a:custGeom>
              <a:avLst/>
              <a:gdLst/>
              <a:ahLst/>
              <a:cxnLst/>
              <a:rect l="l" t="t" r="r" b="b"/>
              <a:pathLst>
                <a:path w="1780" h="1068" extrusionOk="0">
                  <a:moveTo>
                    <a:pt x="1047" y="0"/>
                  </a:moveTo>
                  <a:lnTo>
                    <a:pt x="838" y="63"/>
                  </a:lnTo>
                  <a:lnTo>
                    <a:pt x="733" y="210"/>
                  </a:lnTo>
                  <a:lnTo>
                    <a:pt x="335" y="168"/>
                  </a:lnTo>
                  <a:lnTo>
                    <a:pt x="168" y="272"/>
                  </a:lnTo>
                  <a:lnTo>
                    <a:pt x="1" y="231"/>
                  </a:lnTo>
                  <a:lnTo>
                    <a:pt x="1" y="231"/>
                  </a:lnTo>
                  <a:lnTo>
                    <a:pt x="63" y="314"/>
                  </a:lnTo>
                  <a:lnTo>
                    <a:pt x="273" y="335"/>
                  </a:lnTo>
                  <a:lnTo>
                    <a:pt x="335" y="335"/>
                  </a:lnTo>
                  <a:lnTo>
                    <a:pt x="231" y="419"/>
                  </a:lnTo>
                  <a:lnTo>
                    <a:pt x="335" y="524"/>
                  </a:lnTo>
                  <a:lnTo>
                    <a:pt x="440" y="524"/>
                  </a:lnTo>
                  <a:lnTo>
                    <a:pt x="482" y="586"/>
                  </a:lnTo>
                  <a:lnTo>
                    <a:pt x="545" y="586"/>
                  </a:lnTo>
                  <a:lnTo>
                    <a:pt x="691" y="544"/>
                  </a:lnTo>
                  <a:lnTo>
                    <a:pt x="838" y="524"/>
                  </a:lnTo>
                  <a:lnTo>
                    <a:pt x="1005" y="586"/>
                  </a:lnTo>
                  <a:lnTo>
                    <a:pt x="942" y="649"/>
                  </a:lnTo>
                  <a:lnTo>
                    <a:pt x="649" y="649"/>
                  </a:lnTo>
                  <a:lnTo>
                    <a:pt x="691" y="691"/>
                  </a:lnTo>
                  <a:lnTo>
                    <a:pt x="796" y="691"/>
                  </a:lnTo>
                  <a:lnTo>
                    <a:pt x="838" y="754"/>
                  </a:lnTo>
                  <a:lnTo>
                    <a:pt x="817" y="796"/>
                  </a:lnTo>
                  <a:lnTo>
                    <a:pt x="859" y="796"/>
                  </a:lnTo>
                  <a:lnTo>
                    <a:pt x="733" y="963"/>
                  </a:lnTo>
                  <a:lnTo>
                    <a:pt x="963" y="942"/>
                  </a:lnTo>
                  <a:lnTo>
                    <a:pt x="963" y="1047"/>
                  </a:lnTo>
                  <a:lnTo>
                    <a:pt x="1005" y="1068"/>
                  </a:lnTo>
                  <a:lnTo>
                    <a:pt x="1131" y="1047"/>
                  </a:lnTo>
                  <a:lnTo>
                    <a:pt x="1214" y="879"/>
                  </a:lnTo>
                  <a:lnTo>
                    <a:pt x="1319" y="858"/>
                  </a:lnTo>
                  <a:lnTo>
                    <a:pt x="1465" y="775"/>
                  </a:lnTo>
                  <a:lnTo>
                    <a:pt x="1675" y="733"/>
                  </a:lnTo>
                  <a:lnTo>
                    <a:pt x="1758" y="670"/>
                  </a:lnTo>
                  <a:lnTo>
                    <a:pt x="1779" y="565"/>
                  </a:lnTo>
                  <a:lnTo>
                    <a:pt x="1695" y="482"/>
                  </a:lnTo>
                  <a:lnTo>
                    <a:pt x="1695" y="314"/>
                  </a:lnTo>
                  <a:lnTo>
                    <a:pt x="1737" y="210"/>
                  </a:lnTo>
                  <a:lnTo>
                    <a:pt x="1695" y="42"/>
                  </a:lnTo>
                  <a:lnTo>
                    <a:pt x="157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8" name="Google Shape;1048;p70"/>
            <p:cNvGrpSpPr/>
            <p:nvPr/>
          </p:nvGrpSpPr>
          <p:grpSpPr>
            <a:xfrm>
              <a:off x="3632736" y="3051591"/>
              <a:ext cx="63288" cy="45217"/>
              <a:chOff x="3450375" y="3038225"/>
              <a:chExt cx="132875" cy="99400"/>
            </a:xfrm>
          </p:grpSpPr>
          <p:sp>
            <p:nvSpPr>
              <p:cNvPr id="1049" name="Google Shape;1049;p70"/>
              <p:cNvSpPr/>
              <p:nvPr/>
            </p:nvSpPr>
            <p:spPr>
              <a:xfrm>
                <a:off x="3450375" y="3038225"/>
                <a:ext cx="46050" cy="13625"/>
              </a:xfrm>
              <a:custGeom>
                <a:avLst/>
                <a:gdLst/>
                <a:ahLst/>
                <a:cxnLst/>
                <a:rect l="l" t="t" r="r" b="b"/>
                <a:pathLst>
                  <a:path w="1842" h="545" extrusionOk="0">
                    <a:moveTo>
                      <a:pt x="942" y="0"/>
                    </a:moveTo>
                    <a:lnTo>
                      <a:pt x="795" y="63"/>
                    </a:lnTo>
                    <a:lnTo>
                      <a:pt x="586" y="230"/>
                    </a:lnTo>
                    <a:lnTo>
                      <a:pt x="481" y="230"/>
                    </a:lnTo>
                    <a:lnTo>
                      <a:pt x="418" y="251"/>
                    </a:lnTo>
                    <a:lnTo>
                      <a:pt x="167" y="251"/>
                    </a:lnTo>
                    <a:lnTo>
                      <a:pt x="188" y="335"/>
                    </a:lnTo>
                    <a:lnTo>
                      <a:pt x="314" y="419"/>
                    </a:lnTo>
                    <a:lnTo>
                      <a:pt x="439" y="377"/>
                    </a:lnTo>
                    <a:lnTo>
                      <a:pt x="439" y="377"/>
                    </a:lnTo>
                    <a:lnTo>
                      <a:pt x="377" y="460"/>
                    </a:lnTo>
                    <a:lnTo>
                      <a:pt x="209" y="460"/>
                    </a:lnTo>
                    <a:lnTo>
                      <a:pt x="105" y="314"/>
                    </a:lnTo>
                    <a:lnTo>
                      <a:pt x="0" y="419"/>
                    </a:lnTo>
                    <a:lnTo>
                      <a:pt x="63" y="481"/>
                    </a:lnTo>
                    <a:lnTo>
                      <a:pt x="63" y="544"/>
                    </a:lnTo>
                    <a:lnTo>
                      <a:pt x="105" y="481"/>
                    </a:lnTo>
                    <a:lnTo>
                      <a:pt x="481" y="481"/>
                    </a:lnTo>
                    <a:lnTo>
                      <a:pt x="586" y="356"/>
                    </a:lnTo>
                    <a:lnTo>
                      <a:pt x="691" y="335"/>
                    </a:lnTo>
                    <a:lnTo>
                      <a:pt x="816" y="251"/>
                    </a:lnTo>
                    <a:lnTo>
                      <a:pt x="900" y="272"/>
                    </a:lnTo>
                    <a:lnTo>
                      <a:pt x="921" y="314"/>
                    </a:lnTo>
                    <a:lnTo>
                      <a:pt x="1004" y="230"/>
                    </a:lnTo>
                    <a:lnTo>
                      <a:pt x="1067" y="209"/>
                    </a:lnTo>
                    <a:lnTo>
                      <a:pt x="1214" y="314"/>
                    </a:lnTo>
                    <a:lnTo>
                      <a:pt x="1318" y="314"/>
                    </a:lnTo>
                    <a:lnTo>
                      <a:pt x="1465" y="356"/>
                    </a:lnTo>
                    <a:lnTo>
                      <a:pt x="1653" y="440"/>
                    </a:lnTo>
                    <a:lnTo>
                      <a:pt x="1779" y="440"/>
                    </a:lnTo>
                    <a:lnTo>
                      <a:pt x="1841" y="356"/>
                    </a:lnTo>
                    <a:lnTo>
                      <a:pt x="1779" y="272"/>
                    </a:lnTo>
                    <a:lnTo>
                      <a:pt x="1737" y="314"/>
                    </a:lnTo>
                    <a:lnTo>
                      <a:pt x="1465" y="147"/>
                    </a:lnTo>
                    <a:lnTo>
                      <a:pt x="1360" y="147"/>
                    </a:lnTo>
                    <a:lnTo>
                      <a:pt x="1172" y="21"/>
                    </a:lnTo>
                    <a:lnTo>
                      <a:pt x="1046" y="21"/>
                    </a:lnTo>
                    <a:lnTo>
                      <a:pt x="94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70"/>
              <p:cNvSpPr/>
              <p:nvPr/>
            </p:nvSpPr>
            <p:spPr>
              <a:xfrm>
                <a:off x="3481225" y="3056525"/>
                <a:ext cx="102025" cy="81100"/>
              </a:xfrm>
              <a:custGeom>
                <a:avLst/>
                <a:gdLst/>
                <a:ahLst/>
                <a:cxnLst/>
                <a:rect l="l" t="t" r="r" b="b"/>
                <a:pathLst>
                  <a:path w="4081" h="3244" extrusionOk="0">
                    <a:moveTo>
                      <a:pt x="712" y="0"/>
                    </a:moveTo>
                    <a:lnTo>
                      <a:pt x="565" y="21"/>
                    </a:lnTo>
                    <a:lnTo>
                      <a:pt x="565" y="42"/>
                    </a:lnTo>
                    <a:lnTo>
                      <a:pt x="607" y="210"/>
                    </a:lnTo>
                    <a:lnTo>
                      <a:pt x="565" y="314"/>
                    </a:lnTo>
                    <a:lnTo>
                      <a:pt x="565" y="482"/>
                    </a:lnTo>
                    <a:lnTo>
                      <a:pt x="649" y="565"/>
                    </a:lnTo>
                    <a:lnTo>
                      <a:pt x="628" y="670"/>
                    </a:lnTo>
                    <a:lnTo>
                      <a:pt x="545" y="733"/>
                    </a:lnTo>
                    <a:lnTo>
                      <a:pt x="335" y="775"/>
                    </a:lnTo>
                    <a:lnTo>
                      <a:pt x="189" y="858"/>
                    </a:lnTo>
                    <a:lnTo>
                      <a:pt x="84" y="879"/>
                    </a:lnTo>
                    <a:lnTo>
                      <a:pt x="1" y="1046"/>
                    </a:lnTo>
                    <a:lnTo>
                      <a:pt x="21" y="1005"/>
                    </a:lnTo>
                    <a:lnTo>
                      <a:pt x="105" y="1109"/>
                    </a:lnTo>
                    <a:lnTo>
                      <a:pt x="42" y="1319"/>
                    </a:lnTo>
                    <a:lnTo>
                      <a:pt x="189" y="1507"/>
                    </a:lnTo>
                    <a:lnTo>
                      <a:pt x="314" y="1528"/>
                    </a:lnTo>
                    <a:lnTo>
                      <a:pt x="398" y="1570"/>
                    </a:lnTo>
                    <a:lnTo>
                      <a:pt x="440" y="1486"/>
                    </a:lnTo>
                    <a:lnTo>
                      <a:pt x="545" y="1528"/>
                    </a:lnTo>
                    <a:lnTo>
                      <a:pt x="503" y="1570"/>
                    </a:lnTo>
                    <a:lnTo>
                      <a:pt x="503" y="1674"/>
                    </a:lnTo>
                    <a:lnTo>
                      <a:pt x="545" y="1716"/>
                    </a:lnTo>
                    <a:lnTo>
                      <a:pt x="670" y="1716"/>
                    </a:lnTo>
                    <a:lnTo>
                      <a:pt x="733" y="1904"/>
                    </a:lnTo>
                    <a:lnTo>
                      <a:pt x="879" y="1988"/>
                    </a:lnTo>
                    <a:lnTo>
                      <a:pt x="963" y="2051"/>
                    </a:lnTo>
                    <a:lnTo>
                      <a:pt x="1047" y="2030"/>
                    </a:lnTo>
                    <a:lnTo>
                      <a:pt x="1235" y="1946"/>
                    </a:lnTo>
                    <a:lnTo>
                      <a:pt x="1235" y="1884"/>
                    </a:lnTo>
                    <a:lnTo>
                      <a:pt x="1381" y="1716"/>
                    </a:lnTo>
                    <a:lnTo>
                      <a:pt x="1486" y="1632"/>
                    </a:lnTo>
                    <a:lnTo>
                      <a:pt x="1612" y="1570"/>
                    </a:lnTo>
                    <a:lnTo>
                      <a:pt x="2114" y="1570"/>
                    </a:lnTo>
                    <a:lnTo>
                      <a:pt x="2197" y="1716"/>
                    </a:lnTo>
                    <a:lnTo>
                      <a:pt x="2239" y="1821"/>
                    </a:lnTo>
                    <a:lnTo>
                      <a:pt x="2407" y="2093"/>
                    </a:lnTo>
                    <a:lnTo>
                      <a:pt x="2386" y="2156"/>
                    </a:lnTo>
                    <a:lnTo>
                      <a:pt x="2490" y="2260"/>
                    </a:lnTo>
                    <a:lnTo>
                      <a:pt x="2490" y="2365"/>
                    </a:lnTo>
                    <a:lnTo>
                      <a:pt x="2407" y="2407"/>
                    </a:lnTo>
                    <a:lnTo>
                      <a:pt x="2407" y="2511"/>
                    </a:lnTo>
                    <a:lnTo>
                      <a:pt x="2449" y="2532"/>
                    </a:lnTo>
                    <a:lnTo>
                      <a:pt x="2449" y="2574"/>
                    </a:lnTo>
                    <a:lnTo>
                      <a:pt x="2595" y="2532"/>
                    </a:lnTo>
                    <a:lnTo>
                      <a:pt x="2637" y="2532"/>
                    </a:lnTo>
                    <a:lnTo>
                      <a:pt x="2867" y="2449"/>
                    </a:lnTo>
                    <a:lnTo>
                      <a:pt x="3014" y="2511"/>
                    </a:lnTo>
                    <a:lnTo>
                      <a:pt x="3055" y="2637"/>
                    </a:lnTo>
                    <a:lnTo>
                      <a:pt x="3181" y="2721"/>
                    </a:lnTo>
                    <a:lnTo>
                      <a:pt x="3160" y="2930"/>
                    </a:lnTo>
                    <a:lnTo>
                      <a:pt x="3139" y="3055"/>
                    </a:lnTo>
                    <a:lnTo>
                      <a:pt x="3286" y="3202"/>
                    </a:lnTo>
                    <a:lnTo>
                      <a:pt x="3369" y="3202"/>
                    </a:lnTo>
                    <a:lnTo>
                      <a:pt x="3537" y="3076"/>
                    </a:lnTo>
                    <a:lnTo>
                      <a:pt x="3578" y="3076"/>
                    </a:lnTo>
                    <a:lnTo>
                      <a:pt x="3683" y="3181"/>
                    </a:lnTo>
                    <a:lnTo>
                      <a:pt x="3704" y="3244"/>
                    </a:lnTo>
                    <a:lnTo>
                      <a:pt x="3704" y="3202"/>
                    </a:lnTo>
                    <a:lnTo>
                      <a:pt x="3809" y="3181"/>
                    </a:lnTo>
                    <a:lnTo>
                      <a:pt x="3976" y="2846"/>
                    </a:lnTo>
                    <a:lnTo>
                      <a:pt x="3976" y="2721"/>
                    </a:lnTo>
                    <a:lnTo>
                      <a:pt x="3955" y="2658"/>
                    </a:lnTo>
                    <a:lnTo>
                      <a:pt x="3850" y="2553"/>
                    </a:lnTo>
                    <a:lnTo>
                      <a:pt x="3850" y="2469"/>
                    </a:lnTo>
                    <a:lnTo>
                      <a:pt x="3913" y="2428"/>
                    </a:lnTo>
                    <a:lnTo>
                      <a:pt x="3997" y="2449"/>
                    </a:lnTo>
                    <a:lnTo>
                      <a:pt x="4018" y="2365"/>
                    </a:lnTo>
                    <a:lnTo>
                      <a:pt x="3955" y="2239"/>
                    </a:lnTo>
                    <a:lnTo>
                      <a:pt x="3871" y="2218"/>
                    </a:lnTo>
                    <a:lnTo>
                      <a:pt x="3871" y="2009"/>
                    </a:lnTo>
                    <a:lnTo>
                      <a:pt x="3892" y="1925"/>
                    </a:lnTo>
                    <a:lnTo>
                      <a:pt x="3871" y="1674"/>
                    </a:lnTo>
                    <a:lnTo>
                      <a:pt x="3809" y="1612"/>
                    </a:lnTo>
                    <a:lnTo>
                      <a:pt x="3809" y="1507"/>
                    </a:lnTo>
                    <a:lnTo>
                      <a:pt x="4060" y="1423"/>
                    </a:lnTo>
                    <a:lnTo>
                      <a:pt x="4081" y="1402"/>
                    </a:lnTo>
                    <a:lnTo>
                      <a:pt x="4081" y="1319"/>
                    </a:lnTo>
                    <a:lnTo>
                      <a:pt x="4018" y="1277"/>
                    </a:lnTo>
                    <a:lnTo>
                      <a:pt x="3871" y="1256"/>
                    </a:lnTo>
                    <a:lnTo>
                      <a:pt x="3871" y="1193"/>
                    </a:lnTo>
                    <a:lnTo>
                      <a:pt x="3850" y="1109"/>
                    </a:lnTo>
                    <a:lnTo>
                      <a:pt x="3850" y="1005"/>
                    </a:lnTo>
                    <a:lnTo>
                      <a:pt x="3767" y="1005"/>
                    </a:lnTo>
                    <a:lnTo>
                      <a:pt x="3704" y="1088"/>
                    </a:lnTo>
                    <a:lnTo>
                      <a:pt x="3599" y="1109"/>
                    </a:lnTo>
                    <a:lnTo>
                      <a:pt x="3599" y="1109"/>
                    </a:lnTo>
                    <a:lnTo>
                      <a:pt x="3662" y="963"/>
                    </a:lnTo>
                    <a:lnTo>
                      <a:pt x="3767" y="796"/>
                    </a:lnTo>
                    <a:lnTo>
                      <a:pt x="3767" y="754"/>
                    </a:lnTo>
                    <a:lnTo>
                      <a:pt x="3641" y="733"/>
                    </a:lnTo>
                    <a:lnTo>
                      <a:pt x="3578" y="670"/>
                    </a:lnTo>
                    <a:lnTo>
                      <a:pt x="3599" y="524"/>
                    </a:lnTo>
                    <a:lnTo>
                      <a:pt x="3558" y="377"/>
                    </a:lnTo>
                    <a:lnTo>
                      <a:pt x="3432" y="272"/>
                    </a:lnTo>
                    <a:lnTo>
                      <a:pt x="3390" y="231"/>
                    </a:lnTo>
                    <a:lnTo>
                      <a:pt x="3286" y="252"/>
                    </a:lnTo>
                    <a:lnTo>
                      <a:pt x="3265" y="314"/>
                    </a:lnTo>
                    <a:lnTo>
                      <a:pt x="3118" y="231"/>
                    </a:lnTo>
                    <a:lnTo>
                      <a:pt x="2972" y="231"/>
                    </a:lnTo>
                    <a:lnTo>
                      <a:pt x="2867" y="377"/>
                    </a:lnTo>
                    <a:lnTo>
                      <a:pt x="2804" y="419"/>
                    </a:lnTo>
                    <a:lnTo>
                      <a:pt x="2700" y="482"/>
                    </a:lnTo>
                    <a:lnTo>
                      <a:pt x="2532" y="482"/>
                    </a:lnTo>
                    <a:lnTo>
                      <a:pt x="2407" y="377"/>
                    </a:lnTo>
                    <a:lnTo>
                      <a:pt x="2323" y="356"/>
                    </a:lnTo>
                    <a:lnTo>
                      <a:pt x="2218" y="419"/>
                    </a:lnTo>
                    <a:lnTo>
                      <a:pt x="2135" y="377"/>
                    </a:lnTo>
                    <a:lnTo>
                      <a:pt x="2135" y="272"/>
                    </a:lnTo>
                    <a:lnTo>
                      <a:pt x="2009" y="272"/>
                    </a:lnTo>
                    <a:lnTo>
                      <a:pt x="1967" y="231"/>
                    </a:lnTo>
                    <a:lnTo>
                      <a:pt x="1863" y="210"/>
                    </a:lnTo>
                    <a:lnTo>
                      <a:pt x="1758" y="272"/>
                    </a:lnTo>
                    <a:lnTo>
                      <a:pt x="1570" y="210"/>
                    </a:lnTo>
                    <a:lnTo>
                      <a:pt x="1381" y="210"/>
                    </a:lnTo>
                    <a:lnTo>
                      <a:pt x="1277" y="126"/>
                    </a:lnTo>
                    <a:lnTo>
                      <a:pt x="1047" y="21"/>
                    </a:lnTo>
                    <a:lnTo>
                      <a:pt x="7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1" name="Google Shape;1051;p70"/>
            <p:cNvSpPr/>
            <p:nvPr/>
          </p:nvSpPr>
          <p:spPr>
            <a:xfrm>
              <a:off x="3657897" y="3077759"/>
              <a:ext cx="19195" cy="21903"/>
            </a:xfrm>
            <a:custGeom>
              <a:avLst/>
              <a:gdLst/>
              <a:ahLst/>
              <a:cxnLst/>
              <a:rect l="l" t="t" r="r" b="b"/>
              <a:pathLst>
                <a:path w="1612" h="1926" extrusionOk="0">
                  <a:moveTo>
                    <a:pt x="733" y="1"/>
                  </a:moveTo>
                  <a:lnTo>
                    <a:pt x="607" y="63"/>
                  </a:lnTo>
                  <a:lnTo>
                    <a:pt x="502" y="147"/>
                  </a:lnTo>
                  <a:lnTo>
                    <a:pt x="356" y="315"/>
                  </a:lnTo>
                  <a:lnTo>
                    <a:pt x="356" y="377"/>
                  </a:lnTo>
                  <a:lnTo>
                    <a:pt x="168" y="461"/>
                  </a:lnTo>
                  <a:lnTo>
                    <a:pt x="84" y="482"/>
                  </a:lnTo>
                  <a:lnTo>
                    <a:pt x="42" y="587"/>
                  </a:lnTo>
                  <a:lnTo>
                    <a:pt x="0" y="670"/>
                  </a:lnTo>
                  <a:lnTo>
                    <a:pt x="105" y="733"/>
                  </a:lnTo>
                  <a:lnTo>
                    <a:pt x="42" y="880"/>
                  </a:lnTo>
                  <a:lnTo>
                    <a:pt x="63" y="963"/>
                  </a:lnTo>
                  <a:lnTo>
                    <a:pt x="168" y="984"/>
                  </a:lnTo>
                  <a:lnTo>
                    <a:pt x="251" y="1172"/>
                  </a:lnTo>
                  <a:lnTo>
                    <a:pt x="251" y="1298"/>
                  </a:lnTo>
                  <a:lnTo>
                    <a:pt x="377" y="1424"/>
                  </a:lnTo>
                  <a:lnTo>
                    <a:pt x="482" y="1382"/>
                  </a:lnTo>
                  <a:lnTo>
                    <a:pt x="482" y="1403"/>
                  </a:lnTo>
                  <a:lnTo>
                    <a:pt x="419" y="1507"/>
                  </a:lnTo>
                  <a:lnTo>
                    <a:pt x="502" y="1591"/>
                  </a:lnTo>
                  <a:lnTo>
                    <a:pt x="586" y="1675"/>
                  </a:lnTo>
                  <a:lnTo>
                    <a:pt x="565" y="1737"/>
                  </a:lnTo>
                  <a:lnTo>
                    <a:pt x="691" y="1779"/>
                  </a:lnTo>
                  <a:lnTo>
                    <a:pt x="1005" y="1926"/>
                  </a:lnTo>
                  <a:lnTo>
                    <a:pt x="1046" y="1926"/>
                  </a:lnTo>
                  <a:lnTo>
                    <a:pt x="1088" y="1842"/>
                  </a:lnTo>
                  <a:lnTo>
                    <a:pt x="1151" y="1696"/>
                  </a:lnTo>
                  <a:lnTo>
                    <a:pt x="1298" y="1633"/>
                  </a:lnTo>
                  <a:lnTo>
                    <a:pt x="1402" y="1507"/>
                  </a:lnTo>
                  <a:lnTo>
                    <a:pt x="1402" y="1403"/>
                  </a:lnTo>
                  <a:lnTo>
                    <a:pt x="1444" y="1256"/>
                  </a:lnTo>
                  <a:lnTo>
                    <a:pt x="1528" y="1214"/>
                  </a:lnTo>
                  <a:lnTo>
                    <a:pt x="1528" y="1152"/>
                  </a:lnTo>
                  <a:lnTo>
                    <a:pt x="1549" y="1005"/>
                  </a:lnTo>
                  <a:lnTo>
                    <a:pt x="1570" y="1005"/>
                  </a:lnTo>
                  <a:lnTo>
                    <a:pt x="1570" y="963"/>
                  </a:lnTo>
                  <a:lnTo>
                    <a:pt x="1528" y="942"/>
                  </a:lnTo>
                  <a:lnTo>
                    <a:pt x="1528" y="838"/>
                  </a:lnTo>
                  <a:lnTo>
                    <a:pt x="1611" y="796"/>
                  </a:lnTo>
                  <a:lnTo>
                    <a:pt x="1611" y="691"/>
                  </a:lnTo>
                  <a:lnTo>
                    <a:pt x="1507" y="587"/>
                  </a:lnTo>
                  <a:lnTo>
                    <a:pt x="1528" y="524"/>
                  </a:lnTo>
                  <a:lnTo>
                    <a:pt x="1360" y="252"/>
                  </a:lnTo>
                  <a:lnTo>
                    <a:pt x="1318" y="147"/>
                  </a:lnTo>
                  <a:lnTo>
                    <a:pt x="123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70"/>
            <p:cNvSpPr/>
            <p:nvPr/>
          </p:nvSpPr>
          <p:spPr>
            <a:xfrm>
              <a:off x="3670352" y="3087756"/>
              <a:ext cx="27911" cy="28568"/>
            </a:xfrm>
            <a:custGeom>
              <a:avLst/>
              <a:gdLst/>
              <a:ahLst/>
              <a:cxnLst/>
              <a:rect l="l" t="t" r="r" b="b"/>
              <a:pathLst>
                <a:path w="2344" h="2512" extrusionOk="0">
                  <a:moveTo>
                    <a:pt x="942" y="1"/>
                  </a:moveTo>
                  <a:lnTo>
                    <a:pt x="712" y="84"/>
                  </a:lnTo>
                  <a:lnTo>
                    <a:pt x="670" y="84"/>
                  </a:lnTo>
                  <a:lnTo>
                    <a:pt x="524" y="126"/>
                  </a:lnTo>
                  <a:lnTo>
                    <a:pt x="503" y="126"/>
                  </a:lnTo>
                  <a:lnTo>
                    <a:pt x="482" y="273"/>
                  </a:lnTo>
                  <a:lnTo>
                    <a:pt x="482" y="335"/>
                  </a:lnTo>
                  <a:lnTo>
                    <a:pt x="398" y="377"/>
                  </a:lnTo>
                  <a:lnTo>
                    <a:pt x="356" y="524"/>
                  </a:lnTo>
                  <a:lnTo>
                    <a:pt x="356" y="628"/>
                  </a:lnTo>
                  <a:lnTo>
                    <a:pt x="252" y="754"/>
                  </a:lnTo>
                  <a:lnTo>
                    <a:pt x="105" y="817"/>
                  </a:lnTo>
                  <a:lnTo>
                    <a:pt x="42" y="963"/>
                  </a:lnTo>
                  <a:lnTo>
                    <a:pt x="0" y="1047"/>
                  </a:lnTo>
                  <a:lnTo>
                    <a:pt x="168" y="1047"/>
                  </a:lnTo>
                  <a:lnTo>
                    <a:pt x="252" y="1109"/>
                  </a:lnTo>
                  <a:lnTo>
                    <a:pt x="210" y="1172"/>
                  </a:lnTo>
                  <a:lnTo>
                    <a:pt x="293" y="1235"/>
                  </a:lnTo>
                  <a:lnTo>
                    <a:pt x="461" y="1444"/>
                  </a:lnTo>
                  <a:lnTo>
                    <a:pt x="524" y="1444"/>
                  </a:lnTo>
                  <a:lnTo>
                    <a:pt x="775" y="1591"/>
                  </a:lnTo>
                  <a:lnTo>
                    <a:pt x="796" y="1591"/>
                  </a:lnTo>
                  <a:lnTo>
                    <a:pt x="1130" y="1967"/>
                  </a:lnTo>
                  <a:lnTo>
                    <a:pt x="1256" y="1988"/>
                  </a:lnTo>
                  <a:lnTo>
                    <a:pt x="1716" y="2302"/>
                  </a:lnTo>
                  <a:lnTo>
                    <a:pt x="2260" y="2511"/>
                  </a:lnTo>
                  <a:lnTo>
                    <a:pt x="2260" y="2386"/>
                  </a:lnTo>
                  <a:lnTo>
                    <a:pt x="2197" y="2281"/>
                  </a:lnTo>
                  <a:lnTo>
                    <a:pt x="2260" y="2156"/>
                  </a:lnTo>
                  <a:lnTo>
                    <a:pt x="2239" y="2072"/>
                  </a:lnTo>
                  <a:lnTo>
                    <a:pt x="2260" y="1967"/>
                  </a:lnTo>
                  <a:lnTo>
                    <a:pt x="2302" y="1884"/>
                  </a:lnTo>
                  <a:lnTo>
                    <a:pt x="2260" y="1800"/>
                  </a:lnTo>
                  <a:lnTo>
                    <a:pt x="2344" y="1758"/>
                  </a:lnTo>
                  <a:lnTo>
                    <a:pt x="2302" y="1653"/>
                  </a:lnTo>
                  <a:lnTo>
                    <a:pt x="2239" y="1633"/>
                  </a:lnTo>
                  <a:lnTo>
                    <a:pt x="2156" y="1570"/>
                  </a:lnTo>
                  <a:lnTo>
                    <a:pt x="2093" y="1465"/>
                  </a:lnTo>
                  <a:lnTo>
                    <a:pt x="2030" y="1444"/>
                  </a:lnTo>
                  <a:lnTo>
                    <a:pt x="1967" y="1444"/>
                  </a:lnTo>
                  <a:lnTo>
                    <a:pt x="1884" y="1361"/>
                  </a:lnTo>
                  <a:lnTo>
                    <a:pt x="1779" y="1361"/>
                  </a:lnTo>
                  <a:lnTo>
                    <a:pt x="1758" y="1381"/>
                  </a:lnTo>
                  <a:lnTo>
                    <a:pt x="1653" y="1361"/>
                  </a:lnTo>
                  <a:lnTo>
                    <a:pt x="1633" y="1256"/>
                  </a:lnTo>
                  <a:lnTo>
                    <a:pt x="1716" y="1151"/>
                  </a:lnTo>
                  <a:lnTo>
                    <a:pt x="1821" y="942"/>
                  </a:lnTo>
                  <a:lnTo>
                    <a:pt x="1758" y="837"/>
                  </a:lnTo>
                  <a:lnTo>
                    <a:pt x="1779" y="796"/>
                  </a:lnTo>
                  <a:lnTo>
                    <a:pt x="1758" y="733"/>
                  </a:lnTo>
                  <a:lnTo>
                    <a:pt x="1653" y="628"/>
                  </a:lnTo>
                  <a:lnTo>
                    <a:pt x="1612" y="628"/>
                  </a:lnTo>
                  <a:lnTo>
                    <a:pt x="1444" y="754"/>
                  </a:lnTo>
                  <a:lnTo>
                    <a:pt x="1361" y="754"/>
                  </a:lnTo>
                  <a:lnTo>
                    <a:pt x="1214" y="607"/>
                  </a:lnTo>
                  <a:lnTo>
                    <a:pt x="1235" y="482"/>
                  </a:lnTo>
                  <a:lnTo>
                    <a:pt x="1256" y="273"/>
                  </a:lnTo>
                  <a:lnTo>
                    <a:pt x="1130" y="189"/>
                  </a:lnTo>
                  <a:lnTo>
                    <a:pt x="1089" y="63"/>
                  </a:lnTo>
                  <a:lnTo>
                    <a:pt x="9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70"/>
            <p:cNvSpPr/>
            <p:nvPr/>
          </p:nvSpPr>
          <p:spPr>
            <a:xfrm>
              <a:off x="3689785" y="3073722"/>
              <a:ext cx="42617" cy="42840"/>
            </a:xfrm>
            <a:custGeom>
              <a:avLst/>
              <a:gdLst/>
              <a:ahLst/>
              <a:cxnLst/>
              <a:rect l="l" t="t" r="r" b="b"/>
              <a:pathLst>
                <a:path w="3579" h="3767" extrusionOk="0">
                  <a:moveTo>
                    <a:pt x="1905" y="0"/>
                  </a:moveTo>
                  <a:lnTo>
                    <a:pt x="1821" y="63"/>
                  </a:lnTo>
                  <a:lnTo>
                    <a:pt x="1716" y="209"/>
                  </a:lnTo>
                  <a:lnTo>
                    <a:pt x="1549" y="167"/>
                  </a:lnTo>
                  <a:lnTo>
                    <a:pt x="1507" y="105"/>
                  </a:lnTo>
                  <a:lnTo>
                    <a:pt x="1549" y="63"/>
                  </a:lnTo>
                  <a:lnTo>
                    <a:pt x="1381" y="42"/>
                  </a:lnTo>
                  <a:lnTo>
                    <a:pt x="1193" y="84"/>
                  </a:lnTo>
                  <a:lnTo>
                    <a:pt x="1193" y="146"/>
                  </a:lnTo>
                  <a:lnTo>
                    <a:pt x="1151" y="167"/>
                  </a:lnTo>
                  <a:lnTo>
                    <a:pt x="921" y="167"/>
                  </a:lnTo>
                  <a:lnTo>
                    <a:pt x="775" y="84"/>
                  </a:lnTo>
                  <a:lnTo>
                    <a:pt x="712" y="84"/>
                  </a:lnTo>
                  <a:lnTo>
                    <a:pt x="503" y="209"/>
                  </a:lnTo>
                  <a:lnTo>
                    <a:pt x="252" y="293"/>
                  </a:lnTo>
                  <a:lnTo>
                    <a:pt x="252" y="398"/>
                  </a:lnTo>
                  <a:lnTo>
                    <a:pt x="314" y="460"/>
                  </a:lnTo>
                  <a:lnTo>
                    <a:pt x="335" y="711"/>
                  </a:lnTo>
                  <a:lnTo>
                    <a:pt x="314" y="795"/>
                  </a:lnTo>
                  <a:lnTo>
                    <a:pt x="314" y="1004"/>
                  </a:lnTo>
                  <a:lnTo>
                    <a:pt x="398" y="1025"/>
                  </a:lnTo>
                  <a:lnTo>
                    <a:pt x="461" y="1151"/>
                  </a:lnTo>
                  <a:lnTo>
                    <a:pt x="440" y="1235"/>
                  </a:lnTo>
                  <a:lnTo>
                    <a:pt x="356" y="1214"/>
                  </a:lnTo>
                  <a:lnTo>
                    <a:pt x="293" y="1255"/>
                  </a:lnTo>
                  <a:lnTo>
                    <a:pt x="293" y="1339"/>
                  </a:lnTo>
                  <a:lnTo>
                    <a:pt x="398" y="1444"/>
                  </a:lnTo>
                  <a:lnTo>
                    <a:pt x="419" y="1507"/>
                  </a:lnTo>
                  <a:lnTo>
                    <a:pt x="419" y="1632"/>
                  </a:lnTo>
                  <a:lnTo>
                    <a:pt x="252" y="1967"/>
                  </a:lnTo>
                  <a:lnTo>
                    <a:pt x="147" y="1988"/>
                  </a:lnTo>
                  <a:lnTo>
                    <a:pt x="147" y="2030"/>
                  </a:lnTo>
                  <a:lnTo>
                    <a:pt x="126" y="2071"/>
                  </a:lnTo>
                  <a:lnTo>
                    <a:pt x="189" y="2176"/>
                  </a:lnTo>
                  <a:lnTo>
                    <a:pt x="84" y="2385"/>
                  </a:lnTo>
                  <a:lnTo>
                    <a:pt x="1" y="2490"/>
                  </a:lnTo>
                  <a:lnTo>
                    <a:pt x="21" y="2595"/>
                  </a:lnTo>
                  <a:lnTo>
                    <a:pt x="126" y="2615"/>
                  </a:lnTo>
                  <a:lnTo>
                    <a:pt x="147" y="2595"/>
                  </a:lnTo>
                  <a:lnTo>
                    <a:pt x="252" y="2595"/>
                  </a:lnTo>
                  <a:lnTo>
                    <a:pt x="335" y="2678"/>
                  </a:lnTo>
                  <a:lnTo>
                    <a:pt x="398" y="2678"/>
                  </a:lnTo>
                  <a:lnTo>
                    <a:pt x="461" y="2699"/>
                  </a:lnTo>
                  <a:lnTo>
                    <a:pt x="524" y="2804"/>
                  </a:lnTo>
                  <a:lnTo>
                    <a:pt x="607" y="2867"/>
                  </a:lnTo>
                  <a:lnTo>
                    <a:pt x="670" y="2887"/>
                  </a:lnTo>
                  <a:lnTo>
                    <a:pt x="712" y="2992"/>
                  </a:lnTo>
                  <a:lnTo>
                    <a:pt x="628" y="3034"/>
                  </a:lnTo>
                  <a:lnTo>
                    <a:pt x="670" y="3118"/>
                  </a:lnTo>
                  <a:lnTo>
                    <a:pt x="628" y="3201"/>
                  </a:lnTo>
                  <a:lnTo>
                    <a:pt x="607" y="3306"/>
                  </a:lnTo>
                  <a:lnTo>
                    <a:pt x="628" y="3390"/>
                  </a:lnTo>
                  <a:lnTo>
                    <a:pt x="565" y="3515"/>
                  </a:lnTo>
                  <a:lnTo>
                    <a:pt x="628" y="3620"/>
                  </a:lnTo>
                  <a:lnTo>
                    <a:pt x="628" y="3745"/>
                  </a:lnTo>
                  <a:lnTo>
                    <a:pt x="712" y="3766"/>
                  </a:lnTo>
                  <a:lnTo>
                    <a:pt x="879" y="3599"/>
                  </a:lnTo>
                  <a:lnTo>
                    <a:pt x="1026" y="3599"/>
                  </a:lnTo>
                  <a:lnTo>
                    <a:pt x="1068" y="3536"/>
                  </a:lnTo>
                  <a:lnTo>
                    <a:pt x="1465" y="3390"/>
                  </a:lnTo>
                  <a:lnTo>
                    <a:pt x="1465" y="3327"/>
                  </a:lnTo>
                  <a:lnTo>
                    <a:pt x="1674" y="3306"/>
                  </a:lnTo>
                  <a:lnTo>
                    <a:pt x="2449" y="3306"/>
                  </a:lnTo>
                  <a:lnTo>
                    <a:pt x="2742" y="3201"/>
                  </a:lnTo>
                  <a:lnTo>
                    <a:pt x="3014" y="3327"/>
                  </a:lnTo>
                  <a:lnTo>
                    <a:pt x="3034" y="3201"/>
                  </a:lnTo>
                  <a:lnTo>
                    <a:pt x="3139" y="3180"/>
                  </a:lnTo>
                  <a:lnTo>
                    <a:pt x="3223" y="3306"/>
                  </a:lnTo>
                  <a:lnTo>
                    <a:pt x="3244" y="3285"/>
                  </a:lnTo>
                  <a:lnTo>
                    <a:pt x="3348" y="3285"/>
                  </a:lnTo>
                  <a:lnTo>
                    <a:pt x="3453" y="3243"/>
                  </a:lnTo>
                  <a:lnTo>
                    <a:pt x="3453" y="3097"/>
                  </a:lnTo>
                  <a:lnTo>
                    <a:pt x="3390" y="2992"/>
                  </a:lnTo>
                  <a:lnTo>
                    <a:pt x="3265" y="2971"/>
                  </a:lnTo>
                  <a:lnTo>
                    <a:pt x="3244" y="2804"/>
                  </a:lnTo>
                  <a:lnTo>
                    <a:pt x="3160" y="2595"/>
                  </a:lnTo>
                  <a:lnTo>
                    <a:pt x="3076" y="2511"/>
                  </a:lnTo>
                  <a:lnTo>
                    <a:pt x="3118" y="2469"/>
                  </a:lnTo>
                  <a:lnTo>
                    <a:pt x="3139" y="2448"/>
                  </a:lnTo>
                  <a:lnTo>
                    <a:pt x="3139" y="2176"/>
                  </a:lnTo>
                  <a:lnTo>
                    <a:pt x="3181" y="2092"/>
                  </a:lnTo>
                  <a:lnTo>
                    <a:pt x="3223" y="1967"/>
                  </a:lnTo>
                  <a:lnTo>
                    <a:pt x="3244" y="1883"/>
                  </a:lnTo>
                  <a:lnTo>
                    <a:pt x="3244" y="1758"/>
                  </a:lnTo>
                  <a:lnTo>
                    <a:pt x="3432" y="1507"/>
                  </a:lnTo>
                  <a:lnTo>
                    <a:pt x="3537" y="1423"/>
                  </a:lnTo>
                  <a:lnTo>
                    <a:pt x="3537" y="1318"/>
                  </a:lnTo>
                  <a:lnTo>
                    <a:pt x="3578" y="1193"/>
                  </a:lnTo>
                  <a:lnTo>
                    <a:pt x="3537" y="1025"/>
                  </a:lnTo>
                  <a:lnTo>
                    <a:pt x="3453" y="942"/>
                  </a:lnTo>
                  <a:lnTo>
                    <a:pt x="3453" y="879"/>
                  </a:lnTo>
                  <a:lnTo>
                    <a:pt x="3390" y="732"/>
                  </a:lnTo>
                  <a:lnTo>
                    <a:pt x="3453" y="565"/>
                  </a:lnTo>
                  <a:lnTo>
                    <a:pt x="3453" y="502"/>
                  </a:lnTo>
                  <a:lnTo>
                    <a:pt x="3327" y="502"/>
                  </a:lnTo>
                  <a:lnTo>
                    <a:pt x="3244" y="418"/>
                  </a:lnTo>
                  <a:lnTo>
                    <a:pt x="3160" y="418"/>
                  </a:lnTo>
                  <a:lnTo>
                    <a:pt x="3055" y="502"/>
                  </a:lnTo>
                  <a:lnTo>
                    <a:pt x="2930" y="523"/>
                  </a:lnTo>
                  <a:lnTo>
                    <a:pt x="2742" y="460"/>
                  </a:lnTo>
                  <a:lnTo>
                    <a:pt x="2658" y="356"/>
                  </a:lnTo>
                  <a:lnTo>
                    <a:pt x="2553" y="293"/>
                  </a:lnTo>
                  <a:lnTo>
                    <a:pt x="2449" y="293"/>
                  </a:lnTo>
                  <a:lnTo>
                    <a:pt x="2407" y="251"/>
                  </a:lnTo>
                  <a:lnTo>
                    <a:pt x="2302" y="251"/>
                  </a:lnTo>
                  <a:lnTo>
                    <a:pt x="2093" y="146"/>
                  </a:lnTo>
                  <a:lnTo>
                    <a:pt x="192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70"/>
            <p:cNvSpPr/>
            <p:nvPr/>
          </p:nvSpPr>
          <p:spPr>
            <a:xfrm>
              <a:off x="3726412" y="3070151"/>
              <a:ext cx="29161" cy="43557"/>
            </a:xfrm>
            <a:custGeom>
              <a:avLst/>
              <a:gdLst/>
              <a:ahLst/>
              <a:cxnLst/>
              <a:rect l="l" t="t" r="r" b="b"/>
              <a:pathLst>
                <a:path w="2449" h="3830" extrusionOk="0">
                  <a:moveTo>
                    <a:pt x="1674" y="0"/>
                  </a:moveTo>
                  <a:lnTo>
                    <a:pt x="1549" y="63"/>
                  </a:lnTo>
                  <a:lnTo>
                    <a:pt x="1402" y="63"/>
                  </a:lnTo>
                  <a:lnTo>
                    <a:pt x="1193" y="105"/>
                  </a:lnTo>
                  <a:lnTo>
                    <a:pt x="419" y="105"/>
                  </a:lnTo>
                  <a:lnTo>
                    <a:pt x="210" y="147"/>
                  </a:lnTo>
                  <a:lnTo>
                    <a:pt x="189" y="272"/>
                  </a:lnTo>
                  <a:lnTo>
                    <a:pt x="251" y="460"/>
                  </a:lnTo>
                  <a:lnTo>
                    <a:pt x="293" y="502"/>
                  </a:lnTo>
                  <a:lnTo>
                    <a:pt x="377" y="670"/>
                  </a:lnTo>
                  <a:lnTo>
                    <a:pt x="377" y="816"/>
                  </a:lnTo>
                  <a:lnTo>
                    <a:pt x="377" y="879"/>
                  </a:lnTo>
                  <a:lnTo>
                    <a:pt x="314" y="1046"/>
                  </a:lnTo>
                  <a:lnTo>
                    <a:pt x="377" y="1193"/>
                  </a:lnTo>
                  <a:lnTo>
                    <a:pt x="377" y="1256"/>
                  </a:lnTo>
                  <a:lnTo>
                    <a:pt x="461" y="1339"/>
                  </a:lnTo>
                  <a:lnTo>
                    <a:pt x="502" y="1507"/>
                  </a:lnTo>
                  <a:lnTo>
                    <a:pt x="461" y="1632"/>
                  </a:lnTo>
                  <a:lnTo>
                    <a:pt x="461" y="1737"/>
                  </a:lnTo>
                  <a:lnTo>
                    <a:pt x="356" y="1821"/>
                  </a:lnTo>
                  <a:lnTo>
                    <a:pt x="168" y="2072"/>
                  </a:lnTo>
                  <a:lnTo>
                    <a:pt x="168" y="2197"/>
                  </a:lnTo>
                  <a:lnTo>
                    <a:pt x="147" y="2281"/>
                  </a:lnTo>
                  <a:lnTo>
                    <a:pt x="105" y="2406"/>
                  </a:lnTo>
                  <a:lnTo>
                    <a:pt x="63" y="2490"/>
                  </a:lnTo>
                  <a:lnTo>
                    <a:pt x="63" y="2762"/>
                  </a:lnTo>
                  <a:lnTo>
                    <a:pt x="42" y="2783"/>
                  </a:lnTo>
                  <a:lnTo>
                    <a:pt x="0" y="2825"/>
                  </a:lnTo>
                  <a:lnTo>
                    <a:pt x="84" y="2909"/>
                  </a:lnTo>
                  <a:lnTo>
                    <a:pt x="168" y="3118"/>
                  </a:lnTo>
                  <a:lnTo>
                    <a:pt x="189" y="3285"/>
                  </a:lnTo>
                  <a:lnTo>
                    <a:pt x="314" y="3306"/>
                  </a:lnTo>
                  <a:lnTo>
                    <a:pt x="377" y="3411"/>
                  </a:lnTo>
                  <a:lnTo>
                    <a:pt x="377" y="3557"/>
                  </a:lnTo>
                  <a:lnTo>
                    <a:pt x="272" y="3599"/>
                  </a:lnTo>
                  <a:lnTo>
                    <a:pt x="168" y="3599"/>
                  </a:lnTo>
                  <a:lnTo>
                    <a:pt x="147" y="3620"/>
                  </a:lnTo>
                  <a:lnTo>
                    <a:pt x="168" y="3662"/>
                  </a:lnTo>
                  <a:lnTo>
                    <a:pt x="482" y="3725"/>
                  </a:lnTo>
                  <a:lnTo>
                    <a:pt x="712" y="3829"/>
                  </a:lnTo>
                  <a:lnTo>
                    <a:pt x="1214" y="3599"/>
                  </a:lnTo>
                  <a:lnTo>
                    <a:pt x="1549" y="3557"/>
                  </a:lnTo>
                  <a:lnTo>
                    <a:pt x="1863" y="3306"/>
                  </a:lnTo>
                  <a:lnTo>
                    <a:pt x="2135" y="3181"/>
                  </a:lnTo>
                  <a:lnTo>
                    <a:pt x="2448" y="3118"/>
                  </a:lnTo>
                  <a:lnTo>
                    <a:pt x="2386" y="3034"/>
                  </a:lnTo>
                  <a:lnTo>
                    <a:pt x="2302" y="2971"/>
                  </a:lnTo>
                  <a:lnTo>
                    <a:pt x="2260" y="2929"/>
                  </a:lnTo>
                  <a:lnTo>
                    <a:pt x="2197" y="2804"/>
                  </a:lnTo>
                  <a:lnTo>
                    <a:pt x="2176" y="2657"/>
                  </a:lnTo>
                  <a:lnTo>
                    <a:pt x="2197" y="2490"/>
                  </a:lnTo>
                  <a:lnTo>
                    <a:pt x="2197" y="2448"/>
                  </a:lnTo>
                  <a:lnTo>
                    <a:pt x="2260" y="2302"/>
                  </a:lnTo>
                  <a:lnTo>
                    <a:pt x="2260" y="1967"/>
                  </a:lnTo>
                  <a:lnTo>
                    <a:pt x="2197" y="1883"/>
                  </a:lnTo>
                  <a:lnTo>
                    <a:pt x="2239" y="1674"/>
                  </a:lnTo>
                  <a:lnTo>
                    <a:pt x="2176" y="1611"/>
                  </a:lnTo>
                  <a:lnTo>
                    <a:pt x="2239" y="1528"/>
                  </a:lnTo>
                  <a:lnTo>
                    <a:pt x="2197" y="1423"/>
                  </a:lnTo>
                  <a:lnTo>
                    <a:pt x="2155" y="1360"/>
                  </a:lnTo>
                  <a:lnTo>
                    <a:pt x="2176" y="1297"/>
                  </a:lnTo>
                  <a:lnTo>
                    <a:pt x="2197" y="1214"/>
                  </a:lnTo>
                  <a:lnTo>
                    <a:pt x="2197" y="1004"/>
                  </a:lnTo>
                  <a:lnTo>
                    <a:pt x="2155" y="1004"/>
                  </a:lnTo>
                  <a:lnTo>
                    <a:pt x="2093" y="942"/>
                  </a:lnTo>
                  <a:lnTo>
                    <a:pt x="2093" y="732"/>
                  </a:lnTo>
                  <a:lnTo>
                    <a:pt x="2135" y="586"/>
                  </a:lnTo>
                  <a:lnTo>
                    <a:pt x="1988" y="502"/>
                  </a:lnTo>
                  <a:lnTo>
                    <a:pt x="1946" y="419"/>
                  </a:lnTo>
                  <a:lnTo>
                    <a:pt x="1821" y="293"/>
                  </a:lnTo>
                  <a:lnTo>
                    <a:pt x="1821" y="209"/>
                  </a:lnTo>
                  <a:lnTo>
                    <a:pt x="1758" y="168"/>
                  </a:lnTo>
                  <a:lnTo>
                    <a:pt x="171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70"/>
            <p:cNvSpPr/>
            <p:nvPr/>
          </p:nvSpPr>
          <p:spPr>
            <a:xfrm>
              <a:off x="3746846" y="3070151"/>
              <a:ext cx="13956" cy="35459"/>
            </a:xfrm>
            <a:custGeom>
              <a:avLst/>
              <a:gdLst/>
              <a:ahLst/>
              <a:cxnLst/>
              <a:rect l="l" t="t" r="r" b="b"/>
              <a:pathLst>
                <a:path w="1172" h="3118" extrusionOk="0">
                  <a:moveTo>
                    <a:pt x="0" y="0"/>
                  </a:moveTo>
                  <a:lnTo>
                    <a:pt x="42" y="168"/>
                  </a:lnTo>
                  <a:lnTo>
                    <a:pt x="105" y="209"/>
                  </a:lnTo>
                  <a:lnTo>
                    <a:pt x="105" y="293"/>
                  </a:lnTo>
                  <a:lnTo>
                    <a:pt x="230" y="419"/>
                  </a:lnTo>
                  <a:lnTo>
                    <a:pt x="272" y="502"/>
                  </a:lnTo>
                  <a:lnTo>
                    <a:pt x="419" y="586"/>
                  </a:lnTo>
                  <a:lnTo>
                    <a:pt x="377" y="732"/>
                  </a:lnTo>
                  <a:lnTo>
                    <a:pt x="377" y="942"/>
                  </a:lnTo>
                  <a:lnTo>
                    <a:pt x="439" y="1004"/>
                  </a:lnTo>
                  <a:lnTo>
                    <a:pt x="481" y="1004"/>
                  </a:lnTo>
                  <a:lnTo>
                    <a:pt x="481" y="1214"/>
                  </a:lnTo>
                  <a:lnTo>
                    <a:pt x="460" y="1297"/>
                  </a:lnTo>
                  <a:lnTo>
                    <a:pt x="439" y="1360"/>
                  </a:lnTo>
                  <a:lnTo>
                    <a:pt x="481" y="1423"/>
                  </a:lnTo>
                  <a:lnTo>
                    <a:pt x="523" y="1528"/>
                  </a:lnTo>
                  <a:lnTo>
                    <a:pt x="460" y="1611"/>
                  </a:lnTo>
                  <a:lnTo>
                    <a:pt x="523" y="1674"/>
                  </a:lnTo>
                  <a:lnTo>
                    <a:pt x="481" y="1883"/>
                  </a:lnTo>
                  <a:lnTo>
                    <a:pt x="544" y="1967"/>
                  </a:lnTo>
                  <a:lnTo>
                    <a:pt x="544" y="2302"/>
                  </a:lnTo>
                  <a:lnTo>
                    <a:pt x="481" y="2448"/>
                  </a:lnTo>
                  <a:lnTo>
                    <a:pt x="481" y="2490"/>
                  </a:lnTo>
                  <a:lnTo>
                    <a:pt x="460" y="2657"/>
                  </a:lnTo>
                  <a:lnTo>
                    <a:pt x="481" y="2804"/>
                  </a:lnTo>
                  <a:lnTo>
                    <a:pt x="544" y="2929"/>
                  </a:lnTo>
                  <a:lnTo>
                    <a:pt x="586" y="2971"/>
                  </a:lnTo>
                  <a:lnTo>
                    <a:pt x="670" y="3034"/>
                  </a:lnTo>
                  <a:lnTo>
                    <a:pt x="732" y="3118"/>
                  </a:lnTo>
                  <a:lnTo>
                    <a:pt x="774" y="3118"/>
                  </a:lnTo>
                  <a:lnTo>
                    <a:pt x="1088" y="2929"/>
                  </a:lnTo>
                  <a:lnTo>
                    <a:pt x="1151" y="2929"/>
                  </a:lnTo>
                  <a:lnTo>
                    <a:pt x="1172" y="2825"/>
                  </a:lnTo>
                  <a:lnTo>
                    <a:pt x="1088" y="2699"/>
                  </a:lnTo>
                  <a:lnTo>
                    <a:pt x="1088" y="2553"/>
                  </a:lnTo>
                  <a:lnTo>
                    <a:pt x="1046" y="2385"/>
                  </a:lnTo>
                  <a:lnTo>
                    <a:pt x="1067" y="1716"/>
                  </a:lnTo>
                  <a:lnTo>
                    <a:pt x="1067" y="1611"/>
                  </a:lnTo>
                  <a:lnTo>
                    <a:pt x="1109" y="1528"/>
                  </a:lnTo>
                  <a:lnTo>
                    <a:pt x="1109" y="1402"/>
                  </a:lnTo>
                  <a:lnTo>
                    <a:pt x="1088" y="1297"/>
                  </a:lnTo>
                  <a:lnTo>
                    <a:pt x="1088" y="1130"/>
                  </a:lnTo>
                  <a:lnTo>
                    <a:pt x="1046" y="900"/>
                  </a:lnTo>
                  <a:lnTo>
                    <a:pt x="900" y="586"/>
                  </a:lnTo>
                  <a:lnTo>
                    <a:pt x="858" y="565"/>
                  </a:lnTo>
                  <a:lnTo>
                    <a:pt x="774" y="481"/>
                  </a:lnTo>
                  <a:lnTo>
                    <a:pt x="649" y="398"/>
                  </a:lnTo>
                  <a:lnTo>
                    <a:pt x="628" y="209"/>
                  </a:lnTo>
                  <a:lnTo>
                    <a:pt x="649" y="168"/>
                  </a:lnTo>
                  <a:lnTo>
                    <a:pt x="4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70"/>
            <p:cNvSpPr/>
            <p:nvPr/>
          </p:nvSpPr>
          <p:spPr>
            <a:xfrm>
              <a:off x="3754312" y="3061110"/>
              <a:ext cx="21445" cy="42840"/>
            </a:xfrm>
            <a:custGeom>
              <a:avLst/>
              <a:gdLst/>
              <a:ahLst/>
              <a:cxnLst/>
              <a:rect l="l" t="t" r="r" b="b"/>
              <a:pathLst>
                <a:path w="1801" h="3767" extrusionOk="0">
                  <a:moveTo>
                    <a:pt x="1047" y="0"/>
                  </a:moveTo>
                  <a:lnTo>
                    <a:pt x="984" y="105"/>
                  </a:lnTo>
                  <a:lnTo>
                    <a:pt x="1005" y="147"/>
                  </a:lnTo>
                  <a:lnTo>
                    <a:pt x="900" y="209"/>
                  </a:lnTo>
                  <a:lnTo>
                    <a:pt x="838" y="209"/>
                  </a:lnTo>
                  <a:lnTo>
                    <a:pt x="838" y="272"/>
                  </a:lnTo>
                  <a:lnTo>
                    <a:pt x="691" y="439"/>
                  </a:lnTo>
                  <a:lnTo>
                    <a:pt x="628" y="439"/>
                  </a:lnTo>
                  <a:lnTo>
                    <a:pt x="440" y="544"/>
                  </a:lnTo>
                  <a:lnTo>
                    <a:pt x="356" y="523"/>
                  </a:lnTo>
                  <a:lnTo>
                    <a:pt x="252" y="565"/>
                  </a:lnTo>
                  <a:lnTo>
                    <a:pt x="252" y="670"/>
                  </a:lnTo>
                  <a:lnTo>
                    <a:pt x="168" y="753"/>
                  </a:lnTo>
                  <a:lnTo>
                    <a:pt x="168" y="858"/>
                  </a:lnTo>
                  <a:lnTo>
                    <a:pt x="43" y="900"/>
                  </a:lnTo>
                  <a:lnTo>
                    <a:pt x="22" y="963"/>
                  </a:lnTo>
                  <a:lnTo>
                    <a:pt x="1" y="1004"/>
                  </a:lnTo>
                  <a:lnTo>
                    <a:pt x="22" y="1193"/>
                  </a:lnTo>
                  <a:lnTo>
                    <a:pt x="147" y="1276"/>
                  </a:lnTo>
                  <a:lnTo>
                    <a:pt x="231" y="1360"/>
                  </a:lnTo>
                  <a:lnTo>
                    <a:pt x="273" y="1381"/>
                  </a:lnTo>
                  <a:lnTo>
                    <a:pt x="419" y="1695"/>
                  </a:lnTo>
                  <a:lnTo>
                    <a:pt x="461" y="1925"/>
                  </a:lnTo>
                  <a:lnTo>
                    <a:pt x="461" y="2092"/>
                  </a:lnTo>
                  <a:lnTo>
                    <a:pt x="482" y="2197"/>
                  </a:lnTo>
                  <a:lnTo>
                    <a:pt x="482" y="2323"/>
                  </a:lnTo>
                  <a:lnTo>
                    <a:pt x="440" y="2406"/>
                  </a:lnTo>
                  <a:lnTo>
                    <a:pt x="440" y="2511"/>
                  </a:lnTo>
                  <a:lnTo>
                    <a:pt x="419" y="3180"/>
                  </a:lnTo>
                  <a:lnTo>
                    <a:pt x="461" y="3348"/>
                  </a:lnTo>
                  <a:lnTo>
                    <a:pt x="461" y="3494"/>
                  </a:lnTo>
                  <a:lnTo>
                    <a:pt x="545" y="3620"/>
                  </a:lnTo>
                  <a:lnTo>
                    <a:pt x="524" y="3724"/>
                  </a:lnTo>
                  <a:lnTo>
                    <a:pt x="733" y="3766"/>
                  </a:lnTo>
                  <a:lnTo>
                    <a:pt x="1110" y="3620"/>
                  </a:lnTo>
                  <a:lnTo>
                    <a:pt x="1152" y="3620"/>
                  </a:lnTo>
                  <a:lnTo>
                    <a:pt x="1110" y="3515"/>
                  </a:lnTo>
                  <a:lnTo>
                    <a:pt x="1152" y="3243"/>
                  </a:lnTo>
                  <a:lnTo>
                    <a:pt x="1110" y="3139"/>
                  </a:lnTo>
                  <a:lnTo>
                    <a:pt x="1152" y="3055"/>
                  </a:lnTo>
                  <a:lnTo>
                    <a:pt x="1110" y="2825"/>
                  </a:lnTo>
                  <a:lnTo>
                    <a:pt x="1110" y="2720"/>
                  </a:lnTo>
                  <a:lnTo>
                    <a:pt x="1110" y="2657"/>
                  </a:lnTo>
                  <a:lnTo>
                    <a:pt x="1089" y="2616"/>
                  </a:lnTo>
                  <a:lnTo>
                    <a:pt x="1110" y="2553"/>
                  </a:lnTo>
                  <a:lnTo>
                    <a:pt x="1089" y="2469"/>
                  </a:lnTo>
                  <a:lnTo>
                    <a:pt x="1089" y="2427"/>
                  </a:lnTo>
                  <a:lnTo>
                    <a:pt x="1089" y="2302"/>
                  </a:lnTo>
                  <a:lnTo>
                    <a:pt x="1110" y="2218"/>
                  </a:lnTo>
                  <a:lnTo>
                    <a:pt x="1110" y="2113"/>
                  </a:lnTo>
                  <a:lnTo>
                    <a:pt x="1152" y="2051"/>
                  </a:lnTo>
                  <a:lnTo>
                    <a:pt x="1256" y="2009"/>
                  </a:lnTo>
                  <a:lnTo>
                    <a:pt x="1298" y="2009"/>
                  </a:lnTo>
                  <a:lnTo>
                    <a:pt x="1361" y="1946"/>
                  </a:lnTo>
                  <a:lnTo>
                    <a:pt x="1403" y="1841"/>
                  </a:lnTo>
                  <a:lnTo>
                    <a:pt x="1486" y="1716"/>
                  </a:lnTo>
                  <a:lnTo>
                    <a:pt x="1528" y="1611"/>
                  </a:lnTo>
                  <a:lnTo>
                    <a:pt x="1612" y="1569"/>
                  </a:lnTo>
                  <a:lnTo>
                    <a:pt x="1696" y="1569"/>
                  </a:lnTo>
                  <a:lnTo>
                    <a:pt x="1716" y="1507"/>
                  </a:lnTo>
                  <a:lnTo>
                    <a:pt x="1591" y="1381"/>
                  </a:lnTo>
                  <a:lnTo>
                    <a:pt x="1591" y="1318"/>
                  </a:lnTo>
                  <a:lnTo>
                    <a:pt x="1633" y="1255"/>
                  </a:lnTo>
                  <a:lnTo>
                    <a:pt x="1779" y="1255"/>
                  </a:lnTo>
                  <a:lnTo>
                    <a:pt x="1800" y="1172"/>
                  </a:lnTo>
                  <a:lnTo>
                    <a:pt x="1737" y="963"/>
                  </a:lnTo>
                  <a:lnTo>
                    <a:pt x="1716" y="837"/>
                  </a:lnTo>
                  <a:lnTo>
                    <a:pt x="1570" y="691"/>
                  </a:lnTo>
                  <a:lnTo>
                    <a:pt x="1528" y="628"/>
                  </a:lnTo>
                  <a:lnTo>
                    <a:pt x="1570" y="481"/>
                  </a:lnTo>
                  <a:lnTo>
                    <a:pt x="1591" y="481"/>
                  </a:lnTo>
                  <a:lnTo>
                    <a:pt x="1465" y="314"/>
                  </a:lnTo>
                  <a:lnTo>
                    <a:pt x="1319" y="272"/>
                  </a:lnTo>
                  <a:lnTo>
                    <a:pt x="1214" y="147"/>
                  </a:lnTo>
                  <a:lnTo>
                    <a:pt x="10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70"/>
            <p:cNvSpPr/>
            <p:nvPr/>
          </p:nvSpPr>
          <p:spPr>
            <a:xfrm>
              <a:off x="3838283" y="2987337"/>
              <a:ext cx="71755" cy="108994"/>
            </a:xfrm>
            <a:custGeom>
              <a:avLst/>
              <a:gdLst/>
              <a:ahLst/>
              <a:cxnLst/>
              <a:rect l="l" t="t" r="r" b="b"/>
              <a:pathLst>
                <a:path w="6026" h="9584" extrusionOk="0">
                  <a:moveTo>
                    <a:pt x="1318" y="1"/>
                  </a:moveTo>
                  <a:lnTo>
                    <a:pt x="690" y="252"/>
                  </a:lnTo>
                  <a:lnTo>
                    <a:pt x="732" y="336"/>
                  </a:lnTo>
                  <a:lnTo>
                    <a:pt x="1025" y="1110"/>
                  </a:lnTo>
                  <a:lnTo>
                    <a:pt x="1004" y="1277"/>
                  </a:lnTo>
                  <a:lnTo>
                    <a:pt x="962" y="1361"/>
                  </a:lnTo>
                  <a:lnTo>
                    <a:pt x="1360" y="1821"/>
                  </a:lnTo>
                  <a:lnTo>
                    <a:pt x="1339" y="2030"/>
                  </a:lnTo>
                  <a:lnTo>
                    <a:pt x="1255" y="2114"/>
                  </a:lnTo>
                  <a:lnTo>
                    <a:pt x="1109" y="3202"/>
                  </a:lnTo>
                  <a:lnTo>
                    <a:pt x="1130" y="4039"/>
                  </a:lnTo>
                  <a:lnTo>
                    <a:pt x="167" y="5022"/>
                  </a:lnTo>
                  <a:lnTo>
                    <a:pt x="126" y="5085"/>
                  </a:lnTo>
                  <a:lnTo>
                    <a:pt x="0" y="5085"/>
                  </a:lnTo>
                  <a:lnTo>
                    <a:pt x="0" y="5169"/>
                  </a:lnTo>
                  <a:lnTo>
                    <a:pt x="21" y="5901"/>
                  </a:lnTo>
                  <a:lnTo>
                    <a:pt x="105" y="5922"/>
                  </a:lnTo>
                  <a:lnTo>
                    <a:pt x="272" y="6131"/>
                  </a:lnTo>
                  <a:lnTo>
                    <a:pt x="335" y="6278"/>
                  </a:lnTo>
                  <a:lnTo>
                    <a:pt x="628" y="6424"/>
                  </a:lnTo>
                  <a:lnTo>
                    <a:pt x="753" y="6529"/>
                  </a:lnTo>
                  <a:lnTo>
                    <a:pt x="795" y="6717"/>
                  </a:lnTo>
                  <a:lnTo>
                    <a:pt x="837" y="6759"/>
                  </a:lnTo>
                  <a:lnTo>
                    <a:pt x="858" y="6864"/>
                  </a:lnTo>
                  <a:lnTo>
                    <a:pt x="942" y="7031"/>
                  </a:lnTo>
                  <a:lnTo>
                    <a:pt x="942" y="7115"/>
                  </a:lnTo>
                  <a:lnTo>
                    <a:pt x="921" y="7157"/>
                  </a:lnTo>
                  <a:lnTo>
                    <a:pt x="900" y="7219"/>
                  </a:lnTo>
                  <a:lnTo>
                    <a:pt x="962" y="7282"/>
                  </a:lnTo>
                  <a:lnTo>
                    <a:pt x="921" y="7429"/>
                  </a:lnTo>
                  <a:lnTo>
                    <a:pt x="837" y="7491"/>
                  </a:lnTo>
                  <a:lnTo>
                    <a:pt x="858" y="7596"/>
                  </a:lnTo>
                  <a:lnTo>
                    <a:pt x="962" y="7763"/>
                  </a:lnTo>
                  <a:lnTo>
                    <a:pt x="1046" y="7805"/>
                  </a:lnTo>
                  <a:lnTo>
                    <a:pt x="1067" y="7910"/>
                  </a:lnTo>
                  <a:lnTo>
                    <a:pt x="1234" y="8056"/>
                  </a:lnTo>
                  <a:lnTo>
                    <a:pt x="1276" y="8077"/>
                  </a:lnTo>
                  <a:lnTo>
                    <a:pt x="1234" y="8119"/>
                  </a:lnTo>
                  <a:lnTo>
                    <a:pt x="1151" y="8098"/>
                  </a:lnTo>
                  <a:lnTo>
                    <a:pt x="1067" y="8077"/>
                  </a:lnTo>
                  <a:lnTo>
                    <a:pt x="942" y="8056"/>
                  </a:lnTo>
                  <a:lnTo>
                    <a:pt x="900" y="8077"/>
                  </a:lnTo>
                  <a:lnTo>
                    <a:pt x="795" y="8056"/>
                  </a:lnTo>
                  <a:lnTo>
                    <a:pt x="690" y="8077"/>
                  </a:lnTo>
                  <a:lnTo>
                    <a:pt x="628" y="8056"/>
                  </a:lnTo>
                  <a:lnTo>
                    <a:pt x="439" y="8056"/>
                  </a:lnTo>
                  <a:lnTo>
                    <a:pt x="439" y="8161"/>
                  </a:lnTo>
                  <a:lnTo>
                    <a:pt x="418" y="8203"/>
                  </a:lnTo>
                  <a:lnTo>
                    <a:pt x="418" y="8307"/>
                  </a:lnTo>
                  <a:lnTo>
                    <a:pt x="418" y="8370"/>
                  </a:lnTo>
                  <a:lnTo>
                    <a:pt x="502" y="8412"/>
                  </a:lnTo>
                  <a:lnTo>
                    <a:pt x="502" y="8496"/>
                  </a:lnTo>
                  <a:lnTo>
                    <a:pt x="607" y="8517"/>
                  </a:lnTo>
                  <a:lnTo>
                    <a:pt x="816" y="8705"/>
                  </a:lnTo>
                  <a:lnTo>
                    <a:pt x="1025" y="8914"/>
                  </a:lnTo>
                  <a:lnTo>
                    <a:pt x="1109" y="8998"/>
                  </a:lnTo>
                  <a:lnTo>
                    <a:pt x="1214" y="9144"/>
                  </a:lnTo>
                  <a:lnTo>
                    <a:pt x="1276" y="9312"/>
                  </a:lnTo>
                  <a:lnTo>
                    <a:pt x="1318" y="9416"/>
                  </a:lnTo>
                  <a:lnTo>
                    <a:pt x="1360" y="9458"/>
                  </a:lnTo>
                  <a:lnTo>
                    <a:pt x="1381" y="9584"/>
                  </a:lnTo>
                  <a:lnTo>
                    <a:pt x="1486" y="9584"/>
                  </a:lnTo>
                  <a:lnTo>
                    <a:pt x="1590" y="9563"/>
                  </a:lnTo>
                  <a:lnTo>
                    <a:pt x="1758" y="9563"/>
                  </a:lnTo>
                  <a:lnTo>
                    <a:pt x="1799" y="9437"/>
                  </a:lnTo>
                  <a:lnTo>
                    <a:pt x="1799" y="9312"/>
                  </a:lnTo>
                  <a:lnTo>
                    <a:pt x="1883" y="9249"/>
                  </a:lnTo>
                  <a:lnTo>
                    <a:pt x="1946" y="9312"/>
                  </a:lnTo>
                  <a:lnTo>
                    <a:pt x="1988" y="9437"/>
                  </a:lnTo>
                  <a:lnTo>
                    <a:pt x="2051" y="9479"/>
                  </a:lnTo>
                  <a:lnTo>
                    <a:pt x="2155" y="9458"/>
                  </a:lnTo>
                  <a:lnTo>
                    <a:pt x="2281" y="9354"/>
                  </a:lnTo>
                  <a:lnTo>
                    <a:pt x="2469" y="9312"/>
                  </a:lnTo>
                  <a:lnTo>
                    <a:pt x="2595" y="9207"/>
                  </a:lnTo>
                  <a:lnTo>
                    <a:pt x="2929" y="9123"/>
                  </a:lnTo>
                  <a:lnTo>
                    <a:pt x="3097" y="9123"/>
                  </a:lnTo>
                  <a:lnTo>
                    <a:pt x="3159" y="9019"/>
                  </a:lnTo>
                  <a:lnTo>
                    <a:pt x="3327" y="8914"/>
                  </a:lnTo>
                  <a:lnTo>
                    <a:pt x="3306" y="8831"/>
                  </a:lnTo>
                  <a:lnTo>
                    <a:pt x="3243" y="8831"/>
                  </a:lnTo>
                  <a:lnTo>
                    <a:pt x="3139" y="8726"/>
                  </a:lnTo>
                  <a:lnTo>
                    <a:pt x="3159" y="8621"/>
                  </a:lnTo>
                  <a:lnTo>
                    <a:pt x="3243" y="8579"/>
                  </a:lnTo>
                  <a:lnTo>
                    <a:pt x="3327" y="8600"/>
                  </a:lnTo>
                  <a:lnTo>
                    <a:pt x="3452" y="8579"/>
                  </a:lnTo>
                  <a:lnTo>
                    <a:pt x="3557" y="8621"/>
                  </a:lnTo>
                  <a:lnTo>
                    <a:pt x="3683" y="8642"/>
                  </a:lnTo>
                  <a:lnTo>
                    <a:pt x="3850" y="8621"/>
                  </a:lnTo>
                  <a:lnTo>
                    <a:pt x="4080" y="8600"/>
                  </a:lnTo>
                  <a:lnTo>
                    <a:pt x="4185" y="8517"/>
                  </a:lnTo>
                  <a:lnTo>
                    <a:pt x="4289" y="8475"/>
                  </a:lnTo>
                  <a:lnTo>
                    <a:pt x="4310" y="8370"/>
                  </a:lnTo>
                  <a:lnTo>
                    <a:pt x="4289" y="8286"/>
                  </a:lnTo>
                  <a:lnTo>
                    <a:pt x="4310" y="8182"/>
                  </a:lnTo>
                  <a:lnTo>
                    <a:pt x="4394" y="8119"/>
                  </a:lnTo>
                  <a:lnTo>
                    <a:pt x="4394" y="8056"/>
                  </a:lnTo>
                  <a:lnTo>
                    <a:pt x="4478" y="7952"/>
                  </a:lnTo>
                  <a:lnTo>
                    <a:pt x="4520" y="7973"/>
                  </a:lnTo>
                  <a:lnTo>
                    <a:pt x="4582" y="7973"/>
                  </a:lnTo>
                  <a:lnTo>
                    <a:pt x="4687" y="7805"/>
                  </a:lnTo>
                  <a:lnTo>
                    <a:pt x="4771" y="7784"/>
                  </a:lnTo>
                  <a:lnTo>
                    <a:pt x="4729" y="7701"/>
                  </a:lnTo>
                  <a:lnTo>
                    <a:pt x="4771" y="7638"/>
                  </a:lnTo>
                  <a:lnTo>
                    <a:pt x="4917" y="7554"/>
                  </a:lnTo>
                  <a:lnTo>
                    <a:pt x="5022" y="7470"/>
                  </a:lnTo>
                  <a:lnTo>
                    <a:pt x="5147" y="7470"/>
                  </a:lnTo>
                  <a:lnTo>
                    <a:pt x="5231" y="7533"/>
                  </a:lnTo>
                  <a:lnTo>
                    <a:pt x="5356" y="7450"/>
                  </a:lnTo>
                  <a:lnTo>
                    <a:pt x="5398" y="7387"/>
                  </a:lnTo>
                  <a:lnTo>
                    <a:pt x="5419" y="7366"/>
                  </a:lnTo>
                  <a:lnTo>
                    <a:pt x="5419" y="7282"/>
                  </a:lnTo>
                  <a:lnTo>
                    <a:pt x="5461" y="7219"/>
                  </a:lnTo>
                  <a:lnTo>
                    <a:pt x="5419" y="7136"/>
                  </a:lnTo>
                  <a:lnTo>
                    <a:pt x="5189" y="7052"/>
                  </a:lnTo>
                  <a:lnTo>
                    <a:pt x="5147" y="6947"/>
                  </a:lnTo>
                  <a:lnTo>
                    <a:pt x="5147" y="6822"/>
                  </a:lnTo>
                  <a:lnTo>
                    <a:pt x="5105" y="6717"/>
                  </a:lnTo>
                  <a:lnTo>
                    <a:pt x="5147" y="6634"/>
                  </a:lnTo>
                  <a:lnTo>
                    <a:pt x="5084" y="6592"/>
                  </a:lnTo>
                  <a:lnTo>
                    <a:pt x="5126" y="6529"/>
                  </a:lnTo>
                  <a:lnTo>
                    <a:pt x="5126" y="6445"/>
                  </a:lnTo>
                  <a:lnTo>
                    <a:pt x="5084" y="6424"/>
                  </a:lnTo>
                  <a:lnTo>
                    <a:pt x="4938" y="6529"/>
                  </a:lnTo>
                  <a:lnTo>
                    <a:pt x="4875" y="6445"/>
                  </a:lnTo>
                  <a:lnTo>
                    <a:pt x="4875" y="6320"/>
                  </a:lnTo>
                  <a:lnTo>
                    <a:pt x="5043" y="6131"/>
                  </a:lnTo>
                  <a:lnTo>
                    <a:pt x="5105" y="6027"/>
                  </a:lnTo>
                  <a:lnTo>
                    <a:pt x="5084" y="5922"/>
                  </a:lnTo>
                  <a:lnTo>
                    <a:pt x="4980" y="5880"/>
                  </a:lnTo>
                  <a:lnTo>
                    <a:pt x="5001" y="5797"/>
                  </a:lnTo>
                  <a:lnTo>
                    <a:pt x="5126" y="5713"/>
                  </a:lnTo>
                  <a:lnTo>
                    <a:pt x="5189" y="5587"/>
                  </a:lnTo>
                  <a:lnTo>
                    <a:pt x="5126" y="5545"/>
                  </a:lnTo>
                  <a:lnTo>
                    <a:pt x="5105" y="5441"/>
                  </a:lnTo>
                  <a:lnTo>
                    <a:pt x="5210" y="5357"/>
                  </a:lnTo>
                  <a:lnTo>
                    <a:pt x="5252" y="5357"/>
                  </a:lnTo>
                  <a:lnTo>
                    <a:pt x="5461" y="5085"/>
                  </a:lnTo>
                  <a:lnTo>
                    <a:pt x="5524" y="4960"/>
                  </a:lnTo>
                  <a:lnTo>
                    <a:pt x="5461" y="4876"/>
                  </a:lnTo>
                  <a:lnTo>
                    <a:pt x="5461" y="4750"/>
                  </a:lnTo>
                  <a:lnTo>
                    <a:pt x="5566" y="4667"/>
                  </a:lnTo>
                  <a:lnTo>
                    <a:pt x="5712" y="4667"/>
                  </a:lnTo>
                  <a:lnTo>
                    <a:pt x="5817" y="4729"/>
                  </a:lnTo>
                  <a:lnTo>
                    <a:pt x="5921" y="4646"/>
                  </a:lnTo>
                  <a:lnTo>
                    <a:pt x="6026" y="4625"/>
                  </a:lnTo>
                  <a:lnTo>
                    <a:pt x="5963" y="2344"/>
                  </a:lnTo>
                  <a:lnTo>
                    <a:pt x="131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70"/>
            <p:cNvSpPr/>
            <p:nvPr/>
          </p:nvSpPr>
          <p:spPr>
            <a:xfrm>
              <a:off x="3829555" y="3057778"/>
              <a:ext cx="2251" cy="1194"/>
            </a:xfrm>
            <a:custGeom>
              <a:avLst/>
              <a:gdLst/>
              <a:ahLst/>
              <a:cxnLst/>
              <a:rect l="l" t="t" r="r" b="b"/>
              <a:pathLst>
                <a:path w="189" h="105" extrusionOk="0">
                  <a:moveTo>
                    <a:pt x="189" y="0"/>
                  </a:moveTo>
                  <a:lnTo>
                    <a:pt x="1" y="42"/>
                  </a:lnTo>
                  <a:lnTo>
                    <a:pt x="63" y="105"/>
                  </a:lnTo>
                  <a:lnTo>
                    <a:pt x="168" y="84"/>
                  </a:lnTo>
                  <a:lnTo>
                    <a:pt x="18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70"/>
            <p:cNvSpPr/>
            <p:nvPr/>
          </p:nvSpPr>
          <p:spPr>
            <a:xfrm>
              <a:off x="3749584" y="2988770"/>
              <a:ext cx="104905" cy="77822"/>
            </a:xfrm>
            <a:custGeom>
              <a:avLst/>
              <a:gdLst/>
              <a:ahLst/>
              <a:cxnLst/>
              <a:rect l="l" t="t" r="r" b="b"/>
              <a:pathLst>
                <a:path w="8810" h="6843" extrusionOk="0">
                  <a:moveTo>
                    <a:pt x="6507" y="0"/>
                  </a:moveTo>
                  <a:lnTo>
                    <a:pt x="3913" y="1590"/>
                  </a:lnTo>
                  <a:lnTo>
                    <a:pt x="3181" y="2239"/>
                  </a:lnTo>
                  <a:lnTo>
                    <a:pt x="2323" y="2448"/>
                  </a:lnTo>
                  <a:lnTo>
                    <a:pt x="2302" y="3578"/>
                  </a:lnTo>
                  <a:lnTo>
                    <a:pt x="2239" y="4080"/>
                  </a:lnTo>
                  <a:lnTo>
                    <a:pt x="2176" y="4164"/>
                  </a:lnTo>
                  <a:lnTo>
                    <a:pt x="2134" y="4331"/>
                  </a:lnTo>
                  <a:lnTo>
                    <a:pt x="2093" y="4478"/>
                  </a:lnTo>
                  <a:lnTo>
                    <a:pt x="1800" y="4624"/>
                  </a:lnTo>
                  <a:lnTo>
                    <a:pt x="1653" y="4729"/>
                  </a:lnTo>
                  <a:lnTo>
                    <a:pt x="1465" y="4729"/>
                  </a:lnTo>
                  <a:lnTo>
                    <a:pt x="1297" y="4834"/>
                  </a:lnTo>
                  <a:lnTo>
                    <a:pt x="942" y="4834"/>
                  </a:lnTo>
                  <a:lnTo>
                    <a:pt x="774" y="4917"/>
                  </a:lnTo>
                  <a:lnTo>
                    <a:pt x="649" y="4917"/>
                  </a:lnTo>
                  <a:lnTo>
                    <a:pt x="251" y="4938"/>
                  </a:lnTo>
                  <a:lnTo>
                    <a:pt x="126" y="4917"/>
                  </a:lnTo>
                  <a:lnTo>
                    <a:pt x="84" y="5001"/>
                  </a:lnTo>
                  <a:lnTo>
                    <a:pt x="84" y="5147"/>
                  </a:lnTo>
                  <a:lnTo>
                    <a:pt x="0" y="5252"/>
                  </a:lnTo>
                  <a:lnTo>
                    <a:pt x="0" y="5440"/>
                  </a:lnTo>
                  <a:lnTo>
                    <a:pt x="544" y="5796"/>
                  </a:lnTo>
                  <a:lnTo>
                    <a:pt x="544" y="6047"/>
                  </a:lnTo>
                  <a:lnTo>
                    <a:pt x="753" y="6173"/>
                  </a:lnTo>
                  <a:lnTo>
                    <a:pt x="984" y="6047"/>
                  </a:lnTo>
                  <a:lnTo>
                    <a:pt x="1067" y="6089"/>
                  </a:lnTo>
                  <a:lnTo>
                    <a:pt x="1067" y="6152"/>
                  </a:lnTo>
                  <a:lnTo>
                    <a:pt x="1130" y="6194"/>
                  </a:lnTo>
                  <a:lnTo>
                    <a:pt x="1130" y="6298"/>
                  </a:lnTo>
                  <a:lnTo>
                    <a:pt x="1067" y="6403"/>
                  </a:lnTo>
                  <a:lnTo>
                    <a:pt x="1193" y="6570"/>
                  </a:lnTo>
                  <a:lnTo>
                    <a:pt x="1297" y="6570"/>
                  </a:lnTo>
                  <a:lnTo>
                    <a:pt x="1402" y="6508"/>
                  </a:lnTo>
                  <a:lnTo>
                    <a:pt x="1381" y="6466"/>
                  </a:lnTo>
                  <a:lnTo>
                    <a:pt x="1444" y="6361"/>
                  </a:lnTo>
                  <a:lnTo>
                    <a:pt x="1611" y="6508"/>
                  </a:lnTo>
                  <a:lnTo>
                    <a:pt x="1716" y="6633"/>
                  </a:lnTo>
                  <a:lnTo>
                    <a:pt x="1862" y="6675"/>
                  </a:lnTo>
                  <a:lnTo>
                    <a:pt x="1988" y="6842"/>
                  </a:lnTo>
                  <a:lnTo>
                    <a:pt x="2072" y="6780"/>
                  </a:lnTo>
                  <a:lnTo>
                    <a:pt x="2072" y="6717"/>
                  </a:lnTo>
                  <a:lnTo>
                    <a:pt x="2009" y="6696"/>
                  </a:lnTo>
                  <a:lnTo>
                    <a:pt x="1925" y="6528"/>
                  </a:lnTo>
                  <a:lnTo>
                    <a:pt x="1967" y="6487"/>
                  </a:lnTo>
                  <a:lnTo>
                    <a:pt x="1967" y="6403"/>
                  </a:lnTo>
                  <a:lnTo>
                    <a:pt x="2072" y="6298"/>
                  </a:lnTo>
                  <a:lnTo>
                    <a:pt x="2176" y="6298"/>
                  </a:lnTo>
                  <a:lnTo>
                    <a:pt x="2176" y="6215"/>
                  </a:lnTo>
                  <a:lnTo>
                    <a:pt x="2113" y="6173"/>
                  </a:lnTo>
                  <a:lnTo>
                    <a:pt x="2093" y="6068"/>
                  </a:lnTo>
                  <a:lnTo>
                    <a:pt x="2113" y="6005"/>
                  </a:lnTo>
                  <a:lnTo>
                    <a:pt x="2134" y="5984"/>
                  </a:lnTo>
                  <a:lnTo>
                    <a:pt x="2113" y="5943"/>
                  </a:lnTo>
                  <a:lnTo>
                    <a:pt x="2113" y="5880"/>
                  </a:lnTo>
                  <a:lnTo>
                    <a:pt x="2239" y="5775"/>
                  </a:lnTo>
                  <a:lnTo>
                    <a:pt x="2323" y="5754"/>
                  </a:lnTo>
                  <a:lnTo>
                    <a:pt x="2385" y="5733"/>
                  </a:lnTo>
                  <a:lnTo>
                    <a:pt x="2490" y="5692"/>
                  </a:lnTo>
                  <a:lnTo>
                    <a:pt x="2804" y="5692"/>
                  </a:lnTo>
                  <a:lnTo>
                    <a:pt x="2846" y="5650"/>
                  </a:lnTo>
                  <a:lnTo>
                    <a:pt x="2930" y="5650"/>
                  </a:lnTo>
                  <a:lnTo>
                    <a:pt x="3013" y="5671"/>
                  </a:lnTo>
                  <a:lnTo>
                    <a:pt x="3160" y="5692"/>
                  </a:lnTo>
                  <a:lnTo>
                    <a:pt x="3243" y="5733"/>
                  </a:lnTo>
                  <a:lnTo>
                    <a:pt x="3327" y="5754"/>
                  </a:lnTo>
                  <a:lnTo>
                    <a:pt x="3494" y="5796"/>
                  </a:lnTo>
                  <a:lnTo>
                    <a:pt x="3557" y="5880"/>
                  </a:lnTo>
                  <a:lnTo>
                    <a:pt x="3683" y="6068"/>
                  </a:lnTo>
                  <a:lnTo>
                    <a:pt x="3787" y="6152"/>
                  </a:lnTo>
                  <a:lnTo>
                    <a:pt x="3850" y="6110"/>
                  </a:lnTo>
                  <a:lnTo>
                    <a:pt x="3913" y="6047"/>
                  </a:lnTo>
                  <a:lnTo>
                    <a:pt x="3997" y="6005"/>
                  </a:lnTo>
                  <a:lnTo>
                    <a:pt x="4080" y="5984"/>
                  </a:lnTo>
                  <a:lnTo>
                    <a:pt x="4227" y="5964"/>
                  </a:lnTo>
                  <a:lnTo>
                    <a:pt x="4269" y="5943"/>
                  </a:lnTo>
                  <a:lnTo>
                    <a:pt x="4373" y="5943"/>
                  </a:lnTo>
                  <a:lnTo>
                    <a:pt x="4478" y="6005"/>
                  </a:lnTo>
                  <a:lnTo>
                    <a:pt x="4478" y="6068"/>
                  </a:lnTo>
                  <a:lnTo>
                    <a:pt x="4582" y="6089"/>
                  </a:lnTo>
                  <a:lnTo>
                    <a:pt x="4750" y="6194"/>
                  </a:lnTo>
                  <a:lnTo>
                    <a:pt x="4896" y="6215"/>
                  </a:lnTo>
                  <a:lnTo>
                    <a:pt x="5126" y="6298"/>
                  </a:lnTo>
                  <a:lnTo>
                    <a:pt x="5231" y="6319"/>
                  </a:lnTo>
                  <a:lnTo>
                    <a:pt x="5357" y="6256"/>
                  </a:lnTo>
                  <a:lnTo>
                    <a:pt x="5524" y="6047"/>
                  </a:lnTo>
                  <a:lnTo>
                    <a:pt x="5629" y="5984"/>
                  </a:lnTo>
                  <a:lnTo>
                    <a:pt x="5943" y="6005"/>
                  </a:lnTo>
                  <a:lnTo>
                    <a:pt x="6068" y="5964"/>
                  </a:lnTo>
                  <a:lnTo>
                    <a:pt x="6319" y="5984"/>
                  </a:lnTo>
                  <a:lnTo>
                    <a:pt x="6507" y="6068"/>
                  </a:lnTo>
                  <a:lnTo>
                    <a:pt x="6675" y="6089"/>
                  </a:lnTo>
                  <a:lnTo>
                    <a:pt x="6717" y="6110"/>
                  </a:lnTo>
                  <a:lnTo>
                    <a:pt x="6905" y="6068"/>
                  </a:lnTo>
                  <a:lnTo>
                    <a:pt x="6926" y="6047"/>
                  </a:lnTo>
                  <a:lnTo>
                    <a:pt x="7031" y="5984"/>
                  </a:lnTo>
                  <a:lnTo>
                    <a:pt x="7093" y="5943"/>
                  </a:lnTo>
                  <a:lnTo>
                    <a:pt x="7156" y="5901"/>
                  </a:lnTo>
                  <a:lnTo>
                    <a:pt x="7240" y="5943"/>
                  </a:lnTo>
                  <a:lnTo>
                    <a:pt x="7303" y="5901"/>
                  </a:lnTo>
                  <a:lnTo>
                    <a:pt x="7323" y="5838"/>
                  </a:lnTo>
                  <a:lnTo>
                    <a:pt x="7365" y="5733"/>
                  </a:lnTo>
                  <a:lnTo>
                    <a:pt x="7470" y="5775"/>
                  </a:lnTo>
                  <a:lnTo>
                    <a:pt x="7470" y="5775"/>
                  </a:lnTo>
                  <a:lnTo>
                    <a:pt x="7449" y="5043"/>
                  </a:lnTo>
                  <a:lnTo>
                    <a:pt x="7449" y="4959"/>
                  </a:lnTo>
                  <a:lnTo>
                    <a:pt x="7575" y="4959"/>
                  </a:lnTo>
                  <a:lnTo>
                    <a:pt x="7616" y="4896"/>
                  </a:lnTo>
                  <a:lnTo>
                    <a:pt x="8579" y="3913"/>
                  </a:lnTo>
                  <a:lnTo>
                    <a:pt x="8558" y="3076"/>
                  </a:lnTo>
                  <a:lnTo>
                    <a:pt x="8704" y="1988"/>
                  </a:lnTo>
                  <a:lnTo>
                    <a:pt x="8788" y="1904"/>
                  </a:lnTo>
                  <a:lnTo>
                    <a:pt x="8809" y="1695"/>
                  </a:lnTo>
                  <a:lnTo>
                    <a:pt x="8411" y="1235"/>
                  </a:lnTo>
                  <a:lnTo>
                    <a:pt x="8453" y="1151"/>
                  </a:lnTo>
                  <a:lnTo>
                    <a:pt x="8474" y="984"/>
                  </a:lnTo>
                  <a:lnTo>
                    <a:pt x="8181" y="210"/>
                  </a:lnTo>
                  <a:lnTo>
                    <a:pt x="8139" y="126"/>
                  </a:lnTo>
                  <a:lnTo>
                    <a:pt x="7616" y="335"/>
                  </a:lnTo>
                  <a:lnTo>
                    <a:pt x="7512" y="230"/>
                  </a:lnTo>
                  <a:lnTo>
                    <a:pt x="650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1060" name="Google Shape;1060;p70"/>
            <p:cNvSpPr/>
            <p:nvPr/>
          </p:nvSpPr>
          <p:spPr>
            <a:xfrm>
              <a:off x="3767267" y="3053013"/>
              <a:ext cx="78744" cy="64493"/>
            </a:xfrm>
            <a:custGeom>
              <a:avLst/>
              <a:gdLst/>
              <a:ahLst/>
              <a:cxnLst/>
              <a:rect l="l" t="t" r="r" b="b"/>
              <a:pathLst>
                <a:path w="6613" h="5671" extrusionOk="0">
                  <a:moveTo>
                    <a:pt x="1361" y="1"/>
                  </a:moveTo>
                  <a:lnTo>
                    <a:pt x="1319" y="43"/>
                  </a:lnTo>
                  <a:lnTo>
                    <a:pt x="1005" y="43"/>
                  </a:lnTo>
                  <a:lnTo>
                    <a:pt x="900" y="84"/>
                  </a:lnTo>
                  <a:lnTo>
                    <a:pt x="838" y="105"/>
                  </a:lnTo>
                  <a:lnTo>
                    <a:pt x="754" y="126"/>
                  </a:lnTo>
                  <a:lnTo>
                    <a:pt x="628" y="231"/>
                  </a:lnTo>
                  <a:lnTo>
                    <a:pt x="628" y="294"/>
                  </a:lnTo>
                  <a:lnTo>
                    <a:pt x="649" y="335"/>
                  </a:lnTo>
                  <a:lnTo>
                    <a:pt x="628" y="356"/>
                  </a:lnTo>
                  <a:lnTo>
                    <a:pt x="608" y="419"/>
                  </a:lnTo>
                  <a:lnTo>
                    <a:pt x="628" y="524"/>
                  </a:lnTo>
                  <a:lnTo>
                    <a:pt x="691" y="566"/>
                  </a:lnTo>
                  <a:lnTo>
                    <a:pt x="691" y="649"/>
                  </a:lnTo>
                  <a:lnTo>
                    <a:pt x="587" y="649"/>
                  </a:lnTo>
                  <a:lnTo>
                    <a:pt x="482" y="754"/>
                  </a:lnTo>
                  <a:lnTo>
                    <a:pt x="482" y="838"/>
                  </a:lnTo>
                  <a:lnTo>
                    <a:pt x="440" y="879"/>
                  </a:lnTo>
                  <a:lnTo>
                    <a:pt x="524" y="1047"/>
                  </a:lnTo>
                  <a:lnTo>
                    <a:pt x="587" y="1068"/>
                  </a:lnTo>
                  <a:lnTo>
                    <a:pt x="587" y="1131"/>
                  </a:lnTo>
                  <a:lnTo>
                    <a:pt x="503" y="1193"/>
                  </a:lnTo>
                  <a:lnTo>
                    <a:pt x="482" y="1193"/>
                  </a:lnTo>
                  <a:lnTo>
                    <a:pt x="440" y="1340"/>
                  </a:lnTo>
                  <a:lnTo>
                    <a:pt x="482" y="1403"/>
                  </a:lnTo>
                  <a:lnTo>
                    <a:pt x="628" y="1549"/>
                  </a:lnTo>
                  <a:lnTo>
                    <a:pt x="649" y="1675"/>
                  </a:lnTo>
                  <a:lnTo>
                    <a:pt x="712" y="1884"/>
                  </a:lnTo>
                  <a:lnTo>
                    <a:pt x="691" y="1967"/>
                  </a:lnTo>
                  <a:lnTo>
                    <a:pt x="545" y="1967"/>
                  </a:lnTo>
                  <a:lnTo>
                    <a:pt x="503" y="2030"/>
                  </a:lnTo>
                  <a:lnTo>
                    <a:pt x="503" y="2093"/>
                  </a:lnTo>
                  <a:lnTo>
                    <a:pt x="628" y="2219"/>
                  </a:lnTo>
                  <a:lnTo>
                    <a:pt x="608" y="2281"/>
                  </a:lnTo>
                  <a:lnTo>
                    <a:pt x="524" y="2281"/>
                  </a:lnTo>
                  <a:lnTo>
                    <a:pt x="440" y="2323"/>
                  </a:lnTo>
                  <a:lnTo>
                    <a:pt x="398" y="2428"/>
                  </a:lnTo>
                  <a:lnTo>
                    <a:pt x="315" y="2553"/>
                  </a:lnTo>
                  <a:lnTo>
                    <a:pt x="273" y="2658"/>
                  </a:lnTo>
                  <a:lnTo>
                    <a:pt x="210" y="2721"/>
                  </a:lnTo>
                  <a:lnTo>
                    <a:pt x="168" y="2721"/>
                  </a:lnTo>
                  <a:lnTo>
                    <a:pt x="64" y="2763"/>
                  </a:lnTo>
                  <a:lnTo>
                    <a:pt x="22" y="2825"/>
                  </a:lnTo>
                  <a:lnTo>
                    <a:pt x="22" y="2930"/>
                  </a:lnTo>
                  <a:lnTo>
                    <a:pt x="1" y="3014"/>
                  </a:lnTo>
                  <a:lnTo>
                    <a:pt x="1" y="3139"/>
                  </a:lnTo>
                  <a:lnTo>
                    <a:pt x="1" y="3181"/>
                  </a:lnTo>
                  <a:lnTo>
                    <a:pt x="22" y="3265"/>
                  </a:lnTo>
                  <a:lnTo>
                    <a:pt x="1" y="3328"/>
                  </a:lnTo>
                  <a:lnTo>
                    <a:pt x="22" y="3369"/>
                  </a:lnTo>
                  <a:lnTo>
                    <a:pt x="22" y="3432"/>
                  </a:lnTo>
                  <a:lnTo>
                    <a:pt x="22" y="3537"/>
                  </a:lnTo>
                  <a:lnTo>
                    <a:pt x="64" y="3767"/>
                  </a:lnTo>
                  <a:lnTo>
                    <a:pt x="22" y="3851"/>
                  </a:lnTo>
                  <a:lnTo>
                    <a:pt x="64" y="3955"/>
                  </a:lnTo>
                  <a:lnTo>
                    <a:pt x="22" y="4227"/>
                  </a:lnTo>
                  <a:lnTo>
                    <a:pt x="64" y="4332"/>
                  </a:lnTo>
                  <a:lnTo>
                    <a:pt x="294" y="4395"/>
                  </a:lnTo>
                  <a:lnTo>
                    <a:pt x="482" y="4311"/>
                  </a:lnTo>
                  <a:lnTo>
                    <a:pt x="900" y="4541"/>
                  </a:lnTo>
                  <a:lnTo>
                    <a:pt x="1131" y="4750"/>
                  </a:lnTo>
                  <a:lnTo>
                    <a:pt x="1256" y="5043"/>
                  </a:lnTo>
                  <a:lnTo>
                    <a:pt x="1256" y="5232"/>
                  </a:lnTo>
                  <a:lnTo>
                    <a:pt x="1340" y="5273"/>
                  </a:lnTo>
                  <a:lnTo>
                    <a:pt x="1424" y="5462"/>
                  </a:lnTo>
                  <a:lnTo>
                    <a:pt x="1549" y="5587"/>
                  </a:lnTo>
                  <a:lnTo>
                    <a:pt x="1758" y="5671"/>
                  </a:lnTo>
                  <a:lnTo>
                    <a:pt x="2323" y="5629"/>
                  </a:lnTo>
                  <a:lnTo>
                    <a:pt x="2428" y="5566"/>
                  </a:lnTo>
                  <a:lnTo>
                    <a:pt x="2512" y="5587"/>
                  </a:lnTo>
                  <a:lnTo>
                    <a:pt x="2784" y="5483"/>
                  </a:lnTo>
                  <a:lnTo>
                    <a:pt x="2888" y="5545"/>
                  </a:lnTo>
                  <a:lnTo>
                    <a:pt x="3014" y="5524"/>
                  </a:lnTo>
                  <a:lnTo>
                    <a:pt x="3056" y="5357"/>
                  </a:lnTo>
                  <a:lnTo>
                    <a:pt x="3160" y="5462"/>
                  </a:lnTo>
                  <a:lnTo>
                    <a:pt x="3223" y="5441"/>
                  </a:lnTo>
                  <a:lnTo>
                    <a:pt x="3223" y="5357"/>
                  </a:lnTo>
                  <a:lnTo>
                    <a:pt x="3369" y="5211"/>
                  </a:lnTo>
                  <a:lnTo>
                    <a:pt x="3432" y="5043"/>
                  </a:lnTo>
                  <a:lnTo>
                    <a:pt x="3432" y="4918"/>
                  </a:lnTo>
                  <a:lnTo>
                    <a:pt x="3411" y="4792"/>
                  </a:lnTo>
                  <a:lnTo>
                    <a:pt x="3474" y="4729"/>
                  </a:lnTo>
                  <a:lnTo>
                    <a:pt x="3474" y="4646"/>
                  </a:lnTo>
                  <a:lnTo>
                    <a:pt x="3558" y="4583"/>
                  </a:lnTo>
                  <a:lnTo>
                    <a:pt x="3662" y="4499"/>
                  </a:lnTo>
                  <a:lnTo>
                    <a:pt x="3725" y="4436"/>
                  </a:lnTo>
                  <a:lnTo>
                    <a:pt x="3893" y="4311"/>
                  </a:lnTo>
                  <a:lnTo>
                    <a:pt x="3872" y="4206"/>
                  </a:lnTo>
                  <a:lnTo>
                    <a:pt x="3893" y="4123"/>
                  </a:lnTo>
                  <a:lnTo>
                    <a:pt x="4039" y="4123"/>
                  </a:lnTo>
                  <a:lnTo>
                    <a:pt x="4081" y="4060"/>
                  </a:lnTo>
                  <a:lnTo>
                    <a:pt x="4102" y="4081"/>
                  </a:lnTo>
                  <a:lnTo>
                    <a:pt x="4269" y="4123"/>
                  </a:lnTo>
                  <a:lnTo>
                    <a:pt x="4353" y="4123"/>
                  </a:lnTo>
                  <a:lnTo>
                    <a:pt x="4458" y="4185"/>
                  </a:lnTo>
                  <a:lnTo>
                    <a:pt x="4499" y="4311"/>
                  </a:lnTo>
                  <a:lnTo>
                    <a:pt x="4604" y="4374"/>
                  </a:lnTo>
                  <a:lnTo>
                    <a:pt x="4688" y="4395"/>
                  </a:lnTo>
                  <a:lnTo>
                    <a:pt x="4792" y="4332"/>
                  </a:lnTo>
                  <a:lnTo>
                    <a:pt x="4876" y="4206"/>
                  </a:lnTo>
                  <a:lnTo>
                    <a:pt x="4876" y="4164"/>
                  </a:lnTo>
                  <a:lnTo>
                    <a:pt x="4918" y="4081"/>
                  </a:lnTo>
                  <a:lnTo>
                    <a:pt x="5002" y="4060"/>
                  </a:lnTo>
                  <a:lnTo>
                    <a:pt x="5085" y="3955"/>
                  </a:lnTo>
                  <a:lnTo>
                    <a:pt x="5085" y="3872"/>
                  </a:lnTo>
                  <a:lnTo>
                    <a:pt x="5106" y="3746"/>
                  </a:lnTo>
                  <a:lnTo>
                    <a:pt x="5294" y="3558"/>
                  </a:lnTo>
                  <a:lnTo>
                    <a:pt x="5315" y="3453"/>
                  </a:lnTo>
                  <a:lnTo>
                    <a:pt x="5294" y="3369"/>
                  </a:lnTo>
                  <a:lnTo>
                    <a:pt x="5336" y="3286"/>
                  </a:lnTo>
                  <a:lnTo>
                    <a:pt x="5504" y="3139"/>
                  </a:lnTo>
                  <a:lnTo>
                    <a:pt x="5608" y="3056"/>
                  </a:lnTo>
                  <a:lnTo>
                    <a:pt x="5629" y="2930"/>
                  </a:lnTo>
                  <a:lnTo>
                    <a:pt x="5650" y="2846"/>
                  </a:lnTo>
                  <a:lnTo>
                    <a:pt x="5629" y="2658"/>
                  </a:lnTo>
                  <a:lnTo>
                    <a:pt x="5734" y="2595"/>
                  </a:lnTo>
                  <a:lnTo>
                    <a:pt x="5880" y="2553"/>
                  </a:lnTo>
                  <a:lnTo>
                    <a:pt x="5964" y="2428"/>
                  </a:lnTo>
                  <a:lnTo>
                    <a:pt x="5985" y="2302"/>
                  </a:lnTo>
                  <a:lnTo>
                    <a:pt x="5985" y="2135"/>
                  </a:lnTo>
                  <a:lnTo>
                    <a:pt x="5985" y="2030"/>
                  </a:lnTo>
                  <a:lnTo>
                    <a:pt x="6048" y="1926"/>
                  </a:lnTo>
                  <a:lnTo>
                    <a:pt x="6152" y="1758"/>
                  </a:lnTo>
                  <a:lnTo>
                    <a:pt x="6194" y="1695"/>
                  </a:lnTo>
                  <a:lnTo>
                    <a:pt x="6236" y="1654"/>
                  </a:lnTo>
                  <a:lnTo>
                    <a:pt x="6341" y="1570"/>
                  </a:lnTo>
                  <a:lnTo>
                    <a:pt x="6382" y="1570"/>
                  </a:lnTo>
                  <a:lnTo>
                    <a:pt x="6466" y="1465"/>
                  </a:lnTo>
                  <a:lnTo>
                    <a:pt x="6592" y="1403"/>
                  </a:lnTo>
                  <a:lnTo>
                    <a:pt x="6613" y="1340"/>
                  </a:lnTo>
                  <a:lnTo>
                    <a:pt x="6571" y="1193"/>
                  </a:lnTo>
                  <a:lnTo>
                    <a:pt x="6571" y="1131"/>
                  </a:lnTo>
                  <a:lnTo>
                    <a:pt x="6550" y="1047"/>
                  </a:lnTo>
                  <a:lnTo>
                    <a:pt x="6445" y="984"/>
                  </a:lnTo>
                  <a:lnTo>
                    <a:pt x="6382" y="921"/>
                  </a:lnTo>
                  <a:lnTo>
                    <a:pt x="6382" y="733"/>
                  </a:lnTo>
                  <a:lnTo>
                    <a:pt x="6362" y="628"/>
                  </a:lnTo>
                  <a:lnTo>
                    <a:pt x="6299" y="503"/>
                  </a:lnTo>
                  <a:lnTo>
                    <a:pt x="6236" y="356"/>
                  </a:lnTo>
                  <a:lnTo>
                    <a:pt x="6069" y="147"/>
                  </a:lnTo>
                  <a:lnTo>
                    <a:pt x="5985" y="126"/>
                  </a:lnTo>
                  <a:lnTo>
                    <a:pt x="5880" y="84"/>
                  </a:lnTo>
                  <a:lnTo>
                    <a:pt x="5838" y="189"/>
                  </a:lnTo>
                  <a:lnTo>
                    <a:pt x="5818" y="252"/>
                  </a:lnTo>
                  <a:lnTo>
                    <a:pt x="5755" y="294"/>
                  </a:lnTo>
                  <a:lnTo>
                    <a:pt x="5671" y="252"/>
                  </a:lnTo>
                  <a:lnTo>
                    <a:pt x="5608" y="294"/>
                  </a:lnTo>
                  <a:lnTo>
                    <a:pt x="5546" y="335"/>
                  </a:lnTo>
                  <a:lnTo>
                    <a:pt x="5441" y="398"/>
                  </a:lnTo>
                  <a:lnTo>
                    <a:pt x="5399" y="503"/>
                  </a:lnTo>
                  <a:lnTo>
                    <a:pt x="5294" y="524"/>
                  </a:lnTo>
                  <a:lnTo>
                    <a:pt x="5232" y="461"/>
                  </a:lnTo>
                  <a:lnTo>
                    <a:pt x="5190" y="440"/>
                  </a:lnTo>
                  <a:lnTo>
                    <a:pt x="5022" y="419"/>
                  </a:lnTo>
                  <a:lnTo>
                    <a:pt x="4834" y="335"/>
                  </a:lnTo>
                  <a:lnTo>
                    <a:pt x="4583" y="315"/>
                  </a:lnTo>
                  <a:lnTo>
                    <a:pt x="4458" y="356"/>
                  </a:lnTo>
                  <a:lnTo>
                    <a:pt x="4144" y="335"/>
                  </a:lnTo>
                  <a:lnTo>
                    <a:pt x="4039" y="398"/>
                  </a:lnTo>
                  <a:lnTo>
                    <a:pt x="3872" y="607"/>
                  </a:lnTo>
                  <a:lnTo>
                    <a:pt x="3746" y="670"/>
                  </a:lnTo>
                  <a:lnTo>
                    <a:pt x="3641" y="649"/>
                  </a:lnTo>
                  <a:lnTo>
                    <a:pt x="3411" y="566"/>
                  </a:lnTo>
                  <a:lnTo>
                    <a:pt x="3265" y="545"/>
                  </a:lnTo>
                  <a:lnTo>
                    <a:pt x="3097" y="440"/>
                  </a:lnTo>
                  <a:lnTo>
                    <a:pt x="2993" y="419"/>
                  </a:lnTo>
                  <a:lnTo>
                    <a:pt x="2993" y="356"/>
                  </a:lnTo>
                  <a:lnTo>
                    <a:pt x="2888" y="294"/>
                  </a:lnTo>
                  <a:lnTo>
                    <a:pt x="2784" y="294"/>
                  </a:lnTo>
                  <a:lnTo>
                    <a:pt x="2742" y="315"/>
                  </a:lnTo>
                  <a:lnTo>
                    <a:pt x="2595" y="335"/>
                  </a:lnTo>
                  <a:lnTo>
                    <a:pt x="2512" y="356"/>
                  </a:lnTo>
                  <a:lnTo>
                    <a:pt x="2428" y="398"/>
                  </a:lnTo>
                  <a:lnTo>
                    <a:pt x="2365" y="461"/>
                  </a:lnTo>
                  <a:lnTo>
                    <a:pt x="2302" y="503"/>
                  </a:lnTo>
                  <a:lnTo>
                    <a:pt x="2198" y="419"/>
                  </a:lnTo>
                  <a:lnTo>
                    <a:pt x="2072" y="231"/>
                  </a:lnTo>
                  <a:lnTo>
                    <a:pt x="2009" y="147"/>
                  </a:lnTo>
                  <a:lnTo>
                    <a:pt x="1842" y="105"/>
                  </a:lnTo>
                  <a:lnTo>
                    <a:pt x="1758" y="84"/>
                  </a:lnTo>
                  <a:lnTo>
                    <a:pt x="1675" y="43"/>
                  </a:lnTo>
                  <a:lnTo>
                    <a:pt x="1528" y="22"/>
                  </a:lnTo>
                  <a:lnTo>
                    <a:pt x="144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70"/>
            <p:cNvSpPr/>
            <p:nvPr/>
          </p:nvSpPr>
          <p:spPr>
            <a:xfrm>
              <a:off x="3805645" y="3058722"/>
              <a:ext cx="52322" cy="74968"/>
            </a:xfrm>
            <a:custGeom>
              <a:avLst/>
              <a:gdLst/>
              <a:ahLst/>
              <a:cxnLst/>
              <a:rect l="l" t="t" r="r" b="b"/>
              <a:pathLst>
                <a:path w="4394" h="6592" extrusionOk="0">
                  <a:moveTo>
                    <a:pt x="3076" y="1"/>
                  </a:moveTo>
                  <a:lnTo>
                    <a:pt x="3139" y="126"/>
                  </a:lnTo>
                  <a:lnTo>
                    <a:pt x="3159" y="231"/>
                  </a:lnTo>
                  <a:lnTo>
                    <a:pt x="3159" y="419"/>
                  </a:lnTo>
                  <a:lnTo>
                    <a:pt x="3222" y="482"/>
                  </a:lnTo>
                  <a:lnTo>
                    <a:pt x="3327" y="545"/>
                  </a:lnTo>
                  <a:lnTo>
                    <a:pt x="3348" y="629"/>
                  </a:lnTo>
                  <a:lnTo>
                    <a:pt x="3348" y="691"/>
                  </a:lnTo>
                  <a:lnTo>
                    <a:pt x="3390" y="838"/>
                  </a:lnTo>
                  <a:lnTo>
                    <a:pt x="3369" y="901"/>
                  </a:lnTo>
                  <a:lnTo>
                    <a:pt x="3243" y="963"/>
                  </a:lnTo>
                  <a:lnTo>
                    <a:pt x="3159" y="1068"/>
                  </a:lnTo>
                  <a:lnTo>
                    <a:pt x="3118" y="1068"/>
                  </a:lnTo>
                  <a:lnTo>
                    <a:pt x="3013" y="1152"/>
                  </a:lnTo>
                  <a:lnTo>
                    <a:pt x="2971" y="1193"/>
                  </a:lnTo>
                  <a:lnTo>
                    <a:pt x="2929" y="1256"/>
                  </a:lnTo>
                  <a:lnTo>
                    <a:pt x="2825" y="1424"/>
                  </a:lnTo>
                  <a:lnTo>
                    <a:pt x="2762" y="1528"/>
                  </a:lnTo>
                  <a:lnTo>
                    <a:pt x="2762" y="1633"/>
                  </a:lnTo>
                  <a:lnTo>
                    <a:pt x="2762" y="1800"/>
                  </a:lnTo>
                  <a:lnTo>
                    <a:pt x="2741" y="1926"/>
                  </a:lnTo>
                  <a:lnTo>
                    <a:pt x="2657" y="2051"/>
                  </a:lnTo>
                  <a:lnTo>
                    <a:pt x="2511" y="2093"/>
                  </a:lnTo>
                  <a:lnTo>
                    <a:pt x="2406" y="2156"/>
                  </a:lnTo>
                  <a:lnTo>
                    <a:pt x="2427" y="2344"/>
                  </a:lnTo>
                  <a:lnTo>
                    <a:pt x="2406" y="2428"/>
                  </a:lnTo>
                  <a:lnTo>
                    <a:pt x="2385" y="2554"/>
                  </a:lnTo>
                  <a:lnTo>
                    <a:pt x="2281" y="2637"/>
                  </a:lnTo>
                  <a:lnTo>
                    <a:pt x="2113" y="2784"/>
                  </a:lnTo>
                  <a:lnTo>
                    <a:pt x="2071" y="2867"/>
                  </a:lnTo>
                  <a:lnTo>
                    <a:pt x="2092" y="2951"/>
                  </a:lnTo>
                  <a:lnTo>
                    <a:pt x="2071" y="3056"/>
                  </a:lnTo>
                  <a:lnTo>
                    <a:pt x="1883" y="3244"/>
                  </a:lnTo>
                  <a:lnTo>
                    <a:pt x="1862" y="3370"/>
                  </a:lnTo>
                  <a:lnTo>
                    <a:pt x="1862" y="3453"/>
                  </a:lnTo>
                  <a:lnTo>
                    <a:pt x="1779" y="3558"/>
                  </a:lnTo>
                  <a:lnTo>
                    <a:pt x="1695" y="3579"/>
                  </a:lnTo>
                  <a:lnTo>
                    <a:pt x="1653" y="3662"/>
                  </a:lnTo>
                  <a:lnTo>
                    <a:pt x="1653" y="3704"/>
                  </a:lnTo>
                  <a:lnTo>
                    <a:pt x="1569" y="3830"/>
                  </a:lnTo>
                  <a:lnTo>
                    <a:pt x="1465" y="3893"/>
                  </a:lnTo>
                  <a:lnTo>
                    <a:pt x="1381" y="3872"/>
                  </a:lnTo>
                  <a:lnTo>
                    <a:pt x="1276" y="3809"/>
                  </a:lnTo>
                  <a:lnTo>
                    <a:pt x="1235" y="3683"/>
                  </a:lnTo>
                  <a:lnTo>
                    <a:pt x="1130" y="3621"/>
                  </a:lnTo>
                  <a:lnTo>
                    <a:pt x="1046" y="3621"/>
                  </a:lnTo>
                  <a:lnTo>
                    <a:pt x="879" y="3579"/>
                  </a:lnTo>
                  <a:lnTo>
                    <a:pt x="858" y="3558"/>
                  </a:lnTo>
                  <a:lnTo>
                    <a:pt x="816" y="3621"/>
                  </a:lnTo>
                  <a:lnTo>
                    <a:pt x="670" y="3621"/>
                  </a:lnTo>
                  <a:lnTo>
                    <a:pt x="649" y="3704"/>
                  </a:lnTo>
                  <a:lnTo>
                    <a:pt x="670" y="3809"/>
                  </a:lnTo>
                  <a:lnTo>
                    <a:pt x="502" y="3934"/>
                  </a:lnTo>
                  <a:lnTo>
                    <a:pt x="439" y="3997"/>
                  </a:lnTo>
                  <a:lnTo>
                    <a:pt x="335" y="4081"/>
                  </a:lnTo>
                  <a:lnTo>
                    <a:pt x="251" y="4144"/>
                  </a:lnTo>
                  <a:lnTo>
                    <a:pt x="251" y="4227"/>
                  </a:lnTo>
                  <a:lnTo>
                    <a:pt x="188" y="4290"/>
                  </a:lnTo>
                  <a:lnTo>
                    <a:pt x="209" y="4416"/>
                  </a:lnTo>
                  <a:lnTo>
                    <a:pt x="209" y="4541"/>
                  </a:lnTo>
                  <a:lnTo>
                    <a:pt x="146" y="4709"/>
                  </a:lnTo>
                  <a:lnTo>
                    <a:pt x="0" y="4855"/>
                  </a:lnTo>
                  <a:lnTo>
                    <a:pt x="0" y="4939"/>
                  </a:lnTo>
                  <a:lnTo>
                    <a:pt x="84" y="4960"/>
                  </a:lnTo>
                  <a:lnTo>
                    <a:pt x="188" y="4918"/>
                  </a:lnTo>
                  <a:lnTo>
                    <a:pt x="230" y="5274"/>
                  </a:lnTo>
                  <a:lnTo>
                    <a:pt x="335" y="5274"/>
                  </a:lnTo>
                  <a:lnTo>
                    <a:pt x="398" y="5357"/>
                  </a:lnTo>
                  <a:lnTo>
                    <a:pt x="565" y="5274"/>
                  </a:lnTo>
                  <a:lnTo>
                    <a:pt x="649" y="5399"/>
                  </a:lnTo>
                  <a:lnTo>
                    <a:pt x="628" y="5483"/>
                  </a:lnTo>
                  <a:lnTo>
                    <a:pt x="628" y="5650"/>
                  </a:lnTo>
                  <a:lnTo>
                    <a:pt x="732" y="5797"/>
                  </a:lnTo>
                  <a:lnTo>
                    <a:pt x="732" y="6006"/>
                  </a:lnTo>
                  <a:lnTo>
                    <a:pt x="649" y="6215"/>
                  </a:lnTo>
                  <a:lnTo>
                    <a:pt x="753" y="6299"/>
                  </a:lnTo>
                  <a:lnTo>
                    <a:pt x="649" y="6403"/>
                  </a:lnTo>
                  <a:lnTo>
                    <a:pt x="649" y="6403"/>
                  </a:lnTo>
                  <a:lnTo>
                    <a:pt x="732" y="6383"/>
                  </a:lnTo>
                  <a:lnTo>
                    <a:pt x="816" y="6383"/>
                  </a:lnTo>
                  <a:lnTo>
                    <a:pt x="837" y="6403"/>
                  </a:lnTo>
                  <a:lnTo>
                    <a:pt x="1507" y="6403"/>
                  </a:lnTo>
                  <a:lnTo>
                    <a:pt x="1548" y="6383"/>
                  </a:lnTo>
                  <a:lnTo>
                    <a:pt x="1590" y="6341"/>
                  </a:lnTo>
                  <a:lnTo>
                    <a:pt x="1653" y="6383"/>
                  </a:lnTo>
                  <a:lnTo>
                    <a:pt x="1695" y="6320"/>
                  </a:lnTo>
                  <a:lnTo>
                    <a:pt x="1862" y="6341"/>
                  </a:lnTo>
                  <a:lnTo>
                    <a:pt x="1904" y="6320"/>
                  </a:lnTo>
                  <a:lnTo>
                    <a:pt x="2092" y="6320"/>
                  </a:lnTo>
                  <a:lnTo>
                    <a:pt x="2134" y="6341"/>
                  </a:lnTo>
                  <a:lnTo>
                    <a:pt x="2239" y="6320"/>
                  </a:lnTo>
                  <a:lnTo>
                    <a:pt x="2323" y="6320"/>
                  </a:lnTo>
                  <a:lnTo>
                    <a:pt x="2323" y="6341"/>
                  </a:lnTo>
                  <a:lnTo>
                    <a:pt x="2490" y="6383"/>
                  </a:lnTo>
                  <a:lnTo>
                    <a:pt x="2511" y="6341"/>
                  </a:lnTo>
                  <a:lnTo>
                    <a:pt x="2553" y="6341"/>
                  </a:lnTo>
                  <a:lnTo>
                    <a:pt x="2595" y="6403"/>
                  </a:lnTo>
                  <a:lnTo>
                    <a:pt x="3327" y="6403"/>
                  </a:lnTo>
                  <a:lnTo>
                    <a:pt x="3390" y="6424"/>
                  </a:lnTo>
                  <a:lnTo>
                    <a:pt x="3431" y="6403"/>
                  </a:lnTo>
                  <a:lnTo>
                    <a:pt x="3452" y="6403"/>
                  </a:lnTo>
                  <a:lnTo>
                    <a:pt x="3536" y="6487"/>
                  </a:lnTo>
                  <a:lnTo>
                    <a:pt x="3578" y="6445"/>
                  </a:lnTo>
                  <a:lnTo>
                    <a:pt x="3662" y="6487"/>
                  </a:lnTo>
                  <a:lnTo>
                    <a:pt x="3683" y="6529"/>
                  </a:lnTo>
                  <a:lnTo>
                    <a:pt x="3745" y="6508"/>
                  </a:lnTo>
                  <a:lnTo>
                    <a:pt x="3766" y="6487"/>
                  </a:lnTo>
                  <a:lnTo>
                    <a:pt x="3808" y="6487"/>
                  </a:lnTo>
                  <a:lnTo>
                    <a:pt x="3892" y="6550"/>
                  </a:lnTo>
                  <a:lnTo>
                    <a:pt x="3955" y="6529"/>
                  </a:lnTo>
                  <a:lnTo>
                    <a:pt x="4059" y="6529"/>
                  </a:lnTo>
                  <a:lnTo>
                    <a:pt x="4101" y="6550"/>
                  </a:lnTo>
                  <a:lnTo>
                    <a:pt x="4206" y="6550"/>
                  </a:lnTo>
                  <a:lnTo>
                    <a:pt x="4206" y="6592"/>
                  </a:lnTo>
                  <a:lnTo>
                    <a:pt x="4289" y="6592"/>
                  </a:lnTo>
                  <a:lnTo>
                    <a:pt x="4310" y="6529"/>
                  </a:lnTo>
                  <a:lnTo>
                    <a:pt x="4268" y="6424"/>
                  </a:lnTo>
                  <a:lnTo>
                    <a:pt x="4268" y="6403"/>
                  </a:lnTo>
                  <a:lnTo>
                    <a:pt x="4331" y="6299"/>
                  </a:lnTo>
                  <a:lnTo>
                    <a:pt x="4373" y="6215"/>
                  </a:lnTo>
                  <a:lnTo>
                    <a:pt x="4394" y="6194"/>
                  </a:lnTo>
                  <a:lnTo>
                    <a:pt x="4373" y="6194"/>
                  </a:lnTo>
                  <a:lnTo>
                    <a:pt x="4331" y="6131"/>
                  </a:lnTo>
                  <a:lnTo>
                    <a:pt x="4331" y="6069"/>
                  </a:lnTo>
                  <a:lnTo>
                    <a:pt x="4331" y="5922"/>
                  </a:lnTo>
                  <a:lnTo>
                    <a:pt x="4164" y="5797"/>
                  </a:lnTo>
                  <a:lnTo>
                    <a:pt x="4080" y="5713"/>
                  </a:lnTo>
                  <a:lnTo>
                    <a:pt x="3996" y="5567"/>
                  </a:lnTo>
                  <a:lnTo>
                    <a:pt x="3850" y="5357"/>
                  </a:lnTo>
                  <a:lnTo>
                    <a:pt x="3808" y="5232"/>
                  </a:lnTo>
                  <a:lnTo>
                    <a:pt x="3703" y="5127"/>
                  </a:lnTo>
                  <a:lnTo>
                    <a:pt x="3557" y="5043"/>
                  </a:lnTo>
                  <a:lnTo>
                    <a:pt x="3494" y="4981"/>
                  </a:lnTo>
                  <a:lnTo>
                    <a:pt x="3494" y="4750"/>
                  </a:lnTo>
                  <a:lnTo>
                    <a:pt x="3473" y="4625"/>
                  </a:lnTo>
                  <a:lnTo>
                    <a:pt x="3452" y="4458"/>
                  </a:lnTo>
                  <a:lnTo>
                    <a:pt x="3473" y="4332"/>
                  </a:lnTo>
                  <a:lnTo>
                    <a:pt x="3431" y="4186"/>
                  </a:lnTo>
                  <a:lnTo>
                    <a:pt x="3390" y="4039"/>
                  </a:lnTo>
                  <a:lnTo>
                    <a:pt x="3452" y="3976"/>
                  </a:lnTo>
                  <a:lnTo>
                    <a:pt x="3536" y="3976"/>
                  </a:lnTo>
                  <a:lnTo>
                    <a:pt x="3641" y="3788"/>
                  </a:lnTo>
                  <a:lnTo>
                    <a:pt x="3683" y="3662"/>
                  </a:lnTo>
                  <a:lnTo>
                    <a:pt x="3787" y="3474"/>
                  </a:lnTo>
                  <a:lnTo>
                    <a:pt x="3850" y="3349"/>
                  </a:lnTo>
                  <a:lnTo>
                    <a:pt x="3955" y="3307"/>
                  </a:lnTo>
                  <a:lnTo>
                    <a:pt x="4059" y="3160"/>
                  </a:lnTo>
                  <a:lnTo>
                    <a:pt x="4059" y="3139"/>
                  </a:lnTo>
                  <a:lnTo>
                    <a:pt x="4017" y="3035"/>
                  </a:lnTo>
                  <a:lnTo>
                    <a:pt x="3955" y="2867"/>
                  </a:lnTo>
                  <a:lnTo>
                    <a:pt x="3850" y="2721"/>
                  </a:lnTo>
                  <a:lnTo>
                    <a:pt x="3766" y="2637"/>
                  </a:lnTo>
                  <a:lnTo>
                    <a:pt x="3557" y="2428"/>
                  </a:lnTo>
                  <a:lnTo>
                    <a:pt x="3348" y="2240"/>
                  </a:lnTo>
                  <a:lnTo>
                    <a:pt x="3243" y="2219"/>
                  </a:lnTo>
                  <a:lnTo>
                    <a:pt x="3243" y="2135"/>
                  </a:lnTo>
                  <a:lnTo>
                    <a:pt x="3159" y="2093"/>
                  </a:lnTo>
                  <a:lnTo>
                    <a:pt x="3159" y="2030"/>
                  </a:lnTo>
                  <a:lnTo>
                    <a:pt x="3159" y="1926"/>
                  </a:lnTo>
                  <a:lnTo>
                    <a:pt x="3180" y="1884"/>
                  </a:lnTo>
                  <a:lnTo>
                    <a:pt x="3180" y="1779"/>
                  </a:lnTo>
                  <a:lnTo>
                    <a:pt x="3369" y="1779"/>
                  </a:lnTo>
                  <a:lnTo>
                    <a:pt x="3431" y="1800"/>
                  </a:lnTo>
                  <a:lnTo>
                    <a:pt x="3536" y="1779"/>
                  </a:lnTo>
                  <a:lnTo>
                    <a:pt x="3641" y="1800"/>
                  </a:lnTo>
                  <a:lnTo>
                    <a:pt x="3683" y="1779"/>
                  </a:lnTo>
                  <a:lnTo>
                    <a:pt x="3808" y="1800"/>
                  </a:lnTo>
                  <a:lnTo>
                    <a:pt x="3892" y="1821"/>
                  </a:lnTo>
                  <a:lnTo>
                    <a:pt x="3975" y="1842"/>
                  </a:lnTo>
                  <a:lnTo>
                    <a:pt x="4017" y="1800"/>
                  </a:lnTo>
                  <a:lnTo>
                    <a:pt x="3975" y="1779"/>
                  </a:lnTo>
                  <a:lnTo>
                    <a:pt x="3808" y="1633"/>
                  </a:lnTo>
                  <a:lnTo>
                    <a:pt x="3787" y="1528"/>
                  </a:lnTo>
                  <a:lnTo>
                    <a:pt x="3703" y="1486"/>
                  </a:lnTo>
                  <a:lnTo>
                    <a:pt x="3599" y="1319"/>
                  </a:lnTo>
                  <a:lnTo>
                    <a:pt x="3578" y="1214"/>
                  </a:lnTo>
                  <a:lnTo>
                    <a:pt x="3662" y="1152"/>
                  </a:lnTo>
                  <a:lnTo>
                    <a:pt x="3703" y="1005"/>
                  </a:lnTo>
                  <a:lnTo>
                    <a:pt x="3641" y="942"/>
                  </a:lnTo>
                  <a:lnTo>
                    <a:pt x="3662" y="880"/>
                  </a:lnTo>
                  <a:lnTo>
                    <a:pt x="3683" y="838"/>
                  </a:lnTo>
                  <a:lnTo>
                    <a:pt x="3683" y="754"/>
                  </a:lnTo>
                  <a:lnTo>
                    <a:pt x="3599" y="587"/>
                  </a:lnTo>
                  <a:lnTo>
                    <a:pt x="3578" y="482"/>
                  </a:lnTo>
                  <a:lnTo>
                    <a:pt x="3536" y="440"/>
                  </a:lnTo>
                  <a:lnTo>
                    <a:pt x="3494" y="252"/>
                  </a:lnTo>
                  <a:lnTo>
                    <a:pt x="3369" y="147"/>
                  </a:lnTo>
                  <a:lnTo>
                    <a:pt x="307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70"/>
            <p:cNvSpPr/>
            <p:nvPr/>
          </p:nvSpPr>
          <p:spPr>
            <a:xfrm>
              <a:off x="3805883" y="3130585"/>
              <a:ext cx="39378" cy="40702"/>
            </a:xfrm>
            <a:custGeom>
              <a:avLst/>
              <a:gdLst/>
              <a:ahLst/>
              <a:cxnLst/>
              <a:rect l="l" t="t" r="r" b="b"/>
              <a:pathLst>
                <a:path w="3307" h="3579" extrusionOk="0">
                  <a:moveTo>
                    <a:pt x="1675" y="1"/>
                  </a:moveTo>
                  <a:lnTo>
                    <a:pt x="1633" y="64"/>
                  </a:lnTo>
                  <a:lnTo>
                    <a:pt x="1570" y="22"/>
                  </a:lnTo>
                  <a:lnTo>
                    <a:pt x="1528" y="64"/>
                  </a:lnTo>
                  <a:lnTo>
                    <a:pt x="1487" y="84"/>
                  </a:lnTo>
                  <a:lnTo>
                    <a:pt x="1487" y="754"/>
                  </a:lnTo>
                  <a:lnTo>
                    <a:pt x="712" y="754"/>
                  </a:lnTo>
                  <a:lnTo>
                    <a:pt x="691" y="733"/>
                  </a:lnTo>
                  <a:lnTo>
                    <a:pt x="608" y="754"/>
                  </a:lnTo>
                  <a:lnTo>
                    <a:pt x="524" y="817"/>
                  </a:lnTo>
                  <a:lnTo>
                    <a:pt x="482" y="796"/>
                  </a:lnTo>
                  <a:lnTo>
                    <a:pt x="482" y="921"/>
                  </a:lnTo>
                  <a:lnTo>
                    <a:pt x="336" y="942"/>
                  </a:lnTo>
                  <a:lnTo>
                    <a:pt x="440" y="1131"/>
                  </a:lnTo>
                  <a:lnTo>
                    <a:pt x="629" y="1172"/>
                  </a:lnTo>
                  <a:lnTo>
                    <a:pt x="378" y="1235"/>
                  </a:lnTo>
                  <a:lnTo>
                    <a:pt x="315" y="1152"/>
                  </a:lnTo>
                  <a:lnTo>
                    <a:pt x="294" y="1340"/>
                  </a:lnTo>
                  <a:lnTo>
                    <a:pt x="273" y="1654"/>
                  </a:lnTo>
                  <a:lnTo>
                    <a:pt x="168" y="1737"/>
                  </a:lnTo>
                  <a:lnTo>
                    <a:pt x="22" y="1675"/>
                  </a:lnTo>
                  <a:lnTo>
                    <a:pt x="1" y="1758"/>
                  </a:lnTo>
                  <a:lnTo>
                    <a:pt x="126" y="1988"/>
                  </a:lnTo>
                  <a:lnTo>
                    <a:pt x="210" y="2051"/>
                  </a:lnTo>
                  <a:lnTo>
                    <a:pt x="210" y="2156"/>
                  </a:lnTo>
                  <a:lnTo>
                    <a:pt x="315" y="2281"/>
                  </a:lnTo>
                  <a:lnTo>
                    <a:pt x="315" y="2470"/>
                  </a:lnTo>
                  <a:lnTo>
                    <a:pt x="398" y="2533"/>
                  </a:lnTo>
                  <a:lnTo>
                    <a:pt x="440" y="2679"/>
                  </a:lnTo>
                  <a:lnTo>
                    <a:pt x="608" y="2805"/>
                  </a:lnTo>
                  <a:lnTo>
                    <a:pt x="545" y="2825"/>
                  </a:lnTo>
                  <a:lnTo>
                    <a:pt x="712" y="2993"/>
                  </a:lnTo>
                  <a:lnTo>
                    <a:pt x="963" y="3202"/>
                  </a:lnTo>
                  <a:lnTo>
                    <a:pt x="1026" y="3328"/>
                  </a:lnTo>
                  <a:lnTo>
                    <a:pt x="1235" y="3432"/>
                  </a:lnTo>
                  <a:lnTo>
                    <a:pt x="1256" y="3537"/>
                  </a:lnTo>
                  <a:lnTo>
                    <a:pt x="1361" y="3558"/>
                  </a:lnTo>
                  <a:lnTo>
                    <a:pt x="1382" y="3579"/>
                  </a:lnTo>
                  <a:lnTo>
                    <a:pt x="1466" y="3474"/>
                  </a:lnTo>
                  <a:lnTo>
                    <a:pt x="1466" y="3411"/>
                  </a:lnTo>
                  <a:lnTo>
                    <a:pt x="1528" y="3369"/>
                  </a:lnTo>
                  <a:lnTo>
                    <a:pt x="1633" y="3369"/>
                  </a:lnTo>
                  <a:lnTo>
                    <a:pt x="1675" y="3307"/>
                  </a:lnTo>
                  <a:lnTo>
                    <a:pt x="1696" y="3307"/>
                  </a:lnTo>
                  <a:lnTo>
                    <a:pt x="1884" y="3432"/>
                  </a:lnTo>
                  <a:lnTo>
                    <a:pt x="1884" y="3328"/>
                  </a:lnTo>
                  <a:lnTo>
                    <a:pt x="1863" y="3035"/>
                  </a:lnTo>
                  <a:lnTo>
                    <a:pt x="1779" y="2951"/>
                  </a:lnTo>
                  <a:lnTo>
                    <a:pt x="1696" y="2930"/>
                  </a:lnTo>
                  <a:lnTo>
                    <a:pt x="1633" y="2951"/>
                  </a:lnTo>
                  <a:lnTo>
                    <a:pt x="1549" y="2993"/>
                  </a:lnTo>
                  <a:lnTo>
                    <a:pt x="1549" y="2846"/>
                  </a:lnTo>
                  <a:lnTo>
                    <a:pt x="1528" y="2784"/>
                  </a:lnTo>
                  <a:lnTo>
                    <a:pt x="1570" y="2721"/>
                  </a:lnTo>
                  <a:lnTo>
                    <a:pt x="1675" y="2721"/>
                  </a:lnTo>
                  <a:lnTo>
                    <a:pt x="1800" y="2784"/>
                  </a:lnTo>
                  <a:lnTo>
                    <a:pt x="1863" y="2721"/>
                  </a:lnTo>
                  <a:lnTo>
                    <a:pt x="1884" y="2679"/>
                  </a:lnTo>
                  <a:lnTo>
                    <a:pt x="1968" y="2679"/>
                  </a:lnTo>
                  <a:lnTo>
                    <a:pt x="2177" y="2637"/>
                  </a:lnTo>
                  <a:lnTo>
                    <a:pt x="2198" y="2574"/>
                  </a:lnTo>
                  <a:lnTo>
                    <a:pt x="2177" y="2407"/>
                  </a:lnTo>
                  <a:lnTo>
                    <a:pt x="2219" y="2365"/>
                  </a:lnTo>
                  <a:lnTo>
                    <a:pt x="2365" y="2365"/>
                  </a:lnTo>
                  <a:lnTo>
                    <a:pt x="2428" y="2595"/>
                  </a:lnTo>
                  <a:lnTo>
                    <a:pt x="2512" y="2700"/>
                  </a:lnTo>
                  <a:lnTo>
                    <a:pt x="2637" y="2637"/>
                  </a:lnTo>
                  <a:lnTo>
                    <a:pt x="2721" y="2679"/>
                  </a:lnTo>
                  <a:lnTo>
                    <a:pt x="2805" y="2616"/>
                  </a:lnTo>
                  <a:lnTo>
                    <a:pt x="2909" y="2616"/>
                  </a:lnTo>
                  <a:lnTo>
                    <a:pt x="3035" y="2679"/>
                  </a:lnTo>
                  <a:lnTo>
                    <a:pt x="3056" y="2742"/>
                  </a:lnTo>
                  <a:lnTo>
                    <a:pt x="3119" y="2742"/>
                  </a:lnTo>
                  <a:lnTo>
                    <a:pt x="3119" y="2637"/>
                  </a:lnTo>
                  <a:lnTo>
                    <a:pt x="3098" y="2533"/>
                  </a:lnTo>
                  <a:lnTo>
                    <a:pt x="3244" y="2114"/>
                  </a:lnTo>
                  <a:lnTo>
                    <a:pt x="3307" y="1884"/>
                  </a:lnTo>
                  <a:lnTo>
                    <a:pt x="3307" y="1779"/>
                  </a:lnTo>
                  <a:lnTo>
                    <a:pt x="3244" y="1696"/>
                  </a:lnTo>
                  <a:lnTo>
                    <a:pt x="3223" y="1654"/>
                  </a:lnTo>
                  <a:lnTo>
                    <a:pt x="3139" y="1570"/>
                  </a:lnTo>
                  <a:lnTo>
                    <a:pt x="3119" y="1528"/>
                  </a:lnTo>
                  <a:lnTo>
                    <a:pt x="3035" y="1486"/>
                  </a:lnTo>
                  <a:lnTo>
                    <a:pt x="3014" y="1444"/>
                  </a:lnTo>
                  <a:lnTo>
                    <a:pt x="2993" y="1382"/>
                  </a:lnTo>
                  <a:lnTo>
                    <a:pt x="2993" y="1340"/>
                  </a:lnTo>
                  <a:lnTo>
                    <a:pt x="3035" y="1319"/>
                  </a:lnTo>
                  <a:lnTo>
                    <a:pt x="3056" y="1277"/>
                  </a:lnTo>
                  <a:lnTo>
                    <a:pt x="3119" y="1277"/>
                  </a:lnTo>
                  <a:lnTo>
                    <a:pt x="3098" y="1214"/>
                  </a:lnTo>
                  <a:lnTo>
                    <a:pt x="3056" y="1172"/>
                  </a:lnTo>
                  <a:lnTo>
                    <a:pt x="3056" y="1110"/>
                  </a:lnTo>
                  <a:lnTo>
                    <a:pt x="3202" y="1026"/>
                  </a:lnTo>
                  <a:lnTo>
                    <a:pt x="3307" y="1005"/>
                  </a:lnTo>
                  <a:lnTo>
                    <a:pt x="3307" y="900"/>
                  </a:lnTo>
                  <a:lnTo>
                    <a:pt x="3265" y="838"/>
                  </a:lnTo>
                  <a:lnTo>
                    <a:pt x="3307" y="754"/>
                  </a:lnTo>
                  <a:lnTo>
                    <a:pt x="3307" y="587"/>
                  </a:lnTo>
                  <a:lnTo>
                    <a:pt x="3244" y="545"/>
                  </a:lnTo>
                  <a:lnTo>
                    <a:pt x="3056" y="524"/>
                  </a:lnTo>
                  <a:lnTo>
                    <a:pt x="2930" y="587"/>
                  </a:lnTo>
                  <a:lnTo>
                    <a:pt x="2805" y="628"/>
                  </a:lnTo>
                  <a:lnTo>
                    <a:pt x="2721" y="608"/>
                  </a:lnTo>
                  <a:lnTo>
                    <a:pt x="2616" y="649"/>
                  </a:lnTo>
                  <a:lnTo>
                    <a:pt x="2575" y="608"/>
                  </a:lnTo>
                  <a:lnTo>
                    <a:pt x="2595" y="545"/>
                  </a:lnTo>
                  <a:lnTo>
                    <a:pt x="2575" y="440"/>
                  </a:lnTo>
                  <a:lnTo>
                    <a:pt x="2575" y="315"/>
                  </a:lnTo>
                  <a:lnTo>
                    <a:pt x="2533" y="189"/>
                  </a:lnTo>
                  <a:lnTo>
                    <a:pt x="2575" y="84"/>
                  </a:lnTo>
                  <a:lnTo>
                    <a:pt x="2533" y="22"/>
                  </a:lnTo>
                  <a:lnTo>
                    <a:pt x="2491" y="22"/>
                  </a:lnTo>
                  <a:lnTo>
                    <a:pt x="2470" y="64"/>
                  </a:lnTo>
                  <a:lnTo>
                    <a:pt x="2303" y="22"/>
                  </a:lnTo>
                  <a:lnTo>
                    <a:pt x="2303" y="1"/>
                  </a:lnTo>
                  <a:lnTo>
                    <a:pt x="2219" y="1"/>
                  </a:lnTo>
                  <a:lnTo>
                    <a:pt x="2114" y="22"/>
                  </a:lnTo>
                  <a:lnTo>
                    <a:pt x="2072" y="1"/>
                  </a:lnTo>
                  <a:lnTo>
                    <a:pt x="1884" y="1"/>
                  </a:lnTo>
                  <a:lnTo>
                    <a:pt x="1842" y="22"/>
                  </a:lnTo>
                  <a:lnTo>
                    <a:pt x="167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70"/>
            <p:cNvSpPr/>
            <p:nvPr/>
          </p:nvSpPr>
          <p:spPr>
            <a:xfrm>
              <a:off x="3809622" y="3131301"/>
              <a:ext cx="13967" cy="8575"/>
            </a:xfrm>
            <a:custGeom>
              <a:avLst/>
              <a:gdLst/>
              <a:ahLst/>
              <a:cxnLst/>
              <a:rect l="l" t="t" r="r" b="b"/>
              <a:pathLst>
                <a:path w="1173" h="754" extrusionOk="0">
                  <a:moveTo>
                    <a:pt x="398" y="1"/>
                  </a:moveTo>
                  <a:lnTo>
                    <a:pt x="315" y="21"/>
                  </a:lnTo>
                  <a:lnTo>
                    <a:pt x="294" y="42"/>
                  </a:lnTo>
                  <a:lnTo>
                    <a:pt x="336" y="147"/>
                  </a:lnTo>
                  <a:lnTo>
                    <a:pt x="168" y="335"/>
                  </a:lnTo>
                  <a:lnTo>
                    <a:pt x="1" y="628"/>
                  </a:lnTo>
                  <a:lnTo>
                    <a:pt x="168" y="691"/>
                  </a:lnTo>
                  <a:lnTo>
                    <a:pt x="168" y="733"/>
                  </a:lnTo>
                  <a:lnTo>
                    <a:pt x="210" y="754"/>
                  </a:lnTo>
                  <a:lnTo>
                    <a:pt x="294" y="691"/>
                  </a:lnTo>
                  <a:lnTo>
                    <a:pt x="377" y="670"/>
                  </a:lnTo>
                  <a:lnTo>
                    <a:pt x="398" y="691"/>
                  </a:lnTo>
                  <a:lnTo>
                    <a:pt x="1173" y="691"/>
                  </a:lnTo>
                  <a:lnTo>
                    <a:pt x="1173" y="21"/>
                  </a:lnTo>
                  <a:lnTo>
                    <a:pt x="503" y="21"/>
                  </a:lnTo>
                  <a:lnTo>
                    <a:pt x="48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70"/>
            <p:cNvSpPr/>
            <p:nvPr/>
          </p:nvSpPr>
          <p:spPr>
            <a:xfrm>
              <a:off x="3822327" y="3120122"/>
              <a:ext cx="52834" cy="59023"/>
            </a:xfrm>
            <a:custGeom>
              <a:avLst/>
              <a:gdLst/>
              <a:ahLst/>
              <a:cxnLst/>
              <a:rect l="l" t="t" r="r" b="b"/>
              <a:pathLst>
                <a:path w="4437" h="5190" extrusionOk="0">
                  <a:moveTo>
                    <a:pt x="3935" y="0"/>
                  </a:moveTo>
                  <a:lnTo>
                    <a:pt x="3872" y="63"/>
                  </a:lnTo>
                  <a:lnTo>
                    <a:pt x="3767" y="42"/>
                  </a:lnTo>
                  <a:lnTo>
                    <a:pt x="3537" y="147"/>
                  </a:lnTo>
                  <a:lnTo>
                    <a:pt x="3495" y="188"/>
                  </a:lnTo>
                  <a:lnTo>
                    <a:pt x="3391" y="209"/>
                  </a:lnTo>
                  <a:lnTo>
                    <a:pt x="3244" y="377"/>
                  </a:lnTo>
                  <a:lnTo>
                    <a:pt x="2972" y="816"/>
                  </a:lnTo>
                  <a:lnTo>
                    <a:pt x="2930" y="900"/>
                  </a:lnTo>
                  <a:lnTo>
                    <a:pt x="2867" y="1004"/>
                  </a:lnTo>
                  <a:lnTo>
                    <a:pt x="2867" y="1025"/>
                  </a:lnTo>
                  <a:lnTo>
                    <a:pt x="2909" y="1130"/>
                  </a:lnTo>
                  <a:lnTo>
                    <a:pt x="2888" y="1193"/>
                  </a:lnTo>
                  <a:lnTo>
                    <a:pt x="2805" y="1193"/>
                  </a:lnTo>
                  <a:lnTo>
                    <a:pt x="2805" y="1151"/>
                  </a:lnTo>
                  <a:lnTo>
                    <a:pt x="2700" y="1151"/>
                  </a:lnTo>
                  <a:lnTo>
                    <a:pt x="2658" y="1130"/>
                  </a:lnTo>
                  <a:lnTo>
                    <a:pt x="2554" y="1130"/>
                  </a:lnTo>
                  <a:lnTo>
                    <a:pt x="2491" y="1151"/>
                  </a:lnTo>
                  <a:lnTo>
                    <a:pt x="2407" y="1088"/>
                  </a:lnTo>
                  <a:lnTo>
                    <a:pt x="2365" y="1088"/>
                  </a:lnTo>
                  <a:lnTo>
                    <a:pt x="2344" y="1109"/>
                  </a:lnTo>
                  <a:lnTo>
                    <a:pt x="2282" y="1130"/>
                  </a:lnTo>
                  <a:lnTo>
                    <a:pt x="2261" y="1088"/>
                  </a:lnTo>
                  <a:lnTo>
                    <a:pt x="2177" y="1046"/>
                  </a:lnTo>
                  <a:lnTo>
                    <a:pt x="2135" y="1088"/>
                  </a:lnTo>
                  <a:lnTo>
                    <a:pt x="2051" y="1004"/>
                  </a:lnTo>
                  <a:lnTo>
                    <a:pt x="2030" y="1004"/>
                  </a:lnTo>
                  <a:lnTo>
                    <a:pt x="1989" y="1025"/>
                  </a:lnTo>
                  <a:lnTo>
                    <a:pt x="1926" y="1004"/>
                  </a:lnTo>
                  <a:lnTo>
                    <a:pt x="1194" y="1004"/>
                  </a:lnTo>
                  <a:lnTo>
                    <a:pt x="1152" y="1109"/>
                  </a:lnTo>
                  <a:lnTo>
                    <a:pt x="1194" y="1235"/>
                  </a:lnTo>
                  <a:lnTo>
                    <a:pt x="1194" y="1360"/>
                  </a:lnTo>
                  <a:lnTo>
                    <a:pt x="1214" y="1465"/>
                  </a:lnTo>
                  <a:lnTo>
                    <a:pt x="1194" y="1528"/>
                  </a:lnTo>
                  <a:lnTo>
                    <a:pt x="1235" y="1569"/>
                  </a:lnTo>
                  <a:lnTo>
                    <a:pt x="1340" y="1528"/>
                  </a:lnTo>
                  <a:lnTo>
                    <a:pt x="1424" y="1548"/>
                  </a:lnTo>
                  <a:lnTo>
                    <a:pt x="1549" y="1507"/>
                  </a:lnTo>
                  <a:lnTo>
                    <a:pt x="1675" y="1444"/>
                  </a:lnTo>
                  <a:lnTo>
                    <a:pt x="1863" y="1465"/>
                  </a:lnTo>
                  <a:lnTo>
                    <a:pt x="1926" y="1507"/>
                  </a:lnTo>
                  <a:lnTo>
                    <a:pt x="1926" y="1674"/>
                  </a:lnTo>
                  <a:lnTo>
                    <a:pt x="1884" y="1758"/>
                  </a:lnTo>
                  <a:lnTo>
                    <a:pt x="1926" y="1820"/>
                  </a:lnTo>
                  <a:lnTo>
                    <a:pt x="1926" y="1925"/>
                  </a:lnTo>
                  <a:lnTo>
                    <a:pt x="1821" y="1946"/>
                  </a:lnTo>
                  <a:lnTo>
                    <a:pt x="1675" y="2030"/>
                  </a:lnTo>
                  <a:lnTo>
                    <a:pt x="1675" y="2092"/>
                  </a:lnTo>
                  <a:lnTo>
                    <a:pt x="1717" y="2134"/>
                  </a:lnTo>
                  <a:lnTo>
                    <a:pt x="1738" y="2197"/>
                  </a:lnTo>
                  <a:lnTo>
                    <a:pt x="1675" y="2197"/>
                  </a:lnTo>
                  <a:lnTo>
                    <a:pt x="1654" y="2239"/>
                  </a:lnTo>
                  <a:lnTo>
                    <a:pt x="1612" y="2260"/>
                  </a:lnTo>
                  <a:lnTo>
                    <a:pt x="1612" y="2302"/>
                  </a:lnTo>
                  <a:lnTo>
                    <a:pt x="1633" y="2364"/>
                  </a:lnTo>
                  <a:lnTo>
                    <a:pt x="1654" y="2406"/>
                  </a:lnTo>
                  <a:lnTo>
                    <a:pt x="1738" y="2448"/>
                  </a:lnTo>
                  <a:lnTo>
                    <a:pt x="1758" y="2490"/>
                  </a:lnTo>
                  <a:lnTo>
                    <a:pt x="1842" y="2574"/>
                  </a:lnTo>
                  <a:lnTo>
                    <a:pt x="1863" y="2616"/>
                  </a:lnTo>
                  <a:lnTo>
                    <a:pt x="1926" y="2699"/>
                  </a:lnTo>
                  <a:lnTo>
                    <a:pt x="1926" y="2804"/>
                  </a:lnTo>
                  <a:lnTo>
                    <a:pt x="1863" y="3034"/>
                  </a:lnTo>
                  <a:lnTo>
                    <a:pt x="1717" y="3453"/>
                  </a:lnTo>
                  <a:lnTo>
                    <a:pt x="1738" y="3557"/>
                  </a:lnTo>
                  <a:lnTo>
                    <a:pt x="1738" y="3662"/>
                  </a:lnTo>
                  <a:lnTo>
                    <a:pt x="1675" y="3662"/>
                  </a:lnTo>
                  <a:lnTo>
                    <a:pt x="1654" y="3599"/>
                  </a:lnTo>
                  <a:lnTo>
                    <a:pt x="1528" y="3536"/>
                  </a:lnTo>
                  <a:lnTo>
                    <a:pt x="1424" y="3536"/>
                  </a:lnTo>
                  <a:lnTo>
                    <a:pt x="1340" y="3599"/>
                  </a:lnTo>
                  <a:lnTo>
                    <a:pt x="1256" y="3557"/>
                  </a:lnTo>
                  <a:lnTo>
                    <a:pt x="1131" y="3620"/>
                  </a:lnTo>
                  <a:lnTo>
                    <a:pt x="1047" y="3515"/>
                  </a:lnTo>
                  <a:lnTo>
                    <a:pt x="984" y="3285"/>
                  </a:lnTo>
                  <a:lnTo>
                    <a:pt x="838" y="3285"/>
                  </a:lnTo>
                  <a:lnTo>
                    <a:pt x="796" y="3327"/>
                  </a:lnTo>
                  <a:lnTo>
                    <a:pt x="817" y="3494"/>
                  </a:lnTo>
                  <a:lnTo>
                    <a:pt x="796" y="3557"/>
                  </a:lnTo>
                  <a:lnTo>
                    <a:pt x="587" y="3599"/>
                  </a:lnTo>
                  <a:lnTo>
                    <a:pt x="503" y="3599"/>
                  </a:lnTo>
                  <a:lnTo>
                    <a:pt x="482" y="3641"/>
                  </a:lnTo>
                  <a:lnTo>
                    <a:pt x="419" y="3704"/>
                  </a:lnTo>
                  <a:lnTo>
                    <a:pt x="294" y="3641"/>
                  </a:lnTo>
                  <a:lnTo>
                    <a:pt x="189" y="3641"/>
                  </a:lnTo>
                  <a:lnTo>
                    <a:pt x="147" y="3704"/>
                  </a:lnTo>
                  <a:lnTo>
                    <a:pt x="168" y="3766"/>
                  </a:lnTo>
                  <a:lnTo>
                    <a:pt x="168" y="3913"/>
                  </a:lnTo>
                  <a:lnTo>
                    <a:pt x="252" y="3871"/>
                  </a:lnTo>
                  <a:lnTo>
                    <a:pt x="315" y="3850"/>
                  </a:lnTo>
                  <a:lnTo>
                    <a:pt x="398" y="3871"/>
                  </a:lnTo>
                  <a:lnTo>
                    <a:pt x="482" y="3955"/>
                  </a:lnTo>
                  <a:lnTo>
                    <a:pt x="503" y="4248"/>
                  </a:lnTo>
                  <a:lnTo>
                    <a:pt x="503" y="4352"/>
                  </a:lnTo>
                  <a:lnTo>
                    <a:pt x="315" y="4227"/>
                  </a:lnTo>
                  <a:lnTo>
                    <a:pt x="294" y="4227"/>
                  </a:lnTo>
                  <a:lnTo>
                    <a:pt x="252" y="4289"/>
                  </a:lnTo>
                  <a:lnTo>
                    <a:pt x="147" y="4289"/>
                  </a:lnTo>
                  <a:lnTo>
                    <a:pt x="85" y="4331"/>
                  </a:lnTo>
                  <a:lnTo>
                    <a:pt x="85" y="4394"/>
                  </a:lnTo>
                  <a:lnTo>
                    <a:pt x="1" y="4499"/>
                  </a:lnTo>
                  <a:lnTo>
                    <a:pt x="106" y="4603"/>
                  </a:lnTo>
                  <a:lnTo>
                    <a:pt x="168" y="4687"/>
                  </a:lnTo>
                  <a:lnTo>
                    <a:pt x="315" y="4792"/>
                  </a:lnTo>
                  <a:lnTo>
                    <a:pt x="315" y="4896"/>
                  </a:lnTo>
                  <a:lnTo>
                    <a:pt x="419" y="5001"/>
                  </a:lnTo>
                  <a:lnTo>
                    <a:pt x="419" y="5126"/>
                  </a:lnTo>
                  <a:lnTo>
                    <a:pt x="482" y="5189"/>
                  </a:lnTo>
                  <a:lnTo>
                    <a:pt x="524" y="5168"/>
                  </a:lnTo>
                  <a:lnTo>
                    <a:pt x="608" y="5022"/>
                  </a:lnTo>
                  <a:lnTo>
                    <a:pt x="629" y="5022"/>
                  </a:lnTo>
                  <a:lnTo>
                    <a:pt x="712" y="4980"/>
                  </a:lnTo>
                  <a:lnTo>
                    <a:pt x="775" y="4875"/>
                  </a:lnTo>
                  <a:lnTo>
                    <a:pt x="838" y="4854"/>
                  </a:lnTo>
                  <a:lnTo>
                    <a:pt x="942" y="4771"/>
                  </a:lnTo>
                  <a:lnTo>
                    <a:pt x="1005" y="4771"/>
                  </a:lnTo>
                  <a:lnTo>
                    <a:pt x="1047" y="4813"/>
                  </a:lnTo>
                  <a:lnTo>
                    <a:pt x="1110" y="4896"/>
                  </a:lnTo>
                  <a:lnTo>
                    <a:pt x="1110" y="5001"/>
                  </a:lnTo>
                  <a:lnTo>
                    <a:pt x="1131" y="4980"/>
                  </a:lnTo>
                  <a:lnTo>
                    <a:pt x="1194" y="5001"/>
                  </a:lnTo>
                  <a:lnTo>
                    <a:pt x="1298" y="4959"/>
                  </a:lnTo>
                  <a:lnTo>
                    <a:pt x="1319" y="5001"/>
                  </a:lnTo>
                  <a:lnTo>
                    <a:pt x="1319" y="5064"/>
                  </a:lnTo>
                  <a:lnTo>
                    <a:pt x="1424" y="5064"/>
                  </a:lnTo>
                  <a:lnTo>
                    <a:pt x="1507" y="4980"/>
                  </a:lnTo>
                  <a:lnTo>
                    <a:pt x="1507" y="4875"/>
                  </a:lnTo>
                  <a:lnTo>
                    <a:pt x="1570" y="4854"/>
                  </a:lnTo>
                  <a:lnTo>
                    <a:pt x="1654" y="4875"/>
                  </a:lnTo>
                  <a:lnTo>
                    <a:pt x="1758" y="4771"/>
                  </a:lnTo>
                  <a:lnTo>
                    <a:pt x="1947" y="4708"/>
                  </a:lnTo>
                  <a:lnTo>
                    <a:pt x="1947" y="4771"/>
                  </a:lnTo>
                  <a:lnTo>
                    <a:pt x="1863" y="4896"/>
                  </a:lnTo>
                  <a:lnTo>
                    <a:pt x="1884" y="4917"/>
                  </a:lnTo>
                  <a:lnTo>
                    <a:pt x="1947" y="5022"/>
                  </a:lnTo>
                  <a:lnTo>
                    <a:pt x="2072" y="5105"/>
                  </a:lnTo>
                  <a:lnTo>
                    <a:pt x="2198" y="5022"/>
                  </a:lnTo>
                  <a:lnTo>
                    <a:pt x="2282" y="4917"/>
                  </a:lnTo>
                  <a:lnTo>
                    <a:pt x="2512" y="4687"/>
                  </a:lnTo>
                  <a:lnTo>
                    <a:pt x="2574" y="4603"/>
                  </a:lnTo>
                  <a:lnTo>
                    <a:pt x="2658" y="4541"/>
                  </a:lnTo>
                  <a:lnTo>
                    <a:pt x="2763" y="4499"/>
                  </a:lnTo>
                  <a:lnTo>
                    <a:pt x="2867" y="4352"/>
                  </a:lnTo>
                  <a:lnTo>
                    <a:pt x="2867" y="4248"/>
                  </a:lnTo>
                  <a:lnTo>
                    <a:pt x="2888" y="4080"/>
                  </a:lnTo>
                  <a:lnTo>
                    <a:pt x="2909" y="3766"/>
                  </a:lnTo>
                  <a:lnTo>
                    <a:pt x="2888" y="3745"/>
                  </a:lnTo>
                  <a:lnTo>
                    <a:pt x="2867" y="3557"/>
                  </a:lnTo>
                  <a:lnTo>
                    <a:pt x="2909" y="3453"/>
                  </a:lnTo>
                  <a:lnTo>
                    <a:pt x="3098" y="3285"/>
                  </a:lnTo>
                  <a:lnTo>
                    <a:pt x="3098" y="3139"/>
                  </a:lnTo>
                  <a:lnTo>
                    <a:pt x="3202" y="3013"/>
                  </a:lnTo>
                  <a:lnTo>
                    <a:pt x="3328" y="2908"/>
                  </a:lnTo>
                  <a:lnTo>
                    <a:pt x="3411" y="2929"/>
                  </a:lnTo>
                  <a:lnTo>
                    <a:pt x="3516" y="2867"/>
                  </a:lnTo>
                  <a:lnTo>
                    <a:pt x="3621" y="2825"/>
                  </a:lnTo>
                  <a:lnTo>
                    <a:pt x="3809" y="2511"/>
                  </a:lnTo>
                  <a:lnTo>
                    <a:pt x="3809" y="2344"/>
                  </a:lnTo>
                  <a:lnTo>
                    <a:pt x="3851" y="2155"/>
                  </a:lnTo>
                  <a:lnTo>
                    <a:pt x="3935" y="2092"/>
                  </a:lnTo>
                  <a:lnTo>
                    <a:pt x="3955" y="1946"/>
                  </a:lnTo>
                  <a:lnTo>
                    <a:pt x="3935" y="1925"/>
                  </a:lnTo>
                  <a:lnTo>
                    <a:pt x="3955" y="1737"/>
                  </a:lnTo>
                  <a:lnTo>
                    <a:pt x="3955" y="1653"/>
                  </a:lnTo>
                  <a:lnTo>
                    <a:pt x="3955" y="1507"/>
                  </a:lnTo>
                  <a:lnTo>
                    <a:pt x="4060" y="1402"/>
                  </a:lnTo>
                  <a:lnTo>
                    <a:pt x="4060" y="1256"/>
                  </a:lnTo>
                  <a:lnTo>
                    <a:pt x="4081" y="1130"/>
                  </a:lnTo>
                  <a:lnTo>
                    <a:pt x="4039" y="921"/>
                  </a:lnTo>
                  <a:lnTo>
                    <a:pt x="4290" y="607"/>
                  </a:lnTo>
                  <a:lnTo>
                    <a:pt x="4332" y="502"/>
                  </a:lnTo>
                  <a:lnTo>
                    <a:pt x="4437" y="460"/>
                  </a:lnTo>
                  <a:lnTo>
                    <a:pt x="4437" y="209"/>
                  </a:lnTo>
                  <a:lnTo>
                    <a:pt x="4374" y="105"/>
                  </a:lnTo>
                  <a:lnTo>
                    <a:pt x="4374" y="63"/>
                  </a:lnTo>
                  <a:lnTo>
                    <a:pt x="4290" y="84"/>
                  </a:lnTo>
                  <a:lnTo>
                    <a:pt x="4248" y="105"/>
                  </a:lnTo>
                  <a:lnTo>
                    <a:pt x="4144" y="63"/>
                  </a:lnTo>
                  <a:lnTo>
                    <a:pt x="412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70"/>
            <p:cNvSpPr/>
            <p:nvPr/>
          </p:nvSpPr>
          <p:spPr>
            <a:xfrm>
              <a:off x="3828067" y="3174369"/>
              <a:ext cx="7478" cy="9769"/>
            </a:xfrm>
            <a:custGeom>
              <a:avLst/>
              <a:gdLst/>
              <a:ahLst/>
              <a:cxnLst/>
              <a:rect l="l" t="t" r="r" b="b"/>
              <a:pathLst>
                <a:path w="628" h="859" extrusionOk="0">
                  <a:moveTo>
                    <a:pt x="460" y="1"/>
                  </a:moveTo>
                  <a:lnTo>
                    <a:pt x="356" y="84"/>
                  </a:lnTo>
                  <a:lnTo>
                    <a:pt x="293" y="105"/>
                  </a:lnTo>
                  <a:lnTo>
                    <a:pt x="230" y="210"/>
                  </a:lnTo>
                  <a:lnTo>
                    <a:pt x="147" y="252"/>
                  </a:lnTo>
                  <a:lnTo>
                    <a:pt x="126" y="252"/>
                  </a:lnTo>
                  <a:lnTo>
                    <a:pt x="42" y="398"/>
                  </a:lnTo>
                  <a:lnTo>
                    <a:pt x="0" y="419"/>
                  </a:lnTo>
                  <a:lnTo>
                    <a:pt x="84" y="503"/>
                  </a:lnTo>
                  <a:lnTo>
                    <a:pt x="105" y="670"/>
                  </a:lnTo>
                  <a:lnTo>
                    <a:pt x="42" y="775"/>
                  </a:lnTo>
                  <a:lnTo>
                    <a:pt x="84" y="859"/>
                  </a:lnTo>
                  <a:lnTo>
                    <a:pt x="188" y="775"/>
                  </a:lnTo>
                  <a:lnTo>
                    <a:pt x="293" y="775"/>
                  </a:lnTo>
                  <a:lnTo>
                    <a:pt x="356" y="712"/>
                  </a:lnTo>
                  <a:lnTo>
                    <a:pt x="335" y="503"/>
                  </a:lnTo>
                  <a:lnTo>
                    <a:pt x="398" y="440"/>
                  </a:lnTo>
                  <a:lnTo>
                    <a:pt x="523" y="335"/>
                  </a:lnTo>
                  <a:lnTo>
                    <a:pt x="628" y="231"/>
                  </a:lnTo>
                  <a:lnTo>
                    <a:pt x="628" y="126"/>
                  </a:lnTo>
                  <a:lnTo>
                    <a:pt x="565" y="43"/>
                  </a:lnTo>
                  <a:lnTo>
                    <a:pt x="52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70"/>
            <p:cNvSpPr/>
            <p:nvPr/>
          </p:nvSpPr>
          <p:spPr>
            <a:xfrm>
              <a:off x="3947654" y="3151533"/>
              <a:ext cx="76994" cy="74956"/>
            </a:xfrm>
            <a:custGeom>
              <a:avLst/>
              <a:gdLst/>
              <a:ahLst/>
              <a:cxnLst/>
              <a:rect l="l" t="t" r="r" b="b"/>
              <a:pathLst>
                <a:path w="6466" h="6591" extrusionOk="0">
                  <a:moveTo>
                    <a:pt x="2553" y="0"/>
                  </a:moveTo>
                  <a:lnTo>
                    <a:pt x="1779" y="42"/>
                  </a:lnTo>
                  <a:lnTo>
                    <a:pt x="858" y="42"/>
                  </a:lnTo>
                  <a:lnTo>
                    <a:pt x="816" y="105"/>
                  </a:lnTo>
                  <a:lnTo>
                    <a:pt x="754" y="105"/>
                  </a:lnTo>
                  <a:lnTo>
                    <a:pt x="712" y="146"/>
                  </a:lnTo>
                  <a:lnTo>
                    <a:pt x="775" y="230"/>
                  </a:lnTo>
                  <a:lnTo>
                    <a:pt x="858" y="314"/>
                  </a:lnTo>
                  <a:lnTo>
                    <a:pt x="858" y="356"/>
                  </a:lnTo>
                  <a:lnTo>
                    <a:pt x="921" y="439"/>
                  </a:lnTo>
                  <a:lnTo>
                    <a:pt x="963" y="628"/>
                  </a:lnTo>
                  <a:lnTo>
                    <a:pt x="984" y="732"/>
                  </a:lnTo>
                  <a:lnTo>
                    <a:pt x="942" y="795"/>
                  </a:lnTo>
                  <a:lnTo>
                    <a:pt x="942" y="879"/>
                  </a:lnTo>
                  <a:lnTo>
                    <a:pt x="879" y="942"/>
                  </a:lnTo>
                  <a:lnTo>
                    <a:pt x="816" y="963"/>
                  </a:lnTo>
                  <a:lnTo>
                    <a:pt x="754" y="963"/>
                  </a:lnTo>
                  <a:lnTo>
                    <a:pt x="733" y="942"/>
                  </a:lnTo>
                  <a:lnTo>
                    <a:pt x="733" y="983"/>
                  </a:lnTo>
                  <a:lnTo>
                    <a:pt x="754" y="1046"/>
                  </a:lnTo>
                  <a:lnTo>
                    <a:pt x="754" y="1109"/>
                  </a:lnTo>
                  <a:lnTo>
                    <a:pt x="858" y="1151"/>
                  </a:lnTo>
                  <a:lnTo>
                    <a:pt x="858" y="1214"/>
                  </a:lnTo>
                  <a:lnTo>
                    <a:pt x="942" y="1214"/>
                  </a:lnTo>
                  <a:lnTo>
                    <a:pt x="963" y="1402"/>
                  </a:lnTo>
                  <a:lnTo>
                    <a:pt x="963" y="1486"/>
                  </a:lnTo>
                  <a:lnTo>
                    <a:pt x="858" y="1590"/>
                  </a:lnTo>
                  <a:lnTo>
                    <a:pt x="775" y="1674"/>
                  </a:lnTo>
                  <a:lnTo>
                    <a:pt x="733" y="1716"/>
                  </a:lnTo>
                  <a:lnTo>
                    <a:pt x="565" y="1883"/>
                  </a:lnTo>
                  <a:lnTo>
                    <a:pt x="461" y="2030"/>
                  </a:lnTo>
                  <a:lnTo>
                    <a:pt x="293" y="2092"/>
                  </a:lnTo>
                  <a:lnTo>
                    <a:pt x="0" y="2092"/>
                  </a:lnTo>
                  <a:lnTo>
                    <a:pt x="84" y="2553"/>
                  </a:lnTo>
                  <a:lnTo>
                    <a:pt x="210" y="3243"/>
                  </a:lnTo>
                  <a:lnTo>
                    <a:pt x="628" y="3808"/>
                  </a:lnTo>
                  <a:lnTo>
                    <a:pt x="754" y="4248"/>
                  </a:lnTo>
                  <a:lnTo>
                    <a:pt x="942" y="4352"/>
                  </a:lnTo>
                  <a:lnTo>
                    <a:pt x="1026" y="4352"/>
                  </a:lnTo>
                  <a:lnTo>
                    <a:pt x="1130" y="4394"/>
                  </a:lnTo>
                  <a:lnTo>
                    <a:pt x="1172" y="4394"/>
                  </a:lnTo>
                  <a:lnTo>
                    <a:pt x="1256" y="4436"/>
                  </a:lnTo>
                  <a:lnTo>
                    <a:pt x="1256" y="4499"/>
                  </a:lnTo>
                  <a:lnTo>
                    <a:pt x="1340" y="4561"/>
                  </a:lnTo>
                  <a:lnTo>
                    <a:pt x="1444" y="4561"/>
                  </a:lnTo>
                  <a:lnTo>
                    <a:pt x="1695" y="4645"/>
                  </a:lnTo>
                  <a:lnTo>
                    <a:pt x="1779" y="4645"/>
                  </a:lnTo>
                  <a:lnTo>
                    <a:pt x="1821" y="4708"/>
                  </a:lnTo>
                  <a:lnTo>
                    <a:pt x="1884" y="4729"/>
                  </a:lnTo>
                  <a:lnTo>
                    <a:pt x="1925" y="4812"/>
                  </a:lnTo>
                  <a:lnTo>
                    <a:pt x="2030" y="4917"/>
                  </a:lnTo>
                  <a:lnTo>
                    <a:pt x="2093" y="4917"/>
                  </a:lnTo>
                  <a:lnTo>
                    <a:pt x="2093" y="4938"/>
                  </a:lnTo>
                  <a:lnTo>
                    <a:pt x="2114" y="4917"/>
                  </a:lnTo>
                  <a:lnTo>
                    <a:pt x="2177" y="4917"/>
                  </a:lnTo>
                  <a:lnTo>
                    <a:pt x="2197" y="4980"/>
                  </a:lnTo>
                  <a:lnTo>
                    <a:pt x="2281" y="4980"/>
                  </a:lnTo>
                  <a:lnTo>
                    <a:pt x="2302" y="5022"/>
                  </a:lnTo>
                  <a:lnTo>
                    <a:pt x="2323" y="4980"/>
                  </a:lnTo>
                  <a:lnTo>
                    <a:pt x="2407" y="5022"/>
                  </a:lnTo>
                  <a:lnTo>
                    <a:pt x="2428" y="5043"/>
                  </a:lnTo>
                  <a:lnTo>
                    <a:pt x="2490" y="5043"/>
                  </a:lnTo>
                  <a:lnTo>
                    <a:pt x="2511" y="5084"/>
                  </a:lnTo>
                  <a:lnTo>
                    <a:pt x="2553" y="5126"/>
                  </a:lnTo>
                  <a:lnTo>
                    <a:pt x="2637" y="5189"/>
                  </a:lnTo>
                  <a:lnTo>
                    <a:pt x="2825" y="5398"/>
                  </a:lnTo>
                  <a:lnTo>
                    <a:pt x="2846" y="5608"/>
                  </a:lnTo>
                  <a:lnTo>
                    <a:pt x="2846" y="6591"/>
                  </a:lnTo>
                  <a:lnTo>
                    <a:pt x="2951" y="6193"/>
                  </a:lnTo>
                  <a:lnTo>
                    <a:pt x="3495" y="6173"/>
                  </a:lnTo>
                  <a:lnTo>
                    <a:pt x="3599" y="6131"/>
                  </a:lnTo>
                  <a:lnTo>
                    <a:pt x="3641" y="6110"/>
                  </a:lnTo>
                  <a:lnTo>
                    <a:pt x="3704" y="6089"/>
                  </a:lnTo>
                  <a:lnTo>
                    <a:pt x="3704" y="6131"/>
                  </a:lnTo>
                  <a:lnTo>
                    <a:pt x="3788" y="6173"/>
                  </a:lnTo>
                  <a:lnTo>
                    <a:pt x="3871" y="6214"/>
                  </a:lnTo>
                  <a:lnTo>
                    <a:pt x="3955" y="6214"/>
                  </a:lnTo>
                  <a:lnTo>
                    <a:pt x="3997" y="6298"/>
                  </a:lnTo>
                  <a:lnTo>
                    <a:pt x="3976" y="6319"/>
                  </a:lnTo>
                  <a:lnTo>
                    <a:pt x="4164" y="6298"/>
                  </a:lnTo>
                  <a:lnTo>
                    <a:pt x="4269" y="6193"/>
                  </a:lnTo>
                  <a:lnTo>
                    <a:pt x="4332" y="6193"/>
                  </a:lnTo>
                  <a:lnTo>
                    <a:pt x="4394" y="6131"/>
                  </a:lnTo>
                  <a:lnTo>
                    <a:pt x="4436" y="6173"/>
                  </a:lnTo>
                  <a:lnTo>
                    <a:pt x="4436" y="6214"/>
                  </a:lnTo>
                  <a:lnTo>
                    <a:pt x="4520" y="6214"/>
                  </a:lnTo>
                  <a:lnTo>
                    <a:pt x="4604" y="6277"/>
                  </a:lnTo>
                  <a:lnTo>
                    <a:pt x="4729" y="6214"/>
                  </a:lnTo>
                  <a:lnTo>
                    <a:pt x="4897" y="6193"/>
                  </a:lnTo>
                  <a:lnTo>
                    <a:pt x="4918" y="6110"/>
                  </a:lnTo>
                  <a:lnTo>
                    <a:pt x="4897" y="6068"/>
                  </a:lnTo>
                  <a:lnTo>
                    <a:pt x="4938" y="6005"/>
                  </a:lnTo>
                  <a:lnTo>
                    <a:pt x="5043" y="6026"/>
                  </a:lnTo>
                  <a:lnTo>
                    <a:pt x="5127" y="6026"/>
                  </a:lnTo>
                  <a:lnTo>
                    <a:pt x="5210" y="6089"/>
                  </a:lnTo>
                  <a:lnTo>
                    <a:pt x="5315" y="6068"/>
                  </a:lnTo>
                  <a:lnTo>
                    <a:pt x="5357" y="6026"/>
                  </a:lnTo>
                  <a:lnTo>
                    <a:pt x="5566" y="5963"/>
                  </a:lnTo>
                  <a:lnTo>
                    <a:pt x="5650" y="5984"/>
                  </a:lnTo>
                  <a:lnTo>
                    <a:pt x="5754" y="5963"/>
                  </a:lnTo>
                  <a:lnTo>
                    <a:pt x="5775" y="5900"/>
                  </a:lnTo>
                  <a:lnTo>
                    <a:pt x="5901" y="5900"/>
                  </a:lnTo>
                  <a:lnTo>
                    <a:pt x="5985" y="5817"/>
                  </a:lnTo>
                  <a:lnTo>
                    <a:pt x="6110" y="5796"/>
                  </a:lnTo>
                  <a:lnTo>
                    <a:pt x="6194" y="5712"/>
                  </a:lnTo>
                  <a:lnTo>
                    <a:pt x="6278" y="5649"/>
                  </a:lnTo>
                  <a:lnTo>
                    <a:pt x="6382" y="5670"/>
                  </a:lnTo>
                  <a:lnTo>
                    <a:pt x="6424" y="5608"/>
                  </a:lnTo>
                  <a:lnTo>
                    <a:pt x="6466" y="5587"/>
                  </a:lnTo>
                  <a:lnTo>
                    <a:pt x="6424" y="5587"/>
                  </a:lnTo>
                  <a:lnTo>
                    <a:pt x="6424" y="5545"/>
                  </a:lnTo>
                  <a:lnTo>
                    <a:pt x="6298" y="5440"/>
                  </a:lnTo>
                  <a:lnTo>
                    <a:pt x="6173" y="5398"/>
                  </a:lnTo>
                  <a:lnTo>
                    <a:pt x="5964" y="5189"/>
                  </a:lnTo>
                  <a:lnTo>
                    <a:pt x="5985" y="5126"/>
                  </a:lnTo>
                  <a:lnTo>
                    <a:pt x="5901" y="4938"/>
                  </a:lnTo>
                  <a:lnTo>
                    <a:pt x="5859" y="4875"/>
                  </a:lnTo>
                  <a:lnTo>
                    <a:pt x="5901" y="4771"/>
                  </a:lnTo>
                  <a:lnTo>
                    <a:pt x="5859" y="4729"/>
                  </a:lnTo>
                  <a:lnTo>
                    <a:pt x="5838" y="4624"/>
                  </a:lnTo>
                  <a:lnTo>
                    <a:pt x="5796" y="4540"/>
                  </a:lnTo>
                  <a:lnTo>
                    <a:pt x="5838" y="4540"/>
                  </a:lnTo>
                  <a:lnTo>
                    <a:pt x="5775" y="4394"/>
                  </a:lnTo>
                  <a:lnTo>
                    <a:pt x="5754" y="4248"/>
                  </a:lnTo>
                  <a:lnTo>
                    <a:pt x="5838" y="4206"/>
                  </a:lnTo>
                  <a:lnTo>
                    <a:pt x="5838" y="4038"/>
                  </a:lnTo>
                  <a:lnTo>
                    <a:pt x="5754" y="3976"/>
                  </a:lnTo>
                  <a:lnTo>
                    <a:pt x="5754" y="3766"/>
                  </a:lnTo>
                  <a:lnTo>
                    <a:pt x="5775" y="3620"/>
                  </a:lnTo>
                  <a:lnTo>
                    <a:pt x="5859" y="3578"/>
                  </a:lnTo>
                  <a:lnTo>
                    <a:pt x="5880" y="3599"/>
                  </a:lnTo>
                  <a:lnTo>
                    <a:pt x="5943" y="3515"/>
                  </a:lnTo>
                  <a:lnTo>
                    <a:pt x="5859" y="3306"/>
                  </a:lnTo>
                  <a:lnTo>
                    <a:pt x="5775" y="3306"/>
                  </a:lnTo>
                  <a:lnTo>
                    <a:pt x="5650" y="3180"/>
                  </a:lnTo>
                  <a:lnTo>
                    <a:pt x="5482" y="3055"/>
                  </a:lnTo>
                  <a:lnTo>
                    <a:pt x="5482" y="2929"/>
                  </a:lnTo>
                  <a:lnTo>
                    <a:pt x="5566" y="2657"/>
                  </a:lnTo>
                  <a:lnTo>
                    <a:pt x="5692" y="2302"/>
                  </a:lnTo>
                  <a:lnTo>
                    <a:pt x="5754" y="2239"/>
                  </a:lnTo>
                  <a:lnTo>
                    <a:pt x="5734" y="2134"/>
                  </a:lnTo>
                  <a:lnTo>
                    <a:pt x="5692" y="2113"/>
                  </a:lnTo>
                  <a:lnTo>
                    <a:pt x="5734" y="2113"/>
                  </a:lnTo>
                  <a:lnTo>
                    <a:pt x="5022" y="1611"/>
                  </a:lnTo>
                  <a:lnTo>
                    <a:pt x="4959" y="1527"/>
                  </a:lnTo>
                  <a:lnTo>
                    <a:pt x="4938" y="1486"/>
                  </a:lnTo>
                  <a:lnTo>
                    <a:pt x="4959" y="1402"/>
                  </a:lnTo>
                  <a:lnTo>
                    <a:pt x="4834" y="1214"/>
                  </a:lnTo>
                  <a:lnTo>
                    <a:pt x="27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70"/>
            <p:cNvSpPr/>
            <p:nvPr/>
          </p:nvSpPr>
          <p:spPr>
            <a:xfrm>
              <a:off x="3945415" y="3152954"/>
              <a:ext cx="13956" cy="10963"/>
            </a:xfrm>
            <a:custGeom>
              <a:avLst/>
              <a:gdLst/>
              <a:ahLst/>
              <a:cxnLst/>
              <a:rect l="l" t="t" r="r" b="b"/>
              <a:pathLst>
                <a:path w="1172" h="964" extrusionOk="0">
                  <a:moveTo>
                    <a:pt x="795" y="1"/>
                  </a:moveTo>
                  <a:lnTo>
                    <a:pt x="795" y="84"/>
                  </a:lnTo>
                  <a:lnTo>
                    <a:pt x="732" y="126"/>
                  </a:lnTo>
                  <a:lnTo>
                    <a:pt x="649" y="126"/>
                  </a:lnTo>
                  <a:lnTo>
                    <a:pt x="607" y="84"/>
                  </a:lnTo>
                  <a:lnTo>
                    <a:pt x="544" y="42"/>
                  </a:lnTo>
                  <a:lnTo>
                    <a:pt x="440" y="126"/>
                  </a:lnTo>
                  <a:lnTo>
                    <a:pt x="377" y="147"/>
                  </a:lnTo>
                  <a:lnTo>
                    <a:pt x="335" y="126"/>
                  </a:lnTo>
                  <a:lnTo>
                    <a:pt x="209" y="231"/>
                  </a:lnTo>
                  <a:lnTo>
                    <a:pt x="105" y="356"/>
                  </a:lnTo>
                  <a:lnTo>
                    <a:pt x="0" y="733"/>
                  </a:lnTo>
                  <a:lnTo>
                    <a:pt x="0" y="817"/>
                  </a:lnTo>
                  <a:lnTo>
                    <a:pt x="209" y="817"/>
                  </a:lnTo>
                  <a:lnTo>
                    <a:pt x="272" y="921"/>
                  </a:lnTo>
                  <a:lnTo>
                    <a:pt x="335" y="963"/>
                  </a:lnTo>
                  <a:lnTo>
                    <a:pt x="398" y="921"/>
                  </a:lnTo>
                  <a:lnTo>
                    <a:pt x="419" y="921"/>
                  </a:lnTo>
                  <a:lnTo>
                    <a:pt x="481" y="963"/>
                  </a:lnTo>
                  <a:lnTo>
                    <a:pt x="607" y="921"/>
                  </a:lnTo>
                  <a:lnTo>
                    <a:pt x="607" y="858"/>
                  </a:lnTo>
                  <a:lnTo>
                    <a:pt x="691" y="670"/>
                  </a:lnTo>
                  <a:lnTo>
                    <a:pt x="649" y="566"/>
                  </a:lnTo>
                  <a:lnTo>
                    <a:pt x="712" y="566"/>
                  </a:lnTo>
                  <a:lnTo>
                    <a:pt x="753" y="628"/>
                  </a:lnTo>
                  <a:lnTo>
                    <a:pt x="816" y="628"/>
                  </a:lnTo>
                  <a:lnTo>
                    <a:pt x="858" y="733"/>
                  </a:lnTo>
                  <a:lnTo>
                    <a:pt x="921" y="754"/>
                  </a:lnTo>
                  <a:lnTo>
                    <a:pt x="921" y="817"/>
                  </a:lnTo>
                  <a:lnTo>
                    <a:pt x="942" y="838"/>
                  </a:lnTo>
                  <a:lnTo>
                    <a:pt x="1004" y="838"/>
                  </a:lnTo>
                  <a:lnTo>
                    <a:pt x="1067" y="817"/>
                  </a:lnTo>
                  <a:lnTo>
                    <a:pt x="1130" y="754"/>
                  </a:lnTo>
                  <a:lnTo>
                    <a:pt x="1130" y="670"/>
                  </a:lnTo>
                  <a:lnTo>
                    <a:pt x="1172" y="607"/>
                  </a:lnTo>
                  <a:lnTo>
                    <a:pt x="1151" y="503"/>
                  </a:lnTo>
                  <a:lnTo>
                    <a:pt x="1109" y="314"/>
                  </a:lnTo>
                  <a:lnTo>
                    <a:pt x="1046" y="231"/>
                  </a:lnTo>
                  <a:lnTo>
                    <a:pt x="1046" y="189"/>
                  </a:lnTo>
                  <a:lnTo>
                    <a:pt x="963" y="105"/>
                  </a:lnTo>
                  <a:lnTo>
                    <a:pt x="900" y="21"/>
                  </a:lnTo>
                  <a:lnTo>
                    <a:pt x="90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70"/>
            <p:cNvSpPr/>
            <p:nvPr/>
          </p:nvSpPr>
          <p:spPr>
            <a:xfrm>
              <a:off x="3945415" y="3159380"/>
              <a:ext cx="13706" cy="15956"/>
            </a:xfrm>
            <a:custGeom>
              <a:avLst/>
              <a:gdLst/>
              <a:ahLst/>
              <a:cxnLst/>
              <a:rect l="l" t="t" r="r" b="b"/>
              <a:pathLst>
                <a:path w="1151" h="1403" extrusionOk="0">
                  <a:moveTo>
                    <a:pt x="649" y="1"/>
                  </a:moveTo>
                  <a:lnTo>
                    <a:pt x="691" y="105"/>
                  </a:lnTo>
                  <a:lnTo>
                    <a:pt x="607" y="293"/>
                  </a:lnTo>
                  <a:lnTo>
                    <a:pt x="607" y="356"/>
                  </a:lnTo>
                  <a:lnTo>
                    <a:pt x="481" y="398"/>
                  </a:lnTo>
                  <a:lnTo>
                    <a:pt x="419" y="356"/>
                  </a:lnTo>
                  <a:lnTo>
                    <a:pt x="398" y="356"/>
                  </a:lnTo>
                  <a:lnTo>
                    <a:pt x="335" y="398"/>
                  </a:lnTo>
                  <a:lnTo>
                    <a:pt x="272" y="356"/>
                  </a:lnTo>
                  <a:lnTo>
                    <a:pt x="209" y="252"/>
                  </a:lnTo>
                  <a:lnTo>
                    <a:pt x="0" y="252"/>
                  </a:lnTo>
                  <a:lnTo>
                    <a:pt x="0" y="314"/>
                  </a:lnTo>
                  <a:lnTo>
                    <a:pt x="63" y="419"/>
                  </a:lnTo>
                  <a:lnTo>
                    <a:pt x="84" y="565"/>
                  </a:lnTo>
                  <a:lnTo>
                    <a:pt x="84" y="712"/>
                  </a:lnTo>
                  <a:lnTo>
                    <a:pt x="188" y="1402"/>
                  </a:lnTo>
                  <a:lnTo>
                    <a:pt x="481" y="1402"/>
                  </a:lnTo>
                  <a:lnTo>
                    <a:pt x="649" y="1340"/>
                  </a:lnTo>
                  <a:lnTo>
                    <a:pt x="753" y="1193"/>
                  </a:lnTo>
                  <a:lnTo>
                    <a:pt x="921" y="1026"/>
                  </a:lnTo>
                  <a:lnTo>
                    <a:pt x="963" y="984"/>
                  </a:lnTo>
                  <a:lnTo>
                    <a:pt x="1046" y="900"/>
                  </a:lnTo>
                  <a:lnTo>
                    <a:pt x="1151" y="796"/>
                  </a:lnTo>
                  <a:lnTo>
                    <a:pt x="1151" y="712"/>
                  </a:lnTo>
                  <a:lnTo>
                    <a:pt x="1130" y="524"/>
                  </a:lnTo>
                  <a:lnTo>
                    <a:pt x="1046" y="524"/>
                  </a:lnTo>
                  <a:lnTo>
                    <a:pt x="1046" y="461"/>
                  </a:lnTo>
                  <a:lnTo>
                    <a:pt x="942" y="419"/>
                  </a:lnTo>
                  <a:lnTo>
                    <a:pt x="942" y="356"/>
                  </a:lnTo>
                  <a:lnTo>
                    <a:pt x="921" y="293"/>
                  </a:lnTo>
                  <a:lnTo>
                    <a:pt x="921" y="252"/>
                  </a:lnTo>
                  <a:lnTo>
                    <a:pt x="921" y="189"/>
                  </a:lnTo>
                  <a:lnTo>
                    <a:pt x="858" y="168"/>
                  </a:lnTo>
                  <a:lnTo>
                    <a:pt x="816" y="63"/>
                  </a:lnTo>
                  <a:lnTo>
                    <a:pt x="753" y="63"/>
                  </a:lnTo>
                  <a:lnTo>
                    <a:pt x="7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70"/>
            <p:cNvSpPr/>
            <p:nvPr/>
          </p:nvSpPr>
          <p:spPr>
            <a:xfrm>
              <a:off x="3829055" y="3110126"/>
              <a:ext cx="131316" cy="124222"/>
            </a:xfrm>
            <a:custGeom>
              <a:avLst/>
              <a:gdLst/>
              <a:ahLst/>
              <a:cxnLst/>
              <a:rect l="l" t="t" r="r" b="b"/>
              <a:pathLst>
                <a:path w="11028" h="10923" extrusionOk="0">
                  <a:moveTo>
                    <a:pt x="7701" y="0"/>
                  </a:moveTo>
                  <a:lnTo>
                    <a:pt x="7701" y="42"/>
                  </a:lnTo>
                  <a:lnTo>
                    <a:pt x="7743" y="84"/>
                  </a:lnTo>
                  <a:lnTo>
                    <a:pt x="7659" y="189"/>
                  </a:lnTo>
                  <a:lnTo>
                    <a:pt x="7575" y="189"/>
                  </a:lnTo>
                  <a:lnTo>
                    <a:pt x="7491" y="210"/>
                  </a:lnTo>
                  <a:lnTo>
                    <a:pt x="7366" y="210"/>
                  </a:lnTo>
                  <a:lnTo>
                    <a:pt x="7282" y="251"/>
                  </a:lnTo>
                  <a:lnTo>
                    <a:pt x="7240" y="251"/>
                  </a:lnTo>
                  <a:lnTo>
                    <a:pt x="7219" y="189"/>
                  </a:lnTo>
                  <a:lnTo>
                    <a:pt x="7178" y="189"/>
                  </a:lnTo>
                  <a:lnTo>
                    <a:pt x="7157" y="147"/>
                  </a:lnTo>
                  <a:lnTo>
                    <a:pt x="7073" y="126"/>
                  </a:lnTo>
                  <a:lnTo>
                    <a:pt x="6843" y="230"/>
                  </a:lnTo>
                  <a:lnTo>
                    <a:pt x="6759" y="293"/>
                  </a:lnTo>
                  <a:lnTo>
                    <a:pt x="6717" y="335"/>
                  </a:lnTo>
                  <a:lnTo>
                    <a:pt x="6487" y="356"/>
                  </a:lnTo>
                  <a:lnTo>
                    <a:pt x="6403" y="398"/>
                  </a:lnTo>
                  <a:lnTo>
                    <a:pt x="6320" y="314"/>
                  </a:lnTo>
                  <a:lnTo>
                    <a:pt x="6215" y="293"/>
                  </a:lnTo>
                  <a:lnTo>
                    <a:pt x="6111" y="293"/>
                  </a:lnTo>
                  <a:lnTo>
                    <a:pt x="6027" y="398"/>
                  </a:lnTo>
                  <a:lnTo>
                    <a:pt x="5922" y="502"/>
                  </a:lnTo>
                  <a:lnTo>
                    <a:pt x="5964" y="544"/>
                  </a:lnTo>
                  <a:lnTo>
                    <a:pt x="6006" y="607"/>
                  </a:lnTo>
                  <a:lnTo>
                    <a:pt x="5985" y="649"/>
                  </a:lnTo>
                  <a:lnTo>
                    <a:pt x="5859" y="670"/>
                  </a:lnTo>
                  <a:lnTo>
                    <a:pt x="5797" y="649"/>
                  </a:lnTo>
                  <a:lnTo>
                    <a:pt x="5671" y="628"/>
                  </a:lnTo>
                  <a:lnTo>
                    <a:pt x="5567" y="565"/>
                  </a:lnTo>
                  <a:lnTo>
                    <a:pt x="5483" y="565"/>
                  </a:lnTo>
                  <a:lnTo>
                    <a:pt x="5399" y="628"/>
                  </a:lnTo>
                  <a:lnTo>
                    <a:pt x="5336" y="607"/>
                  </a:lnTo>
                  <a:lnTo>
                    <a:pt x="5190" y="607"/>
                  </a:lnTo>
                  <a:lnTo>
                    <a:pt x="5064" y="523"/>
                  </a:lnTo>
                  <a:lnTo>
                    <a:pt x="4939" y="544"/>
                  </a:lnTo>
                  <a:lnTo>
                    <a:pt x="4918" y="502"/>
                  </a:lnTo>
                  <a:lnTo>
                    <a:pt x="4750" y="356"/>
                  </a:lnTo>
                  <a:lnTo>
                    <a:pt x="4667" y="335"/>
                  </a:lnTo>
                  <a:lnTo>
                    <a:pt x="4499" y="210"/>
                  </a:lnTo>
                  <a:lnTo>
                    <a:pt x="4437" y="189"/>
                  </a:lnTo>
                  <a:lnTo>
                    <a:pt x="4353" y="126"/>
                  </a:lnTo>
                  <a:lnTo>
                    <a:pt x="4290" y="126"/>
                  </a:lnTo>
                  <a:lnTo>
                    <a:pt x="4290" y="189"/>
                  </a:lnTo>
                  <a:lnTo>
                    <a:pt x="4186" y="147"/>
                  </a:lnTo>
                  <a:lnTo>
                    <a:pt x="4102" y="251"/>
                  </a:lnTo>
                  <a:lnTo>
                    <a:pt x="4018" y="251"/>
                  </a:lnTo>
                  <a:lnTo>
                    <a:pt x="3976" y="293"/>
                  </a:lnTo>
                  <a:lnTo>
                    <a:pt x="3976" y="356"/>
                  </a:lnTo>
                  <a:lnTo>
                    <a:pt x="3914" y="440"/>
                  </a:lnTo>
                  <a:lnTo>
                    <a:pt x="3914" y="502"/>
                  </a:lnTo>
                  <a:lnTo>
                    <a:pt x="3872" y="544"/>
                  </a:lnTo>
                  <a:lnTo>
                    <a:pt x="3788" y="544"/>
                  </a:lnTo>
                  <a:lnTo>
                    <a:pt x="3788" y="607"/>
                  </a:lnTo>
                  <a:lnTo>
                    <a:pt x="3893" y="733"/>
                  </a:lnTo>
                  <a:lnTo>
                    <a:pt x="3830" y="774"/>
                  </a:lnTo>
                  <a:lnTo>
                    <a:pt x="3809" y="858"/>
                  </a:lnTo>
                  <a:lnTo>
                    <a:pt x="3809" y="984"/>
                  </a:lnTo>
                  <a:lnTo>
                    <a:pt x="3872" y="1088"/>
                  </a:lnTo>
                  <a:lnTo>
                    <a:pt x="3872" y="1339"/>
                  </a:lnTo>
                  <a:lnTo>
                    <a:pt x="3767" y="1381"/>
                  </a:lnTo>
                  <a:lnTo>
                    <a:pt x="3725" y="1486"/>
                  </a:lnTo>
                  <a:lnTo>
                    <a:pt x="3474" y="1800"/>
                  </a:lnTo>
                  <a:lnTo>
                    <a:pt x="3516" y="2009"/>
                  </a:lnTo>
                  <a:lnTo>
                    <a:pt x="3495" y="2135"/>
                  </a:lnTo>
                  <a:lnTo>
                    <a:pt x="3495" y="2281"/>
                  </a:lnTo>
                  <a:lnTo>
                    <a:pt x="3390" y="2386"/>
                  </a:lnTo>
                  <a:lnTo>
                    <a:pt x="3390" y="2532"/>
                  </a:lnTo>
                  <a:lnTo>
                    <a:pt x="3390" y="2616"/>
                  </a:lnTo>
                  <a:lnTo>
                    <a:pt x="3370" y="2804"/>
                  </a:lnTo>
                  <a:lnTo>
                    <a:pt x="3390" y="2825"/>
                  </a:lnTo>
                  <a:lnTo>
                    <a:pt x="3370" y="2971"/>
                  </a:lnTo>
                  <a:lnTo>
                    <a:pt x="3286" y="3034"/>
                  </a:lnTo>
                  <a:lnTo>
                    <a:pt x="3244" y="3223"/>
                  </a:lnTo>
                  <a:lnTo>
                    <a:pt x="3244" y="3390"/>
                  </a:lnTo>
                  <a:lnTo>
                    <a:pt x="3056" y="3704"/>
                  </a:lnTo>
                  <a:lnTo>
                    <a:pt x="2951" y="3746"/>
                  </a:lnTo>
                  <a:lnTo>
                    <a:pt x="2846" y="3808"/>
                  </a:lnTo>
                  <a:lnTo>
                    <a:pt x="2763" y="3787"/>
                  </a:lnTo>
                  <a:lnTo>
                    <a:pt x="2637" y="3892"/>
                  </a:lnTo>
                  <a:lnTo>
                    <a:pt x="2533" y="4018"/>
                  </a:lnTo>
                  <a:lnTo>
                    <a:pt x="2533" y="4164"/>
                  </a:lnTo>
                  <a:lnTo>
                    <a:pt x="2344" y="4332"/>
                  </a:lnTo>
                  <a:lnTo>
                    <a:pt x="2302" y="4436"/>
                  </a:lnTo>
                  <a:lnTo>
                    <a:pt x="2323" y="4624"/>
                  </a:lnTo>
                  <a:lnTo>
                    <a:pt x="2344" y="4645"/>
                  </a:lnTo>
                  <a:lnTo>
                    <a:pt x="2323" y="4959"/>
                  </a:lnTo>
                  <a:lnTo>
                    <a:pt x="2302" y="5127"/>
                  </a:lnTo>
                  <a:lnTo>
                    <a:pt x="2302" y="5231"/>
                  </a:lnTo>
                  <a:lnTo>
                    <a:pt x="2198" y="5378"/>
                  </a:lnTo>
                  <a:lnTo>
                    <a:pt x="2093" y="5420"/>
                  </a:lnTo>
                  <a:lnTo>
                    <a:pt x="2009" y="5482"/>
                  </a:lnTo>
                  <a:lnTo>
                    <a:pt x="1947" y="5566"/>
                  </a:lnTo>
                  <a:lnTo>
                    <a:pt x="1717" y="5796"/>
                  </a:lnTo>
                  <a:lnTo>
                    <a:pt x="1633" y="5901"/>
                  </a:lnTo>
                  <a:lnTo>
                    <a:pt x="1507" y="5984"/>
                  </a:lnTo>
                  <a:lnTo>
                    <a:pt x="1382" y="5901"/>
                  </a:lnTo>
                  <a:lnTo>
                    <a:pt x="1319" y="5796"/>
                  </a:lnTo>
                  <a:lnTo>
                    <a:pt x="1298" y="5775"/>
                  </a:lnTo>
                  <a:lnTo>
                    <a:pt x="1382" y="5650"/>
                  </a:lnTo>
                  <a:lnTo>
                    <a:pt x="1382" y="5587"/>
                  </a:lnTo>
                  <a:lnTo>
                    <a:pt x="1193" y="5650"/>
                  </a:lnTo>
                  <a:lnTo>
                    <a:pt x="1089" y="5754"/>
                  </a:lnTo>
                  <a:lnTo>
                    <a:pt x="1005" y="5733"/>
                  </a:lnTo>
                  <a:lnTo>
                    <a:pt x="942" y="5754"/>
                  </a:lnTo>
                  <a:lnTo>
                    <a:pt x="942" y="5859"/>
                  </a:lnTo>
                  <a:lnTo>
                    <a:pt x="859" y="5943"/>
                  </a:lnTo>
                  <a:lnTo>
                    <a:pt x="754" y="5943"/>
                  </a:lnTo>
                  <a:lnTo>
                    <a:pt x="754" y="5880"/>
                  </a:lnTo>
                  <a:lnTo>
                    <a:pt x="733" y="5838"/>
                  </a:lnTo>
                  <a:lnTo>
                    <a:pt x="629" y="5880"/>
                  </a:lnTo>
                  <a:lnTo>
                    <a:pt x="566" y="5859"/>
                  </a:lnTo>
                  <a:lnTo>
                    <a:pt x="440" y="5984"/>
                  </a:lnTo>
                  <a:lnTo>
                    <a:pt x="315" y="6089"/>
                  </a:lnTo>
                  <a:lnTo>
                    <a:pt x="252" y="6152"/>
                  </a:lnTo>
                  <a:lnTo>
                    <a:pt x="273" y="6361"/>
                  </a:lnTo>
                  <a:lnTo>
                    <a:pt x="210" y="6424"/>
                  </a:lnTo>
                  <a:lnTo>
                    <a:pt x="105" y="6424"/>
                  </a:lnTo>
                  <a:lnTo>
                    <a:pt x="1" y="6508"/>
                  </a:lnTo>
                  <a:lnTo>
                    <a:pt x="22" y="6570"/>
                  </a:lnTo>
                  <a:lnTo>
                    <a:pt x="210" y="6591"/>
                  </a:lnTo>
                  <a:lnTo>
                    <a:pt x="252" y="6633"/>
                  </a:lnTo>
                  <a:lnTo>
                    <a:pt x="273" y="6633"/>
                  </a:lnTo>
                  <a:lnTo>
                    <a:pt x="273" y="6612"/>
                  </a:lnTo>
                  <a:lnTo>
                    <a:pt x="315" y="6591"/>
                  </a:lnTo>
                  <a:lnTo>
                    <a:pt x="377" y="6591"/>
                  </a:lnTo>
                  <a:lnTo>
                    <a:pt x="482" y="6570"/>
                  </a:lnTo>
                  <a:lnTo>
                    <a:pt x="566" y="6528"/>
                  </a:lnTo>
                  <a:lnTo>
                    <a:pt x="1256" y="6528"/>
                  </a:lnTo>
                  <a:lnTo>
                    <a:pt x="1424" y="6570"/>
                  </a:lnTo>
                  <a:lnTo>
                    <a:pt x="1633" y="6528"/>
                  </a:lnTo>
                  <a:lnTo>
                    <a:pt x="2637" y="6528"/>
                  </a:lnTo>
                  <a:lnTo>
                    <a:pt x="2637" y="6612"/>
                  </a:lnTo>
                  <a:lnTo>
                    <a:pt x="2637" y="6633"/>
                  </a:lnTo>
                  <a:lnTo>
                    <a:pt x="2637" y="6717"/>
                  </a:lnTo>
                  <a:lnTo>
                    <a:pt x="2679" y="6780"/>
                  </a:lnTo>
                  <a:lnTo>
                    <a:pt x="2721" y="6842"/>
                  </a:lnTo>
                  <a:lnTo>
                    <a:pt x="2679" y="6905"/>
                  </a:lnTo>
                  <a:lnTo>
                    <a:pt x="2679" y="6989"/>
                  </a:lnTo>
                  <a:lnTo>
                    <a:pt x="2742" y="7093"/>
                  </a:lnTo>
                  <a:lnTo>
                    <a:pt x="2763" y="7219"/>
                  </a:lnTo>
                  <a:lnTo>
                    <a:pt x="2784" y="7261"/>
                  </a:lnTo>
                  <a:lnTo>
                    <a:pt x="2784" y="7345"/>
                  </a:lnTo>
                  <a:lnTo>
                    <a:pt x="2846" y="7365"/>
                  </a:lnTo>
                  <a:lnTo>
                    <a:pt x="2888" y="7449"/>
                  </a:lnTo>
                  <a:lnTo>
                    <a:pt x="2972" y="7554"/>
                  </a:lnTo>
                  <a:lnTo>
                    <a:pt x="2993" y="7763"/>
                  </a:lnTo>
                  <a:lnTo>
                    <a:pt x="3056" y="7784"/>
                  </a:lnTo>
                  <a:lnTo>
                    <a:pt x="3202" y="7784"/>
                  </a:lnTo>
                  <a:lnTo>
                    <a:pt x="3307" y="7763"/>
                  </a:lnTo>
                  <a:lnTo>
                    <a:pt x="3390" y="7784"/>
                  </a:lnTo>
                  <a:lnTo>
                    <a:pt x="3579" y="7826"/>
                  </a:lnTo>
                  <a:lnTo>
                    <a:pt x="3662" y="7763"/>
                  </a:lnTo>
                  <a:lnTo>
                    <a:pt x="4102" y="7742"/>
                  </a:lnTo>
                  <a:lnTo>
                    <a:pt x="4102" y="7575"/>
                  </a:lnTo>
                  <a:lnTo>
                    <a:pt x="4081" y="7470"/>
                  </a:lnTo>
                  <a:lnTo>
                    <a:pt x="4123" y="7449"/>
                  </a:lnTo>
                  <a:lnTo>
                    <a:pt x="4186" y="7345"/>
                  </a:lnTo>
                  <a:lnTo>
                    <a:pt x="4186" y="7198"/>
                  </a:lnTo>
                  <a:lnTo>
                    <a:pt x="4750" y="7156"/>
                  </a:lnTo>
                  <a:lnTo>
                    <a:pt x="4750" y="7114"/>
                  </a:lnTo>
                  <a:lnTo>
                    <a:pt x="4939" y="7135"/>
                  </a:lnTo>
                  <a:lnTo>
                    <a:pt x="4918" y="7219"/>
                  </a:lnTo>
                  <a:lnTo>
                    <a:pt x="4876" y="7261"/>
                  </a:lnTo>
                  <a:lnTo>
                    <a:pt x="4918" y="7324"/>
                  </a:lnTo>
                  <a:lnTo>
                    <a:pt x="5567" y="7365"/>
                  </a:lnTo>
                  <a:lnTo>
                    <a:pt x="5587" y="7449"/>
                  </a:lnTo>
                  <a:lnTo>
                    <a:pt x="5587" y="7533"/>
                  </a:lnTo>
                  <a:lnTo>
                    <a:pt x="5587" y="7617"/>
                  </a:lnTo>
                  <a:lnTo>
                    <a:pt x="5546" y="7721"/>
                  </a:lnTo>
                  <a:lnTo>
                    <a:pt x="5504" y="7826"/>
                  </a:lnTo>
                  <a:lnTo>
                    <a:pt x="5567" y="7889"/>
                  </a:lnTo>
                  <a:lnTo>
                    <a:pt x="5567" y="7972"/>
                  </a:lnTo>
                  <a:lnTo>
                    <a:pt x="5546" y="8035"/>
                  </a:lnTo>
                  <a:lnTo>
                    <a:pt x="5546" y="8056"/>
                  </a:lnTo>
                  <a:lnTo>
                    <a:pt x="5567" y="8140"/>
                  </a:lnTo>
                  <a:lnTo>
                    <a:pt x="5567" y="8349"/>
                  </a:lnTo>
                  <a:lnTo>
                    <a:pt x="5504" y="8453"/>
                  </a:lnTo>
                  <a:lnTo>
                    <a:pt x="5567" y="8495"/>
                  </a:lnTo>
                  <a:lnTo>
                    <a:pt x="5567" y="8579"/>
                  </a:lnTo>
                  <a:lnTo>
                    <a:pt x="5608" y="8621"/>
                  </a:lnTo>
                  <a:lnTo>
                    <a:pt x="5608" y="8705"/>
                  </a:lnTo>
                  <a:lnTo>
                    <a:pt x="5650" y="8725"/>
                  </a:lnTo>
                  <a:lnTo>
                    <a:pt x="5671" y="8788"/>
                  </a:lnTo>
                  <a:lnTo>
                    <a:pt x="5713" y="8809"/>
                  </a:lnTo>
                  <a:lnTo>
                    <a:pt x="5755" y="8872"/>
                  </a:lnTo>
                  <a:lnTo>
                    <a:pt x="5713" y="8935"/>
                  </a:lnTo>
                  <a:lnTo>
                    <a:pt x="5713" y="9018"/>
                  </a:lnTo>
                  <a:lnTo>
                    <a:pt x="5797" y="9081"/>
                  </a:lnTo>
                  <a:lnTo>
                    <a:pt x="5797" y="9144"/>
                  </a:lnTo>
                  <a:lnTo>
                    <a:pt x="5776" y="9186"/>
                  </a:lnTo>
                  <a:lnTo>
                    <a:pt x="5776" y="9311"/>
                  </a:lnTo>
                  <a:lnTo>
                    <a:pt x="5859" y="9353"/>
                  </a:lnTo>
                  <a:lnTo>
                    <a:pt x="5818" y="9437"/>
                  </a:lnTo>
                  <a:lnTo>
                    <a:pt x="5818" y="9458"/>
                  </a:lnTo>
                  <a:lnTo>
                    <a:pt x="5776" y="9500"/>
                  </a:lnTo>
                  <a:lnTo>
                    <a:pt x="5776" y="9625"/>
                  </a:lnTo>
                  <a:lnTo>
                    <a:pt x="5797" y="9646"/>
                  </a:lnTo>
                  <a:lnTo>
                    <a:pt x="5859" y="9646"/>
                  </a:lnTo>
                  <a:lnTo>
                    <a:pt x="5901" y="9625"/>
                  </a:lnTo>
                  <a:lnTo>
                    <a:pt x="5964" y="9604"/>
                  </a:lnTo>
                  <a:lnTo>
                    <a:pt x="5985" y="9562"/>
                  </a:lnTo>
                  <a:lnTo>
                    <a:pt x="6027" y="9562"/>
                  </a:lnTo>
                  <a:lnTo>
                    <a:pt x="6111" y="9625"/>
                  </a:lnTo>
                  <a:lnTo>
                    <a:pt x="6173" y="9646"/>
                  </a:lnTo>
                  <a:lnTo>
                    <a:pt x="6320" y="9646"/>
                  </a:lnTo>
                  <a:lnTo>
                    <a:pt x="6383" y="9667"/>
                  </a:lnTo>
                  <a:lnTo>
                    <a:pt x="6424" y="9646"/>
                  </a:lnTo>
                  <a:lnTo>
                    <a:pt x="6508" y="9625"/>
                  </a:lnTo>
                  <a:lnTo>
                    <a:pt x="6592" y="9562"/>
                  </a:lnTo>
                  <a:lnTo>
                    <a:pt x="6696" y="9541"/>
                  </a:lnTo>
                  <a:lnTo>
                    <a:pt x="6801" y="9541"/>
                  </a:lnTo>
                  <a:lnTo>
                    <a:pt x="6843" y="9604"/>
                  </a:lnTo>
                  <a:lnTo>
                    <a:pt x="6906" y="9562"/>
                  </a:lnTo>
                  <a:lnTo>
                    <a:pt x="7010" y="9625"/>
                  </a:lnTo>
                  <a:lnTo>
                    <a:pt x="7031" y="9646"/>
                  </a:lnTo>
                  <a:lnTo>
                    <a:pt x="7031" y="9751"/>
                  </a:lnTo>
                  <a:lnTo>
                    <a:pt x="7052" y="9772"/>
                  </a:lnTo>
                  <a:lnTo>
                    <a:pt x="7073" y="9814"/>
                  </a:lnTo>
                  <a:lnTo>
                    <a:pt x="7157" y="9751"/>
                  </a:lnTo>
                  <a:lnTo>
                    <a:pt x="7240" y="9709"/>
                  </a:lnTo>
                  <a:lnTo>
                    <a:pt x="7324" y="9709"/>
                  </a:lnTo>
                  <a:lnTo>
                    <a:pt x="7345" y="9667"/>
                  </a:lnTo>
                  <a:lnTo>
                    <a:pt x="7491" y="9625"/>
                  </a:lnTo>
                  <a:lnTo>
                    <a:pt x="7554" y="9625"/>
                  </a:lnTo>
                  <a:lnTo>
                    <a:pt x="7554" y="9751"/>
                  </a:lnTo>
                  <a:lnTo>
                    <a:pt x="7575" y="9814"/>
                  </a:lnTo>
                  <a:lnTo>
                    <a:pt x="7575" y="9876"/>
                  </a:lnTo>
                  <a:lnTo>
                    <a:pt x="7575" y="9939"/>
                  </a:lnTo>
                  <a:lnTo>
                    <a:pt x="7638" y="9939"/>
                  </a:lnTo>
                  <a:lnTo>
                    <a:pt x="7743" y="9981"/>
                  </a:lnTo>
                  <a:lnTo>
                    <a:pt x="7784" y="9981"/>
                  </a:lnTo>
                  <a:lnTo>
                    <a:pt x="7910" y="10065"/>
                  </a:lnTo>
                  <a:lnTo>
                    <a:pt x="8056" y="10086"/>
                  </a:lnTo>
                  <a:lnTo>
                    <a:pt x="8182" y="10127"/>
                  </a:lnTo>
                  <a:lnTo>
                    <a:pt x="8182" y="10148"/>
                  </a:lnTo>
                  <a:lnTo>
                    <a:pt x="8287" y="10148"/>
                  </a:lnTo>
                  <a:lnTo>
                    <a:pt x="8433" y="10086"/>
                  </a:lnTo>
                  <a:lnTo>
                    <a:pt x="8475" y="10044"/>
                  </a:lnTo>
                  <a:lnTo>
                    <a:pt x="8517" y="9876"/>
                  </a:lnTo>
                  <a:lnTo>
                    <a:pt x="8600" y="9876"/>
                  </a:lnTo>
                  <a:lnTo>
                    <a:pt x="8642" y="9855"/>
                  </a:lnTo>
                  <a:lnTo>
                    <a:pt x="8684" y="9855"/>
                  </a:lnTo>
                  <a:lnTo>
                    <a:pt x="8684" y="10023"/>
                  </a:lnTo>
                  <a:lnTo>
                    <a:pt x="8789" y="10127"/>
                  </a:lnTo>
                  <a:lnTo>
                    <a:pt x="8789" y="10190"/>
                  </a:lnTo>
                  <a:lnTo>
                    <a:pt x="8935" y="10274"/>
                  </a:lnTo>
                  <a:lnTo>
                    <a:pt x="9144" y="10337"/>
                  </a:lnTo>
                  <a:lnTo>
                    <a:pt x="9270" y="10441"/>
                  </a:lnTo>
                  <a:lnTo>
                    <a:pt x="9375" y="10588"/>
                  </a:lnTo>
                  <a:lnTo>
                    <a:pt x="9479" y="10671"/>
                  </a:lnTo>
                  <a:lnTo>
                    <a:pt x="9584" y="10797"/>
                  </a:lnTo>
                  <a:lnTo>
                    <a:pt x="9730" y="10922"/>
                  </a:lnTo>
                  <a:lnTo>
                    <a:pt x="9793" y="10922"/>
                  </a:lnTo>
                  <a:lnTo>
                    <a:pt x="9898" y="10902"/>
                  </a:lnTo>
                  <a:lnTo>
                    <a:pt x="9981" y="10860"/>
                  </a:lnTo>
                  <a:lnTo>
                    <a:pt x="10002" y="10881"/>
                  </a:lnTo>
                  <a:lnTo>
                    <a:pt x="10044" y="10902"/>
                  </a:lnTo>
                  <a:lnTo>
                    <a:pt x="10107" y="10922"/>
                  </a:lnTo>
                  <a:lnTo>
                    <a:pt x="10170" y="10881"/>
                  </a:lnTo>
                  <a:lnTo>
                    <a:pt x="10107" y="10253"/>
                  </a:lnTo>
                  <a:lnTo>
                    <a:pt x="10065" y="10232"/>
                  </a:lnTo>
                  <a:lnTo>
                    <a:pt x="9940" y="10253"/>
                  </a:lnTo>
                  <a:lnTo>
                    <a:pt x="9940" y="10337"/>
                  </a:lnTo>
                  <a:lnTo>
                    <a:pt x="9981" y="10378"/>
                  </a:lnTo>
                  <a:lnTo>
                    <a:pt x="9688" y="10378"/>
                  </a:lnTo>
                  <a:lnTo>
                    <a:pt x="9647" y="10295"/>
                  </a:lnTo>
                  <a:lnTo>
                    <a:pt x="9626" y="10232"/>
                  </a:lnTo>
                  <a:lnTo>
                    <a:pt x="9458" y="10065"/>
                  </a:lnTo>
                  <a:lnTo>
                    <a:pt x="9375" y="9981"/>
                  </a:lnTo>
                  <a:lnTo>
                    <a:pt x="9375" y="9855"/>
                  </a:lnTo>
                  <a:lnTo>
                    <a:pt x="9375" y="9521"/>
                  </a:lnTo>
                  <a:lnTo>
                    <a:pt x="9375" y="9437"/>
                  </a:lnTo>
                  <a:lnTo>
                    <a:pt x="9479" y="9332"/>
                  </a:lnTo>
                  <a:lnTo>
                    <a:pt x="9542" y="9290"/>
                  </a:lnTo>
                  <a:lnTo>
                    <a:pt x="9521" y="9249"/>
                  </a:lnTo>
                  <a:lnTo>
                    <a:pt x="9563" y="9228"/>
                  </a:lnTo>
                  <a:lnTo>
                    <a:pt x="9563" y="9102"/>
                  </a:lnTo>
                  <a:lnTo>
                    <a:pt x="9563" y="9018"/>
                  </a:lnTo>
                  <a:lnTo>
                    <a:pt x="9563" y="8935"/>
                  </a:lnTo>
                  <a:lnTo>
                    <a:pt x="9563" y="8872"/>
                  </a:lnTo>
                  <a:lnTo>
                    <a:pt x="9584" y="8809"/>
                  </a:lnTo>
                  <a:lnTo>
                    <a:pt x="9626" y="8767"/>
                  </a:lnTo>
                  <a:lnTo>
                    <a:pt x="9542" y="8725"/>
                  </a:lnTo>
                  <a:lnTo>
                    <a:pt x="9479" y="8663"/>
                  </a:lnTo>
                  <a:lnTo>
                    <a:pt x="9458" y="8558"/>
                  </a:lnTo>
                  <a:lnTo>
                    <a:pt x="9688" y="8077"/>
                  </a:lnTo>
                  <a:lnTo>
                    <a:pt x="10630" y="7868"/>
                  </a:lnTo>
                  <a:lnTo>
                    <a:pt x="10714" y="7889"/>
                  </a:lnTo>
                  <a:lnTo>
                    <a:pt x="10588" y="7449"/>
                  </a:lnTo>
                  <a:lnTo>
                    <a:pt x="10170" y="6884"/>
                  </a:lnTo>
                  <a:lnTo>
                    <a:pt x="10044" y="6194"/>
                  </a:lnTo>
                  <a:lnTo>
                    <a:pt x="9960" y="5733"/>
                  </a:lnTo>
                  <a:lnTo>
                    <a:pt x="9856" y="5043"/>
                  </a:lnTo>
                  <a:lnTo>
                    <a:pt x="9856" y="4896"/>
                  </a:lnTo>
                  <a:lnTo>
                    <a:pt x="9835" y="4750"/>
                  </a:lnTo>
                  <a:lnTo>
                    <a:pt x="9772" y="4645"/>
                  </a:lnTo>
                  <a:lnTo>
                    <a:pt x="9772" y="4583"/>
                  </a:lnTo>
                  <a:lnTo>
                    <a:pt x="9772" y="4499"/>
                  </a:lnTo>
                  <a:lnTo>
                    <a:pt x="9877" y="4122"/>
                  </a:lnTo>
                  <a:lnTo>
                    <a:pt x="9981" y="3997"/>
                  </a:lnTo>
                  <a:lnTo>
                    <a:pt x="10107" y="3892"/>
                  </a:lnTo>
                  <a:lnTo>
                    <a:pt x="10149" y="3871"/>
                  </a:lnTo>
                  <a:lnTo>
                    <a:pt x="10107" y="3746"/>
                  </a:lnTo>
                  <a:lnTo>
                    <a:pt x="10191" y="3536"/>
                  </a:lnTo>
                  <a:lnTo>
                    <a:pt x="10212" y="3327"/>
                  </a:lnTo>
                  <a:lnTo>
                    <a:pt x="10212" y="3160"/>
                  </a:lnTo>
                  <a:lnTo>
                    <a:pt x="10253" y="3118"/>
                  </a:lnTo>
                  <a:lnTo>
                    <a:pt x="10484" y="2699"/>
                  </a:lnTo>
                  <a:lnTo>
                    <a:pt x="10525" y="2616"/>
                  </a:lnTo>
                  <a:lnTo>
                    <a:pt x="10714" y="2407"/>
                  </a:lnTo>
                  <a:lnTo>
                    <a:pt x="11007" y="2009"/>
                  </a:lnTo>
                  <a:lnTo>
                    <a:pt x="11028" y="1925"/>
                  </a:lnTo>
                  <a:lnTo>
                    <a:pt x="10986" y="1863"/>
                  </a:lnTo>
                  <a:lnTo>
                    <a:pt x="10923" y="1779"/>
                  </a:lnTo>
                  <a:lnTo>
                    <a:pt x="10839" y="1716"/>
                  </a:lnTo>
                  <a:lnTo>
                    <a:pt x="10881" y="1591"/>
                  </a:lnTo>
                  <a:lnTo>
                    <a:pt x="10902" y="1381"/>
                  </a:lnTo>
                  <a:lnTo>
                    <a:pt x="10902" y="1235"/>
                  </a:lnTo>
                  <a:lnTo>
                    <a:pt x="10944" y="1151"/>
                  </a:lnTo>
                  <a:lnTo>
                    <a:pt x="10986" y="1047"/>
                  </a:lnTo>
                  <a:lnTo>
                    <a:pt x="10944" y="1026"/>
                  </a:lnTo>
                  <a:lnTo>
                    <a:pt x="10776" y="1026"/>
                  </a:lnTo>
                  <a:lnTo>
                    <a:pt x="10776" y="942"/>
                  </a:lnTo>
                  <a:lnTo>
                    <a:pt x="10735" y="858"/>
                  </a:lnTo>
                  <a:lnTo>
                    <a:pt x="10693" y="837"/>
                  </a:lnTo>
                  <a:lnTo>
                    <a:pt x="10672" y="733"/>
                  </a:lnTo>
                  <a:lnTo>
                    <a:pt x="10588" y="670"/>
                  </a:lnTo>
                  <a:lnTo>
                    <a:pt x="10463" y="628"/>
                  </a:lnTo>
                  <a:lnTo>
                    <a:pt x="10400" y="565"/>
                  </a:lnTo>
                  <a:lnTo>
                    <a:pt x="10358" y="502"/>
                  </a:lnTo>
                  <a:lnTo>
                    <a:pt x="10274" y="335"/>
                  </a:lnTo>
                  <a:lnTo>
                    <a:pt x="10212" y="314"/>
                  </a:lnTo>
                  <a:lnTo>
                    <a:pt x="10086" y="314"/>
                  </a:lnTo>
                  <a:lnTo>
                    <a:pt x="10044" y="398"/>
                  </a:lnTo>
                  <a:lnTo>
                    <a:pt x="9981" y="440"/>
                  </a:lnTo>
                  <a:lnTo>
                    <a:pt x="9877" y="502"/>
                  </a:lnTo>
                  <a:lnTo>
                    <a:pt x="9835" y="502"/>
                  </a:lnTo>
                  <a:lnTo>
                    <a:pt x="9793" y="440"/>
                  </a:lnTo>
                  <a:lnTo>
                    <a:pt x="9584" y="440"/>
                  </a:lnTo>
                  <a:lnTo>
                    <a:pt x="9521" y="502"/>
                  </a:lnTo>
                  <a:lnTo>
                    <a:pt x="9479" y="544"/>
                  </a:lnTo>
                  <a:lnTo>
                    <a:pt x="9416" y="565"/>
                  </a:lnTo>
                  <a:lnTo>
                    <a:pt x="9312" y="523"/>
                  </a:lnTo>
                  <a:lnTo>
                    <a:pt x="9165" y="440"/>
                  </a:lnTo>
                  <a:lnTo>
                    <a:pt x="9124" y="356"/>
                  </a:lnTo>
                  <a:lnTo>
                    <a:pt x="9040" y="335"/>
                  </a:lnTo>
                  <a:lnTo>
                    <a:pt x="8998" y="293"/>
                  </a:lnTo>
                  <a:lnTo>
                    <a:pt x="8956" y="189"/>
                  </a:lnTo>
                  <a:lnTo>
                    <a:pt x="8935" y="147"/>
                  </a:lnTo>
                  <a:lnTo>
                    <a:pt x="8831" y="105"/>
                  </a:lnTo>
                  <a:lnTo>
                    <a:pt x="8705" y="105"/>
                  </a:lnTo>
                  <a:lnTo>
                    <a:pt x="8517" y="189"/>
                  </a:lnTo>
                  <a:lnTo>
                    <a:pt x="8496" y="147"/>
                  </a:lnTo>
                  <a:lnTo>
                    <a:pt x="8266" y="147"/>
                  </a:lnTo>
                  <a:lnTo>
                    <a:pt x="8182" y="105"/>
                  </a:lnTo>
                  <a:lnTo>
                    <a:pt x="8098" y="84"/>
                  </a:lnTo>
                  <a:lnTo>
                    <a:pt x="8056" y="42"/>
                  </a:lnTo>
                  <a:lnTo>
                    <a:pt x="7868" y="42"/>
                  </a:lnTo>
                  <a:lnTo>
                    <a:pt x="778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1070" name="Google Shape;1070;p70"/>
            <p:cNvSpPr/>
            <p:nvPr/>
          </p:nvSpPr>
          <p:spPr>
            <a:xfrm>
              <a:off x="3970326" y="3207451"/>
              <a:ext cx="21934" cy="52837"/>
            </a:xfrm>
            <a:custGeom>
              <a:avLst/>
              <a:gdLst/>
              <a:ahLst/>
              <a:cxnLst/>
              <a:rect l="l" t="t" r="r" b="b"/>
              <a:pathLst>
                <a:path w="1842" h="4646" extrusionOk="0">
                  <a:moveTo>
                    <a:pt x="210" y="0"/>
                  </a:moveTo>
                  <a:lnTo>
                    <a:pt x="189" y="21"/>
                  </a:lnTo>
                  <a:lnTo>
                    <a:pt x="210" y="105"/>
                  </a:lnTo>
                  <a:lnTo>
                    <a:pt x="231" y="126"/>
                  </a:lnTo>
                  <a:lnTo>
                    <a:pt x="273" y="209"/>
                  </a:lnTo>
                  <a:lnTo>
                    <a:pt x="377" y="251"/>
                  </a:lnTo>
                  <a:lnTo>
                    <a:pt x="419" y="272"/>
                  </a:lnTo>
                  <a:lnTo>
                    <a:pt x="419" y="314"/>
                  </a:lnTo>
                  <a:lnTo>
                    <a:pt x="377" y="460"/>
                  </a:lnTo>
                  <a:lnTo>
                    <a:pt x="377" y="523"/>
                  </a:lnTo>
                  <a:lnTo>
                    <a:pt x="482" y="586"/>
                  </a:lnTo>
                  <a:lnTo>
                    <a:pt x="503" y="670"/>
                  </a:lnTo>
                  <a:lnTo>
                    <a:pt x="503" y="795"/>
                  </a:lnTo>
                  <a:lnTo>
                    <a:pt x="482" y="837"/>
                  </a:lnTo>
                  <a:lnTo>
                    <a:pt x="482" y="879"/>
                  </a:lnTo>
                  <a:lnTo>
                    <a:pt x="335" y="1004"/>
                  </a:lnTo>
                  <a:lnTo>
                    <a:pt x="335" y="1088"/>
                  </a:lnTo>
                  <a:lnTo>
                    <a:pt x="377" y="1193"/>
                  </a:lnTo>
                  <a:lnTo>
                    <a:pt x="377" y="1276"/>
                  </a:lnTo>
                  <a:lnTo>
                    <a:pt x="398" y="1360"/>
                  </a:lnTo>
                  <a:lnTo>
                    <a:pt x="335" y="1423"/>
                  </a:lnTo>
                  <a:lnTo>
                    <a:pt x="398" y="1507"/>
                  </a:lnTo>
                  <a:lnTo>
                    <a:pt x="398" y="1590"/>
                  </a:lnTo>
                  <a:lnTo>
                    <a:pt x="335" y="1611"/>
                  </a:lnTo>
                  <a:lnTo>
                    <a:pt x="377" y="1695"/>
                  </a:lnTo>
                  <a:lnTo>
                    <a:pt x="398" y="1737"/>
                  </a:lnTo>
                  <a:lnTo>
                    <a:pt x="440" y="1779"/>
                  </a:lnTo>
                  <a:lnTo>
                    <a:pt x="440" y="1820"/>
                  </a:lnTo>
                  <a:lnTo>
                    <a:pt x="398" y="1820"/>
                  </a:lnTo>
                  <a:lnTo>
                    <a:pt x="377" y="1904"/>
                  </a:lnTo>
                  <a:lnTo>
                    <a:pt x="293" y="1925"/>
                  </a:lnTo>
                  <a:lnTo>
                    <a:pt x="168" y="2030"/>
                  </a:lnTo>
                  <a:lnTo>
                    <a:pt x="126" y="2051"/>
                  </a:lnTo>
                  <a:lnTo>
                    <a:pt x="126" y="2134"/>
                  </a:lnTo>
                  <a:lnTo>
                    <a:pt x="168" y="2197"/>
                  </a:lnTo>
                  <a:lnTo>
                    <a:pt x="126" y="2260"/>
                  </a:lnTo>
                  <a:lnTo>
                    <a:pt x="126" y="2344"/>
                  </a:lnTo>
                  <a:lnTo>
                    <a:pt x="63" y="2448"/>
                  </a:lnTo>
                  <a:lnTo>
                    <a:pt x="1" y="2469"/>
                  </a:lnTo>
                  <a:lnTo>
                    <a:pt x="1" y="2532"/>
                  </a:lnTo>
                  <a:lnTo>
                    <a:pt x="84" y="2636"/>
                  </a:lnTo>
                  <a:lnTo>
                    <a:pt x="126" y="2741"/>
                  </a:lnTo>
                  <a:lnTo>
                    <a:pt x="168" y="2783"/>
                  </a:lnTo>
                  <a:lnTo>
                    <a:pt x="314" y="2762"/>
                  </a:lnTo>
                  <a:lnTo>
                    <a:pt x="335" y="2825"/>
                  </a:lnTo>
                  <a:lnTo>
                    <a:pt x="377" y="2867"/>
                  </a:lnTo>
                  <a:lnTo>
                    <a:pt x="419" y="2929"/>
                  </a:lnTo>
                  <a:lnTo>
                    <a:pt x="419" y="2992"/>
                  </a:lnTo>
                  <a:lnTo>
                    <a:pt x="524" y="3055"/>
                  </a:lnTo>
                  <a:lnTo>
                    <a:pt x="586" y="3034"/>
                  </a:lnTo>
                  <a:lnTo>
                    <a:pt x="628" y="3034"/>
                  </a:lnTo>
                  <a:lnTo>
                    <a:pt x="691" y="2971"/>
                  </a:lnTo>
                  <a:lnTo>
                    <a:pt x="817" y="2971"/>
                  </a:lnTo>
                  <a:lnTo>
                    <a:pt x="963" y="2992"/>
                  </a:lnTo>
                  <a:lnTo>
                    <a:pt x="1026" y="3097"/>
                  </a:lnTo>
                  <a:lnTo>
                    <a:pt x="1026" y="3264"/>
                  </a:lnTo>
                  <a:lnTo>
                    <a:pt x="1005" y="3390"/>
                  </a:lnTo>
                  <a:lnTo>
                    <a:pt x="900" y="3515"/>
                  </a:lnTo>
                  <a:lnTo>
                    <a:pt x="837" y="3662"/>
                  </a:lnTo>
                  <a:lnTo>
                    <a:pt x="796" y="3766"/>
                  </a:lnTo>
                  <a:lnTo>
                    <a:pt x="796" y="3871"/>
                  </a:lnTo>
                  <a:lnTo>
                    <a:pt x="837" y="3996"/>
                  </a:lnTo>
                  <a:lnTo>
                    <a:pt x="837" y="4080"/>
                  </a:lnTo>
                  <a:lnTo>
                    <a:pt x="942" y="4206"/>
                  </a:lnTo>
                  <a:lnTo>
                    <a:pt x="1047" y="4289"/>
                  </a:lnTo>
                  <a:lnTo>
                    <a:pt x="1130" y="4331"/>
                  </a:lnTo>
                  <a:lnTo>
                    <a:pt x="1172" y="4394"/>
                  </a:lnTo>
                  <a:lnTo>
                    <a:pt x="1256" y="4499"/>
                  </a:lnTo>
                  <a:lnTo>
                    <a:pt x="1235" y="4541"/>
                  </a:lnTo>
                  <a:lnTo>
                    <a:pt x="1256" y="4645"/>
                  </a:lnTo>
                  <a:lnTo>
                    <a:pt x="1361" y="4624"/>
                  </a:lnTo>
                  <a:lnTo>
                    <a:pt x="1381" y="4499"/>
                  </a:lnTo>
                  <a:lnTo>
                    <a:pt x="1361" y="4352"/>
                  </a:lnTo>
                  <a:lnTo>
                    <a:pt x="1423" y="4248"/>
                  </a:lnTo>
                  <a:lnTo>
                    <a:pt x="1423" y="4143"/>
                  </a:lnTo>
                  <a:lnTo>
                    <a:pt x="1486" y="3996"/>
                  </a:lnTo>
                  <a:lnTo>
                    <a:pt x="1591" y="3976"/>
                  </a:lnTo>
                  <a:lnTo>
                    <a:pt x="1674" y="3913"/>
                  </a:lnTo>
                  <a:lnTo>
                    <a:pt x="1695" y="3808"/>
                  </a:lnTo>
                  <a:lnTo>
                    <a:pt x="1737" y="3599"/>
                  </a:lnTo>
                  <a:lnTo>
                    <a:pt x="1653" y="3515"/>
                  </a:lnTo>
                  <a:lnTo>
                    <a:pt x="1674" y="3473"/>
                  </a:lnTo>
                  <a:lnTo>
                    <a:pt x="1653" y="3452"/>
                  </a:lnTo>
                  <a:lnTo>
                    <a:pt x="1674" y="3390"/>
                  </a:lnTo>
                  <a:lnTo>
                    <a:pt x="1737" y="3390"/>
                  </a:lnTo>
                  <a:lnTo>
                    <a:pt x="1758" y="3306"/>
                  </a:lnTo>
                  <a:lnTo>
                    <a:pt x="1842" y="3306"/>
                  </a:lnTo>
                  <a:lnTo>
                    <a:pt x="1842" y="3243"/>
                  </a:lnTo>
                  <a:lnTo>
                    <a:pt x="1779" y="3160"/>
                  </a:lnTo>
                  <a:lnTo>
                    <a:pt x="1737" y="3034"/>
                  </a:lnTo>
                  <a:lnTo>
                    <a:pt x="1591" y="2846"/>
                  </a:lnTo>
                  <a:lnTo>
                    <a:pt x="1570" y="2741"/>
                  </a:lnTo>
                  <a:lnTo>
                    <a:pt x="1361" y="2553"/>
                  </a:lnTo>
                  <a:lnTo>
                    <a:pt x="1319" y="2532"/>
                  </a:lnTo>
                  <a:lnTo>
                    <a:pt x="1277" y="2469"/>
                  </a:lnTo>
                  <a:lnTo>
                    <a:pt x="1172" y="2406"/>
                  </a:lnTo>
                  <a:lnTo>
                    <a:pt x="1005" y="2323"/>
                  </a:lnTo>
                  <a:lnTo>
                    <a:pt x="921" y="1779"/>
                  </a:lnTo>
                  <a:lnTo>
                    <a:pt x="942" y="1674"/>
                  </a:lnTo>
                  <a:lnTo>
                    <a:pt x="942" y="691"/>
                  </a:lnTo>
                  <a:lnTo>
                    <a:pt x="921" y="481"/>
                  </a:lnTo>
                  <a:lnTo>
                    <a:pt x="733" y="272"/>
                  </a:lnTo>
                  <a:lnTo>
                    <a:pt x="649" y="209"/>
                  </a:lnTo>
                  <a:lnTo>
                    <a:pt x="607" y="167"/>
                  </a:lnTo>
                  <a:lnTo>
                    <a:pt x="586" y="126"/>
                  </a:lnTo>
                  <a:lnTo>
                    <a:pt x="524" y="126"/>
                  </a:lnTo>
                  <a:lnTo>
                    <a:pt x="503" y="105"/>
                  </a:lnTo>
                  <a:lnTo>
                    <a:pt x="419" y="63"/>
                  </a:lnTo>
                  <a:lnTo>
                    <a:pt x="398" y="105"/>
                  </a:lnTo>
                  <a:lnTo>
                    <a:pt x="377" y="63"/>
                  </a:lnTo>
                  <a:lnTo>
                    <a:pt x="293" y="63"/>
                  </a:lnTo>
                  <a:lnTo>
                    <a:pt x="27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70"/>
            <p:cNvSpPr/>
            <p:nvPr/>
          </p:nvSpPr>
          <p:spPr>
            <a:xfrm>
              <a:off x="3895082" y="3199593"/>
              <a:ext cx="81233" cy="66165"/>
            </a:xfrm>
            <a:custGeom>
              <a:avLst/>
              <a:gdLst/>
              <a:ahLst/>
              <a:cxnLst/>
              <a:rect l="l" t="t" r="r" b="b"/>
              <a:pathLst>
                <a:path w="6822" h="5818" extrusionOk="0">
                  <a:moveTo>
                    <a:pt x="5085" y="1"/>
                  </a:moveTo>
                  <a:lnTo>
                    <a:pt x="4143" y="210"/>
                  </a:lnTo>
                  <a:lnTo>
                    <a:pt x="3913" y="691"/>
                  </a:lnTo>
                  <a:lnTo>
                    <a:pt x="3934" y="796"/>
                  </a:lnTo>
                  <a:lnTo>
                    <a:pt x="3997" y="858"/>
                  </a:lnTo>
                  <a:lnTo>
                    <a:pt x="4081" y="900"/>
                  </a:lnTo>
                  <a:lnTo>
                    <a:pt x="4039" y="942"/>
                  </a:lnTo>
                  <a:lnTo>
                    <a:pt x="4018" y="1005"/>
                  </a:lnTo>
                  <a:lnTo>
                    <a:pt x="4018" y="1068"/>
                  </a:lnTo>
                  <a:lnTo>
                    <a:pt x="4018" y="1151"/>
                  </a:lnTo>
                  <a:lnTo>
                    <a:pt x="4018" y="1235"/>
                  </a:lnTo>
                  <a:lnTo>
                    <a:pt x="4018" y="1361"/>
                  </a:lnTo>
                  <a:lnTo>
                    <a:pt x="3976" y="1382"/>
                  </a:lnTo>
                  <a:lnTo>
                    <a:pt x="3997" y="1423"/>
                  </a:lnTo>
                  <a:lnTo>
                    <a:pt x="3934" y="1465"/>
                  </a:lnTo>
                  <a:lnTo>
                    <a:pt x="3830" y="1570"/>
                  </a:lnTo>
                  <a:lnTo>
                    <a:pt x="3830" y="1654"/>
                  </a:lnTo>
                  <a:lnTo>
                    <a:pt x="3830" y="1988"/>
                  </a:lnTo>
                  <a:lnTo>
                    <a:pt x="3830" y="2114"/>
                  </a:lnTo>
                  <a:lnTo>
                    <a:pt x="3913" y="2198"/>
                  </a:lnTo>
                  <a:lnTo>
                    <a:pt x="4081" y="2365"/>
                  </a:lnTo>
                  <a:lnTo>
                    <a:pt x="4102" y="2428"/>
                  </a:lnTo>
                  <a:lnTo>
                    <a:pt x="4143" y="2511"/>
                  </a:lnTo>
                  <a:lnTo>
                    <a:pt x="4436" y="2511"/>
                  </a:lnTo>
                  <a:lnTo>
                    <a:pt x="4395" y="2470"/>
                  </a:lnTo>
                  <a:lnTo>
                    <a:pt x="4395" y="2386"/>
                  </a:lnTo>
                  <a:lnTo>
                    <a:pt x="4520" y="2365"/>
                  </a:lnTo>
                  <a:lnTo>
                    <a:pt x="4562" y="2386"/>
                  </a:lnTo>
                  <a:lnTo>
                    <a:pt x="4625" y="3014"/>
                  </a:lnTo>
                  <a:lnTo>
                    <a:pt x="4562" y="3055"/>
                  </a:lnTo>
                  <a:lnTo>
                    <a:pt x="4499" y="3035"/>
                  </a:lnTo>
                  <a:lnTo>
                    <a:pt x="4457" y="3014"/>
                  </a:lnTo>
                  <a:lnTo>
                    <a:pt x="4436" y="2993"/>
                  </a:lnTo>
                  <a:lnTo>
                    <a:pt x="4353" y="3035"/>
                  </a:lnTo>
                  <a:lnTo>
                    <a:pt x="4248" y="3055"/>
                  </a:lnTo>
                  <a:lnTo>
                    <a:pt x="4185" y="3055"/>
                  </a:lnTo>
                  <a:lnTo>
                    <a:pt x="4039" y="2930"/>
                  </a:lnTo>
                  <a:lnTo>
                    <a:pt x="3934" y="2804"/>
                  </a:lnTo>
                  <a:lnTo>
                    <a:pt x="3830" y="2721"/>
                  </a:lnTo>
                  <a:lnTo>
                    <a:pt x="3725" y="2574"/>
                  </a:lnTo>
                  <a:lnTo>
                    <a:pt x="3599" y="2470"/>
                  </a:lnTo>
                  <a:lnTo>
                    <a:pt x="3390" y="2407"/>
                  </a:lnTo>
                  <a:lnTo>
                    <a:pt x="3244" y="2323"/>
                  </a:lnTo>
                  <a:lnTo>
                    <a:pt x="3244" y="2260"/>
                  </a:lnTo>
                  <a:lnTo>
                    <a:pt x="3139" y="2156"/>
                  </a:lnTo>
                  <a:lnTo>
                    <a:pt x="3139" y="1988"/>
                  </a:lnTo>
                  <a:lnTo>
                    <a:pt x="3097" y="1988"/>
                  </a:lnTo>
                  <a:lnTo>
                    <a:pt x="3055" y="2009"/>
                  </a:lnTo>
                  <a:lnTo>
                    <a:pt x="2972" y="2009"/>
                  </a:lnTo>
                  <a:lnTo>
                    <a:pt x="2930" y="2177"/>
                  </a:lnTo>
                  <a:lnTo>
                    <a:pt x="2888" y="2219"/>
                  </a:lnTo>
                  <a:lnTo>
                    <a:pt x="2742" y="2281"/>
                  </a:lnTo>
                  <a:lnTo>
                    <a:pt x="2637" y="2281"/>
                  </a:lnTo>
                  <a:lnTo>
                    <a:pt x="2637" y="2260"/>
                  </a:lnTo>
                  <a:lnTo>
                    <a:pt x="2511" y="2219"/>
                  </a:lnTo>
                  <a:lnTo>
                    <a:pt x="2365" y="2198"/>
                  </a:lnTo>
                  <a:lnTo>
                    <a:pt x="2239" y="2114"/>
                  </a:lnTo>
                  <a:lnTo>
                    <a:pt x="2198" y="2114"/>
                  </a:lnTo>
                  <a:lnTo>
                    <a:pt x="2093" y="2072"/>
                  </a:lnTo>
                  <a:lnTo>
                    <a:pt x="2030" y="2072"/>
                  </a:lnTo>
                  <a:lnTo>
                    <a:pt x="2030" y="2009"/>
                  </a:lnTo>
                  <a:lnTo>
                    <a:pt x="2030" y="1947"/>
                  </a:lnTo>
                  <a:lnTo>
                    <a:pt x="2009" y="1884"/>
                  </a:lnTo>
                  <a:lnTo>
                    <a:pt x="2009" y="1758"/>
                  </a:lnTo>
                  <a:lnTo>
                    <a:pt x="1946" y="1758"/>
                  </a:lnTo>
                  <a:lnTo>
                    <a:pt x="1800" y="1800"/>
                  </a:lnTo>
                  <a:lnTo>
                    <a:pt x="1779" y="1842"/>
                  </a:lnTo>
                  <a:lnTo>
                    <a:pt x="1695" y="1842"/>
                  </a:lnTo>
                  <a:lnTo>
                    <a:pt x="1612" y="1884"/>
                  </a:lnTo>
                  <a:lnTo>
                    <a:pt x="1528" y="1947"/>
                  </a:lnTo>
                  <a:lnTo>
                    <a:pt x="1507" y="1905"/>
                  </a:lnTo>
                  <a:lnTo>
                    <a:pt x="1486" y="1884"/>
                  </a:lnTo>
                  <a:lnTo>
                    <a:pt x="1486" y="1779"/>
                  </a:lnTo>
                  <a:lnTo>
                    <a:pt x="1465" y="1758"/>
                  </a:lnTo>
                  <a:lnTo>
                    <a:pt x="1361" y="1695"/>
                  </a:lnTo>
                  <a:lnTo>
                    <a:pt x="1298" y="1737"/>
                  </a:lnTo>
                  <a:lnTo>
                    <a:pt x="1256" y="1674"/>
                  </a:lnTo>
                  <a:lnTo>
                    <a:pt x="1256" y="1695"/>
                  </a:lnTo>
                  <a:lnTo>
                    <a:pt x="1256" y="1758"/>
                  </a:lnTo>
                  <a:lnTo>
                    <a:pt x="1214" y="1779"/>
                  </a:lnTo>
                  <a:lnTo>
                    <a:pt x="1256" y="2009"/>
                  </a:lnTo>
                  <a:lnTo>
                    <a:pt x="1256" y="2219"/>
                  </a:lnTo>
                  <a:lnTo>
                    <a:pt x="1256" y="2365"/>
                  </a:lnTo>
                  <a:lnTo>
                    <a:pt x="1298" y="2470"/>
                  </a:lnTo>
                  <a:lnTo>
                    <a:pt x="1298" y="2574"/>
                  </a:lnTo>
                  <a:lnTo>
                    <a:pt x="1277" y="2616"/>
                  </a:lnTo>
                  <a:lnTo>
                    <a:pt x="1256" y="2783"/>
                  </a:lnTo>
                  <a:lnTo>
                    <a:pt x="1277" y="2825"/>
                  </a:lnTo>
                  <a:lnTo>
                    <a:pt x="42" y="2825"/>
                  </a:lnTo>
                  <a:lnTo>
                    <a:pt x="1" y="4771"/>
                  </a:lnTo>
                  <a:lnTo>
                    <a:pt x="22" y="4813"/>
                  </a:lnTo>
                  <a:lnTo>
                    <a:pt x="105" y="4918"/>
                  </a:lnTo>
                  <a:lnTo>
                    <a:pt x="168" y="4980"/>
                  </a:lnTo>
                  <a:lnTo>
                    <a:pt x="231" y="5043"/>
                  </a:lnTo>
                  <a:lnTo>
                    <a:pt x="314" y="5085"/>
                  </a:lnTo>
                  <a:lnTo>
                    <a:pt x="419" y="5232"/>
                  </a:lnTo>
                  <a:lnTo>
                    <a:pt x="482" y="5294"/>
                  </a:lnTo>
                  <a:lnTo>
                    <a:pt x="566" y="5336"/>
                  </a:lnTo>
                  <a:lnTo>
                    <a:pt x="628" y="5399"/>
                  </a:lnTo>
                  <a:lnTo>
                    <a:pt x="670" y="5462"/>
                  </a:lnTo>
                  <a:lnTo>
                    <a:pt x="754" y="5504"/>
                  </a:lnTo>
                  <a:lnTo>
                    <a:pt x="775" y="5608"/>
                  </a:lnTo>
                  <a:lnTo>
                    <a:pt x="1319" y="5462"/>
                  </a:lnTo>
                  <a:lnTo>
                    <a:pt x="1402" y="5504"/>
                  </a:lnTo>
                  <a:lnTo>
                    <a:pt x="1528" y="5441"/>
                  </a:lnTo>
                  <a:lnTo>
                    <a:pt x="1570" y="5462"/>
                  </a:lnTo>
                  <a:lnTo>
                    <a:pt x="1591" y="5462"/>
                  </a:lnTo>
                  <a:lnTo>
                    <a:pt x="1612" y="5504"/>
                  </a:lnTo>
                  <a:lnTo>
                    <a:pt x="1695" y="5504"/>
                  </a:lnTo>
                  <a:lnTo>
                    <a:pt x="1716" y="5524"/>
                  </a:lnTo>
                  <a:lnTo>
                    <a:pt x="1737" y="5524"/>
                  </a:lnTo>
                  <a:lnTo>
                    <a:pt x="1821" y="5629"/>
                  </a:lnTo>
                  <a:lnTo>
                    <a:pt x="1884" y="5629"/>
                  </a:lnTo>
                  <a:lnTo>
                    <a:pt x="2030" y="5650"/>
                  </a:lnTo>
                  <a:lnTo>
                    <a:pt x="2135" y="5713"/>
                  </a:lnTo>
                  <a:lnTo>
                    <a:pt x="2198" y="5755"/>
                  </a:lnTo>
                  <a:lnTo>
                    <a:pt x="2239" y="5755"/>
                  </a:lnTo>
                  <a:lnTo>
                    <a:pt x="2344" y="5671"/>
                  </a:lnTo>
                  <a:lnTo>
                    <a:pt x="2470" y="5650"/>
                  </a:lnTo>
                  <a:lnTo>
                    <a:pt x="2532" y="5713"/>
                  </a:lnTo>
                  <a:lnTo>
                    <a:pt x="2553" y="5671"/>
                  </a:lnTo>
                  <a:lnTo>
                    <a:pt x="2574" y="5713"/>
                  </a:lnTo>
                  <a:lnTo>
                    <a:pt x="2616" y="5713"/>
                  </a:lnTo>
                  <a:lnTo>
                    <a:pt x="2679" y="5776"/>
                  </a:lnTo>
                  <a:lnTo>
                    <a:pt x="2783" y="5817"/>
                  </a:lnTo>
                  <a:lnTo>
                    <a:pt x="2951" y="5755"/>
                  </a:lnTo>
                  <a:lnTo>
                    <a:pt x="3139" y="5504"/>
                  </a:lnTo>
                  <a:lnTo>
                    <a:pt x="3390" y="5190"/>
                  </a:lnTo>
                  <a:lnTo>
                    <a:pt x="3725" y="4939"/>
                  </a:lnTo>
                  <a:lnTo>
                    <a:pt x="3934" y="4876"/>
                  </a:lnTo>
                  <a:lnTo>
                    <a:pt x="3976" y="4834"/>
                  </a:lnTo>
                  <a:lnTo>
                    <a:pt x="3997" y="4792"/>
                  </a:lnTo>
                  <a:lnTo>
                    <a:pt x="3976" y="4729"/>
                  </a:lnTo>
                  <a:lnTo>
                    <a:pt x="3997" y="4687"/>
                  </a:lnTo>
                  <a:lnTo>
                    <a:pt x="3997" y="4625"/>
                  </a:lnTo>
                  <a:lnTo>
                    <a:pt x="4039" y="4562"/>
                  </a:lnTo>
                  <a:lnTo>
                    <a:pt x="4206" y="4457"/>
                  </a:lnTo>
                  <a:lnTo>
                    <a:pt x="4290" y="4415"/>
                  </a:lnTo>
                  <a:lnTo>
                    <a:pt x="4353" y="4395"/>
                  </a:lnTo>
                  <a:lnTo>
                    <a:pt x="4499" y="4353"/>
                  </a:lnTo>
                  <a:lnTo>
                    <a:pt x="4646" y="4353"/>
                  </a:lnTo>
                  <a:lnTo>
                    <a:pt x="4667" y="4395"/>
                  </a:lnTo>
                  <a:lnTo>
                    <a:pt x="4729" y="4374"/>
                  </a:lnTo>
                  <a:lnTo>
                    <a:pt x="4855" y="4395"/>
                  </a:lnTo>
                  <a:lnTo>
                    <a:pt x="4918" y="4395"/>
                  </a:lnTo>
                  <a:lnTo>
                    <a:pt x="4918" y="4311"/>
                  </a:lnTo>
                  <a:lnTo>
                    <a:pt x="4876" y="4143"/>
                  </a:lnTo>
                  <a:lnTo>
                    <a:pt x="4918" y="4060"/>
                  </a:lnTo>
                  <a:lnTo>
                    <a:pt x="5148" y="3955"/>
                  </a:lnTo>
                  <a:lnTo>
                    <a:pt x="5273" y="3955"/>
                  </a:lnTo>
                  <a:lnTo>
                    <a:pt x="5859" y="3683"/>
                  </a:lnTo>
                  <a:lnTo>
                    <a:pt x="5964" y="3662"/>
                  </a:lnTo>
                  <a:lnTo>
                    <a:pt x="6299" y="3537"/>
                  </a:lnTo>
                  <a:lnTo>
                    <a:pt x="6487" y="3474"/>
                  </a:lnTo>
                  <a:lnTo>
                    <a:pt x="6445" y="3432"/>
                  </a:lnTo>
                  <a:lnTo>
                    <a:pt x="6403" y="3327"/>
                  </a:lnTo>
                  <a:lnTo>
                    <a:pt x="6320" y="3223"/>
                  </a:lnTo>
                  <a:lnTo>
                    <a:pt x="6320" y="3160"/>
                  </a:lnTo>
                  <a:lnTo>
                    <a:pt x="6382" y="3139"/>
                  </a:lnTo>
                  <a:lnTo>
                    <a:pt x="6445" y="3035"/>
                  </a:lnTo>
                  <a:lnTo>
                    <a:pt x="6445" y="2951"/>
                  </a:lnTo>
                  <a:lnTo>
                    <a:pt x="6487" y="2888"/>
                  </a:lnTo>
                  <a:lnTo>
                    <a:pt x="6445" y="2825"/>
                  </a:lnTo>
                  <a:lnTo>
                    <a:pt x="6445" y="2742"/>
                  </a:lnTo>
                  <a:lnTo>
                    <a:pt x="6487" y="2721"/>
                  </a:lnTo>
                  <a:lnTo>
                    <a:pt x="6612" y="2616"/>
                  </a:lnTo>
                  <a:lnTo>
                    <a:pt x="6696" y="2595"/>
                  </a:lnTo>
                  <a:lnTo>
                    <a:pt x="6717" y="2511"/>
                  </a:lnTo>
                  <a:lnTo>
                    <a:pt x="6759" y="2511"/>
                  </a:lnTo>
                  <a:lnTo>
                    <a:pt x="6759" y="2470"/>
                  </a:lnTo>
                  <a:lnTo>
                    <a:pt x="6717" y="2428"/>
                  </a:lnTo>
                  <a:lnTo>
                    <a:pt x="6696" y="2386"/>
                  </a:lnTo>
                  <a:lnTo>
                    <a:pt x="6654" y="2302"/>
                  </a:lnTo>
                  <a:lnTo>
                    <a:pt x="6717" y="2281"/>
                  </a:lnTo>
                  <a:lnTo>
                    <a:pt x="6717" y="2198"/>
                  </a:lnTo>
                  <a:lnTo>
                    <a:pt x="6654" y="2114"/>
                  </a:lnTo>
                  <a:lnTo>
                    <a:pt x="6717" y="2051"/>
                  </a:lnTo>
                  <a:lnTo>
                    <a:pt x="6696" y="1967"/>
                  </a:lnTo>
                  <a:lnTo>
                    <a:pt x="6696" y="1884"/>
                  </a:lnTo>
                  <a:lnTo>
                    <a:pt x="6654" y="1779"/>
                  </a:lnTo>
                  <a:lnTo>
                    <a:pt x="6654" y="1695"/>
                  </a:lnTo>
                  <a:lnTo>
                    <a:pt x="6801" y="1570"/>
                  </a:lnTo>
                  <a:lnTo>
                    <a:pt x="6801" y="1528"/>
                  </a:lnTo>
                  <a:lnTo>
                    <a:pt x="6822" y="1486"/>
                  </a:lnTo>
                  <a:lnTo>
                    <a:pt x="6822" y="1361"/>
                  </a:lnTo>
                  <a:lnTo>
                    <a:pt x="6801" y="1277"/>
                  </a:lnTo>
                  <a:lnTo>
                    <a:pt x="6696" y="1214"/>
                  </a:lnTo>
                  <a:lnTo>
                    <a:pt x="6696" y="1151"/>
                  </a:lnTo>
                  <a:lnTo>
                    <a:pt x="6738" y="1005"/>
                  </a:lnTo>
                  <a:lnTo>
                    <a:pt x="6738" y="963"/>
                  </a:lnTo>
                  <a:lnTo>
                    <a:pt x="6696" y="942"/>
                  </a:lnTo>
                  <a:lnTo>
                    <a:pt x="6592" y="900"/>
                  </a:lnTo>
                  <a:lnTo>
                    <a:pt x="6550" y="817"/>
                  </a:lnTo>
                  <a:lnTo>
                    <a:pt x="6529" y="796"/>
                  </a:lnTo>
                  <a:lnTo>
                    <a:pt x="6508" y="712"/>
                  </a:lnTo>
                  <a:lnTo>
                    <a:pt x="6508" y="691"/>
                  </a:lnTo>
                  <a:lnTo>
                    <a:pt x="6445" y="691"/>
                  </a:lnTo>
                  <a:lnTo>
                    <a:pt x="6340" y="586"/>
                  </a:lnTo>
                  <a:lnTo>
                    <a:pt x="6299" y="503"/>
                  </a:lnTo>
                  <a:lnTo>
                    <a:pt x="6236" y="482"/>
                  </a:lnTo>
                  <a:lnTo>
                    <a:pt x="6194" y="419"/>
                  </a:lnTo>
                  <a:lnTo>
                    <a:pt x="6110" y="419"/>
                  </a:lnTo>
                  <a:lnTo>
                    <a:pt x="5859" y="335"/>
                  </a:lnTo>
                  <a:lnTo>
                    <a:pt x="5755" y="335"/>
                  </a:lnTo>
                  <a:lnTo>
                    <a:pt x="5671" y="273"/>
                  </a:lnTo>
                  <a:lnTo>
                    <a:pt x="5671" y="210"/>
                  </a:lnTo>
                  <a:lnTo>
                    <a:pt x="5587" y="168"/>
                  </a:lnTo>
                  <a:lnTo>
                    <a:pt x="5545" y="168"/>
                  </a:lnTo>
                  <a:lnTo>
                    <a:pt x="5441" y="126"/>
                  </a:lnTo>
                  <a:lnTo>
                    <a:pt x="5357" y="126"/>
                  </a:lnTo>
                  <a:lnTo>
                    <a:pt x="5169" y="22"/>
                  </a:lnTo>
                  <a:lnTo>
                    <a:pt x="508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70"/>
            <p:cNvSpPr/>
            <p:nvPr/>
          </p:nvSpPr>
          <p:spPr>
            <a:xfrm>
              <a:off x="3824328" y="3184365"/>
              <a:ext cx="86210" cy="81393"/>
            </a:xfrm>
            <a:custGeom>
              <a:avLst/>
              <a:gdLst/>
              <a:ahLst/>
              <a:cxnLst/>
              <a:rect l="l" t="t" r="r" b="b"/>
              <a:pathLst>
                <a:path w="7240" h="7157" extrusionOk="0">
                  <a:moveTo>
                    <a:pt x="963" y="0"/>
                  </a:moveTo>
                  <a:lnTo>
                    <a:pt x="879" y="42"/>
                  </a:lnTo>
                  <a:lnTo>
                    <a:pt x="774" y="63"/>
                  </a:lnTo>
                  <a:lnTo>
                    <a:pt x="712" y="63"/>
                  </a:lnTo>
                  <a:lnTo>
                    <a:pt x="670" y="84"/>
                  </a:lnTo>
                  <a:lnTo>
                    <a:pt x="670" y="105"/>
                  </a:lnTo>
                  <a:lnTo>
                    <a:pt x="649" y="105"/>
                  </a:lnTo>
                  <a:lnTo>
                    <a:pt x="502" y="189"/>
                  </a:lnTo>
                  <a:lnTo>
                    <a:pt x="544" y="273"/>
                  </a:lnTo>
                  <a:lnTo>
                    <a:pt x="544" y="356"/>
                  </a:lnTo>
                  <a:lnTo>
                    <a:pt x="858" y="712"/>
                  </a:lnTo>
                  <a:lnTo>
                    <a:pt x="879" y="1151"/>
                  </a:lnTo>
                  <a:lnTo>
                    <a:pt x="1046" y="1402"/>
                  </a:lnTo>
                  <a:lnTo>
                    <a:pt x="1026" y="1633"/>
                  </a:lnTo>
                  <a:lnTo>
                    <a:pt x="837" y="1863"/>
                  </a:lnTo>
                  <a:lnTo>
                    <a:pt x="942" y="1925"/>
                  </a:lnTo>
                  <a:lnTo>
                    <a:pt x="942" y="2135"/>
                  </a:lnTo>
                  <a:lnTo>
                    <a:pt x="1046" y="2260"/>
                  </a:lnTo>
                  <a:lnTo>
                    <a:pt x="1046" y="2407"/>
                  </a:lnTo>
                  <a:lnTo>
                    <a:pt x="1256" y="2783"/>
                  </a:lnTo>
                  <a:lnTo>
                    <a:pt x="1256" y="2867"/>
                  </a:lnTo>
                  <a:lnTo>
                    <a:pt x="1339" y="2972"/>
                  </a:lnTo>
                  <a:lnTo>
                    <a:pt x="1339" y="3453"/>
                  </a:lnTo>
                  <a:lnTo>
                    <a:pt x="1088" y="3871"/>
                  </a:lnTo>
                  <a:lnTo>
                    <a:pt x="1026" y="3871"/>
                  </a:lnTo>
                  <a:lnTo>
                    <a:pt x="754" y="4081"/>
                  </a:lnTo>
                  <a:lnTo>
                    <a:pt x="754" y="4227"/>
                  </a:lnTo>
                  <a:lnTo>
                    <a:pt x="440" y="4499"/>
                  </a:lnTo>
                  <a:lnTo>
                    <a:pt x="440" y="4687"/>
                  </a:lnTo>
                  <a:lnTo>
                    <a:pt x="398" y="4750"/>
                  </a:lnTo>
                  <a:lnTo>
                    <a:pt x="398" y="5210"/>
                  </a:lnTo>
                  <a:lnTo>
                    <a:pt x="230" y="5399"/>
                  </a:lnTo>
                  <a:lnTo>
                    <a:pt x="210" y="5608"/>
                  </a:lnTo>
                  <a:lnTo>
                    <a:pt x="42" y="5796"/>
                  </a:lnTo>
                  <a:lnTo>
                    <a:pt x="42" y="6006"/>
                  </a:lnTo>
                  <a:lnTo>
                    <a:pt x="21" y="6173"/>
                  </a:lnTo>
                  <a:lnTo>
                    <a:pt x="21" y="6466"/>
                  </a:lnTo>
                  <a:lnTo>
                    <a:pt x="0" y="6654"/>
                  </a:lnTo>
                  <a:lnTo>
                    <a:pt x="21" y="6696"/>
                  </a:lnTo>
                  <a:lnTo>
                    <a:pt x="105" y="6738"/>
                  </a:lnTo>
                  <a:lnTo>
                    <a:pt x="126" y="6759"/>
                  </a:lnTo>
                  <a:lnTo>
                    <a:pt x="189" y="6738"/>
                  </a:lnTo>
                  <a:lnTo>
                    <a:pt x="210" y="6654"/>
                  </a:lnTo>
                  <a:lnTo>
                    <a:pt x="398" y="6654"/>
                  </a:lnTo>
                  <a:lnTo>
                    <a:pt x="461" y="6696"/>
                  </a:lnTo>
                  <a:lnTo>
                    <a:pt x="523" y="6675"/>
                  </a:lnTo>
                  <a:lnTo>
                    <a:pt x="523" y="6591"/>
                  </a:lnTo>
                  <a:lnTo>
                    <a:pt x="712" y="6466"/>
                  </a:lnTo>
                  <a:lnTo>
                    <a:pt x="754" y="6466"/>
                  </a:lnTo>
                  <a:lnTo>
                    <a:pt x="858" y="6529"/>
                  </a:lnTo>
                  <a:lnTo>
                    <a:pt x="879" y="6529"/>
                  </a:lnTo>
                  <a:lnTo>
                    <a:pt x="921" y="6487"/>
                  </a:lnTo>
                  <a:lnTo>
                    <a:pt x="963" y="6466"/>
                  </a:lnTo>
                  <a:lnTo>
                    <a:pt x="1046" y="6529"/>
                  </a:lnTo>
                  <a:lnTo>
                    <a:pt x="1046" y="6550"/>
                  </a:lnTo>
                  <a:lnTo>
                    <a:pt x="1130" y="6571"/>
                  </a:lnTo>
                  <a:lnTo>
                    <a:pt x="1088" y="6633"/>
                  </a:lnTo>
                  <a:lnTo>
                    <a:pt x="1151" y="6654"/>
                  </a:lnTo>
                  <a:lnTo>
                    <a:pt x="1256" y="6759"/>
                  </a:lnTo>
                  <a:lnTo>
                    <a:pt x="1381" y="6801"/>
                  </a:lnTo>
                  <a:lnTo>
                    <a:pt x="1486" y="6759"/>
                  </a:lnTo>
                  <a:lnTo>
                    <a:pt x="1507" y="6759"/>
                  </a:lnTo>
                  <a:lnTo>
                    <a:pt x="1590" y="6696"/>
                  </a:lnTo>
                  <a:lnTo>
                    <a:pt x="1653" y="6696"/>
                  </a:lnTo>
                  <a:lnTo>
                    <a:pt x="1674" y="6738"/>
                  </a:lnTo>
                  <a:lnTo>
                    <a:pt x="3850" y="6738"/>
                  </a:lnTo>
                  <a:lnTo>
                    <a:pt x="3871" y="6759"/>
                  </a:lnTo>
                  <a:lnTo>
                    <a:pt x="3913" y="6863"/>
                  </a:lnTo>
                  <a:lnTo>
                    <a:pt x="3976" y="6905"/>
                  </a:lnTo>
                  <a:lnTo>
                    <a:pt x="4101" y="6968"/>
                  </a:lnTo>
                  <a:lnTo>
                    <a:pt x="4206" y="6989"/>
                  </a:lnTo>
                  <a:lnTo>
                    <a:pt x="4311" y="6968"/>
                  </a:lnTo>
                  <a:lnTo>
                    <a:pt x="4373" y="6989"/>
                  </a:lnTo>
                  <a:lnTo>
                    <a:pt x="4394" y="7052"/>
                  </a:lnTo>
                  <a:lnTo>
                    <a:pt x="4478" y="7073"/>
                  </a:lnTo>
                  <a:lnTo>
                    <a:pt x="4541" y="7010"/>
                  </a:lnTo>
                  <a:lnTo>
                    <a:pt x="4645" y="6989"/>
                  </a:lnTo>
                  <a:lnTo>
                    <a:pt x="4792" y="7010"/>
                  </a:lnTo>
                  <a:lnTo>
                    <a:pt x="4855" y="7010"/>
                  </a:lnTo>
                  <a:lnTo>
                    <a:pt x="4896" y="6947"/>
                  </a:lnTo>
                  <a:lnTo>
                    <a:pt x="4917" y="6968"/>
                  </a:lnTo>
                  <a:lnTo>
                    <a:pt x="4959" y="6968"/>
                  </a:lnTo>
                  <a:lnTo>
                    <a:pt x="5106" y="7094"/>
                  </a:lnTo>
                  <a:lnTo>
                    <a:pt x="5210" y="7115"/>
                  </a:lnTo>
                  <a:lnTo>
                    <a:pt x="5357" y="7115"/>
                  </a:lnTo>
                  <a:lnTo>
                    <a:pt x="5357" y="7073"/>
                  </a:lnTo>
                  <a:lnTo>
                    <a:pt x="5440" y="7052"/>
                  </a:lnTo>
                  <a:lnTo>
                    <a:pt x="5482" y="7073"/>
                  </a:lnTo>
                  <a:lnTo>
                    <a:pt x="5545" y="7094"/>
                  </a:lnTo>
                  <a:lnTo>
                    <a:pt x="5587" y="7073"/>
                  </a:lnTo>
                  <a:lnTo>
                    <a:pt x="5629" y="7115"/>
                  </a:lnTo>
                  <a:lnTo>
                    <a:pt x="5671" y="7115"/>
                  </a:lnTo>
                  <a:lnTo>
                    <a:pt x="5692" y="7156"/>
                  </a:lnTo>
                  <a:lnTo>
                    <a:pt x="5838" y="7156"/>
                  </a:lnTo>
                  <a:lnTo>
                    <a:pt x="6717" y="6947"/>
                  </a:lnTo>
                  <a:lnTo>
                    <a:pt x="6696" y="6843"/>
                  </a:lnTo>
                  <a:lnTo>
                    <a:pt x="6612" y="6801"/>
                  </a:lnTo>
                  <a:lnTo>
                    <a:pt x="6570" y="6738"/>
                  </a:lnTo>
                  <a:lnTo>
                    <a:pt x="6508" y="6675"/>
                  </a:lnTo>
                  <a:lnTo>
                    <a:pt x="6424" y="6633"/>
                  </a:lnTo>
                  <a:lnTo>
                    <a:pt x="6361" y="6571"/>
                  </a:lnTo>
                  <a:lnTo>
                    <a:pt x="6256" y="6424"/>
                  </a:lnTo>
                  <a:lnTo>
                    <a:pt x="6173" y="6382"/>
                  </a:lnTo>
                  <a:lnTo>
                    <a:pt x="6110" y="6319"/>
                  </a:lnTo>
                  <a:lnTo>
                    <a:pt x="6047" y="6257"/>
                  </a:lnTo>
                  <a:lnTo>
                    <a:pt x="5964" y="6152"/>
                  </a:lnTo>
                  <a:lnTo>
                    <a:pt x="5943" y="6110"/>
                  </a:lnTo>
                  <a:lnTo>
                    <a:pt x="5984" y="4164"/>
                  </a:lnTo>
                  <a:lnTo>
                    <a:pt x="7219" y="4164"/>
                  </a:lnTo>
                  <a:lnTo>
                    <a:pt x="7198" y="4122"/>
                  </a:lnTo>
                  <a:lnTo>
                    <a:pt x="7219" y="3955"/>
                  </a:lnTo>
                  <a:lnTo>
                    <a:pt x="7240" y="3913"/>
                  </a:lnTo>
                  <a:lnTo>
                    <a:pt x="7240" y="3809"/>
                  </a:lnTo>
                  <a:lnTo>
                    <a:pt x="7198" y="3704"/>
                  </a:lnTo>
                  <a:lnTo>
                    <a:pt x="7198" y="3558"/>
                  </a:lnTo>
                  <a:lnTo>
                    <a:pt x="7198" y="3348"/>
                  </a:lnTo>
                  <a:lnTo>
                    <a:pt x="7156" y="3118"/>
                  </a:lnTo>
                  <a:lnTo>
                    <a:pt x="7198" y="3097"/>
                  </a:lnTo>
                  <a:lnTo>
                    <a:pt x="7198" y="3034"/>
                  </a:lnTo>
                  <a:lnTo>
                    <a:pt x="7198" y="3013"/>
                  </a:lnTo>
                  <a:lnTo>
                    <a:pt x="7093" y="3013"/>
                  </a:lnTo>
                  <a:lnTo>
                    <a:pt x="6989" y="3034"/>
                  </a:lnTo>
                  <a:lnTo>
                    <a:pt x="6905" y="3097"/>
                  </a:lnTo>
                  <a:lnTo>
                    <a:pt x="6821" y="3118"/>
                  </a:lnTo>
                  <a:lnTo>
                    <a:pt x="6780" y="3139"/>
                  </a:lnTo>
                  <a:lnTo>
                    <a:pt x="6717" y="3118"/>
                  </a:lnTo>
                  <a:lnTo>
                    <a:pt x="6570" y="3118"/>
                  </a:lnTo>
                  <a:lnTo>
                    <a:pt x="6508" y="3097"/>
                  </a:lnTo>
                  <a:lnTo>
                    <a:pt x="6424" y="3034"/>
                  </a:lnTo>
                  <a:lnTo>
                    <a:pt x="6382" y="3034"/>
                  </a:lnTo>
                  <a:lnTo>
                    <a:pt x="6361" y="3076"/>
                  </a:lnTo>
                  <a:lnTo>
                    <a:pt x="6298" y="3097"/>
                  </a:lnTo>
                  <a:lnTo>
                    <a:pt x="6256" y="3118"/>
                  </a:lnTo>
                  <a:lnTo>
                    <a:pt x="6194" y="3118"/>
                  </a:lnTo>
                  <a:lnTo>
                    <a:pt x="6173" y="3097"/>
                  </a:lnTo>
                  <a:lnTo>
                    <a:pt x="6173" y="2972"/>
                  </a:lnTo>
                  <a:lnTo>
                    <a:pt x="6215" y="2930"/>
                  </a:lnTo>
                  <a:lnTo>
                    <a:pt x="6215" y="2909"/>
                  </a:lnTo>
                  <a:lnTo>
                    <a:pt x="6256" y="2825"/>
                  </a:lnTo>
                  <a:lnTo>
                    <a:pt x="6173" y="2783"/>
                  </a:lnTo>
                  <a:lnTo>
                    <a:pt x="6173" y="2658"/>
                  </a:lnTo>
                  <a:lnTo>
                    <a:pt x="6194" y="2616"/>
                  </a:lnTo>
                  <a:lnTo>
                    <a:pt x="6194" y="2553"/>
                  </a:lnTo>
                  <a:lnTo>
                    <a:pt x="6110" y="2490"/>
                  </a:lnTo>
                  <a:lnTo>
                    <a:pt x="6110" y="2407"/>
                  </a:lnTo>
                  <a:lnTo>
                    <a:pt x="6152" y="2344"/>
                  </a:lnTo>
                  <a:lnTo>
                    <a:pt x="6110" y="2281"/>
                  </a:lnTo>
                  <a:lnTo>
                    <a:pt x="6068" y="2260"/>
                  </a:lnTo>
                  <a:lnTo>
                    <a:pt x="6047" y="2197"/>
                  </a:lnTo>
                  <a:lnTo>
                    <a:pt x="6005" y="2177"/>
                  </a:lnTo>
                  <a:lnTo>
                    <a:pt x="6005" y="2093"/>
                  </a:lnTo>
                  <a:lnTo>
                    <a:pt x="5964" y="2051"/>
                  </a:lnTo>
                  <a:lnTo>
                    <a:pt x="5964" y="1967"/>
                  </a:lnTo>
                  <a:lnTo>
                    <a:pt x="5901" y="1925"/>
                  </a:lnTo>
                  <a:lnTo>
                    <a:pt x="5964" y="1821"/>
                  </a:lnTo>
                  <a:lnTo>
                    <a:pt x="5964" y="1612"/>
                  </a:lnTo>
                  <a:lnTo>
                    <a:pt x="5943" y="1528"/>
                  </a:lnTo>
                  <a:lnTo>
                    <a:pt x="5943" y="1507"/>
                  </a:lnTo>
                  <a:lnTo>
                    <a:pt x="5964" y="1444"/>
                  </a:lnTo>
                  <a:lnTo>
                    <a:pt x="5964" y="1361"/>
                  </a:lnTo>
                  <a:lnTo>
                    <a:pt x="5901" y="1298"/>
                  </a:lnTo>
                  <a:lnTo>
                    <a:pt x="5943" y="1193"/>
                  </a:lnTo>
                  <a:lnTo>
                    <a:pt x="5984" y="1089"/>
                  </a:lnTo>
                  <a:lnTo>
                    <a:pt x="5984" y="1005"/>
                  </a:lnTo>
                  <a:lnTo>
                    <a:pt x="5984" y="921"/>
                  </a:lnTo>
                  <a:lnTo>
                    <a:pt x="5964" y="837"/>
                  </a:lnTo>
                  <a:lnTo>
                    <a:pt x="5315" y="796"/>
                  </a:lnTo>
                  <a:lnTo>
                    <a:pt x="5273" y="733"/>
                  </a:lnTo>
                  <a:lnTo>
                    <a:pt x="5315" y="691"/>
                  </a:lnTo>
                  <a:lnTo>
                    <a:pt x="5336" y="607"/>
                  </a:lnTo>
                  <a:lnTo>
                    <a:pt x="5147" y="586"/>
                  </a:lnTo>
                  <a:lnTo>
                    <a:pt x="5147" y="628"/>
                  </a:lnTo>
                  <a:lnTo>
                    <a:pt x="4583" y="670"/>
                  </a:lnTo>
                  <a:lnTo>
                    <a:pt x="4583" y="817"/>
                  </a:lnTo>
                  <a:lnTo>
                    <a:pt x="4520" y="921"/>
                  </a:lnTo>
                  <a:lnTo>
                    <a:pt x="4478" y="942"/>
                  </a:lnTo>
                  <a:lnTo>
                    <a:pt x="4499" y="1047"/>
                  </a:lnTo>
                  <a:lnTo>
                    <a:pt x="4499" y="1214"/>
                  </a:lnTo>
                  <a:lnTo>
                    <a:pt x="4059" y="1235"/>
                  </a:lnTo>
                  <a:lnTo>
                    <a:pt x="3976" y="1298"/>
                  </a:lnTo>
                  <a:lnTo>
                    <a:pt x="3787" y="1256"/>
                  </a:lnTo>
                  <a:lnTo>
                    <a:pt x="3704" y="1235"/>
                  </a:lnTo>
                  <a:lnTo>
                    <a:pt x="3599" y="1256"/>
                  </a:lnTo>
                  <a:lnTo>
                    <a:pt x="3453" y="1256"/>
                  </a:lnTo>
                  <a:lnTo>
                    <a:pt x="3390" y="1235"/>
                  </a:lnTo>
                  <a:lnTo>
                    <a:pt x="3369" y="1026"/>
                  </a:lnTo>
                  <a:lnTo>
                    <a:pt x="3285" y="921"/>
                  </a:lnTo>
                  <a:lnTo>
                    <a:pt x="3243" y="837"/>
                  </a:lnTo>
                  <a:lnTo>
                    <a:pt x="3181" y="817"/>
                  </a:lnTo>
                  <a:lnTo>
                    <a:pt x="3181" y="733"/>
                  </a:lnTo>
                  <a:lnTo>
                    <a:pt x="3160" y="691"/>
                  </a:lnTo>
                  <a:lnTo>
                    <a:pt x="3139" y="565"/>
                  </a:lnTo>
                  <a:lnTo>
                    <a:pt x="3076" y="461"/>
                  </a:lnTo>
                  <a:lnTo>
                    <a:pt x="3076" y="377"/>
                  </a:lnTo>
                  <a:lnTo>
                    <a:pt x="3118" y="314"/>
                  </a:lnTo>
                  <a:lnTo>
                    <a:pt x="3076" y="252"/>
                  </a:lnTo>
                  <a:lnTo>
                    <a:pt x="3034" y="189"/>
                  </a:lnTo>
                  <a:lnTo>
                    <a:pt x="3034" y="105"/>
                  </a:lnTo>
                  <a:lnTo>
                    <a:pt x="3034" y="84"/>
                  </a:lnTo>
                  <a:lnTo>
                    <a:pt x="3034" y="0"/>
                  </a:lnTo>
                  <a:lnTo>
                    <a:pt x="2030" y="0"/>
                  </a:lnTo>
                  <a:lnTo>
                    <a:pt x="1821" y="42"/>
                  </a:lnTo>
                  <a:lnTo>
                    <a:pt x="165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70"/>
            <p:cNvSpPr/>
            <p:nvPr/>
          </p:nvSpPr>
          <p:spPr>
            <a:xfrm>
              <a:off x="3916754" y="3249086"/>
              <a:ext cx="53834" cy="46889"/>
            </a:xfrm>
            <a:custGeom>
              <a:avLst/>
              <a:gdLst/>
              <a:ahLst/>
              <a:cxnLst/>
              <a:rect l="l" t="t" r="r" b="b"/>
              <a:pathLst>
                <a:path w="4521" h="4123" extrusionOk="0">
                  <a:moveTo>
                    <a:pt x="2679" y="1"/>
                  </a:moveTo>
                  <a:lnTo>
                    <a:pt x="2533" y="43"/>
                  </a:lnTo>
                  <a:lnTo>
                    <a:pt x="2470" y="63"/>
                  </a:lnTo>
                  <a:lnTo>
                    <a:pt x="2386" y="105"/>
                  </a:lnTo>
                  <a:lnTo>
                    <a:pt x="2219" y="210"/>
                  </a:lnTo>
                  <a:lnTo>
                    <a:pt x="2177" y="273"/>
                  </a:lnTo>
                  <a:lnTo>
                    <a:pt x="2177" y="335"/>
                  </a:lnTo>
                  <a:lnTo>
                    <a:pt x="2156" y="377"/>
                  </a:lnTo>
                  <a:lnTo>
                    <a:pt x="2177" y="440"/>
                  </a:lnTo>
                  <a:lnTo>
                    <a:pt x="2156" y="482"/>
                  </a:lnTo>
                  <a:lnTo>
                    <a:pt x="2114" y="524"/>
                  </a:lnTo>
                  <a:lnTo>
                    <a:pt x="1905" y="587"/>
                  </a:lnTo>
                  <a:lnTo>
                    <a:pt x="1570" y="838"/>
                  </a:lnTo>
                  <a:lnTo>
                    <a:pt x="1319" y="1152"/>
                  </a:lnTo>
                  <a:lnTo>
                    <a:pt x="1131" y="1403"/>
                  </a:lnTo>
                  <a:lnTo>
                    <a:pt x="963" y="1465"/>
                  </a:lnTo>
                  <a:lnTo>
                    <a:pt x="859" y="1424"/>
                  </a:lnTo>
                  <a:lnTo>
                    <a:pt x="796" y="1361"/>
                  </a:lnTo>
                  <a:lnTo>
                    <a:pt x="754" y="1361"/>
                  </a:lnTo>
                  <a:lnTo>
                    <a:pt x="733" y="1319"/>
                  </a:lnTo>
                  <a:lnTo>
                    <a:pt x="712" y="1361"/>
                  </a:lnTo>
                  <a:lnTo>
                    <a:pt x="650" y="1298"/>
                  </a:lnTo>
                  <a:lnTo>
                    <a:pt x="524" y="1319"/>
                  </a:lnTo>
                  <a:lnTo>
                    <a:pt x="419" y="1403"/>
                  </a:lnTo>
                  <a:lnTo>
                    <a:pt x="378" y="1403"/>
                  </a:lnTo>
                  <a:lnTo>
                    <a:pt x="315" y="1361"/>
                  </a:lnTo>
                  <a:lnTo>
                    <a:pt x="210" y="1298"/>
                  </a:lnTo>
                  <a:lnTo>
                    <a:pt x="64" y="1277"/>
                  </a:lnTo>
                  <a:lnTo>
                    <a:pt x="1" y="1277"/>
                  </a:lnTo>
                  <a:lnTo>
                    <a:pt x="22" y="1319"/>
                  </a:lnTo>
                  <a:lnTo>
                    <a:pt x="22" y="1382"/>
                  </a:lnTo>
                  <a:lnTo>
                    <a:pt x="22" y="1424"/>
                  </a:lnTo>
                  <a:lnTo>
                    <a:pt x="22" y="1486"/>
                  </a:lnTo>
                  <a:lnTo>
                    <a:pt x="106" y="1570"/>
                  </a:lnTo>
                  <a:lnTo>
                    <a:pt x="168" y="1591"/>
                  </a:lnTo>
                  <a:lnTo>
                    <a:pt x="231" y="1633"/>
                  </a:lnTo>
                  <a:lnTo>
                    <a:pt x="294" y="1716"/>
                  </a:lnTo>
                  <a:lnTo>
                    <a:pt x="294" y="1779"/>
                  </a:lnTo>
                  <a:lnTo>
                    <a:pt x="315" y="1800"/>
                  </a:lnTo>
                  <a:lnTo>
                    <a:pt x="378" y="1884"/>
                  </a:lnTo>
                  <a:lnTo>
                    <a:pt x="398" y="1988"/>
                  </a:lnTo>
                  <a:lnTo>
                    <a:pt x="440" y="2030"/>
                  </a:lnTo>
                  <a:lnTo>
                    <a:pt x="503" y="2114"/>
                  </a:lnTo>
                  <a:lnTo>
                    <a:pt x="545" y="2156"/>
                  </a:lnTo>
                  <a:lnTo>
                    <a:pt x="587" y="2156"/>
                  </a:lnTo>
                  <a:lnTo>
                    <a:pt x="629" y="2240"/>
                  </a:lnTo>
                  <a:lnTo>
                    <a:pt x="796" y="2512"/>
                  </a:lnTo>
                  <a:lnTo>
                    <a:pt x="901" y="2574"/>
                  </a:lnTo>
                  <a:lnTo>
                    <a:pt x="1005" y="2637"/>
                  </a:lnTo>
                  <a:lnTo>
                    <a:pt x="1047" y="2679"/>
                  </a:lnTo>
                  <a:lnTo>
                    <a:pt x="1131" y="2742"/>
                  </a:lnTo>
                  <a:lnTo>
                    <a:pt x="1131" y="2763"/>
                  </a:lnTo>
                  <a:lnTo>
                    <a:pt x="1131" y="2825"/>
                  </a:lnTo>
                  <a:lnTo>
                    <a:pt x="1152" y="2867"/>
                  </a:lnTo>
                  <a:lnTo>
                    <a:pt x="1256" y="2888"/>
                  </a:lnTo>
                  <a:lnTo>
                    <a:pt x="1340" y="2972"/>
                  </a:lnTo>
                  <a:lnTo>
                    <a:pt x="1319" y="3056"/>
                  </a:lnTo>
                  <a:lnTo>
                    <a:pt x="1340" y="3181"/>
                  </a:lnTo>
                  <a:lnTo>
                    <a:pt x="1340" y="3265"/>
                  </a:lnTo>
                  <a:lnTo>
                    <a:pt x="1382" y="3369"/>
                  </a:lnTo>
                  <a:lnTo>
                    <a:pt x="1487" y="3453"/>
                  </a:lnTo>
                  <a:lnTo>
                    <a:pt x="1549" y="3558"/>
                  </a:lnTo>
                  <a:lnTo>
                    <a:pt x="1675" y="3579"/>
                  </a:lnTo>
                  <a:lnTo>
                    <a:pt x="1759" y="3558"/>
                  </a:lnTo>
                  <a:lnTo>
                    <a:pt x="1884" y="3600"/>
                  </a:lnTo>
                  <a:lnTo>
                    <a:pt x="1968" y="3600"/>
                  </a:lnTo>
                  <a:lnTo>
                    <a:pt x="2093" y="3683"/>
                  </a:lnTo>
                  <a:lnTo>
                    <a:pt x="2156" y="3683"/>
                  </a:lnTo>
                  <a:lnTo>
                    <a:pt x="2198" y="3725"/>
                  </a:lnTo>
                  <a:lnTo>
                    <a:pt x="2198" y="3788"/>
                  </a:lnTo>
                  <a:lnTo>
                    <a:pt x="2261" y="3830"/>
                  </a:lnTo>
                  <a:lnTo>
                    <a:pt x="2303" y="3893"/>
                  </a:lnTo>
                  <a:lnTo>
                    <a:pt x="2491" y="3872"/>
                  </a:lnTo>
                  <a:lnTo>
                    <a:pt x="2616" y="3893"/>
                  </a:lnTo>
                  <a:lnTo>
                    <a:pt x="2679" y="3976"/>
                  </a:lnTo>
                  <a:lnTo>
                    <a:pt x="2742" y="3976"/>
                  </a:lnTo>
                  <a:lnTo>
                    <a:pt x="2888" y="4018"/>
                  </a:lnTo>
                  <a:lnTo>
                    <a:pt x="2909" y="4039"/>
                  </a:lnTo>
                  <a:lnTo>
                    <a:pt x="3014" y="4018"/>
                  </a:lnTo>
                  <a:lnTo>
                    <a:pt x="3160" y="3997"/>
                  </a:lnTo>
                  <a:lnTo>
                    <a:pt x="3349" y="4039"/>
                  </a:lnTo>
                  <a:lnTo>
                    <a:pt x="3453" y="4123"/>
                  </a:lnTo>
                  <a:lnTo>
                    <a:pt x="4081" y="3474"/>
                  </a:lnTo>
                  <a:lnTo>
                    <a:pt x="4081" y="3286"/>
                  </a:lnTo>
                  <a:lnTo>
                    <a:pt x="4102" y="3202"/>
                  </a:lnTo>
                  <a:lnTo>
                    <a:pt x="4144" y="3056"/>
                  </a:lnTo>
                  <a:lnTo>
                    <a:pt x="4165" y="2972"/>
                  </a:lnTo>
                  <a:lnTo>
                    <a:pt x="4144" y="2867"/>
                  </a:lnTo>
                  <a:lnTo>
                    <a:pt x="4165" y="2784"/>
                  </a:lnTo>
                  <a:lnTo>
                    <a:pt x="4248" y="2784"/>
                  </a:lnTo>
                  <a:lnTo>
                    <a:pt x="4269" y="2742"/>
                  </a:lnTo>
                  <a:lnTo>
                    <a:pt x="4374" y="2637"/>
                  </a:lnTo>
                  <a:lnTo>
                    <a:pt x="4458" y="2532"/>
                  </a:lnTo>
                  <a:lnTo>
                    <a:pt x="4416" y="2449"/>
                  </a:lnTo>
                  <a:lnTo>
                    <a:pt x="4374" y="2407"/>
                  </a:lnTo>
                  <a:lnTo>
                    <a:pt x="4374" y="2302"/>
                  </a:lnTo>
                  <a:lnTo>
                    <a:pt x="4416" y="2240"/>
                  </a:lnTo>
                  <a:lnTo>
                    <a:pt x="4395" y="2135"/>
                  </a:lnTo>
                  <a:lnTo>
                    <a:pt x="4290" y="2051"/>
                  </a:lnTo>
                  <a:lnTo>
                    <a:pt x="4290" y="2009"/>
                  </a:lnTo>
                  <a:lnTo>
                    <a:pt x="4374" y="1988"/>
                  </a:lnTo>
                  <a:lnTo>
                    <a:pt x="4374" y="1842"/>
                  </a:lnTo>
                  <a:lnTo>
                    <a:pt x="4374" y="1737"/>
                  </a:lnTo>
                  <a:lnTo>
                    <a:pt x="4479" y="1696"/>
                  </a:lnTo>
                  <a:lnTo>
                    <a:pt x="4500" y="1612"/>
                  </a:lnTo>
                  <a:lnTo>
                    <a:pt x="4416" y="1612"/>
                  </a:lnTo>
                  <a:lnTo>
                    <a:pt x="4374" y="1570"/>
                  </a:lnTo>
                  <a:lnTo>
                    <a:pt x="4416" y="1465"/>
                  </a:lnTo>
                  <a:lnTo>
                    <a:pt x="4458" y="1298"/>
                  </a:lnTo>
                  <a:lnTo>
                    <a:pt x="4500" y="1214"/>
                  </a:lnTo>
                  <a:lnTo>
                    <a:pt x="4500" y="1152"/>
                  </a:lnTo>
                  <a:lnTo>
                    <a:pt x="4479" y="1068"/>
                  </a:lnTo>
                  <a:lnTo>
                    <a:pt x="4500" y="984"/>
                  </a:lnTo>
                  <a:lnTo>
                    <a:pt x="4479" y="900"/>
                  </a:lnTo>
                  <a:lnTo>
                    <a:pt x="4520" y="796"/>
                  </a:lnTo>
                  <a:lnTo>
                    <a:pt x="4520" y="733"/>
                  </a:lnTo>
                  <a:lnTo>
                    <a:pt x="4395" y="691"/>
                  </a:lnTo>
                  <a:lnTo>
                    <a:pt x="4353" y="628"/>
                  </a:lnTo>
                  <a:lnTo>
                    <a:pt x="4248" y="545"/>
                  </a:lnTo>
                  <a:lnTo>
                    <a:pt x="4060" y="545"/>
                  </a:lnTo>
                  <a:lnTo>
                    <a:pt x="3956" y="524"/>
                  </a:lnTo>
                  <a:lnTo>
                    <a:pt x="3851" y="377"/>
                  </a:lnTo>
                  <a:lnTo>
                    <a:pt x="3683" y="273"/>
                  </a:lnTo>
                  <a:lnTo>
                    <a:pt x="3537" y="252"/>
                  </a:lnTo>
                  <a:lnTo>
                    <a:pt x="3474" y="315"/>
                  </a:lnTo>
                  <a:lnTo>
                    <a:pt x="3432" y="335"/>
                  </a:lnTo>
                  <a:lnTo>
                    <a:pt x="3411" y="252"/>
                  </a:lnTo>
                  <a:lnTo>
                    <a:pt x="3328" y="252"/>
                  </a:lnTo>
                  <a:lnTo>
                    <a:pt x="3119" y="231"/>
                  </a:lnTo>
                  <a:lnTo>
                    <a:pt x="3098" y="43"/>
                  </a:lnTo>
                  <a:lnTo>
                    <a:pt x="3035" y="43"/>
                  </a:lnTo>
                  <a:lnTo>
                    <a:pt x="2909" y="22"/>
                  </a:lnTo>
                  <a:lnTo>
                    <a:pt x="2847" y="43"/>
                  </a:lnTo>
                  <a:lnTo>
                    <a:pt x="282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70"/>
            <p:cNvSpPr/>
            <p:nvPr/>
          </p:nvSpPr>
          <p:spPr>
            <a:xfrm>
              <a:off x="3879638" y="3263609"/>
              <a:ext cx="64539" cy="61639"/>
            </a:xfrm>
            <a:custGeom>
              <a:avLst/>
              <a:gdLst/>
              <a:ahLst/>
              <a:cxnLst/>
              <a:rect l="l" t="t" r="r" b="b"/>
              <a:pathLst>
                <a:path w="5420" h="5420" extrusionOk="0">
                  <a:moveTo>
                    <a:pt x="3118" y="0"/>
                  </a:moveTo>
                  <a:lnTo>
                    <a:pt x="3013" y="21"/>
                  </a:lnTo>
                  <a:lnTo>
                    <a:pt x="2825" y="105"/>
                  </a:lnTo>
                  <a:lnTo>
                    <a:pt x="2762" y="147"/>
                  </a:lnTo>
                  <a:lnTo>
                    <a:pt x="2679" y="126"/>
                  </a:lnTo>
                  <a:lnTo>
                    <a:pt x="2658" y="105"/>
                  </a:lnTo>
                  <a:lnTo>
                    <a:pt x="2511" y="105"/>
                  </a:lnTo>
                  <a:lnTo>
                    <a:pt x="2407" y="230"/>
                  </a:lnTo>
                  <a:lnTo>
                    <a:pt x="2281" y="356"/>
                  </a:lnTo>
                  <a:lnTo>
                    <a:pt x="2093" y="502"/>
                  </a:lnTo>
                  <a:lnTo>
                    <a:pt x="2051" y="502"/>
                  </a:lnTo>
                  <a:lnTo>
                    <a:pt x="2072" y="419"/>
                  </a:lnTo>
                  <a:lnTo>
                    <a:pt x="2093" y="356"/>
                  </a:lnTo>
                  <a:lnTo>
                    <a:pt x="2051" y="335"/>
                  </a:lnTo>
                  <a:lnTo>
                    <a:pt x="2030" y="251"/>
                  </a:lnTo>
                  <a:lnTo>
                    <a:pt x="1988" y="230"/>
                  </a:lnTo>
                  <a:lnTo>
                    <a:pt x="1883" y="230"/>
                  </a:lnTo>
                  <a:lnTo>
                    <a:pt x="1716" y="293"/>
                  </a:lnTo>
                  <a:lnTo>
                    <a:pt x="1151" y="419"/>
                  </a:lnTo>
                  <a:lnTo>
                    <a:pt x="733" y="419"/>
                  </a:lnTo>
                  <a:lnTo>
                    <a:pt x="628" y="2490"/>
                  </a:lnTo>
                  <a:lnTo>
                    <a:pt x="105" y="2490"/>
                  </a:lnTo>
                  <a:lnTo>
                    <a:pt x="0" y="4310"/>
                  </a:lnTo>
                  <a:lnTo>
                    <a:pt x="210" y="4436"/>
                  </a:lnTo>
                  <a:lnTo>
                    <a:pt x="272" y="4624"/>
                  </a:lnTo>
                  <a:lnTo>
                    <a:pt x="419" y="4938"/>
                  </a:lnTo>
                  <a:lnTo>
                    <a:pt x="398" y="5105"/>
                  </a:lnTo>
                  <a:lnTo>
                    <a:pt x="314" y="5273"/>
                  </a:lnTo>
                  <a:lnTo>
                    <a:pt x="314" y="5377"/>
                  </a:lnTo>
                  <a:lnTo>
                    <a:pt x="482" y="5357"/>
                  </a:lnTo>
                  <a:lnTo>
                    <a:pt x="628" y="5419"/>
                  </a:lnTo>
                  <a:lnTo>
                    <a:pt x="712" y="5357"/>
                  </a:lnTo>
                  <a:lnTo>
                    <a:pt x="879" y="5377"/>
                  </a:lnTo>
                  <a:lnTo>
                    <a:pt x="942" y="5294"/>
                  </a:lnTo>
                  <a:lnTo>
                    <a:pt x="1088" y="5273"/>
                  </a:lnTo>
                  <a:lnTo>
                    <a:pt x="1193" y="5210"/>
                  </a:lnTo>
                  <a:lnTo>
                    <a:pt x="1235" y="5126"/>
                  </a:lnTo>
                  <a:lnTo>
                    <a:pt x="1423" y="5043"/>
                  </a:lnTo>
                  <a:lnTo>
                    <a:pt x="1528" y="4938"/>
                  </a:lnTo>
                  <a:lnTo>
                    <a:pt x="1611" y="4708"/>
                  </a:lnTo>
                  <a:lnTo>
                    <a:pt x="1758" y="4582"/>
                  </a:lnTo>
                  <a:lnTo>
                    <a:pt x="1925" y="4540"/>
                  </a:lnTo>
                  <a:lnTo>
                    <a:pt x="2093" y="4603"/>
                  </a:lnTo>
                  <a:lnTo>
                    <a:pt x="2155" y="4645"/>
                  </a:lnTo>
                  <a:lnTo>
                    <a:pt x="2239" y="4687"/>
                  </a:lnTo>
                  <a:lnTo>
                    <a:pt x="2448" y="4771"/>
                  </a:lnTo>
                  <a:lnTo>
                    <a:pt x="2511" y="4771"/>
                  </a:lnTo>
                  <a:lnTo>
                    <a:pt x="2616" y="4812"/>
                  </a:lnTo>
                  <a:lnTo>
                    <a:pt x="2762" y="4771"/>
                  </a:lnTo>
                  <a:lnTo>
                    <a:pt x="2888" y="4771"/>
                  </a:lnTo>
                  <a:lnTo>
                    <a:pt x="2992" y="4750"/>
                  </a:lnTo>
                  <a:lnTo>
                    <a:pt x="3013" y="4812"/>
                  </a:lnTo>
                  <a:lnTo>
                    <a:pt x="3097" y="4854"/>
                  </a:lnTo>
                  <a:lnTo>
                    <a:pt x="3223" y="4750"/>
                  </a:lnTo>
                  <a:lnTo>
                    <a:pt x="3202" y="4729"/>
                  </a:lnTo>
                  <a:lnTo>
                    <a:pt x="3223" y="4624"/>
                  </a:lnTo>
                  <a:lnTo>
                    <a:pt x="3223" y="4540"/>
                  </a:lnTo>
                  <a:lnTo>
                    <a:pt x="3285" y="4499"/>
                  </a:lnTo>
                  <a:lnTo>
                    <a:pt x="3285" y="4331"/>
                  </a:lnTo>
                  <a:lnTo>
                    <a:pt x="3327" y="4227"/>
                  </a:lnTo>
                  <a:lnTo>
                    <a:pt x="3432" y="4206"/>
                  </a:lnTo>
                  <a:lnTo>
                    <a:pt x="3515" y="4164"/>
                  </a:lnTo>
                  <a:lnTo>
                    <a:pt x="3599" y="4164"/>
                  </a:lnTo>
                  <a:lnTo>
                    <a:pt x="3641" y="4101"/>
                  </a:lnTo>
                  <a:lnTo>
                    <a:pt x="3662" y="4080"/>
                  </a:lnTo>
                  <a:lnTo>
                    <a:pt x="3704" y="3996"/>
                  </a:lnTo>
                  <a:lnTo>
                    <a:pt x="3767" y="3955"/>
                  </a:lnTo>
                  <a:lnTo>
                    <a:pt x="3850" y="3913"/>
                  </a:lnTo>
                  <a:lnTo>
                    <a:pt x="3871" y="3871"/>
                  </a:lnTo>
                  <a:lnTo>
                    <a:pt x="3955" y="3850"/>
                  </a:lnTo>
                  <a:lnTo>
                    <a:pt x="3955" y="3766"/>
                  </a:lnTo>
                  <a:lnTo>
                    <a:pt x="3934" y="3704"/>
                  </a:lnTo>
                  <a:lnTo>
                    <a:pt x="3955" y="3578"/>
                  </a:lnTo>
                  <a:lnTo>
                    <a:pt x="4080" y="3369"/>
                  </a:lnTo>
                  <a:lnTo>
                    <a:pt x="4185" y="3327"/>
                  </a:lnTo>
                  <a:lnTo>
                    <a:pt x="4248" y="3327"/>
                  </a:lnTo>
                  <a:lnTo>
                    <a:pt x="4290" y="3264"/>
                  </a:lnTo>
                  <a:lnTo>
                    <a:pt x="4373" y="3243"/>
                  </a:lnTo>
                  <a:lnTo>
                    <a:pt x="4394" y="3180"/>
                  </a:lnTo>
                  <a:lnTo>
                    <a:pt x="4457" y="3139"/>
                  </a:lnTo>
                  <a:lnTo>
                    <a:pt x="4541" y="3076"/>
                  </a:lnTo>
                  <a:lnTo>
                    <a:pt x="4645" y="2971"/>
                  </a:lnTo>
                  <a:lnTo>
                    <a:pt x="4771" y="2950"/>
                  </a:lnTo>
                  <a:lnTo>
                    <a:pt x="4792" y="2971"/>
                  </a:lnTo>
                  <a:lnTo>
                    <a:pt x="4855" y="2950"/>
                  </a:lnTo>
                  <a:lnTo>
                    <a:pt x="4959" y="2950"/>
                  </a:lnTo>
                  <a:lnTo>
                    <a:pt x="5022" y="2867"/>
                  </a:lnTo>
                  <a:lnTo>
                    <a:pt x="5106" y="2867"/>
                  </a:lnTo>
                  <a:lnTo>
                    <a:pt x="5127" y="2762"/>
                  </a:lnTo>
                  <a:lnTo>
                    <a:pt x="5127" y="2720"/>
                  </a:lnTo>
                  <a:lnTo>
                    <a:pt x="5189" y="2657"/>
                  </a:lnTo>
                  <a:lnTo>
                    <a:pt x="5294" y="2657"/>
                  </a:lnTo>
                  <a:lnTo>
                    <a:pt x="5336" y="2616"/>
                  </a:lnTo>
                  <a:lnTo>
                    <a:pt x="5420" y="2616"/>
                  </a:lnTo>
                  <a:lnTo>
                    <a:pt x="5378" y="2553"/>
                  </a:lnTo>
                  <a:lnTo>
                    <a:pt x="5315" y="2511"/>
                  </a:lnTo>
                  <a:lnTo>
                    <a:pt x="5315" y="2448"/>
                  </a:lnTo>
                  <a:lnTo>
                    <a:pt x="5273" y="2406"/>
                  </a:lnTo>
                  <a:lnTo>
                    <a:pt x="5210" y="2406"/>
                  </a:lnTo>
                  <a:lnTo>
                    <a:pt x="5085" y="2323"/>
                  </a:lnTo>
                  <a:lnTo>
                    <a:pt x="5001" y="2323"/>
                  </a:lnTo>
                  <a:lnTo>
                    <a:pt x="4876" y="2281"/>
                  </a:lnTo>
                  <a:lnTo>
                    <a:pt x="4792" y="2302"/>
                  </a:lnTo>
                  <a:lnTo>
                    <a:pt x="4666" y="2281"/>
                  </a:lnTo>
                  <a:lnTo>
                    <a:pt x="4604" y="2176"/>
                  </a:lnTo>
                  <a:lnTo>
                    <a:pt x="4499" y="2092"/>
                  </a:lnTo>
                  <a:lnTo>
                    <a:pt x="4457" y="1988"/>
                  </a:lnTo>
                  <a:lnTo>
                    <a:pt x="4457" y="1904"/>
                  </a:lnTo>
                  <a:lnTo>
                    <a:pt x="4436" y="1779"/>
                  </a:lnTo>
                  <a:lnTo>
                    <a:pt x="4457" y="1695"/>
                  </a:lnTo>
                  <a:lnTo>
                    <a:pt x="4373" y="1611"/>
                  </a:lnTo>
                  <a:lnTo>
                    <a:pt x="4269" y="1590"/>
                  </a:lnTo>
                  <a:lnTo>
                    <a:pt x="4248" y="1548"/>
                  </a:lnTo>
                  <a:lnTo>
                    <a:pt x="4248" y="1486"/>
                  </a:lnTo>
                  <a:lnTo>
                    <a:pt x="4248" y="1465"/>
                  </a:lnTo>
                  <a:lnTo>
                    <a:pt x="4164" y="1402"/>
                  </a:lnTo>
                  <a:lnTo>
                    <a:pt x="4122" y="1360"/>
                  </a:lnTo>
                  <a:lnTo>
                    <a:pt x="4018" y="1297"/>
                  </a:lnTo>
                  <a:lnTo>
                    <a:pt x="3913" y="1235"/>
                  </a:lnTo>
                  <a:lnTo>
                    <a:pt x="3746" y="963"/>
                  </a:lnTo>
                  <a:lnTo>
                    <a:pt x="3704" y="879"/>
                  </a:lnTo>
                  <a:lnTo>
                    <a:pt x="3662" y="879"/>
                  </a:lnTo>
                  <a:lnTo>
                    <a:pt x="3620" y="837"/>
                  </a:lnTo>
                  <a:lnTo>
                    <a:pt x="3557" y="753"/>
                  </a:lnTo>
                  <a:lnTo>
                    <a:pt x="3515" y="711"/>
                  </a:lnTo>
                  <a:lnTo>
                    <a:pt x="3495" y="607"/>
                  </a:lnTo>
                  <a:lnTo>
                    <a:pt x="3432" y="523"/>
                  </a:lnTo>
                  <a:lnTo>
                    <a:pt x="3411" y="502"/>
                  </a:lnTo>
                  <a:lnTo>
                    <a:pt x="3411" y="439"/>
                  </a:lnTo>
                  <a:lnTo>
                    <a:pt x="3348" y="356"/>
                  </a:lnTo>
                  <a:lnTo>
                    <a:pt x="3285" y="314"/>
                  </a:lnTo>
                  <a:lnTo>
                    <a:pt x="3223" y="293"/>
                  </a:lnTo>
                  <a:lnTo>
                    <a:pt x="3139" y="209"/>
                  </a:lnTo>
                  <a:lnTo>
                    <a:pt x="3139" y="147"/>
                  </a:lnTo>
                  <a:lnTo>
                    <a:pt x="3139" y="105"/>
                  </a:lnTo>
                  <a:lnTo>
                    <a:pt x="3139" y="42"/>
                  </a:lnTo>
                  <a:lnTo>
                    <a:pt x="311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70"/>
            <p:cNvSpPr/>
            <p:nvPr/>
          </p:nvSpPr>
          <p:spPr>
            <a:xfrm>
              <a:off x="3824578" y="3257889"/>
              <a:ext cx="92188" cy="82826"/>
            </a:xfrm>
            <a:custGeom>
              <a:avLst/>
              <a:gdLst/>
              <a:ahLst/>
              <a:cxnLst/>
              <a:rect l="l" t="t" r="r" b="b"/>
              <a:pathLst>
                <a:path w="7742" h="7283" extrusionOk="0">
                  <a:moveTo>
                    <a:pt x="691" y="1"/>
                  </a:moveTo>
                  <a:lnTo>
                    <a:pt x="502" y="126"/>
                  </a:lnTo>
                  <a:lnTo>
                    <a:pt x="502" y="210"/>
                  </a:lnTo>
                  <a:lnTo>
                    <a:pt x="440" y="231"/>
                  </a:lnTo>
                  <a:lnTo>
                    <a:pt x="377" y="189"/>
                  </a:lnTo>
                  <a:lnTo>
                    <a:pt x="189" y="189"/>
                  </a:lnTo>
                  <a:lnTo>
                    <a:pt x="168" y="273"/>
                  </a:lnTo>
                  <a:lnTo>
                    <a:pt x="105" y="294"/>
                  </a:lnTo>
                  <a:lnTo>
                    <a:pt x="84" y="273"/>
                  </a:lnTo>
                  <a:lnTo>
                    <a:pt x="0" y="231"/>
                  </a:lnTo>
                  <a:lnTo>
                    <a:pt x="21" y="733"/>
                  </a:lnTo>
                  <a:lnTo>
                    <a:pt x="377" y="1068"/>
                  </a:lnTo>
                  <a:lnTo>
                    <a:pt x="544" y="1382"/>
                  </a:lnTo>
                  <a:lnTo>
                    <a:pt x="837" y="2051"/>
                  </a:lnTo>
                  <a:lnTo>
                    <a:pt x="858" y="2302"/>
                  </a:lnTo>
                  <a:lnTo>
                    <a:pt x="1151" y="2700"/>
                  </a:lnTo>
                  <a:lnTo>
                    <a:pt x="1151" y="2847"/>
                  </a:lnTo>
                  <a:lnTo>
                    <a:pt x="1465" y="3307"/>
                  </a:lnTo>
                  <a:lnTo>
                    <a:pt x="1465" y="3537"/>
                  </a:lnTo>
                  <a:lnTo>
                    <a:pt x="1381" y="3579"/>
                  </a:lnTo>
                  <a:lnTo>
                    <a:pt x="1465" y="3872"/>
                  </a:lnTo>
                  <a:lnTo>
                    <a:pt x="1486" y="4311"/>
                  </a:lnTo>
                  <a:lnTo>
                    <a:pt x="1674" y="4751"/>
                  </a:lnTo>
                  <a:lnTo>
                    <a:pt x="1653" y="5023"/>
                  </a:lnTo>
                  <a:lnTo>
                    <a:pt x="1695" y="5190"/>
                  </a:lnTo>
                  <a:lnTo>
                    <a:pt x="1632" y="5232"/>
                  </a:lnTo>
                  <a:lnTo>
                    <a:pt x="1674" y="5315"/>
                  </a:lnTo>
                  <a:lnTo>
                    <a:pt x="1737" y="5629"/>
                  </a:lnTo>
                  <a:lnTo>
                    <a:pt x="1800" y="5650"/>
                  </a:lnTo>
                  <a:lnTo>
                    <a:pt x="1862" y="5755"/>
                  </a:lnTo>
                  <a:lnTo>
                    <a:pt x="1800" y="5797"/>
                  </a:lnTo>
                  <a:lnTo>
                    <a:pt x="1800" y="5943"/>
                  </a:lnTo>
                  <a:lnTo>
                    <a:pt x="1883" y="6027"/>
                  </a:lnTo>
                  <a:lnTo>
                    <a:pt x="1904" y="6257"/>
                  </a:lnTo>
                  <a:lnTo>
                    <a:pt x="2009" y="6383"/>
                  </a:lnTo>
                  <a:lnTo>
                    <a:pt x="2155" y="6676"/>
                  </a:lnTo>
                  <a:lnTo>
                    <a:pt x="2281" y="6801"/>
                  </a:lnTo>
                  <a:lnTo>
                    <a:pt x="2302" y="6885"/>
                  </a:lnTo>
                  <a:lnTo>
                    <a:pt x="2511" y="7031"/>
                  </a:lnTo>
                  <a:lnTo>
                    <a:pt x="2595" y="6989"/>
                  </a:lnTo>
                  <a:lnTo>
                    <a:pt x="2720" y="6968"/>
                  </a:lnTo>
                  <a:lnTo>
                    <a:pt x="2720" y="6885"/>
                  </a:lnTo>
                  <a:lnTo>
                    <a:pt x="2678" y="6843"/>
                  </a:lnTo>
                  <a:lnTo>
                    <a:pt x="2720" y="6759"/>
                  </a:lnTo>
                  <a:lnTo>
                    <a:pt x="2888" y="6696"/>
                  </a:lnTo>
                  <a:lnTo>
                    <a:pt x="2930" y="6801"/>
                  </a:lnTo>
                  <a:lnTo>
                    <a:pt x="3055" y="6822"/>
                  </a:lnTo>
                  <a:lnTo>
                    <a:pt x="3013" y="6927"/>
                  </a:lnTo>
                  <a:lnTo>
                    <a:pt x="3097" y="7115"/>
                  </a:lnTo>
                  <a:lnTo>
                    <a:pt x="3264" y="7136"/>
                  </a:lnTo>
                  <a:lnTo>
                    <a:pt x="3411" y="7220"/>
                  </a:lnTo>
                  <a:lnTo>
                    <a:pt x="3515" y="7199"/>
                  </a:lnTo>
                  <a:lnTo>
                    <a:pt x="3557" y="7220"/>
                  </a:lnTo>
                  <a:lnTo>
                    <a:pt x="3662" y="7240"/>
                  </a:lnTo>
                  <a:lnTo>
                    <a:pt x="3725" y="7199"/>
                  </a:lnTo>
                  <a:lnTo>
                    <a:pt x="3787" y="7199"/>
                  </a:lnTo>
                  <a:lnTo>
                    <a:pt x="3850" y="7282"/>
                  </a:lnTo>
                  <a:lnTo>
                    <a:pt x="3976" y="7282"/>
                  </a:lnTo>
                  <a:lnTo>
                    <a:pt x="3997" y="7178"/>
                  </a:lnTo>
                  <a:lnTo>
                    <a:pt x="4038" y="7115"/>
                  </a:lnTo>
                  <a:lnTo>
                    <a:pt x="4101" y="7094"/>
                  </a:lnTo>
                  <a:lnTo>
                    <a:pt x="4164" y="6968"/>
                  </a:lnTo>
                  <a:lnTo>
                    <a:pt x="4310" y="6885"/>
                  </a:lnTo>
                  <a:lnTo>
                    <a:pt x="4499" y="6906"/>
                  </a:lnTo>
                  <a:lnTo>
                    <a:pt x="4562" y="6906"/>
                  </a:lnTo>
                  <a:lnTo>
                    <a:pt x="4624" y="4813"/>
                  </a:lnTo>
                  <a:lnTo>
                    <a:pt x="4729" y="2993"/>
                  </a:lnTo>
                  <a:lnTo>
                    <a:pt x="5252" y="2993"/>
                  </a:lnTo>
                  <a:lnTo>
                    <a:pt x="5357" y="922"/>
                  </a:lnTo>
                  <a:lnTo>
                    <a:pt x="5775" y="922"/>
                  </a:lnTo>
                  <a:lnTo>
                    <a:pt x="6340" y="796"/>
                  </a:lnTo>
                  <a:lnTo>
                    <a:pt x="6507" y="733"/>
                  </a:lnTo>
                  <a:lnTo>
                    <a:pt x="6612" y="733"/>
                  </a:lnTo>
                  <a:lnTo>
                    <a:pt x="6654" y="754"/>
                  </a:lnTo>
                  <a:lnTo>
                    <a:pt x="6675" y="838"/>
                  </a:lnTo>
                  <a:lnTo>
                    <a:pt x="6717" y="859"/>
                  </a:lnTo>
                  <a:lnTo>
                    <a:pt x="6696" y="922"/>
                  </a:lnTo>
                  <a:lnTo>
                    <a:pt x="6675" y="1005"/>
                  </a:lnTo>
                  <a:lnTo>
                    <a:pt x="6717" y="1005"/>
                  </a:lnTo>
                  <a:lnTo>
                    <a:pt x="6905" y="859"/>
                  </a:lnTo>
                  <a:lnTo>
                    <a:pt x="7031" y="733"/>
                  </a:lnTo>
                  <a:lnTo>
                    <a:pt x="7135" y="608"/>
                  </a:lnTo>
                  <a:lnTo>
                    <a:pt x="7282" y="608"/>
                  </a:lnTo>
                  <a:lnTo>
                    <a:pt x="7303" y="629"/>
                  </a:lnTo>
                  <a:lnTo>
                    <a:pt x="7386" y="650"/>
                  </a:lnTo>
                  <a:lnTo>
                    <a:pt x="7449" y="608"/>
                  </a:lnTo>
                  <a:lnTo>
                    <a:pt x="7637" y="524"/>
                  </a:lnTo>
                  <a:lnTo>
                    <a:pt x="7742" y="503"/>
                  </a:lnTo>
                  <a:lnTo>
                    <a:pt x="7658" y="398"/>
                  </a:lnTo>
                  <a:lnTo>
                    <a:pt x="7637" y="398"/>
                  </a:lnTo>
                  <a:lnTo>
                    <a:pt x="7616" y="378"/>
                  </a:lnTo>
                  <a:lnTo>
                    <a:pt x="7533" y="378"/>
                  </a:lnTo>
                  <a:lnTo>
                    <a:pt x="7512" y="336"/>
                  </a:lnTo>
                  <a:lnTo>
                    <a:pt x="7491" y="336"/>
                  </a:lnTo>
                  <a:lnTo>
                    <a:pt x="7449" y="315"/>
                  </a:lnTo>
                  <a:lnTo>
                    <a:pt x="7323" y="378"/>
                  </a:lnTo>
                  <a:lnTo>
                    <a:pt x="7240" y="336"/>
                  </a:lnTo>
                  <a:lnTo>
                    <a:pt x="6696" y="482"/>
                  </a:lnTo>
                  <a:lnTo>
                    <a:pt x="5817" y="691"/>
                  </a:lnTo>
                  <a:lnTo>
                    <a:pt x="5671" y="691"/>
                  </a:lnTo>
                  <a:lnTo>
                    <a:pt x="5650" y="650"/>
                  </a:lnTo>
                  <a:lnTo>
                    <a:pt x="5608" y="650"/>
                  </a:lnTo>
                  <a:lnTo>
                    <a:pt x="5566" y="608"/>
                  </a:lnTo>
                  <a:lnTo>
                    <a:pt x="5524" y="629"/>
                  </a:lnTo>
                  <a:lnTo>
                    <a:pt x="5461" y="608"/>
                  </a:lnTo>
                  <a:lnTo>
                    <a:pt x="5419" y="587"/>
                  </a:lnTo>
                  <a:lnTo>
                    <a:pt x="5336" y="608"/>
                  </a:lnTo>
                  <a:lnTo>
                    <a:pt x="5336" y="650"/>
                  </a:lnTo>
                  <a:lnTo>
                    <a:pt x="5189" y="650"/>
                  </a:lnTo>
                  <a:lnTo>
                    <a:pt x="5085" y="629"/>
                  </a:lnTo>
                  <a:lnTo>
                    <a:pt x="4938" y="503"/>
                  </a:lnTo>
                  <a:lnTo>
                    <a:pt x="4896" y="503"/>
                  </a:lnTo>
                  <a:lnTo>
                    <a:pt x="4875" y="482"/>
                  </a:lnTo>
                  <a:lnTo>
                    <a:pt x="4834" y="545"/>
                  </a:lnTo>
                  <a:lnTo>
                    <a:pt x="4771" y="545"/>
                  </a:lnTo>
                  <a:lnTo>
                    <a:pt x="4624" y="524"/>
                  </a:lnTo>
                  <a:lnTo>
                    <a:pt x="4520" y="545"/>
                  </a:lnTo>
                  <a:lnTo>
                    <a:pt x="4457" y="608"/>
                  </a:lnTo>
                  <a:lnTo>
                    <a:pt x="4373" y="587"/>
                  </a:lnTo>
                  <a:lnTo>
                    <a:pt x="4352" y="524"/>
                  </a:lnTo>
                  <a:lnTo>
                    <a:pt x="4290" y="503"/>
                  </a:lnTo>
                  <a:lnTo>
                    <a:pt x="4185" y="524"/>
                  </a:lnTo>
                  <a:lnTo>
                    <a:pt x="4080" y="503"/>
                  </a:lnTo>
                  <a:lnTo>
                    <a:pt x="3955" y="440"/>
                  </a:lnTo>
                  <a:lnTo>
                    <a:pt x="3892" y="398"/>
                  </a:lnTo>
                  <a:lnTo>
                    <a:pt x="3850" y="294"/>
                  </a:lnTo>
                  <a:lnTo>
                    <a:pt x="3829" y="273"/>
                  </a:lnTo>
                  <a:lnTo>
                    <a:pt x="1653" y="273"/>
                  </a:lnTo>
                  <a:lnTo>
                    <a:pt x="1632" y="231"/>
                  </a:lnTo>
                  <a:lnTo>
                    <a:pt x="1569" y="231"/>
                  </a:lnTo>
                  <a:lnTo>
                    <a:pt x="1486" y="294"/>
                  </a:lnTo>
                  <a:lnTo>
                    <a:pt x="1465" y="294"/>
                  </a:lnTo>
                  <a:lnTo>
                    <a:pt x="1360" y="336"/>
                  </a:lnTo>
                  <a:lnTo>
                    <a:pt x="1235" y="294"/>
                  </a:lnTo>
                  <a:lnTo>
                    <a:pt x="1130" y="189"/>
                  </a:lnTo>
                  <a:lnTo>
                    <a:pt x="1067" y="168"/>
                  </a:lnTo>
                  <a:lnTo>
                    <a:pt x="1109" y="106"/>
                  </a:lnTo>
                  <a:lnTo>
                    <a:pt x="1025" y="85"/>
                  </a:lnTo>
                  <a:lnTo>
                    <a:pt x="1025" y="64"/>
                  </a:lnTo>
                  <a:lnTo>
                    <a:pt x="942" y="1"/>
                  </a:lnTo>
                  <a:lnTo>
                    <a:pt x="900" y="22"/>
                  </a:lnTo>
                  <a:lnTo>
                    <a:pt x="858" y="64"/>
                  </a:lnTo>
                  <a:lnTo>
                    <a:pt x="837" y="64"/>
                  </a:lnTo>
                  <a:lnTo>
                    <a:pt x="73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1076" name="Google Shape;1076;p70"/>
            <p:cNvSpPr/>
            <p:nvPr/>
          </p:nvSpPr>
          <p:spPr>
            <a:xfrm>
              <a:off x="3953131" y="3215060"/>
              <a:ext cx="71767" cy="110427"/>
            </a:xfrm>
            <a:custGeom>
              <a:avLst/>
              <a:gdLst/>
              <a:ahLst/>
              <a:cxnLst/>
              <a:rect l="l" t="t" r="r" b="b"/>
              <a:pathLst>
                <a:path w="6027" h="9710" extrusionOk="0">
                  <a:moveTo>
                    <a:pt x="6006" y="1"/>
                  </a:moveTo>
                  <a:lnTo>
                    <a:pt x="5964" y="22"/>
                  </a:lnTo>
                  <a:lnTo>
                    <a:pt x="5922" y="84"/>
                  </a:lnTo>
                  <a:lnTo>
                    <a:pt x="5818" y="63"/>
                  </a:lnTo>
                  <a:lnTo>
                    <a:pt x="5734" y="126"/>
                  </a:lnTo>
                  <a:lnTo>
                    <a:pt x="5650" y="210"/>
                  </a:lnTo>
                  <a:lnTo>
                    <a:pt x="5525" y="231"/>
                  </a:lnTo>
                  <a:lnTo>
                    <a:pt x="5441" y="314"/>
                  </a:lnTo>
                  <a:lnTo>
                    <a:pt x="5315" y="314"/>
                  </a:lnTo>
                  <a:lnTo>
                    <a:pt x="5294" y="377"/>
                  </a:lnTo>
                  <a:lnTo>
                    <a:pt x="5190" y="398"/>
                  </a:lnTo>
                  <a:lnTo>
                    <a:pt x="5106" y="377"/>
                  </a:lnTo>
                  <a:lnTo>
                    <a:pt x="4897" y="440"/>
                  </a:lnTo>
                  <a:lnTo>
                    <a:pt x="4855" y="482"/>
                  </a:lnTo>
                  <a:lnTo>
                    <a:pt x="4750" y="503"/>
                  </a:lnTo>
                  <a:lnTo>
                    <a:pt x="4667" y="440"/>
                  </a:lnTo>
                  <a:lnTo>
                    <a:pt x="4583" y="440"/>
                  </a:lnTo>
                  <a:lnTo>
                    <a:pt x="4478" y="419"/>
                  </a:lnTo>
                  <a:lnTo>
                    <a:pt x="4437" y="482"/>
                  </a:lnTo>
                  <a:lnTo>
                    <a:pt x="4458" y="524"/>
                  </a:lnTo>
                  <a:lnTo>
                    <a:pt x="4437" y="607"/>
                  </a:lnTo>
                  <a:lnTo>
                    <a:pt x="4269" y="628"/>
                  </a:lnTo>
                  <a:lnTo>
                    <a:pt x="4144" y="691"/>
                  </a:lnTo>
                  <a:lnTo>
                    <a:pt x="4060" y="628"/>
                  </a:lnTo>
                  <a:lnTo>
                    <a:pt x="3976" y="628"/>
                  </a:lnTo>
                  <a:lnTo>
                    <a:pt x="3976" y="587"/>
                  </a:lnTo>
                  <a:lnTo>
                    <a:pt x="3934" y="545"/>
                  </a:lnTo>
                  <a:lnTo>
                    <a:pt x="3872" y="607"/>
                  </a:lnTo>
                  <a:lnTo>
                    <a:pt x="3809" y="607"/>
                  </a:lnTo>
                  <a:lnTo>
                    <a:pt x="3704" y="712"/>
                  </a:lnTo>
                  <a:lnTo>
                    <a:pt x="3516" y="733"/>
                  </a:lnTo>
                  <a:lnTo>
                    <a:pt x="3537" y="712"/>
                  </a:lnTo>
                  <a:lnTo>
                    <a:pt x="3495" y="628"/>
                  </a:lnTo>
                  <a:lnTo>
                    <a:pt x="3411" y="628"/>
                  </a:lnTo>
                  <a:lnTo>
                    <a:pt x="3328" y="587"/>
                  </a:lnTo>
                  <a:lnTo>
                    <a:pt x="3244" y="545"/>
                  </a:lnTo>
                  <a:lnTo>
                    <a:pt x="3244" y="503"/>
                  </a:lnTo>
                  <a:lnTo>
                    <a:pt x="3181" y="524"/>
                  </a:lnTo>
                  <a:lnTo>
                    <a:pt x="3139" y="545"/>
                  </a:lnTo>
                  <a:lnTo>
                    <a:pt x="3035" y="587"/>
                  </a:lnTo>
                  <a:lnTo>
                    <a:pt x="2491" y="607"/>
                  </a:lnTo>
                  <a:lnTo>
                    <a:pt x="2365" y="1110"/>
                  </a:lnTo>
                  <a:lnTo>
                    <a:pt x="2449" y="1654"/>
                  </a:lnTo>
                  <a:lnTo>
                    <a:pt x="2616" y="1737"/>
                  </a:lnTo>
                  <a:lnTo>
                    <a:pt x="2721" y="1800"/>
                  </a:lnTo>
                  <a:lnTo>
                    <a:pt x="2763" y="1863"/>
                  </a:lnTo>
                  <a:lnTo>
                    <a:pt x="2805" y="1884"/>
                  </a:lnTo>
                  <a:lnTo>
                    <a:pt x="3014" y="2072"/>
                  </a:lnTo>
                  <a:lnTo>
                    <a:pt x="3035" y="2177"/>
                  </a:lnTo>
                  <a:lnTo>
                    <a:pt x="3181" y="2365"/>
                  </a:lnTo>
                  <a:lnTo>
                    <a:pt x="3223" y="2491"/>
                  </a:lnTo>
                  <a:lnTo>
                    <a:pt x="3286" y="2574"/>
                  </a:lnTo>
                  <a:lnTo>
                    <a:pt x="3286" y="2637"/>
                  </a:lnTo>
                  <a:lnTo>
                    <a:pt x="3202" y="2637"/>
                  </a:lnTo>
                  <a:lnTo>
                    <a:pt x="3181" y="2721"/>
                  </a:lnTo>
                  <a:lnTo>
                    <a:pt x="3118" y="2721"/>
                  </a:lnTo>
                  <a:lnTo>
                    <a:pt x="3097" y="2783"/>
                  </a:lnTo>
                  <a:lnTo>
                    <a:pt x="3118" y="2804"/>
                  </a:lnTo>
                  <a:lnTo>
                    <a:pt x="3097" y="2846"/>
                  </a:lnTo>
                  <a:lnTo>
                    <a:pt x="3181" y="2930"/>
                  </a:lnTo>
                  <a:lnTo>
                    <a:pt x="3139" y="3139"/>
                  </a:lnTo>
                  <a:lnTo>
                    <a:pt x="3118" y="3244"/>
                  </a:lnTo>
                  <a:lnTo>
                    <a:pt x="3035" y="3307"/>
                  </a:lnTo>
                  <a:lnTo>
                    <a:pt x="2930" y="3327"/>
                  </a:lnTo>
                  <a:lnTo>
                    <a:pt x="2867" y="3474"/>
                  </a:lnTo>
                  <a:lnTo>
                    <a:pt x="2867" y="3579"/>
                  </a:lnTo>
                  <a:lnTo>
                    <a:pt x="2805" y="3683"/>
                  </a:lnTo>
                  <a:lnTo>
                    <a:pt x="2825" y="3830"/>
                  </a:lnTo>
                  <a:lnTo>
                    <a:pt x="2805" y="3955"/>
                  </a:lnTo>
                  <a:lnTo>
                    <a:pt x="2700" y="3976"/>
                  </a:lnTo>
                  <a:lnTo>
                    <a:pt x="2679" y="3872"/>
                  </a:lnTo>
                  <a:lnTo>
                    <a:pt x="2700" y="3830"/>
                  </a:lnTo>
                  <a:lnTo>
                    <a:pt x="2616" y="3725"/>
                  </a:lnTo>
                  <a:lnTo>
                    <a:pt x="2574" y="3662"/>
                  </a:lnTo>
                  <a:lnTo>
                    <a:pt x="2491" y="3620"/>
                  </a:lnTo>
                  <a:lnTo>
                    <a:pt x="2386" y="3537"/>
                  </a:lnTo>
                  <a:lnTo>
                    <a:pt x="2281" y="3411"/>
                  </a:lnTo>
                  <a:lnTo>
                    <a:pt x="2281" y="3327"/>
                  </a:lnTo>
                  <a:lnTo>
                    <a:pt x="2240" y="3202"/>
                  </a:lnTo>
                  <a:lnTo>
                    <a:pt x="2240" y="3097"/>
                  </a:lnTo>
                  <a:lnTo>
                    <a:pt x="2281" y="2993"/>
                  </a:lnTo>
                  <a:lnTo>
                    <a:pt x="2344" y="2846"/>
                  </a:lnTo>
                  <a:lnTo>
                    <a:pt x="2449" y="2721"/>
                  </a:lnTo>
                  <a:lnTo>
                    <a:pt x="2470" y="2595"/>
                  </a:lnTo>
                  <a:lnTo>
                    <a:pt x="2470" y="2428"/>
                  </a:lnTo>
                  <a:lnTo>
                    <a:pt x="2407" y="2323"/>
                  </a:lnTo>
                  <a:lnTo>
                    <a:pt x="2261" y="2302"/>
                  </a:lnTo>
                  <a:lnTo>
                    <a:pt x="2135" y="2302"/>
                  </a:lnTo>
                  <a:lnTo>
                    <a:pt x="2072" y="2365"/>
                  </a:lnTo>
                  <a:lnTo>
                    <a:pt x="2030" y="2365"/>
                  </a:lnTo>
                  <a:lnTo>
                    <a:pt x="1968" y="2386"/>
                  </a:lnTo>
                  <a:lnTo>
                    <a:pt x="1863" y="2323"/>
                  </a:lnTo>
                  <a:lnTo>
                    <a:pt x="1863" y="2260"/>
                  </a:lnTo>
                  <a:lnTo>
                    <a:pt x="1821" y="2198"/>
                  </a:lnTo>
                  <a:lnTo>
                    <a:pt x="1779" y="2156"/>
                  </a:lnTo>
                  <a:lnTo>
                    <a:pt x="1758" y="2093"/>
                  </a:lnTo>
                  <a:lnTo>
                    <a:pt x="1612" y="2114"/>
                  </a:lnTo>
                  <a:lnTo>
                    <a:pt x="1424" y="2177"/>
                  </a:lnTo>
                  <a:lnTo>
                    <a:pt x="1089" y="2302"/>
                  </a:lnTo>
                  <a:lnTo>
                    <a:pt x="984" y="2323"/>
                  </a:lnTo>
                  <a:lnTo>
                    <a:pt x="398" y="2595"/>
                  </a:lnTo>
                  <a:lnTo>
                    <a:pt x="273" y="2595"/>
                  </a:lnTo>
                  <a:lnTo>
                    <a:pt x="43" y="2700"/>
                  </a:lnTo>
                  <a:lnTo>
                    <a:pt x="1" y="2783"/>
                  </a:lnTo>
                  <a:lnTo>
                    <a:pt x="43" y="2951"/>
                  </a:lnTo>
                  <a:lnTo>
                    <a:pt x="43" y="3035"/>
                  </a:lnTo>
                  <a:lnTo>
                    <a:pt x="64" y="3223"/>
                  </a:lnTo>
                  <a:lnTo>
                    <a:pt x="273" y="3244"/>
                  </a:lnTo>
                  <a:lnTo>
                    <a:pt x="356" y="3244"/>
                  </a:lnTo>
                  <a:lnTo>
                    <a:pt x="377" y="3327"/>
                  </a:lnTo>
                  <a:lnTo>
                    <a:pt x="419" y="3307"/>
                  </a:lnTo>
                  <a:lnTo>
                    <a:pt x="482" y="3244"/>
                  </a:lnTo>
                  <a:lnTo>
                    <a:pt x="628" y="3265"/>
                  </a:lnTo>
                  <a:lnTo>
                    <a:pt x="796" y="3369"/>
                  </a:lnTo>
                  <a:lnTo>
                    <a:pt x="901" y="3516"/>
                  </a:lnTo>
                  <a:lnTo>
                    <a:pt x="1005" y="3537"/>
                  </a:lnTo>
                  <a:lnTo>
                    <a:pt x="1193" y="3537"/>
                  </a:lnTo>
                  <a:lnTo>
                    <a:pt x="1298" y="3620"/>
                  </a:lnTo>
                  <a:lnTo>
                    <a:pt x="1340" y="3683"/>
                  </a:lnTo>
                  <a:lnTo>
                    <a:pt x="1465" y="3725"/>
                  </a:lnTo>
                  <a:lnTo>
                    <a:pt x="1465" y="3788"/>
                  </a:lnTo>
                  <a:lnTo>
                    <a:pt x="1424" y="3892"/>
                  </a:lnTo>
                  <a:lnTo>
                    <a:pt x="1445" y="3976"/>
                  </a:lnTo>
                  <a:lnTo>
                    <a:pt x="1424" y="4060"/>
                  </a:lnTo>
                  <a:lnTo>
                    <a:pt x="1445" y="4144"/>
                  </a:lnTo>
                  <a:lnTo>
                    <a:pt x="1445" y="4206"/>
                  </a:lnTo>
                  <a:lnTo>
                    <a:pt x="1403" y="4290"/>
                  </a:lnTo>
                  <a:lnTo>
                    <a:pt x="1361" y="4457"/>
                  </a:lnTo>
                  <a:lnTo>
                    <a:pt x="1319" y="4562"/>
                  </a:lnTo>
                  <a:lnTo>
                    <a:pt x="1361" y="4604"/>
                  </a:lnTo>
                  <a:lnTo>
                    <a:pt x="1445" y="4604"/>
                  </a:lnTo>
                  <a:lnTo>
                    <a:pt x="1424" y="4688"/>
                  </a:lnTo>
                  <a:lnTo>
                    <a:pt x="1319" y="4729"/>
                  </a:lnTo>
                  <a:lnTo>
                    <a:pt x="1319" y="4834"/>
                  </a:lnTo>
                  <a:lnTo>
                    <a:pt x="1319" y="4980"/>
                  </a:lnTo>
                  <a:lnTo>
                    <a:pt x="1235" y="5001"/>
                  </a:lnTo>
                  <a:lnTo>
                    <a:pt x="1235" y="5043"/>
                  </a:lnTo>
                  <a:lnTo>
                    <a:pt x="1340" y="5127"/>
                  </a:lnTo>
                  <a:lnTo>
                    <a:pt x="1361" y="5232"/>
                  </a:lnTo>
                  <a:lnTo>
                    <a:pt x="1319" y="5294"/>
                  </a:lnTo>
                  <a:lnTo>
                    <a:pt x="1319" y="5399"/>
                  </a:lnTo>
                  <a:lnTo>
                    <a:pt x="1361" y="5441"/>
                  </a:lnTo>
                  <a:lnTo>
                    <a:pt x="1403" y="5524"/>
                  </a:lnTo>
                  <a:lnTo>
                    <a:pt x="1319" y="5629"/>
                  </a:lnTo>
                  <a:lnTo>
                    <a:pt x="1214" y="5734"/>
                  </a:lnTo>
                  <a:lnTo>
                    <a:pt x="1193" y="5776"/>
                  </a:lnTo>
                  <a:lnTo>
                    <a:pt x="1110" y="5776"/>
                  </a:lnTo>
                  <a:lnTo>
                    <a:pt x="1089" y="5859"/>
                  </a:lnTo>
                  <a:lnTo>
                    <a:pt x="1110" y="5964"/>
                  </a:lnTo>
                  <a:lnTo>
                    <a:pt x="1089" y="6048"/>
                  </a:lnTo>
                  <a:lnTo>
                    <a:pt x="1047" y="6194"/>
                  </a:lnTo>
                  <a:lnTo>
                    <a:pt x="1026" y="6278"/>
                  </a:lnTo>
                  <a:lnTo>
                    <a:pt x="1026" y="6466"/>
                  </a:lnTo>
                  <a:lnTo>
                    <a:pt x="398" y="7115"/>
                  </a:lnTo>
                  <a:lnTo>
                    <a:pt x="461" y="7282"/>
                  </a:lnTo>
                  <a:lnTo>
                    <a:pt x="482" y="7429"/>
                  </a:lnTo>
                  <a:lnTo>
                    <a:pt x="566" y="7554"/>
                  </a:lnTo>
                  <a:lnTo>
                    <a:pt x="566" y="7847"/>
                  </a:lnTo>
                  <a:lnTo>
                    <a:pt x="524" y="7868"/>
                  </a:lnTo>
                  <a:lnTo>
                    <a:pt x="524" y="7973"/>
                  </a:lnTo>
                  <a:lnTo>
                    <a:pt x="587" y="8077"/>
                  </a:lnTo>
                  <a:lnTo>
                    <a:pt x="608" y="8224"/>
                  </a:lnTo>
                  <a:lnTo>
                    <a:pt x="608" y="8684"/>
                  </a:lnTo>
                  <a:lnTo>
                    <a:pt x="566" y="8851"/>
                  </a:lnTo>
                  <a:lnTo>
                    <a:pt x="566" y="9019"/>
                  </a:lnTo>
                  <a:lnTo>
                    <a:pt x="566" y="9207"/>
                  </a:lnTo>
                  <a:lnTo>
                    <a:pt x="566" y="9228"/>
                  </a:lnTo>
                  <a:lnTo>
                    <a:pt x="628" y="9270"/>
                  </a:lnTo>
                  <a:lnTo>
                    <a:pt x="691" y="9333"/>
                  </a:lnTo>
                  <a:lnTo>
                    <a:pt x="733" y="9395"/>
                  </a:lnTo>
                  <a:lnTo>
                    <a:pt x="712" y="9437"/>
                  </a:lnTo>
                  <a:lnTo>
                    <a:pt x="712" y="9521"/>
                  </a:lnTo>
                  <a:lnTo>
                    <a:pt x="691" y="9626"/>
                  </a:lnTo>
                  <a:lnTo>
                    <a:pt x="691" y="9646"/>
                  </a:lnTo>
                  <a:lnTo>
                    <a:pt x="733" y="9646"/>
                  </a:lnTo>
                  <a:lnTo>
                    <a:pt x="942" y="9709"/>
                  </a:lnTo>
                  <a:lnTo>
                    <a:pt x="1047" y="9709"/>
                  </a:lnTo>
                  <a:lnTo>
                    <a:pt x="1089" y="9605"/>
                  </a:lnTo>
                  <a:lnTo>
                    <a:pt x="1131" y="9500"/>
                  </a:lnTo>
                  <a:lnTo>
                    <a:pt x="1152" y="9333"/>
                  </a:lnTo>
                  <a:lnTo>
                    <a:pt x="1131" y="9291"/>
                  </a:lnTo>
                  <a:lnTo>
                    <a:pt x="1110" y="9291"/>
                  </a:lnTo>
                  <a:lnTo>
                    <a:pt x="1089" y="9395"/>
                  </a:lnTo>
                  <a:lnTo>
                    <a:pt x="1005" y="9374"/>
                  </a:lnTo>
                  <a:lnTo>
                    <a:pt x="942" y="9437"/>
                  </a:lnTo>
                  <a:lnTo>
                    <a:pt x="942" y="9333"/>
                  </a:lnTo>
                  <a:lnTo>
                    <a:pt x="901" y="9228"/>
                  </a:lnTo>
                  <a:lnTo>
                    <a:pt x="880" y="9207"/>
                  </a:lnTo>
                  <a:lnTo>
                    <a:pt x="921" y="9165"/>
                  </a:lnTo>
                  <a:lnTo>
                    <a:pt x="984" y="9165"/>
                  </a:lnTo>
                  <a:lnTo>
                    <a:pt x="1026" y="9019"/>
                  </a:lnTo>
                  <a:lnTo>
                    <a:pt x="1110" y="8977"/>
                  </a:lnTo>
                  <a:lnTo>
                    <a:pt x="1131" y="8893"/>
                  </a:lnTo>
                  <a:lnTo>
                    <a:pt x="1298" y="8872"/>
                  </a:lnTo>
                  <a:lnTo>
                    <a:pt x="1465" y="8663"/>
                  </a:lnTo>
                  <a:lnTo>
                    <a:pt x="1989" y="8579"/>
                  </a:lnTo>
                  <a:lnTo>
                    <a:pt x="2365" y="8391"/>
                  </a:lnTo>
                  <a:lnTo>
                    <a:pt x="2574" y="8182"/>
                  </a:lnTo>
                  <a:lnTo>
                    <a:pt x="2616" y="8035"/>
                  </a:lnTo>
                  <a:lnTo>
                    <a:pt x="2679" y="7931"/>
                  </a:lnTo>
                  <a:lnTo>
                    <a:pt x="2679" y="7847"/>
                  </a:lnTo>
                  <a:lnTo>
                    <a:pt x="2574" y="7910"/>
                  </a:lnTo>
                  <a:lnTo>
                    <a:pt x="2553" y="7805"/>
                  </a:lnTo>
                  <a:lnTo>
                    <a:pt x="2595" y="7805"/>
                  </a:lnTo>
                  <a:lnTo>
                    <a:pt x="2595" y="7701"/>
                  </a:lnTo>
                  <a:lnTo>
                    <a:pt x="2658" y="7617"/>
                  </a:lnTo>
                  <a:lnTo>
                    <a:pt x="2658" y="7533"/>
                  </a:lnTo>
                  <a:lnTo>
                    <a:pt x="2721" y="7345"/>
                  </a:lnTo>
                  <a:lnTo>
                    <a:pt x="2700" y="7324"/>
                  </a:lnTo>
                  <a:lnTo>
                    <a:pt x="2700" y="7177"/>
                  </a:lnTo>
                  <a:lnTo>
                    <a:pt x="2763" y="7115"/>
                  </a:lnTo>
                  <a:lnTo>
                    <a:pt x="2763" y="6968"/>
                  </a:lnTo>
                  <a:lnTo>
                    <a:pt x="2721" y="6968"/>
                  </a:lnTo>
                  <a:lnTo>
                    <a:pt x="2721" y="6822"/>
                  </a:lnTo>
                  <a:lnTo>
                    <a:pt x="2658" y="6968"/>
                  </a:lnTo>
                  <a:lnTo>
                    <a:pt x="2658" y="7073"/>
                  </a:lnTo>
                  <a:lnTo>
                    <a:pt x="2595" y="7094"/>
                  </a:lnTo>
                  <a:lnTo>
                    <a:pt x="2574" y="6968"/>
                  </a:lnTo>
                  <a:lnTo>
                    <a:pt x="2595" y="6592"/>
                  </a:lnTo>
                  <a:lnTo>
                    <a:pt x="2553" y="6466"/>
                  </a:lnTo>
                  <a:lnTo>
                    <a:pt x="2553" y="6340"/>
                  </a:lnTo>
                  <a:lnTo>
                    <a:pt x="2470" y="6236"/>
                  </a:lnTo>
                  <a:lnTo>
                    <a:pt x="2407" y="6194"/>
                  </a:lnTo>
                  <a:lnTo>
                    <a:pt x="2491" y="6152"/>
                  </a:lnTo>
                  <a:lnTo>
                    <a:pt x="2491" y="6068"/>
                  </a:lnTo>
                  <a:lnTo>
                    <a:pt x="2302" y="5838"/>
                  </a:lnTo>
                  <a:lnTo>
                    <a:pt x="2386" y="5755"/>
                  </a:lnTo>
                  <a:lnTo>
                    <a:pt x="2365" y="5650"/>
                  </a:lnTo>
                  <a:lnTo>
                    <a:pt x="2407" y="5608"/>
                  </a:lnTo>
                  <a:lnTo>
                    <a:pt x="2407" y="5524"/>
                  </a:lnTo>
                  <a:lnTo>
                    <a:pt x="2365" y="5441"/>
                  </a:lnTo>
                  <a:lnTo>
                    <a:pt x="2365" y="5399"/>
                  </a:lnTo>
                  <a:lnTo>
                    <a:pt x="2407" y="5399"/>
                  </a:lnTo>
                  <a:lnTo>
                    <a:pt x="2512" y="5462"/>
                  </a:lnTo>
                  <a:lnTo>
                    <a:pt x="2574" y="5399"/>
                  </a:lnTo>
                  <a:lnTo>
                    <a:pt x="2721" y="5399"/>
                  </a:lnTo>
                  <a:lnTo>
                    <a:pt x="2825" y="5315"/>
                  </a:lnTo>
                  <a:lnTo>
                    <a:pt x="2805" y="5190"/>
                  </a:lnTo>
                  <a:lnTo>
                    <a:pt x="3118" y="4980"/>
                  </a:lnTo>
                  <a:lnTo>
                    <a:pt x="3244" y="4980"/>
                  </a:lnTo>
                  <a:lnTo>
                    <a:pt x="3244" y="4897"/>
                  </a:lnTo>
                  <a:lnTo>
                    <a:pt x="3307" y="4876"/>
                  </a:lnTo>
                  <a:lnTo>
                    <a:pt x="3349" y="4813"/>
                  </a:lnTo>
                  <a:lnTo>
                    <a:pt x="3349" y="4771"/>
                  </a:lnTo>
                  <a:lnTo>
                    <a:pt x="3600" y="4625"/>
                  </a:lnTo>
                  <a:lnTo>
                    <a:pt x="3621" y="4562"/>
                  </a:lnTo>
                  <a:lnTo>
                    <a:pt x="3662" y="4520"/>
                  </a:lnTo>
                  <a:lnTo>
                    <a:pt x="3704" y="4374"/>
                  </a:lnTo>
                  <a:lnTo>
                    <a:pt x="3746" y="4478"/>
                  </a:lnTo>
                  <a:lnTo>
                    <a:pt x="3830" y="4416"/>
                  </a:lnTo>
                  <a:lnTo>
                    <a:pt x="3955" y="4269"/>
                  </a:lnTo>
                  <a:lnTo>
                    <a:pt x="3955" y="4185"/>
                  </a:lnTo>
                  <a:lnTo>
                    <a:pt x="4018" y="4248"/>
                  </a:lnTo>
                  <a:lnTo>
                    <a:pt x="4248" y="4081"/>
                  </a:lnTo>
                  <a:lnTo>
                    <a:pt x="4437" y="3997"/>
                  </a:lnTo>
                  <a:lnTo>
                    <a:pt x="4437" y="3976"/>
                  </a:lnTo>
                  <a:lnTo>
                    <a:pt x="4562" y="3976"/>
                  </a:lnTo>
                  <a:lnTo>
                    <a:pt x="4918" y="3788"/>
                  </a:lnTo>
                  <a:lnTo>
                    <a:pt x="4960" y="3725"/>
                  </a:lnTo>
                  <a:lnTo>
                    <a:pt x="5022" y="3683"/>
                  </a:lnTo>
                  <a:lnTo>
                    <a:pt x="5399" y="3474"/>
                  </a:lnTo>
                  <a:lnTo>
                    <a:pt x="5399" y="3369"/>
                  </a:lnTo>
                  <a:lnTo>
                    <a:pt x="5504" y="3369"/>
                  </a:lnTo>
                  <a:lnTo>
                    <a:pt x="5608" y="3223"/>
                  </a:lnTo>
                  <a:lnTo>
                    <a:pt x="5608" y="3139"/>
                  </a:lnTo>
                  <a:lnTo>
                    <a:pt x="5734" y="2993"/>
                  </a:lnTo>
                  <a:lnTo>
                    <a:pt x="5818" y="2951"/>
                  </a:lnTo>
                  <a:lnTo>
                    <a:pt x="5818" y="2846"/>
                  </a:lnTo>
                  <a:lnTo>
                    <a:pt x="5859" y="2783"/>
                  </a:lnTo>
                  <a:lnTo>
                    <a:pt x="5797" y="2783"/>
                  </a:lnTo>
                  <a:lnTo>
                    <a:pt x="5755" y="2804"/>
                  </a:lnTo>
                  <a:lnTo>
                    <a:pt x="5734" y="2742"/>
                  </a:lnTo>
                  <a:lnTo>
                    <a:pt x="5838" y="2679"/>
                  </a:lnTo>
                  <a:lnTo>
                    <a:pt x="5901" y="2679"/>
                  </a:lnTo>
                  <a:lnTo>
                    <a:pt x="5922" y="2616"/>
                  </a:lnTo>
                  <a:lnTo>
                    <a:pt x="5901" y="2574"/>
                  </a:lnTo>
                  <a:lnTo>
                    <a:pt x="5943" y="2532"/>
                  </a:lnTo>
                  <a:lnTo>
                    <a:pt x="6006" y="2470"/>
                  </a:lnTo>
                  <a:lnTo>
                    <a:pt x="5964" y="2219"/>
                  </a:lnTo>
                  <a:lnTo>
                    <a:pt x="5943" y="2198"/>
                  </a:lnTo>
                  <a:lnTo>
                    <a:pt x="5838" y="2198"/>
                  </a:lnTo>
                  <a:lnTo>
                    <a:pt x="5797" y="2177"/>
                  </a:lnTo>
                  <a:lnTo>
                    <a:pt x="5818" y="2114"/>
                  </a:lnTo>
                  <a:lnTo>
                    <a:pt x="5901" y="2114"/>
                  </a:lnTo>
                  <a:lnTo>
                    <a:pt x="5901" y="1863"/>
                  </a:lnTo>
                  <a:lnTo>
                    <a:pt x="5859" y="1800"/>
                  </a:lnTo>
                  <a:lnTo>
                    <a:pt x="5901" y="1800"/>
                  </a:lnTo>
                  <a:lnTo>
                    <a:pt x="5922" y="1528"/>
                  </a:lnTo>
                  <a:lnTo>
                    <a:pt x="5901" y="1361"/>
                  </a:lnTo>
                  <a:lnTo>
                    <a:pt x="5964" y="1319"/>
                  </a:lnTo>
                  <a:lnTo>
                    <a:pt x="5943" y="1151"/>
                  </a:lnTo>
                  <a:lnTo>
                    <a:pt x="5922" y="1131"/>
                  </a:lnTo>
                  <a:lnTo>
                    <a:pt x="5922" y="963"/>
                  </a:lnTo>
                  <a:lnTo>
                    <a:pt x="5964" y="942"/>
                  </a:lnTo>
                  <a:lnTo>
                    <a:pt x="5901" y="817"/>
                  </a:lnTo>
                  <a:lnTo>
                    <a:pt x="5859" y="628"/>
                  </a:lnTo>
                  <a:lnTo>
                    <a:pt x="5922" y="587"/>
                  </a:lnTo>
                  <a:lnTo>
                    <a:pt x="5901" y="545"/>
                  </a:lnTo>
                  <a:lnTo>
                    <a:pt x="5901" y="503"/>
                  </a:lnTo>
                  <a:lnTo>
                    <a:pt x="5901" y="440"/>
                  </a:lnTo>
                  <a:lnTo>
                    <a:pt x="6027" y="273"/>
                  </a:lnTo>
                  <a:lnTo>
                    <a:pt x="5964" y="231"/>
                  </a:lnTo>
                  <a:lnTo>
                    <a:pt x="6027" y="168"/>
                  </a:lnTo>
                  <a:lnTo>
                    <a:pt x="6027" y="22"/>
                  </a:lnTo>
                  <a:lnTo>
                    <a:pt x="60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70"/>
            <p:cNvSpPr/>
            <p:nvPr/>
          </p:nvSpPr>
          <p:spPr>
            <a:xfrm>
              <a:off x="3951893" y="3317378"/>
              <a:ext cx="9978" cy="10724"/>
            </a:xfrm>
            <a:custGeom>
              <a:avLst/>
              <a:gdLst/>
              <a:ahLst/>
              <a:cxnLst/>
              <a:rect l="l" t="t" r="r" b="b"/>
              <a:pathLst>
                <a:path w="838" h="943" extrusionOk="0">
                  <a:moveTo>
                    <a:pt x="314" y="1"/>
                  </a:moveTo>
                  <a:lnTo>
                    <a:pt x="209" y="43"/>
                  </a:lnTo>
                  <a:lnTo>
                    <a:pt x="188" y="189"/>
                  </a:lnTo>
                  <a:lnTo>
                    <a:pt x="63" y="440"/>
                  </a:lnTo>
                  <a:lnTo>
                    <a:pt x="0" y="566"/>
                  </a:lnTo>
                  <a:lnTo>
                    <a:pt x="42" y="649"/>
                  </a:lnTo>
                  <a:lnTo>
                    <a:pt x="105" y="712"/>
                  </a:lnTo>
                  <a:lnTo>
                    <a:pt x="168" y="817"/>
                  </a:lnTo>
                  <a:lnTo>
                    <a:pt x="377" y="921"/>
                  </a:lnTo>
                  <a:lnTo>
                    <a:pt x="586" y="942"/>
                  </a:lnTo>
                  <a:lnTo>
                    <a:pt x="670" y="921"/>
                  </a:lnTo>
                  <a:lnTo>
                    <a:pt x="712" y="817"/>
                  </a:lnTo>
                  <a:lnTo>
                    <a:pt x="691" y="712"/>
                  </a:lnTo>
                  <a:lnTo>
                    <a:pt x="774" y="691"/>
                  </a:lnTo>
                  <a:lnTo>
                    <a:pt x="795" y="649"/>
                  </a:lnTo>
                  <a:lnTo>
                    <a:pt x="795" y="629"/>
                  </a:lnTo>
                  <a:lnTo>
                    <a:pt x="816" y="524"/>
                  </a:lnTo>
                  <a:lnTo>
                    <a:pt x="816" y="440"/>
                  </a:lnTo>
                  <a:lnTo>
                    <a:pt x="837" y="398"/>
                  </a:lnTo>
                  <a:lnTo>
                    <a:pt x="795" y="336"/>
                  </a:lnTo>
                  <a:lnTo>
                    <a:pt x="732" y="273"/>
                  </a:lnTo>
                  <a:lnTo>
                    <a:pt x="670" y="231"/>
                  </a:lnTo>
                  <a:lnTo>
                    <a:pt x="670" y="210"/>
                  </a:lnTo>
                  <a:lnTo>
                    <a:pt x="565" y="189"/>
                  </a:lnTo>
                  <a:lnTo>
                    <a:pt x="481" y="105"/>
                  </a:lnTo>
                  <a:lnTo>
                    <a:pt x="31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70"/>
            <p:cNvSpPr/>
            <p:nvPr/>
          </p:nvSpPr>
          <p:spPr>
            <a:xfrm>
              <a:off x="3925232" y="3338554"/>
              <a:ext cx="15956" cy="14295"/>
            </a:xfrm>
            <a:custGeom>
              <a:avLst/>
              <a:gdLst/>
              <a:ahLst/>
              <a:cxnLst/>
              <a:rect l="l" t="t" r="r" b="b"/>
              <a:pathLst>
                <a:path w="1340" h="1257" extrusionOk="0">
                  <a:moveTo>
                    <a:pt x="775" y="1"/>
                  </a:moveTo>
                  <a:lnTo>
                    <a:pt x="754" y="43"/>
                  </a:lnTo>
                  <a:lnTo>
                    <a:pt x="670" y="106"/>
                  </a:lnTo>
                  <a:lnTo>
                    <a:pt x="628" y="147"/>
                  </a:lnTo>
                  <a:lnTo>
                    <a:pt x="419" y="189"/>
                  </a:lnTo>
                  <a:lnTo>
                    <a:pt x="293" y="315"/>
                  </a:lnTo>
                  <a:lnTo>
                    <a:pt x="231" y="440"/>
                  </a:lnTo>
                  <a:lnTo>
                    <a:pt x="84" y="566"/>
                  </a:lnTo>
                  <a:lnTo>
                    <a:pt x="0" y="629"/>
                  </a:lnTo>
                  <a:lnTo>
                    <a:pt x="42" y="733"/>
                  </a:lnTo>
                  <a:lnTo>
                    <a:pt x="126" y="796"/>
                  </a:lnTo>
                  <a:lnTo>
                    <a:pt x="126" y="859"/>
                  </a:lnTo>
                  <a:lnTo>
                    <a:pt x="210" y="943"/>
                  </a:lnTo>
                  <a:lnTo>
                    <a:pt x="210" y="1047"/>
                  </a:lnTo>
                  <a:lnTo>
                    <a:pt x="293" y="1131"/>
                  </a:lnTo>
                  <a:lnTo>
                    <a:pt x="356" y="1194"/>
                  </a:lnTo>
                  <a:lnTo>
                    <a:pt x="503" y="1256"/>
                  </a:lnTo>
                  <a:lnTo>
                    <a:pt x="607" y="1256"/>
                  </a:lnTo>
                  <a:lnTo>
                    <a:pt x="628" y="1194"/>
                  </a:lnTo>
                  <a:lnTo>
                    <a:pt x="670" y="1152"/>
                  </a:lnTo>
                  <a:lnTo>
                    <a:pt x="712" y="1026"/>
                  </a:lnTo>
                  <a:lnTo>
                    <a:pt x="816" y="984"/>
                  </a:lnTo>
                  <a:lnTo>
                    <a:pt x="879" y="943"/>
                  </a:lnTo>
                  <a:lnTo>
                    <a:pt x="984" y="922"/>
                  </a:lnTo>
                  <a:lnTo>
                    <a:pt x="1067" y="943"/>
                  </a:lnTo>
                  <a:lnTo>
                    <a:pt x="1172" y="859"/>
                  </a:lnTo>
                  <a:lnTo>
                    <a:pt x="1193" y="775"/>
                  </a:lnTo>
                  <a:lnTo>
                    <a:pt x="1151" y="733"/>
                  </a:lnTo>
                  <a:lnTo>
                    <a:pt x="1130" y="650"/>
                  </a:lnTo>
                  <a:lnTo>
                    <a:pt x="1235" y="608"/>
                  </a:lnTo>
                  <a:lnTo>
                    <a:pt x="1339" y="524"/>
                  </a:lnTo>
                  <a:lnTo>
                    <a:pt x="1339" y="399"/>
                  </a:lnTo>
                  <a:lnTo>
                    <a:pt x="1256" y="147"/>
                  </a:lnTo>
                  <a:lnTo>
                    <a:pt x="1130" y="43"/>
                  </a:lnTo>
                  <a:lnTo>
                    <a:pt x="1026" y="85"/>
                  </a:lnTo>
                  <a:lnTo>
                    <a:pt x="942" y="22"/>
                  </a:lnTo>
                  <a:lnTo>
                    <a:pt x="921" y="43"/>
                  </a:lnTo>
                  <a:lnTo>
                    <a:pt x="858" y="22"/>
                  </a:lnTo>
                  <a:lnTo>
                    <a:pt x="77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70"/>
            <p:cNvSpPr/>
            <p:nvPr/>
          </p:nvSpPr>
          <p:spPr>
            <a:xfrm>
              <a:off x="4226694" y="2879548"/>
              <a:ext cx="50095" cy="39508"/>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70"/>
            <p:cNvSpPr/>
            <p:nvPr/>
          </p:nvSpPr>
          <p:spPr>
            <a:xfrm>
              <a:off x="4226694" y="2879548"/>
              <a:ext cx="50095" cy="39508"/>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70"/>
            <p:cNvSpPr/>
            <p:nvPr/>
          </p:nvSpPr>
          <p:spPr>
            <a:xfrm>
              <a:off x="4014919" y="2846238"/>
              <a:ext cx="33651" cy="9053"/>
            </a:xfrm>
            <a:custGeom>
              <a:avLst/>
              <a:gdLst/>
              <a:ahLst/>
              <a:cxnLst/>
              <a:rect l="l" t="t" r="r" b="b"/>
              <a:pathLst>
                <a:path w="2826" h="796" extrusionOk="0">
                  <a:moveTo>
                    <a:pt x="2240" y="0"/>
                  </a:moveTo>
                  <a:cubicBezTo>
                    <a:pt x="2240" y="0"/>
                    <a:pt x="1717" y="230"/>
                    <a:pt x="1612" y="230"/>
                  </a:cubicBezTo>
                  <a:cubicBezTo>
                    <a:pt x="1507" y="230"/>
                    <a:pt x="1382" y="105"/>
                    <a:pt x="1382" y="105"/>
                  </a:cubicBezTo>
                  <a:lnTo>
                    <a:pt x="733" y="126"/>
                  </a:lnTo>
                  <a:lnTo>
                    <a:pt x="754" y="293"/>
                  </a:lnTo>
                  <a:cubicBezTo>
                    <a:pt x="775" y="419"/>
                    <a:pt x="231" y="419"/>
                    <a:pt x="22" y="419"/>
                  </a:cubicBezTo>
                  <a:lnTo>
                    <a:pt x="22" y="439"/>
                  </a:lnTo>
                  <a:lnTo>
                    <a:pt x="1" y="481"/>
                  </a:lnTo>
                  <a:lnTo>
                    <a:pt x="85" y="481"/>
                  </a:lnTo>
                  <a:lnTo>
                    <a:pt x="105" y="586"/>
                  </a:lnTo>
                  <a:lnTo>
                    <a:pt x="189" y="586"/>
                  </a:lnTo>
                  <a:lnTo>
                    <a:pt x="231" y="502"/>
                  </a:lnTo>
                  <a:lnTo>
                    <a:pt x="398" y="544"/>
                  </a:lnTo>
                  <a:lnTo>
                    <a:pt x="461" y="544"/>
                  </a:lnTo>
                  <a:lnTo>
                    <a:pt x="545" y="460"/>
                  </a:lnTo>
                  <a:lnTo>
                    <a:pt x="649" y="502"/>
                  </a:lnTo>
                  <a:lnTo>
                    <a:pt x="880" y="711"/>
                  </a:lnTo>
                  <a:lnTo>
                    <a:pt x="984" y="732"/>
                  </a:lnTo>
                  <a:lnTo>
                    <a:pt x="1173" y="691"/>
                  </a:lnTo>
                  <a:lnTo>
                    <a:pt x="1424" y="628"/>
                  </a:lnTo>
                  <a:lnTo>
                    <a:pt x="1507" y="649"/>
                  </a:lnTo>
                  <a:lnTo>
                    <a:pt x="1821" y="649"/>
                  </a:lnTo>
                  <a:lnTo>
                    <a:pt x="1863" y="691"/>
                  </a:lnTo>
                  <a:lnTo>
                    <a:pt x="1863" y="586"/>
                  </a:lnTo>
                  <a:lnTo>
                    <a:pt x="2072" y="502"/>
                  </a:lnTo>
                  <a:lnTo>
                    <a:pt x="2386" y="691"/>
                  </a:lnTo>
                  <a:lnTo>
                    <a:pt x="2595" y="691"/>
                  </a:lnTo>
                  <a:lnTo>
                    <a:pt x="2805" y="795"/>
                  </a:lnTo>
                  <a:lnTo>
                    <a:pt x="2826" y="586"/>
                  </a:lnTo>
                  <a:lnTo>
                    <a:pt x="2742" y="481"/>
                  </a:lnTo>
                  <a:lnTo>
                    <a:pt x="2595" y="377"/>
                  </a:lnTo>
                  <a:lnTo>
                    <a:pt x="2637" y="188"/>
                  </a:lnTo>
                  <a:cubicBezTo>
                    <a:pt x="2628" y="188"/>
                    <a:pt x="2594" y="197"/>
                    <a:pt x="2555" y="197"/>
                  </a:cubicBezTo>
                  <a:cubicBezTo>
                    <a:pt x="2507" y="197"/>
                    <a:pt x="2451" y="184"/>
                    <a:pt x="2428" y="126"/>
                  </a:cubicBezTo>
                  <a:cubicBezTo>
                    <a:pt x="2386" y="21"/>
                    <a:pt x="2240" y="0"/>
                    <a:pt x="22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70"/>
            <p:cNvSpPr/>
            <p:nvPr/>
          </p:nvSpPr>
          <p:spPr>
            <a:xfrm>
              <a:off x="4036853" y="2853608"/>
              <a:ext cx="1250" cy="1205"/>
            </a:xfrm>
            <a:custGeom>
              <a:avLst/>
              <a:gdLst/>
              <a:ahLst/>
              <a:cxnLst/>
              <a:rect l="l" t="t" r="r" b="b"/>
              <a:pathLst>
                <a:path w="105" h="106" fill="none" extrusionOk="0">
                  <a:moveTo>
                    <a:pt x="105" y="105"/>
                  </a:moveTo>
                  <a:lnTo>
                    <a:pt x="0" y="1"/>
                  </a:lnTo>
                </a:path>
              </a:pathLst>
            </a:custGeom>
            <a:solidFill>
              <a:schemeClr val="accent5"/>
            </a:solidFill>
            <a:ln w="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70"/>
            <p:cNvSpPr/>
            <p:nvPr/>
          </p:nvSpPr>
          <p:spPr>
            <a:xfrm>
              <a:off x="4346543" y="2948318"/>
              <a:ext cx="21183" cy="11907"/>
            </a:xfrm>
            <a:custGeom>
              <a:avLst/>
              <a:gdLst/>
              <a:ahLst/>
              <a:cxnLst/>
              <a:rect l="l" t="t" r="r" b="b"/>
              <a:pathLst>
                <a:path w="1779" h="1047" extrusionOk="0">
                  <a:moveTo>
                    <a:pt x="753" y="0"/>
                  </a:moveTo>
                  <a:lnTo>
                    <a:pt x="586" y="21"/>
                  </a:lnTo>
                  <a:lnTo>
                    <a:pt x="314" y="189"/>
                  </a:lnTo>
                  <a:lnTo>
                    <a:pt x="188" y="440"/>
                  </a:lnTo>
                  <a:lnTo>
                    <a:pt x="63" y="502"/>
                  </a:lnTo>
                  <a:lnTo>
                    <a:pt x="63" y="628"/>
                  </a:lnTo>
                  <a:lnTo>
                    <a:pt x="0" y="733"/>
                  </a:lnTo>
                  <a:lnTo>
                    <a:pt x="105" y="921"/>
                  </a:lnTo>
                  <a:lnTo>
                    <a:pt x="314" y="942"/>
                  </a:lnTo>
                  <a:lnTo>
                    <a:pt x="398" y="879"/>
                  </a:lnTo>
                  <a:lnTo>
                    <a:pt x="691" y="1046"/>
                  </a:lnTo>
                  <a:lnTo>
                    <a:pt x="837" y="1046"/>
                  </a:lnTo>
                  <a:lnTo>
                    <a:pt x="942" y="921"/>
                  </a:lnTo>
                  <a:lnTo>
                    <a:pt x="1067" y="879"/>
                  </a:lnTo>
                  <a:lnTo>
                    <a:pt x="1172" y="942"/>
                  </a:lnTo>
                  <a:lnTo>
                    <a:pt x="1381" y="879"/>
                  </a:lnTo>
                  <a:lnTo>
                    <a:pt x="1549" y="921"/>
                  </a:lnTo>
                  <a:lnTo>
                    <a:pt x="1779" y="837"/>
                  </a:lnTo>
                  <a:lnTo>
                    <a:pt x="1779" y="733"/>
                  </a:lnTo>
                  <a:lnTo>
                    <a:pt x="1779" y="565"/>
                  </a:lnTo>
                  <a:lnTo>
                    <a:pt x="1590" y="502"/>
                  </a:lnTo>
                  <a:lnTo>
                    <a:pt x="1590" y="398"/>
                  </a:lnTo>
                  <a:lnTo>
                    <a:pt x="1632" y="230"/>
                  </a:lnTo>
                  <a:lnTo>
                    <a:pt x="1590" y="230"/>
                  </a:lnTo>
                  <a:lnTo>
                    <a:pt x="1528" y="126"/>
                  </a:lnTo>
                  <a:lnTo>
                    <a:pt x="1360" y="105"/>
                  </a:lnTo>
                  <a:lnTo>
                    <a:pt x="1214" y="189"/>
                  </a:lnTo>
                  <a:lnTo>
                    <a:pt x="1109" y="126"/>
                  </a:lnTo>
                  <a:lnTo>
                    <a:pt x="837" y="105"/>
                  </a:lnTo>
                  <a:lnTo>
                    <a:pt x="75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70"/>
            <p:cNvSpPr/>
            <p:nvPr/>
          </p:nvSpPr>
          <p:spPr>
            <a:xfrm>
              <a:off x="3878888" y="2847660"/>
              <a:ext cx="16706" cy="13579"/>
            </a:xfrm>
            <a:custGeom>
              <a:avLst/>
              <a:gdLst/>
              <a:ahLst/>
              <a:cxnLst/>
              <a:rect l="l" t="t" r="r" b="b"/>
              <a:pathLst>
                <a:path w="1403" h="1194" extrusionOk="0">
                  <a:moveTo>
                    <a:pt x="900" y="1"/>
                  </a:moveTo>
                  <a:lnTo>
                    <a:pt x="754" y="42"/>
                  </a:lnTo>
                  <a:lnTo>
                    <a:pt x="628" y="42"/>
                  </a:lnTo>
                  <a:lnTo>
                    <a:pt x="419" y="84"/>
                  </a:lnTo>
                  <a:lnTo>
                    <a:pt x="314" y="168"/>
                  </a:lnTo>
                  <a:lnTo>
                    <a:pt x="210" y="189"/>
                  </a:lnTo>
                  <a:lnTo>
                    <a:pt x="42" y="273"/>
                  </a:lnTo>
                  <a:lnTo>
                    <a:pt x="63" y="356"/>
                  </a:lnTo>
                  <a:lnTo>
                    <a:pt x="21" y="398"/>
                  </a:lnTo>
                  <a:lnTo>
                    <a:pt x="21" y="377"/>
                  </a:lnTo>
                  <a:lnTo>
                    <a:pt x="1" y="586"/>
                  </a:lnTo>
                  <a:lnTo>
                    <a:pt x="21" y="796"/>
                  </a:lnTo>
                  <a:lnTo>
                    <a:pt x="126" y="942"/>
                  </a:lnTo>
                  <a:lnTo>
                    <a:pt x="168" y="1089"/>
                  </a:lnTo>
                  <a:lnTo>
                    <a:pt x="314" y="1193"/>
                  </a:lnTo>
                  <a:lnTo>
                    <a:pt x="314" y="1151"/>
                  </a:lnTo>
                  <a:lnTo>
                    <a:pt x="524" y="1026"/>
                  </a:lnTo>
                  <a:lnTo>
                    <a:pt x="691" y="984"/>
                  </a:lnTo>
                  <a:lnTo>
                    <a:pt x="691" y="921"/>
                  </a:lnTo>
                  <a:lnTo>
                    <a:pt x="837" y="838"/>
                  </a:lnTo>
                  <a:lnTo>
                    <a:pt x="1110" y="879"/>
                  </a:lnTo>
                  <a:lnTo>
                    <a:pt x="1256" y="796"/>
                  </a:lnTo>
                  <a:lnTo>
                    <a:pt x="1361" y="775"/>
                  </a:lnTo>
                  <a:lnTo>
                    <a:pt x="1402" y="712"/>
                  </a:lnTo>
                  <a:lnTo>
                    <a:pt x="1402" y="607"/>
                  </a:lnTo>
                  <a:lnTo>
                    <a:pt x="1382" y="461"/>
                  </a:lnTo>
                  <a:lnTo>
                    <a:pt x="1214" y="189"/>
                  </a:lnTo>
                  <a:lnTo>
                    <a:pt x="98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70"/>
            <p:cNvSpPr/>
            <p:nvPr/>
          </p:nvSpPr>
          <p:spPr>
            <a:xfrm>
              <a:off x="3865182" y="2817204"/>
              <a:ext cx="27923" cy="34993"/>
            </a:xfrm>
            <a:custGeom>
              <a:avLst/>
              <a:gdLst/>
              <a:ahLst/>
              <a:cxnLst/>
              <a:rect l="l" t="t" r="r" b="b"/>
              <a:pathLst>
                <a:path w="2345" h="3077" extrusionOk="0">
                  <a:moveTo>
                    <a:pt x="461" y="0"/>
                  </a:moveTo>
                  <a:lnTo>
                    <a:pt x="336" y="105"/>
                  </a:lnTo>
                  <a:lnTo>
                    <a:pt x="315" y="147"/>
                  </a:lnTo>
                  <a:lnTo>
                    <a:pt x="210" y="147"/>
                  </a:lnTo>
                  <a:lnTo>
                    <a:pt x="64" y="210"/>
                  </a:lnTo>
                  <a:lnTo>
                    <a:pt x="1" y="272"/>
                  </a:lnTo>
                  <a:lnTo>
                    <a:pt x="22" y="314"/>
                  </a:lnTo>
                  <a:lnTo>
                    <a:pt x="64" y="461"/>
                  </a:lnTo>
                  <a:lnTo>
                    <a:pt x="105" y="628"/>
                  </a:lnTo>
                  <a:lnTo>
                    <a:pt x="168" y="670"/>
                  </a:lnTo>
                  <a:lnTo>
                    <a:pt x="273" y="691"/>
                  </a:lnTo>
                  <a:lnTo>
                    <a:pt x="273" y="754"/>
                  </a:lnTo>
                  <a:lnTo>
                    <a:pt x="231" y="754"/>
                  </a:lnTo>
                  <a:lnTo>
                    <a:pt x="105" y="775"/>
                  </a:lnTo>
                  <a:lnTo>
                    <a:pt x="126" y="879"/>
                  </a:lnTo>
                  <a:lnTo>
                    <a:pt x="147" y="900"/>
                  </a:lnTo>
                  <a:lnTo>
                    <a:pt x="210" y="879"/>
                  </a:lnTo>
                  <a:lnTo>
                    <a:pt x="273" y="879"/>
                  </a:lnTo>
                  <a:lnTo>
                    <a:pt x="252" y="1047"/>
                  </a:lnTo>
                  <a:lnTo>
                    <a:pt x="147" y="1193"/>
                  </a:lnTo>
                  <a:lnTo>
                    <a:pt x="147" y="1277"/>
                  </a:lnTo>
                  <a:lnTo>
                    <a:pt x="315" y="1402"/>
                  </a:lnTo>
                  <a:lnTo>
                    <a:pt x="419" y="1423"/>
                  </a:lnTo>
                  <a:lnTo>
                    <a:pt x="461" y="1486"/>
                  </a:lnTo>
                  <a:lnTo>
                    <a:pt x="440" y="1570"/>
                  </a:lnTo>
                  <a:lnTo>
                    <a:pt x="336" y="1507"/>
                  </a:lnTo>
                  <a:lnTo>
                    <a:pt x="273" y="1528"/>
                  </a:lnTo>
                  <a:lnTo>
                    <a:pt x="273" y="1674"/>
                  </a:lnTo>
                  <a:lnTo>
                    <a:pt x="419" y="1821"/>
                  </a:lnTo>
                  <a:lnTo>
                    <a:pt x="356" y="1842"/>
                  </a:lnTo>
                  <a:lnTo>
                    <a:pt x="482" y="1988"/>
                  </a:lnTo>
                  <a:lnTo>
                    <a:pt x="482" y="2051"/>
                  </a:lnTo>
                  <a:lnTo>
                    <a:pt x="545" y="2135"/>
                  </a:lnTo>
                  <a:lnTo>
                    <a:pt x="670" y="2135"/>
                  </a:lnTo>
                  <a:lnTo>
                    <a:pt x="754" y="2218"/>
                  </a:lnTo>
                  <a:lnTo>
                    <a:pt x="900" y="2239"/>
                  </a:lnTo>
                  <a:lnTo>
                    <a:pt x="900" y="2365"/>
                  </a:lnTo>
                  <a:lnTo>
                    <a:pt x="838" y="2448"/>
                  </a:lnTo>
                  <a:lnTo>
                    <a:pt x="796" y="2511"/>
                  </a:lnTo>
                  <a:lnTo>
                    <a:pt x="859" y="2532"/>
                  </a:lnTo>
                  <a:lnTo>
                    <a:pt x="942" y="2658"/>
                  </a:lnTo>
                  <a:lnTo>
                    <a:pt x="984" y="2658"/>
                  </a:lnTo>
                  <a:lnTo>
                    <a:pt x="1089" y="2741"/>
                  </a:lnTo>
                  <a:lnTo>
                    <a:pt x="1152" y="2846"/>
                  </a:lnTo>
                  <a:lnTo>
                    <a:pt x="1152" y="2992"/>
                  </a:lnTo>
                  <a:lnTo>
                    <a:pt x="1172" y="3076"/>
                  </a:lnTo>
                  <a:lnTo>
                    <a:pt x="1214" y="3034"/>
                  </a:lnTo>
                  <a:lnTo>
                    <a:pt x="1193" y="2951"/>
                  </a:lnTo>
                  <a:lnTo>
                    <a:pt x="1361" y="2867"/>
                  </a:lnTo>
                  <a:lnTo>
                    <a:pt x="1465" y="2846"/>
                  </a:lnTo>
                  <a:lnTo>
                    <a:pt x="1570" y="2762"/>
                  </a:lnTo>
                  <a:lnTo>
                    <a:pt x="1779" y="2720"/>
                  </a:lnTo>
                  <a:lnTo>
                    <a:pt x="1905" y="2720"/>
                  </a:lnTo>
                  <a:lnTo>
                    <a:pt x="2051" y="2679"/>
                  </a:lnTo>
                  <a:lnTo>
                    <a:pt x="2135" y="2679"/>
                  </a:lnTo>
                  <a:lnTo>
                    <a:pt x="2198" y="2574"/>
                  </a:lnTo>
                  <a:lnTo>
                    <a:pt x="2114" y="2469"/>
                  </a:lnTo>
                  <a:lnTo>
                    <a:pt x="2093" y="2365"/>
                  </a:lnTo>
                  <a:lnTo>
                    <a:pt x="2302" y="2197"/>
                  </a:lnTo>
                  <a:lnTo>
                    <a:pt x="2344" y="2051"/>
                  </a:lnTo>
                  <a:lnTo>
                    <a:pt x="2261" y="1925"/>
                  </a:lnTo>
                  <a:lnTo>
                    <a:pt x="2093" y="1737"/>
                  </a:lnTo>
                  <a:lnTo>
                    <a:pt x="2030" y="1507"/>
                  </a:lnTo>
                  <a:lnTo>
                    <a:pt x="2114" y="1423"/>
                  </a:lnTo>
                  <a:lnTo>
                    <a:pt x="2093" y="1319"/>
                  </a:lnTo>
                  <a:lnTo>
                    <a:pt x="2051" y="1193"/>
                  </a:lnTo>
                  <a:lnTo>
                    <a:pt x="2030" y="1109"/>
                  </a:lnTo>
                  <a:lnTo>
                    <a:pt x="2135" y="984"/>
                  </a:lnTo>
                  <a:lnTo>
                    <a:pt x="1926" y="963"/>
                  </a:lnTo>
                  <a:lnTo>
                    <a:pt x="1842" y="1088"/>
                  </a:lnTo>
                  <a:lnTo>
                    <a:pt x="1737" y="1005"/>
                  </a:lnTo>
                  <a:lnTo>
                    <a:pt x="1633" y="1047"/>
                  </a:lnTo>
                  <a:lnTo>
                    <a:pt x="1591" y="963"/>
                  </a:lnTo>
                  <a:lnTo>
                    <a:pt x="1382" y="879"/>
                  </a:lnTo>
                  <a:lnTo>
                    <a:pt x="1361" y="837"/>
                  </a:lnTo>
                  <a:lnTo>
                    <a:pt x="1424" y="691"/>
                  </a:lnTo>
                  <a:lnTo>
                    <a:pt x="1277" y="565"/>
                  </a:lnTo>
                  <a:lnTo>
                    <a:pt x="1110" y="482"/>
                  </a:lnTo>
                  <a:lnTo>
                    <a:pt x="1089" y="377"/>
                  </a:lnTo>
                  <a:lnTo>
                    <a:pt x="900" y="168"/>
                  </a:lnTo>
                  <a:lnTo>
                    <a:pt x="880" y="105"/>
                  </a:lnTo>
                  <a:lnTo>
                    <a:pt x="754" y="63"/>
                  </a:lnTo>
                  <a:lnTo>
                    <a:pt x="670" y="42"/>
                  </a:lnTo>
                  <a:lnTo>
                    <a:pt x="566" y="21"/>
                  </a:lnTo>
                  <a:lnTo>
                    <a:pt x="46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6" name="Google Shape;1086;p70"/>
          <p:cNvSpPr txBox="1"/>
          <p:nvPr/>
        </p:nvSpPr>
        <p:spPr>
          <a:xfrm>
            <a:off x="5685200" y="1080675"/>
            <a:ext cx="1589700" cy="328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a:solidFill>
                  <a:schemeClr val="dk1"/>
                </a:solidFill>
                <a:latin typeface="Raleway"/>
                <a:ea typeface="Raleway"/>
                <a:cs typeface="Raleway"/>
                <a:sym typeface="Raleway"/>
              </a:rPr>
              <a:t>NEPTUNE</a:t>
            </a:r>
            <a:endParaRPr sz="1600" b="1">
              <a:solidFill>
                <a:schemeClr val="dk1"/>
              </a:solidFill>
              <a:latin typeface="Raleway"/>
              <a:ea typeface="Raleway"/>
              <a:cs typeface="Raleway"/>
              <a:sym typeface="Raleway"/>
            </a:endParaRPr>
          </a:p>
        </p:txBody>
      </p:sp>
      <p:sp>
        <p:nvSpPr>
          <p:cNvPr id="1087" name="Google Shape;1087;p70"/>
          <p:cNvSpPr/>
          <p:nvPr/>
        </p:nvSpPr>
        <p:spPr>
          <a:xfrm>
            <a:off x="4914050" y="2485700"/>
            <a:ext cx="388800" cy="1816420"/>
          </a:xfrm>
          <a:custGeom>
            <a:avLst/>
            <a:gdLst/>
            <a:ahLst/>
            <a:cxnLst/>
            <a:rect l="l" t="t" r="r" b="b"/>
            <a:pathLst>
              <a:path w="15552" h="73169" extrusionOk="0">
                <a:moveTo>
                  <a:pt x="15552" y="0"/>
                </a:moveTo>
                <a:lnTo>
                  <a:pt x="0" y="0"/>
                </a:lnTo>
                <a:lnTo>
                  <a:pt x="0" y="73169"/>
                </a:lnTo>
              </a:path>
            </a:pathLst>
          </a:custGeom>
          <a:noFill/>
          <a:ln w="9525" cap="flat" cmpd="sng">
            <a:solidFill>
              <a:srgbClr val="B42526"/>
            </a:solidFill>
            <a:prstDash val="solid"/>
            <a:round/>
            <a:headEnd type="none" w="med" len="med"/>
            <a:tailEnd type="none" w="med" len="med"/>
          </a:ln>
        </p:spPr>
      </p:sp>
      <p:sp>
        <p:nvSpPr>
          <p:cNvPr id="1088" name="Google Shape;1088;p70"/>
          <p:cNvSpPr txBox="1"/>
          <p:nvPr/>
        </p:nvSpPr>
        <p:spPr>
          <a:xfrm>
            <a:off x="1376575" y="3145150"/>
            <a:ext cx="1589700" cy="328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a:solidFill>
                  <a:schemeClr val="dk1"/>
                </a:solidFill>
                <a:latin typeface="Raleway"/>
                <a:ea typeface="Raleway"/>
                <a:cs typeface="Raleway"/>
                <a:sym typeface="Raleway"/>
              </a:rPr>
              <a:t>JUPITER</a:t>
            </a:r>
            <a:endParaRPr sz="1600" b="1">
              <a:solidFill>
                <a:schemeClr val="dk1"/>
              </a:solidFill>
              <a:latin typeface="Raleway"/>
              <a:ea typeface="Raleway"/>
              <a:cs typeface="Raleway"/>
              <a:sym typeface="Raleway"/>
            </a:endParaRPr>
          </a:p>
        </p:txBody>
      </p:sp>
      <p:sp>
        <p:nvSpPr>
          <p:cNvPr id="1089" name="Google Shape;1089;p70"/>
          <p:cNvSpPr/>
          <p:nvPr/>
        </p:nvSpPr>
        <p:spPr>
          <a:xfrm>
            <a:off x="1119325" y="3664550"/>
            <a:ext cx="2141700" cy="1872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70"/>
          <p:cNvSpPr/>
          <p:nvPr/>
        </p:nvSpPr>
        <p:spPr>
          <a:xfrm>
            <a:off x="1119325" y="4357050"/>
            <a:ext cx="2141700" cy="1872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70"/>
          <p:cNvSpPr/>
          <p:nvPr/>
        </p:nvSpPr>
        <p:spPr>
          <a:xfrm>
            <a:off x="1119325" y="4010800"/>
            <a:ext cx="2141700" cy="1872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70"/>
          <p:cNvSpPr txBox="1"/>
          <p:nvPr/>
        </p:nvSpPr>
        <p:spPr>
          <a:xfrm>
            <a:off x="2175922" y="1823515"/>
            <a:ext cx="2230200" cy="448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a:solidFill>
                  <a:schemeClr val="dk1"/>
                </a:solidFill>
                <a:latin typeface="Didact Gothic"/>
                <a:ea typeface="Didact Gothic"/>
                <a:cs typeface="Didact Gothic"/>
                <a:sym typeface="Didact Gothic"/>
              </a:rPr>
              <a:t>It has high temperatures</a:t>
            </a:r>
            <a:endParaRPr>
              <a:solidFill>
                <a:schemeClr val="dk1"/>
              </a:solidFill>
              <a:latin typeface="Didact Gothic"/>
              <a:ea typeface="Didact Gothic"/>
              <a:cs typeface="Didact Gothic"/>
              <a:sym typeface="Didact Gothic"/>
            </a:endParaRPr>
          </a:p>
        </p:txBody>
      </p:sp>
      <p:sp>
        <p:nvSpPr>
          <p:cNvPr id="1093" name="Google Shape;1093;p70"/>
          <p:cNvSpPr txBox="1"/>
          <p:nvPr/>
        </p:nvSpPr>
        <p:spPr>
          <a:xfrm>
            <a:off x="2175922" y="1563364"/>
            <a:ext cx="1266900" cy="38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chemeClr val="accent4"/>
                </a:solidFill>
                <a:latin typeface="Raleway"/>
                <a:ea typeface="Raleway"/>
                <a:cs typeface="Raleway"/>
                <a:sym typeface="Raleway"/>
              </a:rPr>
              <a:t>VENUS</a:t>
            </a:r>
            <a:endParaRPr sz="1600" b="1">
              <a:solidFill>
                <a:schemeClr val="accent4"/>
              </a:solidFill>
              <a:latin typeface="Raleway"/>
              <a:ea typeface="Raleway"/>
              <a:cs typeface="Raleway"/>
              <a:sym typeface="Raleway"/>
            </a:endParaRPr>
          </a:p>
        </p:txBody>
      </p:sp>
      <p:sp>
        <p:nvSpPr>
          <p:cNvPr id="1094" name="Google Shape;1094;p70"/>
          <p:cNvSpPr txBox="1"/>
          <p:nvPr/>
        </p:nvSpPr>
        <p:spPr>
          <a:xfrm>
            <a:off x="2175922" y="2416440"/>
            <a:ext cx="2230200" cy="448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a:solidFill>
                  <a:schemeClr val="dk1"/>
                </a:solidFill>
                <a:latin typeface="Didact Gothic"/>
                <a:ea typeface="Didact Gothic"/>
                <a:cs typeface="Didact Gothic"/>
                <a:sym typeface="Didact Gothic"/>
              </a:rPr>
              <a:t>Mars is a very cold place</a:t>
            </a:r>
            <a:endParaRPr>
              <a:solidFill>
                <a:schemeClr val="dk1"/>
              </a:solidFill>
              <a:latin typeface="Didact Gothic"/>
              <a:ea typeface="Didact Gothic"/>
              <a:cs typeface="Didact Gothic"/>
              <a:sym typeface="Didact Gothic"/>
            </a:endParaRPr>
          </a:p>
        </p:txBody>
      </p:sp>
      <p:sp>
        <p:nvSpPr>
          <p:cNvPr id="1095" name="Google Shape;1095;p70"/>
          <p:cNvSpPr txBox="1"/>
          <p:nvPr/>
        </p:nvSpPr>
        <p:spPr>
          <a:xfrm>
            <a:off x="2175922" y="2149564"/>
            <a:ext cx="1266900" cy="38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chemeClr val="accent2"/>
                </a:solidFill>
                <a:latin typeface="Raleway"/>
                <a:ea typeface="Raleway"/>
                <a:cs typeface="Raleway"/>
                <a:sym typeface="Raleway"/>
              </a:rPr>
              <a:t>MARS</a:t>
            </a:r>
            <a:endParaRPr sz="1600" b="1">
              <a:solidFill>
                <a:schemeClr val="accent2"/>
              </a:solidFill>
              <a:latin typeface="Raleway"/>
              <a:ea typeface="Raleway"/>
              <a:cs typeface="Raleway"/>
              <a:sym typeface="Raleway"/>
            </a:endParaRPr>
          </a:p>
        </p:txBody>
      </p:sp>
      <p:sp>
        <p:nvSpPr>
          <p:cNvPr id="1096" name="Google Shape;1096;p70"/>
          <p:cNvSpPr/>
          <p:nvPr/>
        </p:nvSpPr>
        <p:spPr>
          <a:xfrm>
            <a:off x="832650" y="1631576"/>
            <a:ext cx="1171800" cy="1171800"/>
          </a:xfrm>
          <a:prstGeom prst="pie">
            <a:avLst>
              <a:gd name="adj1" fmla="val 0"/>
              <a:gd name="adj2" fmla="val 162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70"/>
          <p:cNvSpPr/>
          <p:nvPr/>
        </p:nvSpPr>
        <p:spPr>
          <a:xfrm>
            <a:off x="6577550" y="2396150"/>
            <a:ext cx="197600" cy="1906007"/>
          </a:xfrm>
          <a:custGeom>
            <a:avLst/>
            <a:gdLst/>
            <a:ahLst/>
            <a:cxnLst/>
            <a:rect l="l" t="t" r="r" b="b"/>
            <a:pathLst>
              <a:path w="7904" h="70619" extrusionOk="0">
                <a:moveTo>
                  <a:pt x="0" y="0"/>
                </a:moveTo>
                <a:lnTo>
                  <a:pt x="7904" y="0"/>
                </a:lnTo>
                <a:lnTo>
                  <a:pt x="7904" y="70619"/>
                </a:lnTo>
              </a:path>
            </a:pathLst>
          </a:custGeom>
          <a:noFill/>
          <a:ln w="9525" cap="flat" cmpd="sng">
            <a:solidFill>
              <a:srgbClr val="B42526"/>
            </a:solidFill>
            <a:prstDash val="solid"/>
            <a:round/>
            <a:headEnd type="none" w="med" len="med"/>
            <a:tailEnd type="none" w="med" len="med"/>
          </a:ln>
        </p:spPr>
      </p:sp>
      <p:sp>
        <p:nvSpPr>
          <p:cNvPr id="1098" name="Google Shape;1098;p70"/>
          <p:cNvSpPr/>
          <p:nvPr/>
        </p:nvSpPr>
        <p:spPr>
          <a:xfrm>
            <a:off x="7760625" y="2359950"/>
            <a:ext cx="454974" cy="1942199"/>
          </a:xfrm>
          <a:custGeom>
            <a:avLst/>
            <a:gdLst/>
            <a:ahLst/>
            <a:cxnLst/>
            <a:rect l="l" t="t" r="r" b="b"/>
            <a:pathLst>
              <a:path w="7904" h="70619" extrusionOk="0">
                <a:moveTo>
                  <a:pt x="0" y="0"/>
                </a:moveTo>
                <a:lnTo>
                  <a:pt x="7904" y="0"/>
                </a:lnTo>
                <a:lnTo>
                  <a:pt x="7904" y="70619"/>
                </a:lnTo>
              </a:path>
            </a:pathLst>
          </a:custGeom>
          <a:noFill/>
          <a:ln w="9525" cap="flat" cmpd="sng">
            <a:solidFill>
              <a:srgbClr val="B42526"/>
            </a:solidFill>
            <a:prstDash val="solid"/>
            <a:round/>
            <a:headEnd type="none" w="med" len="med"/>
            <a:tailEnd type="none" w="med" len="med"/>
          </a:ln>
        </p:spPr>
      </p:sp>
      <p:sp>
        <p:nvSpPr>
          <p:cNvPr id="1099" name="Google Shape;1099;p70"/>
          <p:cNvSpPr txBox="1"/>
          <p:nvPr/>
        </p:nvSpPr>
        <p:spPr>
          <a:xfrm>
            <a:off x="4400575" y="4281125"/>
            <a:ext cx="1048200" cy="38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Venus</a:t>
            </a:r>
            <a:endParaRPr>
              <a:solidFill>
                <a:schemeClr val="dk1"/>
              </a:solidFill>
              <a:latin typeface="Didact Gothic"/>
              <a:ea typeface="Didact Gothic"/>
              <a:cs typeface="Didact Gothic"/>
              <a:sym typeface="Didact Gothic"/>
            </a:endParaRPr>
          </a:p>
        </p:txBody>
      </p:sp>
      <p:sp>
        <p:nvSpPr>
          <p:cNvPr id="1100" name="Google Shape;1100;p70"/>
          <p:cNvSpPr txBox="1"/>
          <p:nvPr/>
        </p:nvSpPr>
        <p:spPr>
          <a:xfrm>
            <a:off x="6248925" y="4281132"/>
            <a:ext cx="1048200" cy="38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Mercury</a:t>
            </a:r>
            <a:endParaRPr>
              <a:solidFill>
                <a:schemeClr val="dk1"/>
              </a:solidFill>
              <a:latin typeface="Didact Gothic"/>
              <a:ea typeface="Didact Gothic"/>
              <a:cs typeface="Didact Gothic"/>
              <a:sym typeface="Didact Gothic"/>
            </a:endParaRPr>
          </a:p>
        </p:txBody>
      </p:sp>
      <p:sp>
        <p:nvSpPr>
          <p:cNvPr id="1101" name="Google Shape;1101;p70"/>
          <p:cNvSpPr txBox="1"/>
          <p:nvPr/>
        </p:nvSpPr>
        <p:spPr>
          <a:xfrm>
            <a:off x="7670240" y="4281132"/>
            <a:ext cx="1048200" cy="38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latin typeface="Didact Gothic"/>
                <a:ea typeface="Didact Gothic"/>
                <a:cs typeface="Didact Gothic"/>
                <a:sym typeface="Didact Gothic"/>
              </a:rPr>
              <a:t>Mars</a:t>
            </a:r>
            <a:endParaRPr>
              <a:solidFill>
                <a:schemeClr val="dk1"/>
              </a:solidFill>
              <a:latin typeface="Didact Gothic"/>
              <a:ea typeface="Didact Gothic"/>
              <a:cs typeface="Didact Gothic"/>
              <a:sym typeface="Didact Gothic"/>
            </a:endParaRPr>
          </a:p>
        </p:txBody>
      </p:sp>
      <p:sp>
        <p:nvSpPr>
          <p:cNvPr id="1102" name="Google Shape;1102;p70"/>
          <p:cNvSpPr/>
          <p:nvPr/>
        </p:nvSpPr>
        <p:spPr>
          <a:xfrm>
            <a:off x="1119325" y="3709450"/>
            <a:ext cx="1266900" cy="97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70"/>
          <p:cNvSpPr/>
          <p:nvPr/>
        </p:nvSpPr>
        <p:spPr>
          <a:xfrm>
            <a:off x="1119325" y="4401900"/>
            <a:ext cx="1083600" cy="97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70"/>
          <p:cNvSpPr/>
          <p:nvPr/>
        </p:nvSpPr>
        <p:spPr>
          <a:xfrm>
            <a:off x="1119325" y="4055647"/>
            <a:ext cx="1847100" cy="97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70"/>
          <p:cNvSpPr txBox="1"/>
          <p:nvPr/>
        </p:nvSpPr>
        <p:spPr>
          <a:xfrm>
            <a:off x="608085" y="3553506"/>
            <a:ext cx="1048200" cy="384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Didact Gothic"/>
                <a:ea typeface="Didact Gothic"/>
                <a:cs typeface="Didact Gothic"/>
                <a:sym typeface="Didact Gothic"/>
              </a:rPr>
              <a:t>60%</a:t>
            </a:r>
            <a:endParaRPr>
              <a:solidFill>
                <a:schemeClr val="dk1"/>
              </a:solidFill>
              <a:latin typeface="Didact Gothic"/>
              <a:ea typeface="Didact Gothic"/>
              <a:cs typeface="Didact Gothic"/>
              <a:sym typeface="Didact Gothic"/>
            </a:endParaRPr>
          </a:p>
        </p:txBody>
      </p:sp>
      <p:sp>
        <p:nvSpPr>
          <p:cNvPr id="1106" name="Google Shape;1106;p70"/>
          <p:cNvSpPr txBox="1"/>
          <p:nvPr/>
        </p:nvSpPr>
        <p:spPr>
          <a:xfrm>
            <a:off x="608085" y="3911956"/>
            <a:ext cx="1048200" cy="384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Didact Gothic"/>
                <a:ea typeface="Didact Gothic"/>
                <a:cs typeface="Didact Gothic"/>
                <a:sym typeface="Didact Gothic"/>
              </a:rPr>
              <a:t>90%</a:t>
            </a:r>
            <a:endParaRPr>
              <a:solidFill>
                <a:schemeClr val="dk1"/>
              </a:solidFill>
              <a:latin typeface="Didact Gothic"/>
              <a:ea typeface="Didact Gothic"/>
              <a:cs typeface="Didact Gothic"/>
              <a:sym typeface="Didact Gothic"/>
            </a:endParaRPr>
          </a:p>
        </p:txBody>
      </p:sp>
      <p:sp>
        <p:nvSpPr>
          <p:cNvPr id="1107" name="Google Shape;1107;p70"/>
          <p:cNvSpPr txBox="1"/>
          <p:nvPr/>
        </p:nvSpPr>
        <p:spPr>
          <a:xfrm>
            <a:off x="608085" y="4258206"/>
            <a:ext cx="1048200" cy="384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Didact Gothic"/>
                <a:ea typeface="Didact Gothic"/>
                <a:cs typeface="Didact Gothic"/>
                <a:sym typeface="Didact Gothic"/>
              </a:rPr>
              <a:t>50%</a:t>
            </a:r>
            <a:endParaRPr>
              <a:solidFill>
                <a:schemeClr val="dk1"/>
              </a:solidFill>
              <a:latin typeface="Didact Gothic"/>
              <a:ea typeface="Didact Gothic"/>
              <a:cs typeface="Didact Gothic"/>
              <a:sym typeface="Didact Gothic"/>
            </a:endParaRPr>
          </a:p>
        </p:txBody>
      </p:sp>
      <p:sp>
        <p:nvSpPr>
          <p:cNvPr id="1108" name="Google Shape;1108;p70"/>
          <p:cNvSpPr txBox="1"/>
          <p:nvPr/>
        </p:nvSpPr>
        <p:spPr>
          <a:xfrm>
            <a:off x="3354325" y="3553506"/>
            <a:ext cx="1048200" cy="384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Didact Gothic"/>
                <a:ea typeface="Didact Gothic"/>
                <a:cs typeface="Didact Gothic"/>
                <a:sym typeface="Didact Gothic"/>
              </a:rPr>
              <a:t>Venus</a:t>
            </a:r>
            <a:endParaRPr>
              <a:solidFill>
                <a:schemeClr val="dk1"/>
              </a:solidFill>
              <a:latin typeface="Didact Gothic"/>
              <a:ea typeface="Didact Gothic"/>
              <a:cs typeface="Didact Gothic"/>
              <a:sym typeface="Didact Gothic"/>
            </a:endParaRPr>
          </a:p>
        </p:txBody>
      </p:sp>
      <p:sp>
        <p:nvSpPr>
          <p:cNvPr id="1109" name="Google Shape;1109;p70"/>
          <p:cNvSpPr txBox="1"/>
          <p:nvPr/>
        </p:nvSpPr>
        <p:spPr>
          <a:xfrm>
            <a:off x="3354325" y="3911956"/>
            <a:ext cx="1048200" cy="384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Didact Gothic"/>
                <a:ea typeface="Didact Gothic"/>
                <a:cs typeface="Didact Gothic"/>
                <a:sym typeface="Didact Gothic"/>
              </a:rPr>
              <a:t>Mars</a:t>
            </a:r>
            <a:endParaRPr>
              <a:solidFill>
                <a:schemeClr val="dk1"/>
              </a:solidFill>
              <a:latin typeface="Didact Gothic"/>
              <a:ea typeface="Didact Gothic"/>
              <a:cs typeface="Didact Gothic"/>
              <a:sym typeface="Didact Gothic"/>
            </a:endParaRPr>
          </a:p>
        </p:txBody>
      </p:sp>
      <p:sp>
        <p:nvSpPr>
          <p:cNvPr id="1110" name="Google Shape;1110;p70"/>
          <p:cNvSpPr txBox="1"/>
          <p:nvPr/>
        </p:nvSpPr>
        <p:spPr>
          <a:xfrm>
            <a:off x="3354325" y="4258206"/>
            <a:ext cx="1048200" cy="384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Didact Gothic"/>
                <a:ea typeface="Didact Gothic"/>
                <a:cs typeface="Didact Gothic"/>
                <a:sym typeface="Didact Gothic"/>
              </a:rPr>
              <a:t>Mercury</a:t>
            </a:r>
            <a:endParaRPr>
              <a:solidFill>
                <a:schemeClr val="dk1"/>
              </a:solidFill>
              <a:latin typeface="Didact Gothic"/>
              <a:ea typeface="Didact Gothic"/>
              <a:cs typeface="Didact Gothic"/>
              <a:sym typeface="Didact Gothic"/>
            </a:endParaRPr>
          </a:p>
        </p:txBody>
      </p:sp>
      <p:sp>
        <p:nvSpPr>
          <p:cNvPr id="1111" name="Google Shape;1111;p70"/>
          <p:cNvSpPr txBox="1"/>
          <p:nvPr/>
        </p:nvSpPr>
        <p:spPr>
          <a:xfrm>
            <a:off x="1402975" y="1877075"/>
            <a:ext cx="705300" cy="384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chemeClr val="lt1"/>
                </a:solidFill>
                <a:latin typeface="Raleway"/>
                <a:ea typeface="Raleway"/>
                <a:cs typeface="Raleway"/>
                <a:sym typeface="Raleway"/>
              </a:rPr>
              <a:t>25%</a:t>
            </a:r>
            <a:endParaRPr b="1">
              <a:solidFill>
                <a:schemeClr val="lt1"/>
              </a:solidFill>
              <a:latin typeface="Raleway"/>
              <a:ea typeface="Raleway"/>
              <a:cs typeface="Raleway"/>
              <a:sym typeface="Raleway"/>
            </a:endParaRPr>
          </a:p>
        </p:txBody>
      </p:sp>
      <p:sp>
        <p:nvSpPr>
          <p:cNvPr id="1112" name="Google Shape;1112;p70"/>
          <p:cNvSpPr txBox="1"/>
          <p:nvPr/>
        </p:nvSpPr>
        <p:spPr>
          <a:xfrm>
            <a:off x="946621" y="2244220"/>
            <a:ext cx="1048200" cy="384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chemeClr val="lt1"/>
                </a:solidFill>
                <a:latin typeface="Raleway"/>
                <a:ea typeface="Raleway"/>
                <a:cs typeface="Raleway"/>
                <a:sym typeface="Raleway"/>
              </a:rPr>
              <a:t>75%</a:t>
            </a:r>
            <a:endParaRPr b="1">
              <a:solidFill>
                <a:schemeClr val="lt1"/>
              </a:solidFill>
              <a:latin typeface="Raleway"/>
              <a:ea typeface="Raleway"/>
              <a:cs typeface="Raleway"/>
              <a:sym typeface="Raleway"/>
            </a:endParaRPr>
          </a:p>
        </p:txBody>
      </p:sp>
      <p:grpSp>
        <p:nvGrpSpPr>
          <p:cNvPr id="290" name="Grupo 289">
            <a:extLst>
              <a:ext uri="{FF2B5EF4-FFF2-40B4-BE49-F238E27FC236}">
                <a16:creationId xmlns:a16="http://schemas.microsoft.com/office/drawing/2014/main" id="{3ABC629D-5B70-4CCB-8CEC-C112296EED69}"/>
              </a:ext>
            </a:extLst>
          </p:cNvPr>
          <p:cNvGrpSpPr/>
          <p:nvPr/>
        </p:nvGrpSpPr>
        <p:grpSpPr>
          <a:xfrm>
            <a:off x="161591" y="415840"/>
            <a:ext cx="8820667" cy="911984"/>
            <a:chOff x="246304" y="429207"/>
            <a:chExt cx="8820667" cy="911984"/>
          </a:xfrm>
        </p:grpSpPr>
        <p:sp>
          <p:nvSpPr>
            <p:cNvPr id="291" name="Rectángulo 290">
              <a:extLst>
                <a:ext uri="{FF2B5EF4-FFF2-40B4-BE49-F238E27FC236}">
                  <a16:creationId xmlns:a16="http://schemas.microsoft.com/office/drawing/2014/main" id="{D54213CF-BD27-49B7-8718-B380AEA167A6}"/>
                </a:ext>
              </a:extLst>
            </p:cNvPr>
            <p:cNvSpPr/>
            <p:nvPr/>
          </p:nvSpPr>
          <p:spPr>
            <a:xfrm>
              <a:off x="331488" y="885199"/>
              <a:ext cx="7995025" cy="457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2" name="Elipse 291">
              <a:extLst>
                <a:ext uri="{FF2B5EF4-FFF2-40B4-BE49-F238E27FC236}">
                  <a16:creationId xmlns:a16="http://schemas.microsoft.com/office/drawing/2014/main" id="{9549C72D-424E-425B-A06F-48A5BE5DBBD9}"/>
                </a:ext>
              </a:extLst>
            </p:cNvPr>
            <p:cNvSpPr/>
            <p:nvPr/>
          </p:nvSpPr>
          <p:spPr>
            <a:xfrm>
              <a:off x="246304" y="768186"/>
              <a:ext cx="279744" cy="2797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293" name="Grupo 292">
              <a:extLst>
                <a:ext uri="{FF2B5EF4-FFF2-40B4-BE49-F238E27FC236}">
                  <a16:creationId xmlns:a16="http://schemas.microsoft.com/office/drawing/2014/main" id="{E0FC5E5B-279B-48B2-9C03-AC758DF5C38A}"/>
                </a:ext>
              </a:extLst>
            </p:cNvPr>
            <p:cNvGrpSpPr/>
            <p:nvPr/>
          </p:nvGrpSpPr>
          <p:grpSpPr>
            <a:xfrm>
              <a:off x="8154987" y="429207"/>
              <a:ext cx="911984" cy="911984"/>
              <a:chOff x="8118682" y="320468"/>
              <a:chExt cx="1104780" cy="1104780"/>
            </a:xfrm>
          </p:grpSpPr>
          <p:sp>
            <p:nvSpPr>
              <p:cNvPr id="294" name="Elipse 293">
                <a:extLst>
                  <a:ext uri="{FF2B5EF4-FFF2-40B4-BE49-F238E27FC236}">
                    <a16:creationId xmlns:a16="http://schemas.microsoft.com/office/drawing/2014/main" id="{798D2C39-1B84-4E9C-96F7-A75E16A1D417}"/>
                  </a:ext>
                </a:extLst>
              </p:cNvPr>
              <p:cNvSpPr/>
              <p:nvPr/>
            </p:nvSpPr>
            <p:spPr>
              <a:xfrm>
                <a:off x="8515328" y="718383"/>
                <a:ext cx="333632" cy="3336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5" name="Elipse 294">
                <a:extLst>
                  <a:ext uri="{FF2B5EF4-FFF2-40B4-BE49-F238E27FC236}">
                    <a16:creationId xmlns:a16="http://schemas.microsoft.com/office/drawing/2014/main" id="{6882B37A-ABC1-4330-B041-2226524FB461}"/>
                  </a:ext>
                </a:extLst>
              </p:cNvPr>
              <p:cNvSpPr/>
              <p:nvPr/>
            </p:nvSpPr>
            <p:spPr>
              <a:xfrm>
                <a:off x="8326513" y="518363"/>
                <a:ext cx="711262" cy="7112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6" name="Elipse 295">
                <a:extLst>
                  <a:ext uri="{FF2B5EF4-FFF2-40B4-BE49-F238E27FC236}">
                    <a16:creationId xmlns:a16="http://schemas.microsoft.com/office/drawing/2014/main" id="{2ABE5982-CE90-49DE-9BA4-8AAE3189DDDD}"/>
                  </a:ext>
                </a:extLst>
              </p:cNvPr>
              <p:cNvSpPr/>
              <p:nvPr/>
            </p:nvSpPr>
            <p:spPr>
              <a:xfrm>
                <a:off x="8118682" y="320468"/>
                <a:ext cx="1104780" cy="11047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7" name="Elipse 296">
                <a:extLst>
                  <a:ext uri="{FF2B5EF4-FFF2-40B4-BE49-F238E27FC236}">
                    <a16:creationId xmlns:a16="http://schemas.microsoft.com/office/drawing/2014/main" id="{FBE42446-EFC6-4EDB-A96F-F0FE3CA38B46}"/>
                  </a:ext>
                </a:extLst>
              </p:cNvPr>
              <p:cNvSpPr/>
              <p:nvPr/>
            </p:nvSpPr>
            <p:spPr>
              <a:xfrm>
                <a:off x="8224993" y="1180167"/>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8" name="Elipse 297">
                <a:extLst>
                  <a:ext uri="{FF2B5EF4-FFF2-40B4-BE49-F238E27FC236}">
                    <a16:creationId xmlns:a16="http://schemas.microsoft.com/office/drawing/2014/main" id="{996BF93B-49E5-46C9-A04C-DBB6E632BD45}"/>
                  </a:ext>
                </a:extLst>
              </p:cNvPr>
              <p:cNvSpPr/>
              <p:nvPr/>
            </p:nvSpPr>
            <p:spPr>
              <a:xfrm>
                <a:off x="8515328" y="393745"/>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16"/>
        <p:cNvGrpSpPr/>
        <p:nvPr/>
      </p:nvGrpSpPr>
      <p:grpSpPr>
        <a:xfrm>
          <a:off x="0" y="0"/>
          <a:ext cx="0" cy="0"/>
          <a:chOff x="0" y="0"/>
          <a:chExt cx="0" cy="0"/>
        </a:xfrm>
      </p:grpSpPr>
      <p:sp>
        <p:nvSpPr>
          <p:cNvPr id="1117" name="Google Shape;1117;p71"/>
          <p:cNvSpPr txBox="1">
            <a:spLocks noGrp="1"/>
          </p:cNvSpPr>
          <p:nvPr>
            <p:ph type="title"/>
          </p:nvPr>
        </p:nvSpPr>
        <p:spPr>
          <a:xfrm>
            <a:off x="1611025" y="1576732"/>
            <a:ext cx="2618100" cy="684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75%</a:t>
            </a:r>
            <a:endParaRPr/>
          </a:p>
        </p:txBody>
      </p:sp>
      <p:sp>
        <p:nvSpPr>
          <p:cNvPr id="1118" name="Google Shape;1118;p71"/>
          <p:cNvSpPr txBox="1">
            <a:spLocks noGrp="1"/>
          </p:cNvSpPr>
          <p:nvPr>
            <p:ph type="subTitle" idx="1"/>
          </p:nvPr>
        </p:nvSpPr>
        <p:spPr>
          <a:xfrm>
            <a:off x="1612998" y="2201732"/>
            <a:ext cx="2614200" cy="4953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PATIENTS CURED</a:t>
            </a:r>
            <a:endParaRPr/>
          </a:p>
        </p:txBody>
      </p:sp>
      <p:sp>
        <p:nvSpPr>
          <p:cNvPr id="1119" name="Google Shape;1119;p71"/>
          <p:cNvSpPr txBox="1">
            <a:spLocks noGrp="1"/>
          </p:cNvSpPr>
          <p:nvPr>
            <p:ph type="title" idx="2"/>
          </p:nvPr>
        </p:nvSpPr>
        <p:spPr>
          <a:xfrm>
            <a:off x="4991150" y="2831488"/>
            <a:ext cx="2671800" cy="684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97%</a:t>
            </a:r>
            <a:endParaRPr/>
          </a:p>
        </p:txBody>
      </p:sp>
      <p:sp>
        <p:nvSpPr>
          <p:cNvPr id="1120" name="Google Shape;1120;p71"/>
          <p:cNvSpPr txBox="1">
            <a:spLocks noGrp="1"/>
          </p:cNvSpPr>
          <p:nvPr>
            <p:ph type="subTitle" idx="3"/>
          </p:nvPr>
        </p:nvSpPr>
        <p:spPr>
          <a:xfrm>
            <a:off x="4993163" y="3380288"/>
            <a:ext cx="2667600" cy="495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WITHOUT SECONDARY EFFECTS</a:t>
            </a:r>
            <a:endParaRPr/>
          </a:p>
        </p:txBody>
      </p:sp>
      <p:sp>
        <p:nvSpPr>
          <p:cNvPr id="1121" name="Google Shape;1121;p71"/>
          <p:cNvSpPr/>
          <p:nvPr/>
        </p:nvSpPr>
        <p:spPr>
          <a:xfrm>
            <a:off x="-4100" y="1367525"/>
            <a:ext cx="4576347" cy="242200"/>
          </a:xfrm>
          <a:custGeom>
            <a:avLst/>
            <a:gdLst/>
            <a:ahLst/>
            <a:cxnLst/>
            <a:rect l="l" t="t" r="r" b="b"/>
            <a:pathLst>
              <a:path w="192993" h="9688" extrusionOk="0">
                <a:moveTo>
                  <a:pt x="192993" y="9688"/>
                </a:moveTo>
                <a:lnTo>
                  <a:pt x="192993" y="0"/>
                </a:lnTo>
                <a:lnTo>
                  <a:pt x="0" y="0"/>
                </a:lnTo>
              </a:path>
            </a:pathLst>
          </a:custGeom>
          <a:noFill/>
          <a:ln w="9525" cap="flat" cmpd="sng">
            <a:solidFill>
              <a:schemeClr val="dk1"/>
            </a:solidFill>
            <a:prstDash val="solid"/>
            <a:round/>
            <a:headEnd type="none" w="med" len="med"/>
            <a:tailEnd type="none" w="med" len="med"/>
          </a:ln>
        </p:spPr>
      </p:sp>
      <p:sp>
        <p:nvSpPr>
          <p:cNvPr id="1122" name="Google Shape;1122;p71"/>
          <p:cNvSpPr/>
          <p:nvPr/>
        </p:nvSpPr>
        <p:spPr>
          <a:xfrm rot="10800000">
            <a:off x="4569778" y="3696710"/>
            <a:ext cx="4576347" cy="392340"/>
          </a:xfrm>
          <a:custGeom>
            <a:avLst/>
            <a:gdLst/>
            <a:ahLst/>
            <a:cxnLst/>
            <a:rect l="l" t="t" r="r" b="b"/>
            <a:pathLst>
              <a:path w="192993" h="9688" extrusionOk="0">
                <a:moveTo>
                  <a:pt x="192993" y="9688"/>
                </a:moveTo>
                <a:lnTo>
                  <a:pt x="192993" y="0"/>
                </a:lnTo>
                <a:lnTo>
                  <a:pt x="0" y="0"/>
                </a:lnTo>
              </a:path>
            </a:pathLst>
          </a:custGeom>
          <a:noFill/>
          <a:ln w="9525" cap="flat" cmpd="sng">
            <a:solidFill>
              <a:schemeClr val="dk1"/>
            </a:solidFill>
            <a:prstDash val="solid"/>
            <a:round/>
            <a:headEnd type="none" w="med" len="med"/>
            <a:tailEnd type="none" w="med" len="med"/>
          </a:ln>
        </p:spPr>
      </p:sp>
      <p:grpSp>
        <p:nvGrpSpPr>
          <p:cNvPr id="1123" name="Google Shape;1123;p71"/>
          <p:cNvGrpSpPr/>
          <p:nvPr/>
        </p:nvGrpSpPr>
        <p:grpSpPr>
          <a:xfrm rot="-2459730">
            <a:off x="4069537" y="2900668"/>
            <a:ext cx="948246" cy="748238"/>
            <a:chOff x="452126" y="351184"/>
            <a:chExt cx="2537941" cy="2002627"/>
          </a:xfrm>
        </p:grpSpPr>
        <p:grpSp>
          <p:nvGrpSpPr>
            <p:cNvPr id="1124" name="Google Shape;1124;p71"/>
            <p:cNvGrpSpPr/>
            <p:nvPr/>
          </p:nvGrpSpPr>
          <p:grpSpPr>
            <a:xfrm>
              <a:off x="688949" y="627387"/>
              <a:ext cx="603327" cy="597809"/>
              <a:chOff x="5145025" y="1671328"/>
              <a:chExt cx="536100" cy="531197"/>
            </a:xfrm>
          </p:grpSpPr>
          <p:sp>
            <p:nvSpPr>
              <p:cNvPr id="1125" name="Google Shape;1125;p71"/>
              <p:cNvSpPr/>
              <p:nvPr/>
            </p:nvSpPr>
            <p:spPr>
              <a:xfrm>
                <a:off x="5178325" y="1699725"/>
                <a:ext cx="502800" cy="502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71"/>
              <p:cNvSpPr/>
              <p:nvPr/>
            </p:nvSpPr>
            <p:spPr>
              <a:xfrm rot="-1881077">
                <a:off x="5195948" y="1751829"/>
                <a:ext cx="395553" cy="306698"/>
              </a:xfrm>
              <a:prstGeom prst="ellipse">
                <a:avLst/>
              </a:prstGeom>
              <a:gradFill>
                <a:gsLst>
                  <a:gs pos="0">
                    <a:srgbClr val="DA5050"/>
                  </a:gs>
                  <a:gs pos="16000">
                    <a:schemeClr val="accent1"/>
                  </a:gs>
                  <a:gs pos="34000">
                    <a:schemeClr val="accent2"/>
                  </a:gs>
                  <a:gs pos="61000">
                    <a:schemeClr val="accent3"/>
                  </a:gs>
                  <a:gs pos="100000">
                    <a:schemeClr val="accent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7" name="Google Shape;1127;p71"/>
            <p:cNvSpPr/>
            <p:nvPr/>
          </p:nvSpPr>
          <p:spPr>
            <a:xfrm rot="-965816">
              <a:off x="1226994" y="807950"/>
              <a:ext cx="311617" cy="47844"/>
            </a:xfrm>
            <a:prstGeom prst="roundRect">
              <a:avLst>
                <a:gd name="adj" fmla="val 40208"/>
              </a:avLst>
            </a:prstGeom>
            <a:gradFill>
              <a:gsLst>
                <a:gs pos="0">
                  <a:schemeClr val="dk1"/>
                </a:gs>
                <a:gs pos="30000">
                  <a:srgbClr val="999999"/>
                </a:gs>
                <a:gs pos="66000">
                  <a:srgbClr val="1E1E1E"/>
                </a:gs>
                <a:gs pos="100000">
                  <a:srgbClr val="05050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8" name="Google Shape;1128;p71"/>
            <p:cNvGrpSpPr/>
            <p:nvPr/>
          </p:nvGrpSpPr>
          <p:grpSpPr>
            <a:xfrm>
              <a:off x="862309" y="1880515"/>
              <a:ext cx="477666" cy="473297"/>
              <a:chOff x="5145025" y="1671328"/>
              <a:chExt cx="536100" cy="531197"/>
            </a:xfrm>
          </p:grpSpPr>
          <p:sp>
            <p:nvSpPr>
              <p:cNvPr id="1129" name="Google Shape;1129;p71"/>
              <p:cNvSpPr/>
              <p:nvPr/>
            </p:nvSpPr>
            <p:spPr>
              <a:xfrm>
                <a:off x="5178325" y="1699725"/>
                <a:ext cx="502800" cy="502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71"/>
              <p:cNvSpPr/>
              <p:nvPr/>
            </p:nvSpPr>
            <p:spPr>
              <a:xfrm rot="-1881077">
                <a:off x="5195948" y="1751829"/>
                <a:ext cx="395553" cy="306698"/>
              </a:xfrm>
              <a:prstGeom prst="ellipse">
                <a:avLst/>
              </a:prstGeom>
              <a:gradFill>
                <a:gsLst>
                  <a:gs pos="0">
                    <a:srgbClr val="DA5050"/>
                  </a:gs>
                  <a:gs pos="16000">
                    <a:schemeClr val="accent1"/>
                  </a:gs>
                  <a:gs pos="34000">
                    <a:schemeClr val="accent2"/>
                  </a:gs>
                  <a:gs pos="61000">
                    <a:schemeClr val="accent3"/>
                  </a:gs>
                  <a:gs pos="100000">
                    <a:schemeClr val="accent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1" name="Google Shape;1131;p71"/>
            <p:cNvGrpSpPr/>
            <p:nvPr/>
          </p:nvGrpSpPr>
          <p:grpSpPr>
            <a:xfrm>
              <a:off x="1872280" y="1072109"/>
              <a:ext cx="380524" cy="377044"/>
              <a:chOff x="5145025" y="1671328"/>
              <a:chExt cx="536100" cy="531197"/>
            </a:xfrm>
          </p:grpSpPr>
          <p:sp>
            <p:nvSpPr>
              <p:cNvPr id="1132" name="Google Shape;1132;p71"/>
              <p:cNvSpPr/>
              <p:nvPr/>
            </p:nvSpPr>
            <p:spPr>
              <a:xfrm>
                <a:off x="5178325" y="1699725"/>
                <a:ext cx="502800" cy="502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71"/>
              <p:cNvSpPr/>
              <p:nvPr/>
            </p:nvSpPr>
            <p:spPr>
              <a:xfrm rot="-1881077">
                <a:off x="5195948" y="1751829"/>
                <a:ext cx="395553" cy="306698"/>
              </a:xfrm>
              <a:prstGeom prst="ellipse">
                <a:avLst/>
              </a:prstGeom>
              <a:gradFill>
                <a:gsLst>
                  <a:gs pos="0">
                    <a:srgbClr val="DA5050"/>
                  </a:gs>
                  <a:gs pos="16000">
                    <a:schemeClr val="accent1"/>
                  </a:gs>
                  <a:gs pos="34000">
                    <a:schemeClr val="accent2"/>
                  </a:gs>
                  <a:gs pos="61000">
                    <a:schemeClr val="accent3"/>
                  </a:gs>
                  <a:gs pos="100000">
                    <a:schemeClr val="accent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4" name="Google Shape;1134;p71"/>
            <p:cNvGrpSpPr/>
            <p:nvPr/>
          </p:nvGrpSpPr>
          <p:grpSpPr>
            <a:xfrm>
              <a:off x="2586980" y="351184"/>
              <a:ext cx="380524" cy="377044"/>
              <a:chOff x="5145025" y="1671328"/>
              <a:chExt cx="536100" cy="531197"/>
            </a:xfrm>
          </p:grpSpPr>
          <p:sp>
            <p:nvSpPr>
              <p:cNvPr id="1135" name="Google Shape;1135;p71"/>
              <p:cNvSpPr/>
              <p:nvPr/>
            </p:nvSpPr>
            <p:spPr>
              <a:xfrm>
                <a:off x="5178325" y="1699725"/>
                <a:ext cx="502800" cy="502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71"/>
              <p:cNvSpPr/>
              <p:nvPr/>
            </p:nvSpPr>
            <p:spPr>
              <a:xfrm rot="-1881077">
                <a:off x="5195948" y="1751829"/>
                <a:ext cx="395553" cy="306698"/>
              </a:xfrm>
              <a:prstGeom prst="ellipse">
                <a:avLst/>
              </a:prstGeom>
              <a:gradFill>
                <a:gsLst>
                  <a:gs pos="0">
                    <a:srgbClr val="DA5050"/>
                  </a:gs>
                  <a:gs pos="16000">
                    <a:schemeClr val="accent1"/>
                  </a:gs>
                  <a:gs pos="34000">
                    <a:schemeClr val="accent2"/>
                  </a:gs>
                  <a:gs pos="61000">
                    <a:schemeClr val="accent3"/>
                  </a:gs>
                  <a:gs pos="100000">
                    <a:schemeClr val="accent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7" name="Google Shape;1137;p71"/>
            <p:cNvGrpSpPr/>
            <p:nvPr/>
          </p:nvGrpSpPr>
          <p:grpSpPr>
            <a:xfrm>
              <a:off x="1605616" y="1730870"/>
              <a:ext cx="403413" cy="408299"/>
              <a:chOff x="5844325" y="1775086"/>
              <a:chExt cx="334200" cy="338164"/>
            </a:xfrm>
          </p:grpSpPr>
          <p:sp>
            <p:nvSpPr>
              <p:cNvPr id="1138" name="Google Shape;1138;p71"/>
              <p:cNvSpPr/>
              <p:nvPr/>
            </p:nvSpPr>
            <p:spPr>
              <a:xfrm>
                <a:off x="5854225" y="1788950"/>
                <a:ext cx="324300" cy="3243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71"/>
              <p:cNvSpPr/>
              <p:nvPr/>
            </p:nvSpPr>
            <p:spPr>
              <a:xfrm rot="-1881191">
                <a:off x="5874591" y="1822819"/>
                <a:ext cx="234667" cy="182034"/>
              </a:xfrm>
              <a:prstGeom prst="ellipse">
                <a:avLst/>
              </a:prstGeom>
              <a:gradFill>
                <a:gsLst>
                  <a:gs pos="0">
                    <a:srgbClr val="999999"/>
                  </a:gs>
                  <a:gs pos="58000">
                    <a:schemeClr val="dk1"/>
                  </a:gs>
                  <a:gs pos="100000">
                    <a:schemeClr val="dk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0" name="Google Shape;1140;p71"/>
            <p:cNvGrpSpPr/>
            <p:nvPr/>
          </p:nvGrpSpPr>
          <p:grpSpPr>
            <a:xfrm>
              <a:off x="2655866" y="1055323"/>
              <a:ext cx="334200" cy="338198"/>
              <a:chOff x="5844325" y="1775086"/>
              <a:chExt cx="334200" cy="338164"/>
            </a:xfrm>
          </p:grpSpPr>
          <p:sp>
            <p:nvSpPr>
              <p:cNvPr id="1141" name="Google Shape;1141;p71"/>
              <p:cNvSpPr/>
              <p:nvPr/>
            </p:nvSpPr>
            <p:spPr>
              <a:xfrm>
                <a:off x="5854225" y="1788950"/>
                <a:ext cx="324300" cy="3243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71"/>
              <p:cNvSpPr/>
              <p:nvPr/>
            </p:nvSpPr>
            <p:spPr>
              <a:xfrm rot="-1881191">
                <a:off x="5874591" y="1822819"/>
                <a:ext cx="234667" cy="182034"/>
              </a:xfrm>
              <a:prstGeom prst="ellipse">
                <a:avLst/>
              </a:prstGeom>
              <a:gradFill>
                <a:gsLst>
                  <a:gs pos="0">
                    <a:srgbClr val="999999"/>
                  </a:gs>
                  <a:gs pos="58000">
                    <a:schemeClr val="dk1"/>
                  </a:gs>
                  <a:gs pos="100000">
                    <a:schemeClr val="dk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3" name="Google Shape;1143;p71"/>
            <p:cNvGrpSpPr/>
            <p:nvPr/>
          </p:nvGrpSpPr>
          <p:grpSpPr>
            <a:xfrm>
              <a:off x="1470841" y="587623"/>
              <a:ext cx="334200" cy="338198"/>
              <a:chOff x="5844325" y="1775086"/>
              <a:chExt cx="334200" cy="338164"/>
            </a:xfrm>
          </p:grpSpPr>
          <p:sp>
            <p:nvSpPr>
              <p:cNvPr id="1144" name="Google Shape;1144;p71"/>
              <p:cNvSpPr/>
              <p:nvPr/>
            </p:nvSpPr>
            <p:spPr>
              <a:xfrm>
                <a:off x="5854225" y="1788950"/>
                <a:ext cx="324300" cy="3243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71"/>
              <p:cNvSpPr/>
              <p:nvPr/>
            </p:nvSpPr>
            <p:spPr>
              <a:xfrm rot="-1881191">
                <a:off x="5874591" y="1822819"/>
                <a:ext cx="234667" cy="182034"/>
              </a:xfrm>
              <a:prstGeom prst="ellipse">
                <a:avLst/>
              </a:prstGeom>
              <a:gradFill>
                <a:gsLst>
                  <a:gs pos="0">
                    <a:srgbClr val="999999"/>
                  </a:gs>
                  <a:gs pos="58000">
                    <a:schemeClr val="dk1"/>
                  </a:gs>
                  <a:gs pos="100000">
                    <a:schemeClr val="dk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6" name="Google Shape;1146;p71"/>
            <p:cNvGrpSpPr/>
            <p:nvPr/>
          </p:nvGrpSpPr>
          <p:grpSpPr>
            <a:xfrm>
              <a:off x="452126" y="1349044"/>
              <a:ext cx="425036" cy="430111"/>
              <a:chOff x="5844325" y="1775086"/>
              <a:chExt cx="334200" cy="338164"/>
            </a:xfrm>
          </p:grpSpPr>
          <p:sp>
            <p:nvSpPr>
              <p:cNvPr id="1147" name="Google Shape;1147;p71"/>
              <p:cNvSpPr/>
              <p:nvPr/>
            </p:nvSpPr>
            <p:spPr>
              <a:xfrm>
                <a:off x="5854225" y="1788950"/>
                <a:ext cx="324300" cy="3243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71"/>
              <p:cNvSpPr/>
              <p:nvPr/>
            </p:nvSpPr>
            <p:spPr>
              <a:xfrm rot="-1881191">
                <a:off x="5874591" y="1822819"/>
                <a:ext cx="234667" cy="182034"/>
              </a:xfrm>
              <a:prstGeom prst="ellipse">
                <a:avLst/>
              </a:prstGeom>
              <a:gradFill>
                <a:gsLst>
                  <a:gs pos="0">
                    <a:srgbClr val="999999"/>
                  </a:gs>
                  <a:gs pos="58000">
                    <a:schemeClr val="dk1"/>
                  </a:gs>
                  <a:gs pos="100000">
                    <a:schemeClr val="dk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9" name="Google Shape;1149;p71"/>
            <p:cNvSpPr/>
            <p:nvPr/>
          </p:nvSpPr>
          <p:spPr>
            <a:xfrm rot="-3992697">
              <a:off x="641363" y="1251935"/>
              <a:ext cx="299224" cy="47979"/>
            </a:xfrm>
            <a:prstGeom prst="roundRect">
              <a:avLst>
                <a:gd name="adj" fmla="val 40208"/>
              </a:avLst>
            </a:prstGeom>
            <a:gradFill>
              <a:gsLst>
                <a:gs pos="0">
                  <a:schemeClr val="dk1"/>
                </a:gs>
                <a:gs pos="30000">
                  <a:srgbClr val="999999"/>
                </a:gs>
                <a:gs pos="66000">
                  <a:srgbClr val="1E1E1E"/>
                </a:gs>
                <a:gs pos="100000">
                  <a:srgbClr val="05050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71"/>
            <p:cNvSpPr/>
            <p:nvPr/>
          </p:nvSpPr>
          <p:spPr>
            <a:xfrm rot="3190319">
              <a:off x="721516" y="1812775"/>
              <a:ext cx="328320" cy="48000"/>
            </a:xfrm>
            <a:prstGeom prst="roundRect">
              <a:avLst>
                <a:gd name="adj" fmla="val 40208"/>
              </a:avLst>
            </a:prstGeom>
            <a:gradFill>
              <a:gsLst>
                <a:gs pos="0">
                  <a:schemeClr val="dk1"/>
                </a:gs>
                <a:gs pos="30000">
                  <a:srgbClr val="999999"/>
                </a:gs>
                <a:gs pos="66000">
                  <a:srgbClr val="1E1E1E"/>
                </a:gs>
                <a:gs pos="100000">
                  <a:srgbClr val="05050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71"/>
            <p:cNvSpPr/>
            <p:nvPr/>
          </p:nvSpPr>
          <p:spPr>
            <a:xfrm rot="-712459">
              <a:off x="1293263" y="1995105"/>
              <a:ext cx="370324" cy="48129"/>
            </a:xfrm>
            <a:prstGeom prst="roundRect">
              <a:avLst>
                <a:gd name="adj" fmla="val 40208"/>
              </a:avLst>
            </a:prstGeom>
            <a:gradFill>
              <a:gsLst>
                <a:gs pos="0">
                  <a:schemeClr val="dk1"/>
                </a:gs>
                <a:gs pos="30000">
                  <a:srgbClr val="999999"/>
                </a:gs>
                <a:gs pos="66000">
                  <a:srgbClr val="1E1E1E"/>
                </a:gs>
                <a:gs pos="100000">
                  <a:srgbClr val="05050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71"/>
            <p:cNvSpPr/>
            <p:nvPr/>
          </p:nvSpPr>
          <p:spPr>
            <a:xfrm rot="-4251776">
              <a:off x="1764979" y="1579704"/>
              <a:ext cx="387092" cy="48293"/>
            </a:xfrm>
            <a:prstGeom prst="roundRect">
              <a:avLst>
                <a:gd name="adj" fmla="val 40208"/>
              </a:avLst>
            </a:prstGeom>
            <a:gradFill>
              <a:gsLst>
                <a:gs pos="0">
                  <a:schemeClr val="dk1"/>
                </a:gs>
                <a:gs pos="30000">
                  <a:srgbClr val="999999"/>
                </a:gs>
                <a:gs pos="66000">
                  <a:srgbClr val="1E1E1E"/>
                </a:gs>
                <a:gs pos="100000">
                  <a:srgbClr val="05050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71"/>
            <p:cNvSpPr/>
            <p:nvPr/>
          </p:nvSpPr>
          <p:spPr>
            <a:xfrm rot="-165657">
              <a:off x="2224165" y="1223385"/>
              <a:ext cx="448421" cy="48346"/>
            </a:xfrm>
            <a:prstGeom prst="roundRect">
              <a:avLst>
                <a:gd name="adj" fmla="val 40208"/>
              </a:avLst>
            </a:prstGeom>
            <a:gradFill>
              <a:gsLst>
                <a:gs pos="0">
                  <a:schemeClr val="dk1"/>
                </a:gs>
                <a:gs pos="30000">
                  <a:srgbClr val="999999"/>
                </a:gs>
                <a:gs pos="66000">
                  <a:srgbClr val="1E1E1E"/>
                </a:gs>
                <a:gs pos="100000">
                  <a:srgbClr val="05050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71"/>
            <p:cNvSpPr/>
            <p:nvPr/>
          </p:nvSpPr>
          <p:spPr>
            <a:xfrm rot="-5575403">
              <a:off x="2611078" y="874526"/>
              <a:ext cx="394113" cy="48360"/>
            </a:xfrm>
            <a:prstGeom prst="roundRect">
              <a:avLst>
                <a:gd name="adj" fmla="val 40208"/>
              </a:avLst>
            </a:prstGeom>
            <a:gradFill>
              <a:gsLst>
                <a:gs pos="0">
                  <a:schemeClr val="dk1"/>
                </a:gs>
                <a:gs pos="30000">
                  <a:srgbClr val="999999"/>
                </a:gs>
                <a:gs pos="66000">
                  <a:srgbClr val="1E1E1E"/>
                </a:gs>
                <a:gs pos="100000">
                  <a:srgbClr val="05050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5" name="Google Shape;1155;p71"/>
          <p:cNvGrpSpPr/>
          <p:nvPr/>
        </p:nvGrpSpPr>
        <p:grpSpPr>
          <a:xfrm>
            <a:off x="4333656" y="1524037"/>
            <a:ext cx="1206483" cy="1036679"/>
            <a:chOff x="155005" y="513288"/>
            <a:chExt cx="1898777" cy="1631537"/>
          </a:xfrm>
        </p:grpSpPr>
        <p:grpSp>
          <p:nvGrpSpPr>
            <p:cNvPr id="1156" name="Google Shape;1156;p71"/>
            <p:cNvGrpSpPr/>
            <p:nvPr/>
          </p:nvGrpSpPr>
          <p:grpSpPr>
            <a:xfrm>
              <a:off x="155005" y="513288"/>
              <a:ext cx="726416" cy="719878"/>
              <a:chOff x="5145025" y="1671328"/>
              <a:chExt cx="536100" cy="531197"/>
            </a:xfrm>
          </p:grpSpPr>
          <p:sp>
            <p:nvSpPr>
              <p:cNvPr id="1157" name="Google Shape;1157;p71"/>
              <p:cNvSpPr/>
              <p:nvPr/>
            </p:nvSpPr>
            <p:spPr>
              <a:xfrm>
                <a:off x="5178325" y="1699725"/>
                <a:ext cx="502800" cy="502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71"/>
              <p:cNvSpPr/>
              <p:nvPr/>
            </p:nvSpPr>
            <p:spPr>
              <a:xfrm rot="-1881077">
                <a:off x="5195948" y="1751829"/>
                <a:ext cx="395553" cy="306698"/>
              </a:xfrm>
              <a:prstGeom prst="ellipse">
                <a:avLst/>
              </a:prstGeom>
              <a:gradFill>
                <a:gsLst>
                  <a:gs pos="0">
                    <a:srgbClr val="DA5050"/>
                  </a:gs>
                  <a:gs pos="16000">
                    <a:schemeClr val="accent1"/>
                  </a:gs>
                  <a:gs pos="34000">
                    <a:schemeClr val="accent2"/>
                  </a:gs>
                  <a:gs pos="61000">
                    <a:schemeClr val="accent3"/>
                  </a:gs>
                  <a:gs pos="100000">
                    <a:schemeClr val="accent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9" name="Google Shape;1159;p71"/>
            <p:cNvGrpSpPr/>
            <p:nvPr/>
          </p:nvGrpSpPr>
          <p:grpSpPr>
            <a:xfrm>
              <a:off x="1582925" y="1678274"/>
              <a:ext cx="470857" cy="466550"/>
              <a:chOff x="5145025" y="1671328"/>
              <a:chExt cx="536100" cy="531197"/>
            </a:xfrm>
          </p:grpSpPr>
          <p:sp>
            <p:nvSpPr>
              <p:cNvPr id="1160" name="Google Shape;1160;p71"/>
              <p:cNvSpPr/>
              <p:nvPr/>
            </p:nvSpPr>
            <p:spPr>
              <a:xfrm>
                <a:off x="5178325" y="1699725"/>
                <a:ext cx="502800" cy="502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71"/>
              <p:cNvSpPr/>
              <p:nvPr/>
            </p:nvSpPr>
            <p:spPr>
              <a:xfrm rot="-1881077">
                <a:off x="5195948" y="1751829"/>
                <a:ext cx="395553" cy="306698"/>
              </a:xfrm>
              <a:prstGeom prst="ellipse">
                <a:avLst/>
              </a:prstGeom>
              <a:gradFill>
                <a:gsLst>
                  <a:gs pos="0">
                    <a:srgbClr val="DA5050"/>
                  </a:gs>
                  <a:gs pos="16000">
                    <a:schemeClr val="accent1"/>
                  </a:gs>
                  <a:gs pos="34000">
                    <a:schemeClr val="accent2"/>
                  </a:gs>
                  <a:gs pos="61000">
                    <a:schemeClr val="accent3"/>
                  </a:gs>
                  <a:gs pos="100000">
                    <a:schemeClr val="accent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2" name="Google Shape;1162;p71"/>
            <p:cNvSpPr/>
            <p:nvPr/>
          </p:nvSpPr>
          <p:spPr>
            <a:xfrm rot="545417">
              <a:off x="811391" y="951649"/>
              <a:ext cx="432937" cy="73490"/>
            </a:xfrm>
            <a:prstGeom prst="roundRect">
              <a:avLst>
                <a:gd name="adj" fmla="val 40208"/>
              </a:avLst>
            </a:prstGeom>
            <a:gradFill>
              <a:gsLst>
                <a:gs pos="0">
                  <a:schemeClr val="dk1"/>
                </a:gs>
                <a:gs pos="30000">
                  <a:srgbClr val="999999"/>
                </a:gs>
                <a:gs pos="66000">
                  <a:srgbClr val="1E1E1E"/>
                </a:gs>
                <a:gs pos="100000">
                  <a:srgbClr val="05050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71"/>
            <p:cNvSpPr/>
            <p:nvPr/>
          </p:nvSpPr>
          <p:spPr>
            <a:xfrm rot="4176737">
              <a:off x="1415992" y="1489564"/>
              <a:ext cx="489995" cy="73771"/>
            </a:xfrm>
            <a:prstGeom prst="roundRect">
              <a:avLst>
                <a:gd name="adj" fmla="val 40208"/>
              </a:avLst>
            </a:prstGeom>
            <a:gradFill>
              <a:gsLst>
                <a:gs pos="0">
                  <a:schemeClr val="dk1"/>
                </a:gs>
                <a:gs pos="30000">
                  <a:srgbClr val="999999"/>
                </a:gs>
                <a:gs pos="66000">
                  <a:srgbClr val="1E1E1E"/>
                </a:gs>
                <a:gs pos="100000">
                  <a:srgbClr val="05050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4" name="Google Shape;1164;p71"/>
            <p:cNvGrpSpPr/>
            <p:nvPr/>
          </p:nvGrpSpPr>
          <p:grpSpPr>
            <a:xfrm>
              <a:off x="1179105" y="749212"/>
              <a:ext cx="601627" cy="608830"/>
              <a:chOff x="5844325" y="1775086"/>
              <a:chExt cx="334200" cy="338164"/>
            </a:xfrm>
          </p:grpSpPr>
          <p:sp>
            <p:nvSpPr>
              <p:cNvPr id="1165" name="Google Shape;1165;p71"/>
              <p:cNvSpPr/>
              <p:nvPr/>
            </p:nvSpPr>
            <p:spPr>
              <a:xfrm>
                <a:off x="5854225" y="1788950"/>
                <a:ext cx="324300" cy="3243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71"/>
              <p:cNvSpPr/>
              <p:nvPr/>
            </p:nvSpPr>
            <p:spPr>
              <a:xfrm rot="-1881191">
                <a:off x="5874591" y="1822819"/>
                <a:ext cx="234667" cy="182034"/>
              </a:xfrm>
              <a:prstGeom prst="ellipse">
                <a:avLst/>
              </a:prstGeom>
              <a:gradFill>
                <a:gsLst>
                  <a:gs pos="0">
                    <a:srgbClr val="999999"/>
                  </a:gs>
                  <a:gs pos="58000">
                    <a:schemeClr val="dk1"/>
                  </a:gs>
                  <a:gs pos="100000">
                    <a:schemeClr val="dk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52" name="Picture 2" descr="Ilustraciones gratis de Adelfano">
            <a:extLst>
              <a:ext uri="{FF2B5EF4-FFF2-40B4-BE49-F238E27FC236}">
                <a16:creationId xmlns:a16="http://schemas.microsoft.com/office/drawing/2014/main" id="{7F9716BD-1A26-4C0F-946B-11120E7DA3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347024" y="0"/>
            <a:ext cx="1796976" cy="1113658"/>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2" descr="Ilustraciones gratis de Adelfano">
            <a:extLst>
              <a:ext uri="{FF2B5EF4-FFF2-40B4-BE49-F238E27FC236}">
                <a16:creationId xmlns:a16="http://schemas.microsoft.com/office/drawing/2014/main" id="{AC70511E-B65E-46FF-8C0C-0CDB009B5C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H="1">
            <a:off x="0" y="4030435"/>
            <a:ext cx="1796976" cy="1113658"/>
          </a:xfrm>
          <a:prstGeom prst="rect">
            <a:avLst/>
          </a:prstGeom>
          <a:noFill/>
          <a:extLst>
            <a:ext uri="{909E8E84-426E-40DD-AFC4-6F175D3DCCD1}">
              <a14:hiddenFill xmlns:a14="http://schemas.microsoft.com/office/drawing/2010/main">
                <a:solidFill>
                  <a:srgbClr val="FFFFFF"/>
                </a:solidFill>
              </a14:hiddenFill>
            </a:ext>
          </a:extLst>
        </p:spPr>
      </p:pic>
      <p:grpSp>
        <p:nvGrpSpPr>
          <p:cNvPr id="56" name="Grupo 55">
            <a:extLst>
              <a:ext uri="{FF2B5EF4-FFF2-40B4-BE49-F238E27FC236}">
                <a16:creationId xmlns:a16="http://schemas.microsoft.com/office/drawing/2014/main" id="{F0DBB4F6-C298-41FF-A3DA-E8E52E33FC71}"/>
              </a:ext>
            </a:extLst>
          </p:cNvPr>
          <p:cNvGrpSpPr/>
          <p:nvPr/>
        </p:nvGrpSpPr>
        <p:grpSpPr>
          <a:xfrm>
            <a:off x="161591" y="415840"/>
            <a:ext cx="8820667" cy="911984"/>
            <a:chOff x="246304" y="429207"/>
            <a:chExt cx="8820667" cy="911984"/>
          </a:xfrm>
        </p:grpSpPr>
        <p:sp>
          <p:nvSpPr>
            <p:cNvPr id="57" name="Rectángulo 56">
              <a:extLst>
                <a:ext uri="{FF2B5EF4-FFF2-40B4-BE49-F238E27FC236}">
                  <a16:creationId xmlns:a16="http://schemas.microsoft.com/office/drawing/2014/main" id="{2BDF8632-7CE2-4ECF-9122-9E9644BE7C52}"/>
                </a:ext>
              </a:extLst>
            </p:cNvPr>
            <p:cNvSpPr/>
            <p:nvPr/>
          </p:nvSpPr>
          <p:spPr>
            <a:xfrm>
              <a:off x="331488" y="885199"/>
              <a:ext cx="7995025" cy="457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8" name="Elipse 57">
              <a:extLst>
                <a:ext uri="{FF2B5EF4-FFF2-40B4-BE49-F238E27FC236}">
                  <a16:creationId xmlns:a16="http://schemas.microsoft.com/office/drawing/2014/main" id="{ADB9A8E3-F664-4DB2-8196-44B614A1C1E7}"/>
                </a:ext>
              </a:extLst>
            </p:cNvPr>
            <p:cNvSpPr/>
            <p:nvPr/>
          </p:nvSpPr>
          <p:spPr>
            <a:xfrm>
              <a:off x="246304" y="768186"/>
              <a:ext cx="279744" cy="2797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59" name="Grupo 58">
              <a:extLst>
                <a:ext uri="{FF2B5EF4-FFF2-40B4-BE49-F238E27FC236}">
                  <a16:creationId xmlns:a16="http://schemas.microsoft.com/office/drawing/2014/main" id="{768555BA-05EE-4983-B3EB-318E31E5F978}"/>
                </a:ext>
              </a:extLst>
            </p:cNvPr>
            <p:cNvGrpSpPr/>
            <p:nvPr/>
          </p:nvGrpSpPr>
          <p:grpSpPr>
            <a:xfrm>
              <a:off x="8154987" y="429207"/>
              <a:ext cx="911984" cy="911984"/>
              <a:chOff x="8118682" y="320468"/>
              <a:chExt cx="1104780" cy="1104780"/>
            </a:xfrm>
          </p:grpSpPr>
          <p:sp>
            <p:nvSpPr>
              <p:cNvPr id="60" name="Elipse 59">
                <a:extLst>
                  <a:ext uri="{FF2B5EF4-FFF2-40B4-BE49-F238E27FC236}">
                    <a16:creationId xmlns:a16="http://schemas.microsoft.com/office/drawing/2014/main" id="{5DC2D798-963D-4DC9-A5F9-3816087AFDC1}"/>
                  </a:ext>
                </a:extLst>
              </p:cNvPr>
              <p:cNvSpPr/>
              <p:nvPr/>
            </p:nvSpPr>
            <p:spPr>
              <a:xfrm>
                <a:off x="8515328" y="718383"/>
                <a:ext cx="333632" cy="3336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1" name="Elipse 60">
                <a:extLst>
                  <a:ext uri="{FF2B5EF4-FFF2-40B4-BE49-F238E27FC236}">
                    <a16:creationId xmlns:a16="http://schemas.microsoft.com/office/drawing/2014/main" id="{31A4BF24-DC78-4044-9EF4-98176A4698D9}"/>
                  </a:ext>
                </a:extLst>
              </p:cNvPr>
              <p:cNvSpPr/>
              <p:nvPr/>
            </p:nvSpPr>
            <p:spPr>
              <a:xfrm>
                <a:off x="8326513" y="518363"/>
                <a:ext cx="711262" cy="7112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2" name="Elipse 61">
                <a:extLst>
                  <a:ext uri="{FF2B5EF4-FFF2-40B4-BE49-F238E27FC236}">
                    <a16:creationId xmlns:a16="http://schemas.microsoft.com/office/drawing/2014/main" id="{95C88DF2-40DE-4AB5-8879-2172A75AB7D9}"/>
                  </a:ext>
                </a:extLst>
              </p:cNvPr>
              <p:cNvSpPr/>
              <p:nvPr/>
            </p:nvSpPr>
            <p:spPr>
              <a:xfrm>
                <a:off x="8118682" y="320468"/>
                <a:ext cx="1104780" cy="11047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3" name="Elipse 62">
                <a:extLst>
                  <a:ext uri="{FF2B5EF4-FFF2-40B4-BE49-F238E27FC236}">
                    <a16:creationId xmlns:a16="http://schemas.microsoft.com/office/drawing/2014/main" id="{5887EE2D-07B6-4A15-AE8C-A386D1627EA8}"/>
                  </a:ext>
                </a:extLst>
              </p:cNvPr>
              <p:cNvSpPr/>
              <p:nvPr/>
            </p:nvSpPr>
            <p:spPr>
              <a:xfrm>
                <a:off x="8224993" y="1180167"/>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4" name="Elipse 63">
                <a:extLst>
                  <a:ext uri="{FF2B5EF4-FFF2-40B4-BE49-F238E27FC236}">
                    <a16:creationId xmlns:a16="http://schemas.microsoft.com/office/drawing/2014/main" id="{AECE1336-23D9-46AE-9142-C192606A04E9}"/>
                  </a:ext>
                </a:extLst>
              </p:cNvPr>
              <p:cNvSpPr/>
              <p:nvPr/>
            </p:nvSpPr>
            <p:spPr>
              <a:xfrm>
                <a:off x="8515328" y="393745"/>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70"/>
        <p:cNvGrpSpPr/>
        <p:nvPr/>
      </p:nvGrpSpPr>
      <p:grpSpPr>
        <a:xfrm>
          <a:off x="0" y="0"/>
          <a:ext cx="0" cy="0"/>
          <a:chOff x="0" y="0"/>
          <a:chExt cx="0" cy="0"/>
        </a:xfrm>
      </p:grpSpPr>
      <p:sp>
        <p:nvSpPr>
          <p:cNvPr id="1171" name="Google Shape;1171;p72"/>
          <p:cNvSpPr txBox="1">
            <a:spLocks noGrp="1"/>
          </p:cNvSpPr>
          <p:nvPr>
            <p:ph type="title"/>
          </p:nvPr>
        </p:nvSpPr>
        <p:spPr>
          <a:xfrm>
            <a:off x="4254125" y="1665175"/>
            <a:ext cx="3795600" cy="6996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sz="3600" dirty="0">
                <a:solidFill>
                  <a:srgbClr val="FF0000"/>
                </a:solidFill>
              </a:rPr>
              <a:t>CONCLUSIONS</a:t>
            </a:r>
            <a:endParaRPr sz="3600" dirty="0">
              <a:solidFill>
                <a:srgbClr val="FF0000"/>
              </a:solidFill>
            </a:endParaRPr>
          </a:p>
        </p:txBody>
      </p:sp>
      <p:sp>
        <p:nvSpPr>
          <p:cNvPr id="1172" name="Google Shape;1172;p72"/>
          <p:cNvSpPr txBox="1">
            <a:spLocks noGrp="1"/>
          </p:cNvSpPr>
          <p:nvPr>
            <p:ph type="subTitle" idx="1"/>
          </p:nvPr>
        </p:nvSpPr>
        <p:spPr>
          <a:xfrm>
            <a:off x="4953925" y="2271200"/>
            <a:ext cx="3096000" cy="1576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Saturn is a gas giant. It is made up of 94% hydrogen, 6% helium and small amounts of methane and ammonia. Hydrogen and helium are what most stars are made of</a:t>
            </a:r>
            <a:endParaRPr/>
          </a:p>
        </p:txBody>
      </p:sp>
      <p:sp>
        <p:nvSpPr>
          <p:cNvPr id="1173" name="Google Shape;1173;p72"/>
          <p:cNvSpPr/>
          <p:nvPr/>
        </p:nvSpPr>
        <p:spPr>
          <a:xfrm>
            <a:off x="2764313" y="1038674"/>
            <a:ext cx="4677816" cy="675799"/>
          </a:xfrm>
          <a:custGeom>
            <a:avLst/>
            <a:gdLst/>
            <a:ahLst/>
            <a:cxnLst/>
            <a:rect l="l" t="t" r="r" b="b"/>
            <a:pathLst>
              <a:path w="69600" h="44105" extrusionOk="0">
                <a:moveTo>
                  <a:pt x="0" y="0"/>
                </a:moveTo>
                <a:lnTo>
                  <a:pt x="69600" y="0"/>
                </a:lnTo>
                <a:lnTo>
                  <a:pt x="69600" y="44105"/>
                </a:lnTo>
              </a:path>
            </a:pathLst>
          </a:custGeom>
          <a:noFill/>
          <a:ln w="9525" cap="flat" cmpd="sng">
            <a:solidFill>
              <a:schemeClr val="dk1"/>
            </a:solidFill>
            <a:prstDash val="solid"/>
            <a:round/>
            <a:headEnd type="none" w="med" len="med"/>
            <a:tailEnd type="none" w="med" len="med"/>
          </a:ln>
        </p:spPr>
      </p:sp>
      <p:sp>
        <p:nvSpPr>
          <p:cNvPr id="1174" name="Google Shape;1174;p72"/>
          <p:cNvSpPr/>
          <p:nvPr/>
        </p:nvSpPr>
        <p:spPr>
          <a:xfrm rot="10800000" flipH="1">
            <a:off x="2432888" y="3613626"/>
            <a:ext cx="5009286" cy="675799"/>
          </a:xfrm>
          <a:custGeom>
            <a:avLst/>
            <a:gdLst/>
            <a:ahLst/>
            <a:cxnLst/>
            <a:rect l="l" t="t" r="r" b="b"/>
            <a:pathLst>
              <a:path w="69600" h="44105" extrusionOk="0">
                <a:moveTo>
                  <a:pt x="0" y="0"/>
                </a:moveTo>
                <a:lnTo>
                  <a:pt x="69600" y="0"/>
                </a:lnTo>
                <a:lnTo>
                  <a:pt x="69600" y="44105"/>
                </a:lnTo>
              </a:path>
            </a:pathLst>
          </a:custGeom>
          <a:noFill/>
          <a:ln w="9525" cap="flat" cmpd="sng">
            <a:solidFill>
              <a:schemeClr val="dk1"/>
            </a:solidFill>
            <a:prstDash val="solid"/>
            <a:round/>
            <a:headEnd type="none" w="med" len="med"/>
            <a:tailEnd type="none" w="med" len="med"/>
          </a:ln>
        </p:spPr>
      </p:sp>
      <p:pic>
        <p:nvPicPr>
          <p:cNvPr id="1175" name="Google Shape;1175;p72"/>
          <p:cNvPicPr preferRelativeResize="0"/>
          <p:nvPr/>
        </p:nvPicPr>
        <p:blipFill rotWithShape="1">
          <a:blip r:embed="rId3">
            <a:alphaModFix/>
          </a:blip>
          <a:srcRect t="1325" b="471"/>
          <a:stretch/>
        </p:blipFill>
        <p:spPr>
          <a:xfrm>
            <a:off x="0" y="0"/>
            <a:ext cx="3496197" cy="5143506"/>
          </a:xfrm>
          <a:prstGeom prst="rect">
            <a:avLst/>
          </a:prstGeom>
          <a:noFill/>
          <a:ln>
            <a:noFill/>
          </a:ln>
        </p:spPr>
      </p:pic>
      <p:pic>
        <p:nvPicPr>
          <p:cNvPr id="7" name="Picture 2" descr="Ilustraciones gratis de Adelfano">
            <a:extLst>
              <a:ext uri="{FF2B5EF4-FFF2-40B4-BE49-F238E27FC236}">
                <a16:creationId xmlns:a16="http://schemas.microsoft.com/office/drawing/2014/main" id="{1DA8BFAB-F39B-4334-B8BD-EC3B08D05D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52"/>
            <a:ext cx="2042318" cy="126570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Ilustraciones gratis de Adelfano">
            <a:extLst>
              <a:ext uri="{FF2B5EF4-FFF2-40B4-BE49-F238E27FC236}">
                <a16:creationId xmlns:a16="http://schemas.microsoft.com/office/drawing/2014/main" id="{366C453B-45A5-459A-8D71-463C443033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7465097" y="384409"/>
            <a:ext cx="2042318" cy="12657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02"/>
        <p:cNvGrpSpPr/>
        <p:nvPr/>
      </p:nvGrpSpPr>
      <p:grpSpPr>
        <a:xfrm>
          <a:off x="0" y="0"/>
          <a:ext cx="0" cy="0"/>
          <a:chOff x="0" y="0"/>
          <a:chExt cx="0" cy="0"/>
        </a:xfrm>
      </p:grpSpPr>
      <p:sp>
        <p:nvSpPr>
          <p:cNvPr id="1203" name="Google Shape;1203;p74"/>
          <p:cNvSpPr txBox="1">
            <a:spLocks noGrp="1"/>
          </p:cNvSpPr>
          <p:nvPr>
            <p:ph type="ctrTitle"/>
          </p:nvPr>
        </p:nvSpPr>
        <p:spPr>
          <a:xfrm>
            <a:off x="924034" y="1087409"/>
            <a:ext cx="2994600" cy="7485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5400" dirty="0"/>
              <a:t>THANKS</a:t>
            </a:r>
            <a:endParaRPr sz="5400" dirty="0"/>
          </a:p>
        </p:txBody>
      </p:sp>
      <p:sp>
        <p:nvSpPr>
          <p:cNvPr id="1204" name="Google Shape;1204;p74"/>
          <p:cNvSpPr txBox="1">
            <a:spLocks noGrp="1"/>
          </p:cNvSpPr>
          <p:nvPr>
            <p:ph type="subTitle" idx="1"/>
          </p:nvPr>
        </p:nvSpPr>
        <p:spPr>
          <a:xfrm>
            <a:off x="4575900" y="1964348"/>
            <a:ext cx="4568100" cy="313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t>Do you have any questions?</a:t>
            </a:r>
            <a:endParaRPr sz="2000" dirty="0"/>
          </a:p>
        </p:txBody>
      </p:sp>
      <p:sp>
        <p:nvSpPr>
          <p:cNvPr id="1205" name="Google Shape;1205;p74"/>
          <p:cNvSpPr txBox="1">
            <a:spLocks noGrp="1"/>
          </p:cNvSpPr>
          <p:nvPr>
            <p:ph type="subTitle" idx="2"/>
          </p:nvPr>
        </p:nvSpPr>
        <p:spPr>
          <a:xfrm>
            <a:off x="4682247" y="2308706"/>
            <a:ext cx="3629400" cy="27592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sz="2000" dirty="0">
                <a:solidFill>
                  <a:schemeClr val="dk1"/>
                </a:solidFill>
              </a:rPr>
              <a:t>+91  620 421 838 </a:t>
            </a:r>
            <a:endParaRPr sz="2000" dirty="0">
              <a:solidFill>
                <a:schemeClr val="dk1"/>
              </a:solidFill>
            </a:endParaRPr>
          </a:p>
        </p:txBody>
      </p:sp>
      <p:grpSp>
        <p:nvGrpSpPr>
          <p:cNvPr id="29" name="Grupo 28">
            <a:extLst>
              <a:ext uri="{FF2B5EF4-FFF2-40B4-BE49-F238E27FC236}">
                <a16:creationId xmlns:a16="http://schemas.microsoft.com/office/drawing/2014/main" id="{54D8B44C-37B7-46D7-A565-3F92916AA876}"/>
              </a:ext>
            </a:extLst>
          </p:cNvPr>
          <p:cNvGrpSpPr/>
          <p:nvPr/>
        </p:nvGrpSpPr>
        <p:grpSpPr>
          <a:xfrm>
            <a:off x="4754298" y="3401147"/>
            <a:ext cx="2790696" cy="776334"/>
            <a:chOff x="4484981" y="3080558"/>
            <a:chExt cx="855498" cy="237988"/>
          </a:xfrm>
        </p:grpSpPr>
        <p:sp>
          <p:nvSpPr>
            <p:cNvPr id="1206" name="Google Shape;1206;p74"/>
            <p:cNvSpPr/>
            <p:nvPr/>
          </p:nvSpPr>
          <p:spPr>
            <a:xfrm>
              <a:off x="4484981" y="3080558"/>
              <a:ext cx="237753" cy="237988"/>
            </a:xfrm>
            <a:custGeom>
              <a:avLst/>
              <a:gdLst/>
              <a:ahLst/>
              <a:cxnLst/>
              <a:rect l="l" t="t" r="r" b="b"/>
              <a:pathLst>
                <a:path w="10860" h="10872" extrusionOk="0">
                  <a:moveTo>
                    <a:pt x="5430" y="1"/>
                  </a:moveTo>
                  <a:cubicBezTo>
                    <a:pt x="3990" y="1"/>
                    <a:pt x="2608" y="560"/>
                    <a:pt x="1596" y="1584"/>
                  </a:cubicBezTo>
                  <a:cubicBezTo>
                    <a:pt x="561" y="2620"/>
                    <a:pt x="1" y="3989"/>
                    <a:pt x="1" y="5430"/>
                  </a:cubicBezTo>
                  <a:cubicBezTo>
                    <a:pt x="1" y="6561"/>
                    <a:pt x="346" y="7645"/>
                    <a:pt x="1001" y="8573"/>
                  </a:cubicBezTo>
                  <a:cubicBezTo>
                    <a:pt x="1632" y="9466"/>
                    <a:pt x="2513" y="10145"/>
                    <a:pt x="3537" y="10538"/>
                  </a:cubicBezTo>
                  <a:cubicBezTo>
                    <a:pt x="3559" y="10544"/>
                    <a:pt x="3579" y="10547"/>
                    <a:pt x="3599" y="10547"/>
                  </a:cubicBezTo>
                  <a:cubicBezTo>
                    <a:pt x="3656" y="10547"/>
                    <a:pt x="3704" y="10522"/>
                    <a:pt x="3740" y="10478"/>
                  </a:cubicBezTo>
                  <a:cubicBezTo>
                    <a:pt x="3763" y="10443"/>
                    <a:pt x="3763" y="10395"/>
                    <a:pt x="3763" y="10371"/>
                  </a:cubicBezTo>
                  <a:lnTo>
                    <a:pt x="3763" y="7275"/>
                  </a:lnTo>
                  <a:cubicBezTo>
                    <a:pt x="3763" y="7180"/>
                    <a:pt x="3692" y="7097"/>
                    <a:pt x="3585" y="7097"/>
                  </a:cubicBezTo>
                  <a:lnTo>
                    <a:pt x="2156" y="7097"/>
                  </a:lnTo>
                  <a:lnTo>
                    <a:pt x="2156" y="5835"/>
                  </a:lnTo>
                  <a:lnTo>
                    <a:pt x="3585" y="5835"/>
                  </a:lnTo>
                  <a:cubicBezTo>
                    <a:pt x="3680" y="5835"/>
                    <a:pt x="3763" y="5751"/>
                    <a:pt x="3763" y="5656"/>
                  </a:cubicBezTo>
                  <a:lnTo>
                    <a:pt x="3763" y="5430"/>
                  </a:lnTo>
                  <a:cubicBezTo>
                    <a:pt x="3763" y="3942"/>
                    <a:pt x="5180" y="2632"/>
                    <a:pt x="6799" y="2632"/>
                  </a:cubicBezTo>
                  <a:lnTo>
                    <a:pt x="7550" y="2632"/>
                  </a:lnTo>
                  <a:lnTo>
                    <a:pt x="7550" y="3894"/>
                  </a:lnTo>
                  <a:lnTo>
                    <a:pt x="6799" y="3894"/>
                  </a:lnTo>
                  <a:cubicBezTo>
                    <a:pt x="6311" y="3894"/>
                    <a:pt x="5883" y="4025"/>
                    <a:pt x="5561" y="4287"/>
                  </a:cubicBezTo>
                  <a:cubicBezTo>
                    <a:pt x="5228" y="4561"/>
                    <a:pt x="5025" y="4966"/>
                    <a:pt x="5025" y="5430"/>
                  </a:cubicBezTo>
                  <a:lnTo>
                    <a:pt x="5025" y="5656"/>
                  </a:lnTo>
                  <a:cubicBezTo>
                    <a:pt x="5025" y="5740"/>
                    <a:pt x="5109" y="5835"/>
                    <a:pt x="5204" y="5835"/>
                  </a:cubicBezTo>
                  <a:lnTo>
                    <a:pt x="5883" y="5835"/>
                  </a:lnTo>
                  <a:cubicBezTo>
                    <a:pt x="5966" y="5835"/>
                    <a:pt x="6061" y="5751"/>
                    <a:pt x="6061" y="5656"/>
                  </a:cubicBezTo>
                  <a:cubicBezTo>
                    <a:pt x="6061" y="5561"/>
                    <a:pt x="5978" y="5478"/>
                    <a:pt x="5883" y="5478"/>
                  </a:cubicBezTo>
                  <a:lnTo>
                    <a:pt x="5371" y="5478"/>
                  </a:lnTo>
                  <a:lnTo>
                    <a:pt x="5371" y="5418"/>
                  </a:lnTo>
                  <a:cubicBezTo>
                    <a:pt x="5371" y="4525"/>
                    <a:pt x="6145" y="4204"/>
                    <a:pt x="6799" y="4204"/>
                  </a:cubicBezTo>
                  <a:lnTo>
                    <a:pt x="7704" y="4204"/>
                  </a:lnTo>
                  <a:cubicBezTo>
                    <a:pt x="7800" y="4204"/>
                    <a:pt x="7883" y="4132"/>
                    <a:pt x="7883" y="4025"/>
                  </a:cubicBezTo>
                  <a:lnTo>
                    <a:pt x="7883" y="2418"/>
                  </a:lnTo>
                  <a:cubicBezTo>
                    <a:pt x="7883" y="2334"/>
                    <a:pt x="7811" y="2239"/>
                    <a:pt x="7704" y="2239"/>
                  </a:cubicBezTo>
                  <a:lnTo>
                    <a:pt x="6799" y="2239"/>
                  </a:lnTo>
                  <a:cubicBezTo>
                    <a:pt x="5966" y="2239"/>
                    <a:pt x="5121" y="2572"/>
                    <a:pt x="4466" y="3156"/>
                  </a:cubicBezTo>
                  <a:cubicBezTo>
                    <a:pt x="3799" y="3763"/>
                    <a:pt x="3418" y="4549"/>
                    <a:pt x="3418" y="5382"/>
                  </a:cubicBezTo>
                  <a:lnTo>
                    <a:pt x="3418" y="5442"/>
                  </a:lnTo>
                  <a:lnTo>
                    <a:pt x="1989" y="5442"/>
                  </a:lnTo>
                  <a:cubicBezTo>
                    <a:pt x="1906" y="5442"/>
                    <a:pt x="1811" y="5513"/>
                    <a:pt x="1811" y="5620"/>
                  </a:cubicBezTo>
                  <a:lnTo>
                    <a:pt x="1811" y="7228"/>
                  </a:lnTo>
                  <a:cubicBezTo>
                    <a:pt x="1811" y="7323"/>
                    <a:pt x="1894" y="7406"/>
                    <a:pt x="1989" y="7406"/>
                  </a:cubicBezTo>
                  <a:lnTo>
                    <a:pt x="3418" y="7406"/>
                  </a:lnTo>
                  <a:lnTo>
                    <a:pt x="3418" y="10085"/>
                  </a:lnTo>
                  <a:cubicBezTo>
                    <a:pt x="1561" y="9300"/>
                    <a:pt x="346" y="7442"/>
                    <a:pt x="346" y="5418"/>
                  </a:cubicBezTo>
                  <a:cubicBezTo>
                    <a:pt x="346" y="2596"/>
                    <a:pt x="2620" y="322"/>
                    <a:pt x="5430" y="322"/>
                  </a:cubicBezTo>
                  <a:cubicBezTo>
                    <a:pt x="8228" y="322"/>
                    <a:pt x="10526" y="2620"/>
                    <a:pt x="10526" y="5418"/>
                  </a:cubicBezTo>
                  <a:cubicBezTo>
                    <a:pt x="10526" y="8228"/>
                    <a:pt x="8240" y="10502"/>
                    <a:pt x="5430" y="10502"/>
                  </a:cubicBezTo>
                  <a:lnTo>
                    <a:pt x="5371" y="10502"/>
                  </a:lnTo>
                  <a:lnTo>
                    <a:pt x="5371" y="7418"/>
                  </a:lnTo>
                  <a:lnTo>
                    <a:pt x="7728" y="7418"/>
                  </a:lnTo>
                  <a:cubicBezTo>
                    <a:pt x="7811" y="7418"/>
                    <a:pt x="7907" y="7347"/>
                    <a:pt x="7907" y="7240"/>
                  </a:cubicBezTo>
                  <a:lnTo>
                    <a:pt x="7907" y="5656"/>
                  </a:lnTo>
                  <a:cubicBezTo>
                    <a:pt x="7907" y="5561"/>
                    <a:pt x="7823" y="5478"/>
                    <a:pt x="7728" y="5478"/>
                  </a:cubicBezTo>
                  <a:lnTo>
                    <a:pt x="6728" y="5478"/>
                  </a:lnTo>
                  <a:cubicBezTo>
                    <a:pt x="6633" y="5478"/>
                    <a:pt x="6549" y="5549"/>
                    <a:pt x="6549" y="5656"/>
                  </a:cubicBezTo>
                  <a:cubicBezTo>
                    <a:pt x="6549" y="5740"/>
                    <a:pt x="6621" y="5835"/>
                    <a:pt x="6728" y="5835"/>
                  </a:cubicBezTo>
                  <a:lnTo>
                    <a:pt x="7561" y="5835"/>
                  </a:lnTo>
                  <a:lnTo>
                    <a:pt x="7561" y="7097"/>
                  </a:lnTo>
                  <a:lnTo>
                    <a:pt x="5204" y="7097"/>
                  </a:lnTo>
                  <a:cubicBezTo>
                    <a:pt x="5121" y="7097"/>
                    <a:pt x="5025" y="7168"/>
                    <a:pt x="5025" y="7275"/>
                  </a:cubicBezTo>
                  <a:lnTo>
                    <a:pt x="5025" y="10693"/>
                  </a:lnTo>
                  <a:cubicBezTo>
                    <a:pt x="5025" y="10788"/>
                    <a:pt x="5109" y="10859"/>
                    <a:pt x="5192" y="10871"/>
                  </a:cubicBezTo>
                  <a:lnTo>
                    <a:pt x="5430" y="10871"/>
                  </a:lnTo>
                  <a:cubicBezTo>
                    <a:pt x="6871" y="10871"/>
                    <a:pt x="8240" y="10312"/>
                    <a:pt x="9276" y="9288"/>
                  </a:cubicBezTo>
                  <a:cubicBezTo>
                    <a:pt x="10300" y="8252"/>
                    <a:pt x="10859" y="6883"/>
                    <a:pt x="10859" y="5442"/>
                  </a:cubicBezTo>
                  <a:cubicBezTo>
                    <a:pt x="10859" y="3989"/>
                    <a:pt x="10300" y="2620"/>
                    <a:pt x="9276" y="1584"/>
                  </a:cubicBezTo>
                  <a:cubicBezTo>
                    <a:pt x="8240" y="560"/>
                    <a:pt x="6871" y="1"/>
                    <a:pt x="5430"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07" name="Google Shape;1207;p74"/>
            <p:cNvGrpSpPr/>
            <p:nvPr/>
          </p:nvGrpSpPr>
          <p:grpSpPr>
            <a:xfrm>
              <a:off x="4793578" y="3080747"/>
              <a:ext cx="238017" cy="237754"/>
              <a:chOff x="3303268" y="3817349"/>
              <a:chExt cx="346056" cy="345674"/>
            </a:xfrm>
            <a:solidFill>
              <a:srgbClr val="C00000"/>
            </a:solidFill>
          </p:grpSpPr>
          <p:sp>
            <p:nvSpPr>
              <p:cNvPr id="1208" name="Google Shape;1208;p74"/>
              <p:cNvSpPr/>
              <p:nvPr/>
            </p:nvSpPr>
            <p:spPr>
              <a:xfrm>
                <a:off x="3303268" y="3817349"/>
                <a:ext cx="346056" cy="345674"/>
              </a:xfrm>
              <a:custGeom>
                <a:avLst/>
                <a:gdLst/>
                <a:ahLst/>
                <a:cxnLst/>
                <a:rect l="l" t="t" r="r" b="b"/>
                <a:pathLst>
                  <a:path w="10872" h="10860" extrusionOk="0">
                    <a:moveTo>
                      <a:pt x="5418" y="334"/>
                    </a:moveTo>
                    <a:cubicBezTo>
                      <a:pt x="8228" y="334"/>
                      <a:pt x="10514" y="2608"/>
                      <a:pt x="10514" y="5430"/>
                    </a:cubicBezTo>
                    <a:cubicBezTo>
                      <a:pt x="10514" y="8240"/>
                      <a:pt x="8228" y="10514"/>
                      <a:pt x="5418" y="10514"/>
                    </a:cubicBezTo>
                    <a:cubicBezTo>
                      <a:pt x="2608" y="10514"/>
                      <a:pt x="334" y="8240"/>
                      <a:pt x="334" y="5430"/>
                    </a:cubicBezTo>
                    <a:cubicBezTo>
                      <a:pt x="334" y="2608"/>
                      <a:pt x="2608" y="334"/>
                      <a:pt x="5418"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3" y="10859"/>
                      <a:pt x="8252" y="10300"/>
                      <a:pt x="9276" y="9264"/>
                    </a:cubicBezTo>
                    <a:cubicBezTo>
                      <a:pt x="10300" y="8240"/>
                      <a:pt x="10871" y="6871"/>
                      <a:pt x="10871" y="5430"/>
                    </a:cubicBezTo>
                    <a:cubicBezTo>
                      <a:pt x="10871" y="3989"/>
                      <a:pt x="10300" y="2620"/>
                      <a:pt x="9276" y="1584"/>
                    </a:cubicBezTo>
                    <a:cubicBezTo>
                      <a:pt x="8252" y="560"/>
                      <a:pt x="6883" y="1"/>
                      <a:pt x="54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74"/>
              <p:cNvSpPr/>
              <p:nvPr/>
            </p:nvSpPr>
            <p:spPr>
              <a:xfrm>
                <a:off x="3368074" y="3882537"/>
                <a:ext cx="215298" cy="215298"/>
              </a:xfrm>
              <a:custGeom>
                <a:avLst/>
                <a:gdLst/>
                <a:ahLst/>
                <a:cxnLst/>
                <a:rect l="l" t="t" r="r" b="b"/>
                <a:pathLst>
                  <a:path w="6764" h="6764" extrusionOk="0">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74"/>
              <p:cNvSpPr/>
              <p:nvPr/>
            </p:nvSpPr>
            <p:spPr>
              <a:xfrm>
                <a:off x="3418143" y="3933656"/>
                <a:ext cx="114811" cy="112742"/>
              </a:xfrm>
              <a:custGeom>
                <a:avLst/>
                <a:gdLst/>
                <a:ahLst/>
                <a:cxnLst/>
                <a:rect l="l" t="t" r="r" b="b"/>
                <a:pathLst>
                  <a:path w="3607" h="3542" extrusionOk="0">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74"/>
              <p:cNvSpPr/>
              <p:nvPr/>
            </p:nvSpPr>
            <p:spPr>
              <a:xfrm>
                <a:off x="3519298" y="3910197"/>
                <a:ext cx="29570" cy="29220"/>
              </a:xfrm>
              <a:custGeom>
                <a:avLst/>
                <a:gdLst/>
                <a:ahLst/>
                <a:cxnLst/>
                <a:rect l="l" t="t" r="r" b="b"/>
                <a:pathLst>
                  <a:path w="929" h="918" extrusionOk="0">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2" name="Google Shape;1212;p74"/>
            <p:cNvGrpSpPr/>
            <p:nvPr/>
          </p:nvGrpSpPr>
          <p:grpSpPr>
            <a:xfrm>
              <a:off x="5102462" y="3080747"/>
              <a:ext cx="238017" cy="237754"/>
              <a:chOff x="3752358" y="3817349"/>
              <a:chExt cx="346056" cy="345674"/>
            </a:xfrm>
            <a:solidFill>
              <a:srgbClr val="C00000"/>
            </a:solidFill>
          </p:grpSpPr>
          <p:sp>
            <p:nvSpPr>
              <p:cNvPr id="1213" name="Google Shape;1213;p74"/>
              <p:cNvSpPr/>
              <p:nvPr/>
            </p:nvSpPr>
            <p:spPr>
              <a:xfrm>
                <a:off x="3752358" y="3817349"/>
                <a:ext cx="346056" cy="345674"/>
              </a:xfrm>
              <a:custGeom>
                <a:avLst/>
                <a:gdLst/>
                <a:ahLst/>
                <a:cxnLst/>
                <a:rect l="l" t="t" r="r" b="b"/>
                <a:pathLst>
                  <a:path w="10872" h="10860" extrusionOk="0">
                    <a:moveTo>
                      <a:pt x="5430" y="334"/>
                    </a:moveTo>
                    <a:cubicBezTo>
                      <a:pt x="8252" y="334"/>
                      <a:pt x="10526" y="2608"/>
                      <a:pt x="10526" y="5430"/>
                    </a:cubicBezTo>
                    <a:cubicBezTo>
                      <a:pt x="10526" y="8240"/>
                      <a:pt x="8228"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300" y="8240"/>
                      <a:pt x="10871" y="6871"/>
                      <a:pt x="10871" y="5430"/>
                    </a:cubicBezTo>
                    <a:cubicBezTo>
                      <a:pt x="10871" y="3989"/>
                      <a:pt x="10300" y="2620"/>
                      <a:pt x="9276" y="1584"/>
                    </a:cubicBezTo>
                    <a:cubicBezTo>
                      <a:pt x="8252" y="560"/>
                      <a:pt x="6882" y="1"/>
                      <a:pt x="54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74"/>
              <p:cNvSpPr/>
              <p:nvPr/>
            </p:nvSpPr>
            <p:spPr>
              <a:xfrm>
                <a:off x="3831933" y="3955682"/>
                <a:ext cx="47809" cy="120540"/>
              </a:xfrm>
              <a:custGeom>
                <a:avLst/>
                <a:gdLst/>
                <a:ahLst/>
                <a:cxnLst/>
                <a:rect l="l" t="t" r="r" b="b"/>
                <a:pathLst>
                  <a:path w="1502" h="3787" extrusionOk="0">
                    <a:moveTo>
                      <a:pt x="1168" y="346"/>
                    </a:moveTo>
                    <a:lnTo>
                      <a:pt x="1168" y="3430"/>
                    </a:lnTo>
                    <a:lnTo>
                      <a:pt x="358" y="3430"/>
                    </a:lnTo>
                    <a:lnTo>
                      <a:pt x="358" y="346"/>
                    </a:lnTo>
                    <a:close/>
                    <a:moveTo>
                      <a:pt x="180" y="1"/>
                    </a:moveTo>
                    <a:cubicBezTo>
                      <a:pt x="96" y="1"/>
                      <a:pt x="1" y="72"/>
                      <a:pt x="1" y="179"/>
                    </a:cubicBezTo>
                    <a:lnTo>
                      <a:pt x="1" y="3608"/>
                    </a:lnTo>
                    <a:cubicBezTo>
                      <a:pt x="1" y="3703"/>
                      <a:pt x="72" y="3787"/>
                      <a:pt x="180" y="3787"/>
                    </a:cubicBezTo>
                    <a:lnTo>
                      <a:pt x="1323" y="3787"/>
                    </a:lnTo>
                    <a:cubicBezTo>
                      <a:pt x="1418" y="3787"/>
                      <a:pt x="1501" y="3715"/>
                      <a:pt x="1501" y="3608"/>
                    </a:cubicBezTo>
                    <a:lnTo>
                      <a:pt x="1501" y="179"/>
                    </a:lnTo>
                    <a:cubicBezTo>
                      <a:pt x="1501" y="72"/>
                      <a:pt x="1430" y="1"/>
                      <a:pt x="132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74"/>
              <p:cNvSpPr/>
              <p:nvPr/>
            </p:nvSpPr>
            <p:spPr>
              <a:xfrm>
                <a:off x="3824739" y="3890112"/>
                <a:ext cx="55002" cy="55002"/>
              </a:xfrm>
              <a:custGeom>
                <a:avLst/>
                <a:gdLst/>
                <a:ahLst/>
                <a:cxnLst/>
                <a:rect l="l" t="t" r="r" b="b"/>
                <a:pathLst>
                  <a:path w="1728" h="1728" extrusionOk="0">
                    <a:moveTo>
                      <a:pt x="870" y="334"/>
                    </a:moveTo>
                    <a:cubicBezTo>
                      <a:pt x="1156" y="334"/>
                      <a:pt x="1394" y="572"/>
                      <a:pt x="1394" y="846"/>
                    </a:cubicBezTo>
                    <a:cubicBezTo>
                      <a:pt x="1394" y="1132"/>
                      <a:pt x="1156" y="1370"/>
                      <a:pt x="870" y="1370"/>
                    </a:cubicBezTo>
                    <a:cubicBezTo>
                      <a:pt x="584" y="1370"/>
                      <a:pt x="346" y="1132"/>
                      <a:pt x="346" y="846"/>
                    </a:cubicBezTo>
                    <a:cubicBezTo>
                      <a:pt x="346" y="572"/>
                      <a:pt x="584" y="334"/>
                      <a:pt x="870" y="334"/>
                    </a:cubicBezTo>
                    <a:close/>
                    <a:moveTo>
                      <a:pt x="870" y="1"/>
                    </a:moveTo>
                    <a:cubicBezTo>
                      <a:pt x="394" y="1"/>
                      <a:pt x="1" y="394"/>
                      <a:pt x="1" y="870"/>
                    </a:cubicBezTo>
                    <a:cubicBezTo>
                      <a:pt x="1" y="1346"/>
                      <a:pt x="394" y="1727"/>
                      <a:pt x="870" y="1727"/>
                    </a:cubicBezTo>
                    <a:cubicBezTo>
                      <a:pt x="1346" y="1727"/>
                      <a:pt x="1727" y="1334"/>
                      <a:pt x="1727" y="870"/>
                    </a:cubicBezTo>
                    <a:cubicBezTo>
                      <a:pt x="1727" y="394"/>
                      <a:pt x="1346" y="1"/>
                      <a:pt x="8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74"/>
              <p:cNvSpPr/>
              <p:nvPr/>
            </p:nvSpPr>
            <p:spPr>
              <a:xfrm>
                <a:off x="3904696" y="3955682"/>
                <a:ext cx="128148" cy="120540"/>
              </a:xfrm>
              <a:custGeom>
                <a:avLst/>
                <a:gdLst/>
                <a:ahLst/>
                <a:cxnLst/>
                <a:rect l="l" t="t" r="r" b="b"/>
                <a:pathLst>
                  <a:path w="4026" h="3787" extrusionOk="0">
                    <a:moveTo>
                      <a:pt x="191" y="1"/>
                    </a:moveTo>
                    <a:cubicBezTo>
                      <a:pt x="96" y="1"/>
                      <a:pt x="1" y="72"/>
                      <a:pt x="1" y="179"/>
                    </a:cubicBezTo>
                    <a:lnTo>
                      <a:pt x="1" y="3608"/>
                    </a:lnTo>
                    <a:cubicBezTo>
                      <a:pt x="1" y="3703"/>
                      <a:pt x="84" y="3787"/>
                      <a:pt x="191" y="3787"/>
                    </a:cubicBezTo>
                    <a:lnTo>
                      <a:pt x="1334" y="3787"/>
                    </a:lnTo>
                    <a:cubicBezTo>
                      <a:pt x="1418" y="3787"/>
                      <a:pt x="1513" y="3715"/>
                      <a:pt x="1513" y="3608"/>
                    </a:cubicBezTo>
                    <a:lnTo>
                      <a:pt x="1513" y="2382"/>
                    </a:lnTo>
                    <a:cubicBezTo>
                      <a:pt x="1513" y="1977"/>
                      <a:pt x="1596" y="1501"/>
                      <a:pt x="2037" y="1501"/>
                    </a:cubicBezTo>
                    <a:cubicBezTo>
                      <a:pt x="2347" y="1501"/>
                      <a:pt x="2477" y="1763"/>
                      <a:pt x="2525" y="2060"/>
                    </a:cubicBezTo>
                    <a:cubicBezTo>
                      <a:pt x="2537" y="2156"/>
                      <a:pt x="2608" y="2215"/>
                      <a:pt x="2692" y="2215"/>
                    </a:cubicBezTo>
                    <a:cubicBezTo>
                      <a:pt x="2787" y="2215"/>
                      <a:pt x="2870" y="2120"/>
                      <a:pt x="2847" y="2025"/>
                    </a:cubicBezTo>
                    <a:cubicBezTo>
                      <a:pt x="2763" y="1465"/>
                      <a:pt x="2477" y="1155"/>
                      <a:pt x="2013" y="1155"/>
                    </a:cubicBezTo>
                    <a:cubicBezTo>
                      <a:pt x="1465" y="1155"/>
                      <a:pt x="1156" y="1608"/>
                      <a:pt x="1156" y="2382"/>
                    </a:cubicBezTo>
                    <a:lnTo>
                      <a:pt x="1156" y="3430"/>
                    </a:lnTo>
                    <a:lnTo>
                      <a:pt x="346" y="3430"/>
                    </a:lnTo>
                    <a:lnTo>
                      <a:pt x="346" y="358"/>
                    </a:lnTo>
                    <a:lnTo>
                      <a:pt x="918" y="358"/>
                    </a:lnTo>
                    <a:lnTo>
                      <a:pt x="918" y="572"/>
                    </a:lnTo>
                    <a:cubicBezTo>
                      <a:pt x="918" y="632"/>
                      <a:pt x="930" y="679"/>
                      <a:pt x="977" y="715"/>
                    </a:cubicBezTo>
                    <a:cubicBezTo>
                      <a:pt x="1007" y="733"/>
                      <a:pt x="1043" y="742"/>
                      <a:pt x="1078" y="742"/>
                    </a:cubicBezTo>
                    <a:cubicBezTo>
                      <a:pt x="1114" y="742"/>
                      <a:pt x="1150" y="733"/>
                      <a:pt x="1180" y="715"/>
                    </a:cubicBezTo>
                    <a:cubicBezTo>
                      <a:pt x="1477" y="477"/>
                      <a:pt x="1835" y="358"/>
                      <a:pt x="2227" y="358"/>
                    </a:cubicBezTo>
                    <a:cubicBezTo>
                      <a:pt x="3204" y="358"/>
                      <a:pt x="3656" y="1191"/>
                      <a:pt x="3656" y="2001"/>
                    </a:cubicBezTo>
                    <a:lnTo>
                      <a:pt x="3656" y="3430"/>
                    </a:lnTo>
                    <a:lnTo>
                      <a:pt x="2847" y="3430"/>
                    </a:lnTo>
                    <a:lnTo>
                      <a:pt x="2847" y="2870"/>
                    </a:lnTo>
                    <a:cubicBezTo>
                      <a:pt x="2847" y="2775"/>
                      <a:pt x="2775" y="2703"/>
                      <a:pt x="2692" y="2703"/>
                    </a:cubicBezTo>
                    <a:cubicBezTo>
                      <a:pt x="2597" y="2703"/>
                      <a:pt x="2525" y="2775"/>
                      <a:pt x="2525" y="2870"/>
                    </a:cubicBezTo>
                    <a:lnTo>
                      <a:pt x="2525" y="3596"/>
                    </a:lnTo>
                    <a:cubicBezTo>
                      <a:pt x="2525" y="3691"/>
                      <a:pt x="2597" y="3775"/>
                      <a:pt x="2704" y="3775"/>
                    </a:cubicBezTo>
                    <a:lnTo>
                      <a:pt x="3847" y="3775"/>
                    </a:lnTo>
                    <a:cubicBezTo>
                      <a:pt x="3942" y="3775"/>
                      <a:pt x="4025" y="3703"/>
                      <a:pt x="4025" y="3596"/>
                    </a:cubicBezTo>
                    <a:lnTo>
                      <a:pt x="4025" y="1989"/>
                    </a:lnTo>
                    <a:cubicBezTo>
                      <a:pt x="4025" y="810"/>
                      <a:pt x="3299" y="1"/>
                      <a:pt x="2239" y="1"/>
                    </a:cubicBezTo>
                    <a:cubicBezTo>
                      <a:pt x="1894" y="1"/>
                      <a:pt x="1573" y="84"/>
                      <a:pt x="1275" y="251"/>
                    </a:cubicBezTo>
                    <a:lnTo>
                      <a:pt x="1275" y="179"/>
                    </a:lnTo>
                    <a:cubicBezTo>
                      <a:pt x="1275" y="84"/>
                      <a:pt x="1204" y="1"/>
                      <a:pt x="10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17" name="Google Shape;1217;p74"/>
          <p:cNvSpPr/>
          <p:nvPr/>
        </p:nvSpPr>
        <p:spPr>
          <a:xfrm>
            <a:off x="3910066" y="1872296"/>
            <a:ext cx="570950" cy="509884"/>
          </a:xfrm>
          <a:custGeom>
            <a:avLst/>
            <a:gdLst/>
            <a:ahLst/>
            <a:cxnLst/>
            <a:rect l="l" t="t" r="r" b="b"/>
            <a:pathLst>
              <a:path w="65010" h="18356" extrusionOk="0">
                <a:moveTo>
                  <a:pt x="0" y="0"/>
                </a:moveTo>
                <a:lnTo>
                  <a:pt x="0" y="18356"/>
                </a:lnTo>
                <a:lnTo>
                  <a:pt x="65010" y="18356"/>
                </a:lnTo>
              </a:path>
            </a:pathLst>
          </a:custGeom>
          <a:noFill/>
          <a:ln w="9525" cap="flat" cmpd="sng">
            <a:solidFill>
              <a:schemeClr val="dk1"/>
            </a:solidFill>
            <a:prstDash val="solid"/>
            <a:round/>
            <a:headEnd type="none" w="med" len="med"/>
            <a:tailEnd type="none" w="med" len="med"/>
          </a:ln>
        </p:spPr>
      </p:sp>
      <p:sp>
        <p:nvSpPr>
          <p:cNvPr id="1218" name="Google Shape;1218;p74"/>
          <p:cNvSpPr txBox="1"/>
          <p:nvPr/>
        </p:nvSpPr>
        <p:spPr>
          <a:xfrm>
            <a:off x="4254234" y="4340590"/>
            <a:ext cx="3474300" cy="352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solidFill>
                  <a:srgbClr val="252525"/>
                </a:solidFill>
                <a:latin typeface="Didact Gothic"/>
                <a:ea typeface="Didact Gothic"/>
                <a:cs typeface="Didact Gothic"/>
                <a:sym typeface="Didact Gothic"/>
              </a:rPr>
              <a:t>Free Template</a:t>
            </a:r>
            <a:endParaRPr sz="1200" b="1" dirty="0">
              <a:solidFill>
                <a:srgbClr val="252525"/>
              </a:solidFill>
              <a:latin typeface="Didact Gothic"/>
              <a:ea typeface="Didact Gothic"/>
              <a:cs typeface="Didact Gothic"/>
              <a:sym typeface="Didact Gothic"/>
            </a:endParaRPr>
          </a:p>
        </p:txBody>
      </p:sp>
      <p:pic>
        <p:nvPicPr>
          <p:cNvPr id="18" name="Picture 2" descr="Ilustraciones gratis de Adelfano">
            <a:extLst>
              <a:ext uri="{FF2B5EF4-FFF2-40B4-BE49-F238E27FC236}">
                <a16:creationId xmlns:a16="http://schemas.microsoft.com/office/drawing/2014/main" id="{C511005E-0522-486A-B07C-344C3F55F2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2"/>
            <a:ext cx="2042318" cy="126570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Ilustraciones gratis de Adelfano">
            <a:extLst>
              <a:ext uri="{FF2B5EF4-FFF2-40B4-BE49-F238E27FC236}">
                <a16:creationId xmlns:a16="http://schemas.microsoft.com/office/drawing/2014/main" id="{5D1197E2-0885-4E7A-A380-8D0E83E241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7101682" y="3877794"/>
            <a:ext cx="2042318" cy="1265706"/>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upo 27">
            <a:extLst>
              <a:ext uri="{FF2B5EF4-FFF2-40B4-BE49-F238E27FC236}">
                <a16:creationId xmlns:a16="http://schemas.microsoft.com/office/drawing/2014/main" id="{99E6633F-FE06-489D-95F6-EC12912EBF03}"/>
              </a:ext>
            </a:extLst>
          </p:cNvPr>
          <p:cNvGrpSpPr/>
          <p:nvPr/>
        </p:nvGrpSpPr>
        <p:grpSpPr>
          <a:xfrm>
            <a:off x="1032966" y="2215331"/>
            <a:ext cx="2914650" cy="2260600"/>
            <a:chOff x="847725" y="2282825"/>
            <a:chExt cx="2914650" cy="2260600"/>
          </a:xfrm>
        </p:grpSpPr>
        <p:sp>
          <p:nvSpPr>
            <p:cNvPr id="6" name="Freeform 4">
              <a:extLst>
                <a:ext uri="{FF2B5EF4-FFF2-40B4-BE49-F238E27FC236}">
                  <a16:creationId xmlns:a16="http://schemas.microsoft.com/office/drawing/2014/main" id="{6E7B4AA6-AD94-4647-AEFA-DEB8B1144499}"/>
                </a:ext>
              </a:extLst>
            </p:cNvPr>
            <p:cNvSpPr>
              <a:spLocks/>
            </p:cNvSpPr>
            <p:nvPr/>
          </p:nvSpPr>
          <p:spPr bwMode="auto">
            <a:xfrm>
              <a:off x="2457450" y="2803525"/>
              <a:ext cx="1184275" cy="1416050"/>
            </a:xfrm>
            <a:custGeom>
              <a:avLst/>
              <a:gdLst>
                <a:gd name="T0" fmla="*/ 185 w 187"/>
                <a:gd name="T1" fmla="*/ 0 h 223"/>
                <a:gd name="T2" fmla="*/ 185 w 187"/>
                <a:gd name="T3" fmla="*/ 35 h 223"/>
                <a:gd name="T4" fmla="*/ 163 w 187"/>
                <a:gd name="T5" fmla="*/ 91 h 223"/>
                <a:gd name="T6" fmla="*/ 163 w 187"/>
                <a:gd name="T7" fmla="*/ 101 h 223"/>
                <a:gd name="T8" fmla="*/ 185 w 187"/>
                <a:gd name="T9" fmla="*/ 158 h 223"/>
                <a:gd name="T10" fmla="*/ 179 w 187"/>
                <a:gd name="T11" fmla="*/ 158 h 223"/>
                <a:gd name="T12" fmla="*/ 171 w 187"/>
                <a:gd name="T13" fmla="*/ 133 h 223"/>
                <a:gd name="T14" fmla="*/ 157 w 187"/>
                <a:gd name="T15" fmla="*/ 104 h 223"/>
                <a:gd name="T16" fmla="*/ 154 w 187"/>
                <a:gd name="T17" fmla="*/ 104 h 223"/>
                <a:gd name="T18" fmla="*/ 146 w 187"/>
                <a:gd name="T19" fmla="*/ 116 h 223"/>
                <a:gd name="T20" fmla="*/ 68 w 187"/>
                <a:gd name="T21" fmla="*/ 187 h 223"/>
                <a:gd name="T22" fmla="*/ 7 w 187"/>
                <a:gd name="T23" fmla="*/ 223 h 223"/>
                <a:gd name="T24" fmla="*/ 0 w 187"/>
                <a:gd name="T25" fmla="*/ 218 h 223"/>
                <a:gd name="T26" fmla="*/ 2 w 187"/>
                <a:gd name="T27" fmla="*/ 218 h 223"/>
                <a:gd name="T28" fmla="*/ 76 w 187"/>
                <a:gd name="T29" fmla="*/ 174 h 223"/>
                <a:gd name="T30" fmla="*/ 150 w 187"/>
                <a:gd name="T31" fmla="*/ 99 h 223"/>
                <a:gd name="T32" fmla="*/ 150 w 187"/>
                <a:gd name="T33" fmla="*/ 93 h 223"/>
                <a:gd name="T34" fmla="*/ 115 w 187"/>
                <a:gd name="T35" fmla="*/ 52 h 223"/>
                <a:gd name="T36" fmla="*/ 120 w 187"/>
                <a:gd name="T37" fmla="*/ 47 h 223"/>
                <a:gd name="T38" fmla="*/ 145 w 187"/>
                <a:gd name="T39" fmla="*/ 74 h 223"/>
                <a:gd name="T40" fmla="*/ 156 w 187"/>
                <a:gd name="T41" fmla="*/ 90 h 223"/>
                <a:gd name="T42" fmla="*/ 157 w 187"/>
                <a:gd name="T43" fmla="*/ 88 h 223"/>
                <a:gd name="T44" fmla="*/ 177 w 187"/>
                <a:gd name="T45" fmla="*/ 42 h 223"/>
                <a:gd name="T46" fmla="*/ 178 w 187"/>
                <a:gd name="T47" fmla="*/ 3 h 223"/>
                <a:gd name="T48" fmla="*/ 185 w 187"/>
                <a:gd name="T49"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7" h="223">
                  <a:moveTo>
                    <a:pt x="185" y="0"/>
                  </a:moveTo>
                  <a:cubicBezTo>
                    <a:pt x="187" y="11"/>
                    <a:pt x="187" y="23"/>
                    <a:pt x="185" y="35"/>
                  </a:cubicBezTo>
                  <a:cubicBezTo>
                    <a:pt x="182" y="55"/>
                    <a:pt x="174" y="73"/>
                    <a:pt x="163" y="91"/>
                  </a:cubicBezTo>
                  <a:cubicBezTo>
                    <a:pt x="161" y="95"/>
                    <a:pt x="161" y="97"/>
                    <a:pt x="163" y="101"/>
                  </a:cubicBezTo>
                  <a:cubicBezTo>
                    <a:pt x="174" y="119"/>
                    <a:pt x="182" y="137"/>
                    <a:pt x="185" y="158"/>
                  </a:cubicBezTo>
                  <a:cubicBezTo>
                    <a:pt x="183" y="158"/>
                    <a:pt x="181" y="159"/>
                    <a:pt x="179" y="158"/>
                  </a:cubicBezTo>
                  <a:cubicBezTo>
                    <a:pt x="177" y="150"/>
                    <a:pt x="175" y="141"/>
                    <a:pt x="171" y="133"/>
                  </a:cubicBezTo>
                  <a:cubicBezTo>
                    <a:pt x="168" y="123"/>
                    <a:pt x="163" y="113"/>
                    <a:pt x="157" y="104"/>
                  </a:cubicBezTo>
                  <a:cubicBezTo>
                    <a:pt x="156" y="102"/>
                    <a:pt x="156" y="102"/>
                    <a:pt x="154" y="104"/>
                  </a:cubicBezTo>
                  <a:cubicBezTo>
                    <a:pt x="152" y="108"/>
                    <a:pt x="149" y="112"/>
                    <a:pt x="146" y="116"/>
                  </a:cubicBezTo>
                  <a:cubicBezTo>
                    <a:pt x="124" y="144"/>
                    <a:pt x="97" y="167"/>
                    <a:pt x="68" y="187"/>
                  </a:cubicBezTo>
                  <a:cubicBezTo>
                    <a:pt x="49" y="201"/>
                    <a:pt x="29" y="212"/>
                    <a:pt x="7" y="223"/>
                  </a:cubicBezTo>
                  <a:cubicBezTo>
                    <a:pt x="5" y="221"/>
                    <a:pt x="2" y="220"/>
                    <a:pt x="0" y="218"/>
                  </a:cubicBezTo>
                  <a:cubicBezTo>
                    <a:pt x="1" y="218"/>
                    <a:pt x="2" y="218"/>
                    <a:pt x="2" y="218"/>
                  </a:cubicBezTo>
                  <a:cubicBezTo>
                    <a:pt x="28" y="205"/>
                    <a:pt x="53" y="191"/>
                    <a:pt x="76" y="174"/>
                  </a:cubicBezTo>
                  <a:cubicBezTo>
                    <a:pt x="104" y="153"/>
                    <a:pt x="130" y="128"/>
                    <a:pt x="150" y="99"/>
                  </a:cubicBezTo>
                  <a:cubicBezTo>
                    <a:pt x="152" y="97"/>
                    <a:pt x="152" y="95"/>
                    <a:pt x="150" y="93"/>
                  </a:cubicBezTo>
                  <a:cubicBezTo>
                    <a:pt x="140" y="78"/>
                    <a:pt x="128" y="64"/>
                    <a:pt x="115" y="52"/>
                  </a:cubicBezTo>
                  <a:cubicBezTo>
                    <a:pt x="116" y="50"/>
                    <a:pt x="118" y="48"/>
                    <a:pt x="120" y="47"/>
                  </a:cubicBezTo>
                  <a:cubicBezTo>
                    <a:pt x="128" y="56"/>
                    <a:pt x="137" y="65"/>
                    <a:pt x="145" y="74"/>
                  </a:cubicBezTo>
                  <a:cubicBezTo>
                    <a:pt x="148" y="79"/>
                    <a:pt x="152" y="84"/>
                    <a:pt x="156" y="90"/>
                  </a:cubicBezTo>
                  <a:cubicBezTo>
                    <a:pt x="157" y="89"/>
                    <a:pt x="157" y="88"/>
                    <a:pt x="157" y="88"/>
                  </a:cubicBezTo>
                  <a:cubicBezTo>
                    <a:pt x="166" y="73"/>
                    <a:pt x="173" y="59"/>
                    <a:pt x="177" y="42"/>
                  </a:cubicBezTo>
                  <a:cubicBezTo>
                    <a:pt x="180" y="29"/>
                    <a:pt x="181" y="16"/>
                    <a:pt x="178" y="3"/>
                  </a:cubicBezTo>
                  <a:cubicBezTo>
                    <a:pt x="180" y="1"/>
                    <a:pt x="182" y="0"/>
                    <a:pt x="185"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7" name="Freeform 5">
              <a:extLst>
                <a:ext uri="{FF2B5EF4-FFF2-40B4-BE49-F238E27FC236}">
                  <a16:creationId xmlns:a16="http://schemas.microsoft.com/office/drawing/2014/main" id="{25FF6C6D-A995-4F8A-B279-973E899AB4B8}"/>
                </a:ext>
              </a:extLst>
            </p:cNvPr>
            <p:cNvSpPr>
              <a:spLocks/>
            </p:cNvSpPr>
            <p:nvPr/>
          </p:nvSpPr>
          <p:spPr bwMode="auto">
            <a:xfrm>
              <a:off x="955675" y="2581275"/>
              <a:ext cx="1222375" cy="1441450"/>
            </a:xfrm>
            <a:custGeom>
              <a:avLst/>
              <a:gdLst>
                <a:gd name="T0" fmla="*/ 2 w 193"/>
                <a:gd name="T1" fmla="*/ 227 h 227"/>
                <a:gd name="T2" fmla="*/ 1 w 193"/>
                <a:gd name="T3" fmla="*/ 202 h 227"/>
                <a:gd name="T4" fmla="*/ 9 w 193"/>
                <a:gd name="T5" fmla="*/ 166 h 227"/>
                <a:gd name="T6" fmla="*/ 25 w 193"/>
                <a:gd name="T7" fmla="*/ 133 h 227"/>
                <a:gd name="T8" fmla="*/ 26 w 193"/>
                <a:gd name="T9" fmla="*/ 129 h 227"/>
                <a:gd name="T10" fmla="*/ 15 w 193"/>
                <a:gd name="T11" fmla="*/ 110 h 227"/>
                <a:gd name="T12" fmla="*/ 21 w 193"/>
                <a:gd name="T13" fmla="*/ 107 h 227"/>
                <a:gd name="T14" fmla="*/ 31 w 193"/>
                <a:gd name="T15" fmla="*/ 125 h 227"/>
                <a:gd name="T16" fmla="*/ 34 w 193"/>
                <a:gd name="T17" fmla="*/ 121 h 227"/>
                <a:gd name="T18" fmla="*/ 48 w 193"/>
                <a:gd name="T19" fmla="*/ 102 h 227"/>
                <a:gd name="T20" fmla="*/ 139 w 193"/>
                <a:gd name="T21" fmla="*/ 26 h 227"/>
                <a:gd name="T22" fmla="*/ 189 w 193"/>
                <a:gd name="T23" fmla="*/ 0 h 227"/>
                <a:gd name="T24" fmla="*/ 193 w 193"/>
                <a:gd name="T25" fmla="*/ 5 h 227"/>
                <a:gd name="T26" fmla="*/ 189 w 193"/>
                <a:gd name="T27" fmla="*/ 7 h 227"/>
                <a:gd name="T28" fmla="*/ 95 w 193"/>
                <a:gd name="T29" fmla="*/ 65 h 227"/>
                <a:gd name="T30" fmla="*/ 37 w 193"/>
                <a:gd name="T31" fmla="*/ 128 h 227"/>
                <a:gd name="T32" fmla="*/ 37 w 193"/>
                <a:gd name="T33" fmla="*/ 134 h 227"/>
                <a:gd name="T34" fmla="*/ 81 w 193"/>
                <a:gd name="T35" fmla="*/ 184 h 227"/>
                <a:gd name="T36" fmla="*/ 78 w 193"/>
                <a:gd name="T37" fmla="*/ 190 h 227"/>
                <a:gd name="T38" fmla="*/ 49 w 193"/>
                <a:gd name="T39" fmla="*/ 160 h 227"/>
                <a:gd name="T40" fmla="*/ 33 w 193"/>
                <a:gd name="T41" fmla="*/ 139 h 227"/>
                <a:gd name="T42" fmla="*/ 29 w 193"/>
                <a:gd name="T43" fmla="*/ 139 h 227"/>
                <a:gd name="T44" fmla="*/ 11 w 193"/>
                <a:gd name="T45" fmla="*/ 182 h 227"/>
                <a:gd name="T46" fmla="*/ 9 w 193"/>
                <a:gd name="T47" fmla="*/ 223 h 227"/>
                <a:gd name="T48" fmla="*/ 2 w 193"/>
                <a:gd name="T49" fmla="*/ 22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3" h="227">
                  <a:moveTo>
                    <a:pt x="2" y="227"/>
                  </a:moveTo>
                  <a:cubicBezTo>
                    <a:pt x="1" y="219"/>
                    <a:pt x="0" y="211"/>
                    <a:pt x="1" y="202"/>
                  </a:cubicBezTo>
                  <a:cubicBezTo>
                    <a:pt x="2" y="190"/>
                    <a:pt x="5" y="178"/>
                    <a:pt x="9" y="166"/>
                  </a:cubicBezTo>
                  <a:cubicBezTo>
                    <a:pt x="13" y="154"/>
                    <a:pt x="19" y="144"/>
                    <a:pt x="25" y="133"/>
                  </a:cubicBezTo>
                  <a:cubicBezTo>
                    <a:pt x="26" y="132"/>
                    <a:pt x="27" y="130"/>
                    <a:pt x="26" y="129"/>
                  </a:cubicBezTo>
                  <a:cubicBezTo>
                    <a:pt x="22" y="123"/>
                    <a:pt x="18" y="116"/>
                    <a:pt x="15" y="110"/>
                  </a:cubicBezTo>
                  <a:cubicBezTo>
                    <a:pt x="17" y="109"/>
                    <a:pt x="18" y="107"/>
                    <a:pt x="21" y="107"/>
                  </a:cubicBezTo>
                  <a:cubicBezTo>
                    <a:pt x="24" y="113"/>
                    <a:pt x="27" y="119"/>
                    <a:pt x="31" y="125"/>
                  </a:cubicBezTo>
                  <a:cubicBezTo>
                    <a:pt x="32" y="123"/>
                    <a:pt x="33" y="122"/>
                    <a:pt x="34" y="121"/>
                  </a:cubicBezTo>
                  <a:cubicBezTo>
                    <a:pt x="38" y="115"/>
                    <a:pt x="43" y="108"/>
                    <a:pt x="48" y="102"/>
                  </a:cubicBezTo>
                  <a:cubicBezTo>
                    <a:pt x="74" y="72"/>
                    <a:pt x="105" y="47"/>
                    <a:pt x="139" y="26"/>
                  </a:cubicBezTo>
                  <a:cubicBezTo>
                    <a:pt x="155" y="16"/>
                    <a:pt x="172" y="8"/>
                    <a:pt x="189" y="0"/>
                  </a:cubicBezTo>
                  <a:cubicBezTo>
                    <a:pt x="191" y="1"/>
                    <a:pt x="192" y="3"/>
                    <a:pt x="193" y="5"/>
                  </a:cubicBezTo>
                  <a:cubicBezTo>
                    <a:pt x="192" y="6"/>
                    <a:pt x="191" y="6"/>
                    <a:pt x="189" y="7"/>
                  </a:cubicBezTo>
                  <a:cubicBezTo>
                    <a:pt x="155" y="22"/>
                    <a:pt x="124" y="42"/>
                    <a:pt x="95" y="65"/>
                  </a:cubicBezTo>
                  <a:cubicBezTo>
                    <a:pt x="73" y="84"/>
                    <a:pt x="53" y="104"/>
                    <a:pt x="37" y="128"/>
                  </a:cubicBezTo>
                  <a:cubicBezTo>
                    <a:pt x="35" y="130"/>
                    <a:pt x="35" y="131"/>
                    <a:pt x="37" y="134"/>
                  </a:cubicBezTo>
                  <a:cubicBezTo>
                    <a:pt x="50" y="152"/>
                    <a:pt x="65" y="169"/>
                    <a:pt x="81" y="184"/>
                  </a:cubicBezTo>
                  <a:cubicBezTo>
                    <a:pt x="81" y="186"/>
                    <a:pt x="79" y="188"/>
                    <a:pt x="78" y="190"/>
                  </a:cubicBezTo>
                  <a:cubicBezTo>
                    <a:pt x="68" y="180"/>
                    <a:pt x="58" y="171"/>
                    <a:pt x="49" y="160"/>
                  </a:cubicBezTo>
                  <a:cubicBezTo>
                    <a:pt x="43" y="153"/>
                    <a:pt x="38" y="147"/>
                    <a:pt x="33" y="139"/>
                  </a:cubicBezTo>
                  <a:cubicBezTo>
                    <a:pt x="32" y="137"/>
                    <a:pt x="31" y="137"/>
                    <a:pt x="29" y="139"/>
                  </a:cubicBezTo>
                  <a:cubicBezTo>
                    <a:pt x="21" y="153"/>
                    <a:pt x="15" y="167"/>
                    <a:pt x="11" y="182"/>
                  </a:cubicBezTo>
                  <a:cubicBezTo>
                    <a:pt x="7" y="196"/>
                    <a:pt x="6" y="210"/>
                    <a:pt x="9" y="223"/>
                  </a:cubicBezTo>
                  <a:cubicBezTo>
                    <a:pt x="7" y="226"/>
                    <a:pt x="5" y="226"/>
                    <a:pt x="2" y="22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8" name="Freeform 6">
              <a:extLst>
                <a:ext uri="{FF2B5EF4-FFF2-40B4-BE49-F238E27FC236}">
                  <a16:creationId xmlns:a16="http://schemas.microsoft.com/office/drawing/2014/main" id="{6E1342DA-0510-47B8-9CEF-50F9C16B2710}"/>
                </a:ext>
              </a:extLst>
            </p:cNvPr>
            <p:cNvSpPr>
              <a:spLocks/>
            </p:cNvSpPr>
            <p:nvPr/>
          </p:nvSpPr>
          <p:spPr bwMode="auto">
            <a:xfrm>
              <a:off x="1108075" y="3921125"/>
              <a:ext cx="1190625" cy="520700"/>
            </a:xfrm>
            <a:custGeom>
              <a:avLst/>
              <a:gdLst>
                <a:gd name="T0" fmla="*/ 185 w 188"/>
                <a:gd name="T1" fmla="*/ 61 h 82"/>
                <a:gd name="T2" fmla="*/ 122 w 188"/>
                <a:gd name="T3" fmla="*/ 77 h 82"/>
                <a:gd name="T4" fmla="*/ 35 w 188"/>
                <a:gd name="T5" fmla="*/ 73 h 82"/>
                <a:gd name="T6" fmla="*/ 0 w 188"/>
                <a:gd name="T7" fmla="*/ 53 h 82"/>
                <a:gd name="T8" fmla="*/ 6 w 188"/>
                <a:gd name="T9" fmla="*/ 49 h 82"/>
                <a:gd name="T10" fmla="*/ 24 w 188"/>
                <a:gd name="T11" fmla="*/ 62 h 82"/>
                <a:gd name="T12" fmla="*/ 99 w 188"/>
                <a:gd name="T13" fmla="*/ 73 h 82"/>
                <a:gd name="T14" fmla="*/ 166 w 188"/>
                <a:gd name="T15" fmla="*/ 60 h 82"/>
                <a:gd name="T16" fmla="*/ 179 w 188"/>
                <a:gd name="T17" fmla="*/ 56 h 82"/>
                <a:gd name="T18" fmla="*/ 143 w 188"/>
                <a:gd name="T19" fmla="*/ 40 h 82"/>
                <a:gd name="T20" fmla="*/ 86 w 188"/>
                <a:gd name="T21" fmla="*/ 5 h 82"/>
                <a:gd name="T22" fmla="*/ 91 w 188"/>
                <a:gd name="T23" fmla="*/ 0 h 82"/>
                <a:gd name="T24" fmla="*/ 114 w 188"/>
                <a:gd name="T25" fmla="*/ 16 h 82"/>
                <a:gd name="T26" fmla="*/ 188 w 188"/>
                <a:gd name="T27" fmla="*/ 53 h 82"/>
                <a:gd name="T28" fmla="*/ 185 w 188"/>
                <a:gd name="T29" fmla="*/ 6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8" h="82">
                  <a:moveTo>
                    <a:pt x="185" y="61"/>
                  </a:moveTo>
                  <a:cubicBezTo>
                    <a:pt x="165" y="68"/>
                    <a:pt x="144" y="74"/>
                    <a:pt x="122" y="77"/>
                  </a:cubicBezTo>
                  <a:cubicBezTo>
                    <a:pt x="93" y="82"/>
                    <a:pt x="64" y="82"/>
                    <a:pt x="35" y="73"/>
                  </a:cubicBezTo>
                  <a:cubicBezTo>
                    <a:pt x="22" y="69"/>
                    <a:pt x="10" y="62"/>
                    <a:pt x="0" y="53"/>
                  </a:cubicBezTo>
                  <a:cubicBezTo>
                    <a:pt x="1" y="51"/>
                    <a:pt x="4" y="51"/>
                    <a:pt x="6" y="49"/>
                  </a:cubicBezTo>
                  <a:cubicBezTo>
                    <a:pt x="11" y="55"/>
                    <a:pt x="18" y="58"/>
                    <a:pt x="24" y="62"/>
                  </a:cubicBezTo>
                  <a:cubicBezTo>
                    <a:pt x="48" y="73"/>
                    <a:pt x="73" y="75"/>
                    <a:pt x="99" y="73"/>
                  </a:cubicBezTo>
                  <a:cubicBezTo>
                    <a:pt x="122" y="72"/>
                    <a:pt x="144" y="67"/>
                    <a:pt x="166" y="60"/>
                  </a:cubicBezTo>
                  <a:cubicBezTo>
                    <a:pt x="170" y="59"/>
                    <a:pt x="174" y="58"/>
                    <a:pt x="179" y="56"/>
                  </a:cubicBezTo>
                  <a:cubicBezTo>
                    <a:pt x="166" y="51"/>
                    <a:pt x="155" y="46"/>
                    <a:pt x="143" y="40"/>
                  </a:cubicBezTo>
                  <a:cubicBezTo>
                    <a:pt x="123" y="30"/>
                    <a:pt x="104" y="18"/>
                    <a:pt x="86" y="5"/>
                  </a:cubicBezTo>
                  <a:cubicBezTo>
                    <a:pt x="87" y="3"/>
                    <a:pt x="89" y="2"/>
                    <a:pt x="91" y="0"/>
                  </a:cubicBezTo>
                  <a:cubicBezTo>
                    <a:pt x="98" y="6"/>
                    <a:pt x="106" y="11"/>
                    <a:pt x="114" y="16"/>
                  </a:cubicBezTo>
                  <a:cubicBezTo>
                    <a:pt x="138" y="31"/>
                    <a:pt x="162" y="43"/>
                    <a:pt x="188" y="53"/>
                  </a:cubicBezTo>
                  <a:cubicBezTo>
                    <a:pt x="187" y="56"/>
                    <a:pt x="186" y="58"/>
                    <a:pt x="185" y="6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 name="Freeform 7">
              <a:extLst>
                <a:ext uri="{FF2B5EF4-FFF2-40B4-BE49-F238E27FC236}">
                  <a16:creationId xmlns:a16="http://schemas.microsoft.com/office/drawing/2014/main" id="{CE04D82D-3307-41F6-B673-9E749BEE8B40}"/>
                </a:ext>
              </a:extLst>
            </p:cNvPr>
            <p:cNvSpPr>
              <a:spLocks/>
            </p:cNvSpPr>
            <p:nvPr/>
          </p:nvSpPr>
          <p:spPr bwMode="auto">
            <a:xfrm>
              <a:off x="2279650" y="4181475"/>
              <a:ext cx="279400" cy="279400"/>
            </a:xfrm>
            <a:custGeom>
              <a:avLst/>
              <a:gdLst>
                <a:gd name="T0" fmla="*/ 0 w 44"/>
                <a:gd name="T1" fmla="*/ 20 h 44"/>
                <a:gd name="T2" fmla="*/ 3 w 44"/>
                <a:gd name="T3" fmla="*/ 12 h 44"/>
                <a:gd name="T4" fmla="*/ 27 w 44"/>
                <a:gd name="T5" fmla="*/ 1 h 44"/>
                <a:gd name="T6" fmla="*/ 28 w 44"/>
                <a:gd name="T7" fmla="*/ 1 h 44"/>
                <a:gd name="T8" fmla="*/ 35 w 44"/>
                <a:gd name="T9" fmla="*/ 6 h 44"/>
                <a:gd name="T10" fmla="*/ 43 w 44"/>
                <a:gd name="T11" fmla="*/ 25 h 44"/>
                <a:gd name="T12" fmla="*/ 42 w 44"/>
                <a:gd name="T13" fmla="*/ 31 h 44"/>
                <a:gd name="T14" fmla="*/ 20 w 44"/>
                <a:gd name="T15" fmla="*/ 44 h 44"/>
                <a:gd name="T16" fmla="*/ 0 w 44"/>
                <a:gd name="T17" fmla="*/ 23 h 44"/>
                <a:gd name="T18" fmla="*/ 0 w 44"/>
                <a:gd name="T19" fmla="*/ 2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0" y="20"/>
                  </a:moveTo>
                  <a:cubicBezTo>
                    <a:pt x="1" y="17"/>
                    <a:pt x="2" y="15"/>
                    <a:pt x="3" y="12"/>
                  </a:cubicBezTo>
                  <a:cubicBezTo>
                    <a:pt x="8" y="3"/>
                    <a:pt x="16" y="0"/>
                    <a:pt x="27" y="1"/>
                  </a:cubicBezTo>
                  <a:cubicBezTo>
                    <a:pt x="27" y="1"/>
                    <a:pt x="28" y="1"/>
                    <a:pt x="28" y="1"/>
                  </a:cubicBezTo>
                  <a:cubicBezTo>
                    <a:pt x="30" y="3"/>
                    <a:pt x="33" y="4"/>
                    <a:pt x="35" y="6"/>
                  </a:cubicBezTo>
                  <a:cubicBezTo>
                    <a:pt x="41" y="11"/>
                    <a:pt x="44" y="17"/>
                    <a:pt x="43" y="25"/>
                  </a:cubicBezTo>
                  <a:cubicBezTo>
                    <a:pt x="42" y="26"/>
                    <a:pt x="42" y="29"/>
                    <a:pt x="42" y="31"/>
                  </a:cubicBezTo>
                  <a:cubicBezTo>
                    <a:pt x="37" y="40"/>
                    <a:pt x="30" y="44"/>
                    <a:pt x="20" y="44"/>
                  </a:cubicBezTo>
                  <a:cubicBezTo>
                    <a:pt x="9" y="43"/>
                    <a:pt x="0" y="34"/>
                    <a:pt x="0" y="23"/>
                  </a:cubicBezTo>
                  <a:cubicBezTo>
                    <a:pt x="0" y="22"/>
                    <a:pt x="0" y="21"/>
                    <a:pt x="0" y="20"/>
                  </a:cubicBezTo>
                  <a:close/>
                </a:path>
              </a:pathLst>
            </a:custGeom>
            <a:solidFill>
              <a:srgbClr val="E325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 name="Freeform 8">
              <a:extLst>
                <a:ext uri="{FF2B5EF4-FFF2-40B4-BE49-F238E27FC236}">
                  <a16:creationId xmlns:a16="http://schemas.microsoft.com/office/drawing/2014/main" id="{09E62ECB-BF35-40E1-9EF3-98EB6D88F051}"/>
                </a:ext>
              </a:extLst>
            </p:cNvPr>
            <p:cNvSpPr>
              <a:spLocks/>
            </p:cNvSpPr>
            <p:nvPr/>
          </p:nvSpPr>
          <p:spPr bwMode="auto">
            <a:xfrm>
              <a:off x="847725" y="3019425"/>
              <a:ext cx="285750" cy="285750"/>
            </a:xfrm>
            <a:custGeom>
              <a:avLst/>
              <a:gdLst>
                <a:gd name="T0" fmla="*/ 38 w 45"/>
                <a:gd name="T1" fmla="*/ 38 h 45"/>
                <a:gd name="T2" fmla="*/ 32 w 45"/>
                <a:gd name="T3" fmla="*/ 41 h 45"/>
                <a:gd name="T4" fmla="*/ 9 w 45"/>
                <a:gd name="T5" fmla="*/ 38 h 45"/>
                <a:gd name="T6" fmla="*/ 2 w 45"/>
                <a:gd name="T7" fmla="*/ 17 h 45"/>
                <a:gd name="T8" fmla="*/ 19 w 45"/>
                <a:gd name="T9" fmla="*/ 0 h 45"/>
                <a:gd name="T10" fmla="*/ 25 w 45"/>
                <a:gd name="T11" fmla="*/ 0 h 45"/>
                <a:gd name="T12" fmla="*/ 27 w 45"/>
                <a:gd name="T13" fmla="*/ 0 h 45"/>
                <a:gd name="T14" fmla="*/ 44 w 45"/>
                <a:gd name="T15" fmla="*/ 23 h 45"/>
                <a:gd name="T16" fmla="*/ 38 w 45"/>
                <a:gd name="T17" fmla="*/ 38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38" y="38"/>
                  </a:moveTo>
                  <a:cubicBezTo>
                    <a:pt x="35" y="38"/>
                    <a:pt x="34" y="40"/>
                    <a:pt x="32" y="41"/>
                  </a:cubicBezTo>
                  <a:cubicBezTo>
                    <a:pt x="24" y="45"/>
                    <a:pt x="16" y="44"/>
                    <a:pt x="9" y="38"/>
                  </a:cubicBezTo>
                  <a:cubicBezTo>
                    <a:pt x="2" y="33"/>
                    <a:pt x="0" y="25"/>
                    <a:pt x="2" y="17"/>
                  </a:cubicBezTo>
                  <a:cubicBezTo>
                    <a:pt x="4" y="8"/>
                    <a:pt x="10" y="2"/>
                    <a:pt x="19" y="0"/>
                  </a:cubicBezTo>
                  <a:cubicBezTo>
                    <a:pt x="21" y="0"/>
                    <a:pt x="23" y="0"/>
                    <a:pt x="25" y="0"/>
                  </a:cubicBezTo>
                  <a:cubicBezTo>
                    <a:pt x="26" y="0"/>
                    <a:pt x="26" y="0"/>
                    <a:pt x="27" y="0"/>
                  </a:cubicBezTo>
                  <a:cubicBezTo>
                    <a:pt x="38" y="3"/>
                    <a:pt x="45" y="12"/>
                    <a:pt x="44" y="23"/>
                  </a:cubicBezTo>
                  <a:cubicBezTo>
                    <a:pt x="44" y="29"/>
                    <a:pt x="41" y="33"/>
                    <a:pt x="38" y="38"/>
                  </a:cubicBezTo>
                  <a:close/>
                </a:path>
              </a:pathLst>
            </a:custGeom>
            <a:solidFill>
              <a:srgbClr val="E325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 name="Freeform 9">
              <a:extLst>
                <a:ext uri="{FF2B5EF4-FFF2-40B4-BE49-F238E27FC236}">
                  <a16:creationId xmlns:a16="http://schemas.microsoft.com/office/drawing/2014/main" id="{0C665537-9064-4244-8221-D27480769379}"/>
                </a:ext>
              </a:extLst>
            </p:cNvPr>
            <p:cNvSpPr>
              <a:spLocks/>
            </p:cNvSpPr>
            <p:nvPr/>
          </p:nvSpPr>
          <p:spPr bwMode="auto">
            <a:xfrm>
              <a:off x="1233488" y="2282825"/>
              <a:ext cx="279400" cy="304800"/>
            </a:xfrm>
            <a:custGeom>
              <a:avLst/>
              <a:gdLst>
                <a:gd name="T0" fmla="*/ 1 w 44"/>
                <a:gd name="T1" fmla="*/ 30 h 48"/>
                <a:gd name="T2" fmla="*/ 10 w 44"/>
                <a:gd name="T3" fmla="*/ 7 h 48"/>
                <a:gd name="T4" fmla="*/ 42 w 44"/>
                <a:gd name="T5" fmla="*/ 16 h 48"/>
                <a:gd name="T6" fmla="*/ 43 w 44"/>
                <a:gd name="T7" fmla="*/ 19 h 48"/>
                <a:gd name="T8" fmla="*/ 44 w 44"/>
                <a:gd name="T9" fmla="*/ 25 h 48"/>
                <a:gd name="T10" fmla="*/ 43 w 44"/>
                <a:gd name="T11" fmla="*/ 27 h 48"/>
                <a:gd name="T12" fmla="*/ 30 w 44"/>
                <a:gd name="T13" fmla="*/ 45 h 48"/>
                <a:gd name="T14" fmla="*/ 7 w 44"/>
                <a:gd name="T15" fmla="*/ 41 h 48"/>
                <a:gd name="T16" fmla="*/ 3 w 44"/>
                <a:gd name="T17" fmla="*/ 37 h 48"/>
                <a:gd name="T18" fmla="*/ 1 w 44"/>
                <a:gd name="T19" fmla="*/ 3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8">
                  <a:moveTo>
                    <a:pt x="1" y="30"/>
                  </a:moveTo>
                  <a:cubicBezTo>
                    <a:pt x="0" y="21"/>
                    <a:pt x="2" y="13"/>
                    <a:pt x="10" y="7"/>
                  </a:cubicBezTo>
                  <a:cubicBezTo>
                    <a:pt x="21" y="0"/>
                    <a:pt x="36" y="4"/>
                    <a:pt x="42" y="16"/>
                  </a:cubicBezTo>
                  <a:cubicBezTo>
                    <a:pt x="42" y="17"/>
                    <a:pt x="42" y="18"/>
                    <a:pt x="43" y="19"/>
                  </a:cubicBezTo>
                  <a:cubicBezTo>
                    <a:pt x="42" y="21"/>
                    <a:pt x="42" y="23"/>
                    <a:pt x="44" y="25"/>
                  </a:cubicBezTo>
                  <a:cubicBezTo>
                    <a:pt x="44" y="26"/>
                    <a:pt x="44" y="27"/>
                    <a:pt x="43" y="27"/>
                  </a:cubicBezTo>
                  <a:cubicBezTo>
                    <a:pt x="42" y="36"/>
                    <a:pt x="38" y="42"/>
                    <a:pt x="30" y="45"/>
                  </a:cubicBezTo>
                  <a:cubicBezTo>
                    <a:pt x="21" y="48"/>
                    <a:pt x="14" y="47"/>
                    <a:pt x="7" y="41"/>
                  </a:cubicBezTo>
                  <a:cubicBezTo>
                    <a:pt x="6" y="40"/>
                    <a:pt x="5" y="38"/>
                    <a:pt x="3" y="37"/>
                  </a:cubicBezTo>
                  <a:cubicBezTo>
                    <a:pt x="3" y="34"/>
                    <a:pt x="2" y="32"/>
                    <a:pt x="1" y="30"/>
                  </a:cubicBezTo>
                  <a:close/>
                </a:path>
              </a:pathLst>
            </a:custGeom>
            <a:solidFill>
              <a:srgbClr val="E325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2" name="Freeform 10">
              <a:extLst>
                <a:ext uri="{FF2B5EF4-FFF2-40B4-BE49-F238E27FC236}">
                  <a16:creationId xmlns:a16="http://schemas.microsoft.com/office/drawing/2014/main" id="{3CD1F56B-8C2B-4814-A024-CCEB2E2E8E6E}"/>
                </a:ext>
              </a:extLst>
            </p:cNvPr>
            <p:cNvSpPr>
              <a:spLocks/>
            </p:cNvSpPr>
            <p:nvPr/>
          </p:nvSpPr>
          <p:spPr bwMode="auto">
            <a:xfrm>
              <a:off x="3408363" y="2536825"/>
              <a:ext cx="296863" cy="292100"/>
            </a:xfrm>
            <a:custGeom>
              <a:avLst/>
              <a:gdLst>
                <a:gd name="T0" fmla="*/ 35 w 47"/>
                <a:gd name="T1" fmla="*/ 42 h 46"/>
                <a:gd name="T2" fmla="*/ 28 w 47"/>
                <a:gd name="T3" fmla="*/ 45 h 46"/>
                <a:gd name="T4" fmla="*/ 26 w 47"/>
                <a:gd name="T5" fmla="*/ 45 h 46"/>
                <a:gd name="T6" fmla="*/ 3 w 47"/>
                <a:gd name="T7" fmla="*/ 34 h 46"/>
                <a:gd name="T8" fmla="*/ 7 w 47"/>
                <a:gd name="T9" fmla="*/ 9 h 46"/>
                <a:gd name="T10" fmla="*/ 13 w 47"/>
                <a:gd name="T11" fmla="*/ 5 h 46"/>
                <a:gd name="T12" fmla="*/ 41 w 47"/>
                <a:gd name="T13" fmla="*/ 12 h 46"/>
                <a:gd name="T14" fmla="*/ 35 w 47"/>
                <a:gd name="T15" fmla="*/ 42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46">
                  <a:moveTo>
                    <a:pt x="35" y="42"/>
                  </a:moveTo>
                  <a:cubicBezTo>
                    <a:pt x="32" y="42"/>
                    <a:pt x="30" y="43"/>
                    <a:pt x="28" y="45"/>
                  </a:cubicBezTo>
                  <a:cubicBezTo>
                    <a:pt x="28" y="44"/>
                    <a:pt x="27" y="45"/>
                    <a:pt x="26" y="45"/>
                  </a:cubicBezTo>
                  <a:cubicBezTo>
                    <a:pt x="16" y="46"/>
                    <a:pt x="8" y="42"/>
                    <a:pt x="3" y="34"/>
                  </a:cubicBezTo>
                  <a:cubicBezTo>
                    <a:pt x="0" y="27"/>
                    <a:pt x="0" y="15"/>
                    <a:pt x="7" y="9"/>
                  </a:cubicBezTo>
                  <a:cubicBezTo>
                    <a:pt x="9" y="7"/>
                    <a:pt x="11" y="6"/>
                    <a:pt x="13" y="5"/>
                  </a:cubicBezTo>
                  <a:cubicBezTo>
                    <a:pt x="23" y="0"/>
                    <a:pt x="35" y="3"/>
                    <a:pt x="41" y="12"/>
                  </a:cubicBezTo>
                  <a:cubicBezTo>
                    <a:pt x="47" y="22"/>
                    <a:pt x="44" y="34"/>
                    <a:pt x="35" y="42"/>
                  </a:cubicBezTo>
                  <a:close/>
                </a:path>
              </a:pathLst>
            </a:custGeom>
            <a:solidFill>
              <a:srgbClr val="E325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3" name="Freeform 11">
              <a:extLst>
                <a:ext uri="{FF2B5EF4-FFF2-40B4-BE49-F238E27FC236}">
                  <a16:creationId xmlns:a16="http://schemas.microsoft.com/office/drawing/2014/main" id="{6B1EB0AA-B044-484C-89DE-EC6BF5714429}"/>
                </a:ext>
              </a:extLst>
            </p:cNvPr>
            <p:cNvSpPr>
              <a:spLocks/>
            </p:cNvSpPr>
            <p:nvPr/>
          </p:nvSpPr>
          <p:spPr bwMode="auto">
            <a:xfrm>
              <a:off x="3040063" y="4244975"/>
              <a:ext cx="279400" cy="298450"/>
            </a:xfrm>
            <a:custGeom>
              <a:avLst/>
              <a:gdLst>
                <a:gd name="T0" fmla="*/ 43 w 44"/>
                <a:gd name="T1" fmla="*/ 20 h 47"/>
                <a:gd name="T2" fmla="*/ 30 w 44"/>
                <a:gd name="T3" fmla="*/ 43 h 47"/>
                <a:gd name="T4" fmla="*/ 5 w 44"/>
                <a:gd name="T5" fmla="*/ 37 h 47"/>
                <a:gd name="T6" fmla="*/ 0 w 44"/>
                <a:gd name="T7" fmla="*/ 29 h 47"/>
                <a:gd name="T8" fmla="*/ 0 w 44"/>
                <a:gd name="T9" fmla="*/ 22 h 47"/>
                <a:gd name="T10" fmla="*/ 0 w 44"/>
                <a:gd name="T11" fmla="*/ 21 h 47"/>
                <a:gd name="T12" fmla="*/ 17 w 44"/>
                <a:gd name="T13" fmla="*/ 2 h 47"/>
                <a:gd name="T14" fmla="*/ 40 w 44"/>
                <a:gd name="T15" fmla="*/ 13 h 47"/>
                <a:gd name="T16" fmla="*/ 43 w 44"/>
                <a:gd name="T17" fmla="*/ 2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47">
                  <a:moveTo>
                    <a:pt x="43" y="20"/>
                  </a:moveTo>
                  <a:cubicBezTo>
                    <a:pt x="44" y="30"/>
                    <a:pt x="39" y="39"/>
                    <a:pt x="30" y="43"/>
                  </a:cubicBezTo>
                  <a:cubicBezTo>
                    <a:pt x="21" y="47"/>
                    <a:pt x="11" y="44"/>
                    <a:pt x="5" y="37"/>
                  </a:cubicBezTo>
                  <a:cubicBezTo>
                    <a:pt x="3" y="35"/>
                    <a:pt x="1" y="32"/>
                    <a:pt x="0" y="29"/>
                  </a:cubicBezTo>
                  <a:cubicBezTo>
                    <a:pt x="0" y="26"/>
                    <a:pt x="1" y="24"/>
                    <a:pt x="0" y="22"/>
                  </a:cubicBezTo>
                  <a:cubicBezTo>
                    <a:pt x="0" y="22"/>
                    <a:pt x="0" y="21"/>
                    <a:pt x="0" y="21"/>
                  </a:cubicBezTo>
                  <a:cubicBezTo>
                    <a:pt x="1" y="11"/>
                    <a:pt x="8" y="4"/>
                    <a:pt x="17" y="2"/>
                  </a:cubicBezTo>
                  <a:cubicBezTo>
                    <a:pt x="26" y="0"/>
                    <a:pt x="35" y="5"/>
                    <a:pt x="40" y="13"/>
                  </a:cubicBezTo>
                  <a:cubicBezTo>
                    <a:pt x="41" y="15"/>
                    <a:pt x="42" y="17"/>
                    <a:pt x="43" y="20"/>
                  </a:cubicBezTo>
                  <a:close/>
                </a:path>
              </a:pathLst>
            </a:custGeom>
            <a:solidFill>
              <a:srgbClr val="E325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4" name="Freeform 12">
              <a:extLst>
                <a:ext uri="{FF2B5EF4-FFF2-40B4-BE49-F238E27FC236}">
                  <a16:creationId xmlns:a16="http://schemas.microsoft.com/office/drawing/2014/main" id="{80FA6B66-BA73-4135-8716-372D692BD706}"/>
                </a:ext>
              </a:extLst>
            </p:cNvPr>
            <p:cNvSpPr>
              <a:spLocks/>
            </p:cNvSpPr>
            <p:nvPr/>
          </p:nvSpPr>
          <p:spPr bwMode="auto">
            <a:xfrm>
              <a:off x="3476625" y="3806825"/>
              <a:ext cx="285750" cy="273050"/>
            </a:xfrm>
            <a:custGeom>
              <a:avLst/>
              <a:gdLst>
                <a:gd name="T0" fmla="*/ 18 w 45"/>
                <a:gd name="T1" fmla="*/ 0 h 43"/>
                <a:gd name="T2" fmla="*/ 24 w 45"/>
                <a:gd name="T3" fmla="*/ 0 h 43"/>
                <a:gd name="T4" fmla="*/ 44 w 45"/>
                <a:gd name="T5" fmla="*/ 23 h 43"/>
                <a:gd name="T6" fmla="*/ 22 w 45"/>
                <a:gd name="T7" fmla="*/ 43 h 43"/>
                <a:gd name="T8" fmla="*/ 21 w 45"/>
                <a:gd name="T9" fmla="*/ 43 h 43"/>
                <a:gd name="T10" fmla="*/ 14 w 45"/>
                <a:gd name="T11" fmla="*/ 41 h 43"/>
                <a:gd name="T12" fmla="*/ 1 w 45"/>
                <a:gd name="T13" fmla="*/ 19 h 43"/>
                <a:gd name="T14" fmla="*/ 18 w 45"/>
                <a:gd name="T15" fmla="*/ 0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43">
                  <a:moveTo>
                    <a:pt x="18" y="0"/>
                  </a:moveTo>
                  <a:cubicBezTo>
                    <a:pt x="20" y="1"/>
                    <a:pt x="22" y="0"/>
                    <a:pt x="24" y="0"/>
                  </a:cubicBezTo>
                  <a:cubicBezTo>
                    <a:pt x="37" y="1"/>
                    <a:pt x="45" y="11"/>
                    <a:pt x="44" y="23"/>
                  </a:cubicBezTo>
                  <a:cubicBezTo>
                    <a:pt x="43" y="35"/>
                    <a:pt x="34" y="43"/>
                    <a:pt x="22" y="43"/>
                  </a:cubicBezTo>
                  <a:cubicBezTo>
                    <a:pt x="21" y="43"/>
                    <a:pt x="21" y="43"/>
                    <a:pt x="21" y="43"/>
                  </a:cubicBezTo>
                  <a:cubicBezTo>
                    <a:pt x="19" y="42"/>
                    <a:pt x="16" y="42"/>
                    <a:pt x="14" y="41"/>
                  </a:cubicBezTo>
                  <a:cubicBezTo>
                    <a:pt x="5" y="37"/>
                    <a:pt x="0" y="29"/>
                    <a:pt x="1" y="19"/>
                  </a:cubicBezTo>
                  <a:cubicBezTo>
                    <a:pt x="3" y="9"/>
                    <a:pt x="9" y="3"/>
                    <a:pt x="18" y="0"/>
                  </a:cubicBezTo>
                  <a:close/>
                </a:path>
              </a:pathLst>
            </a:custGeom>
            <a:solidFill>
              <a:srgbClr val="E325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5" name="Freeform 13">
              <a:extLst>
                <a:ext uri="{FF2B5EF4-FFF2-40B4-BE49-F238E27FC236}">
                  <a16:creationId xmlns:a16="http://schemas.microsoft.com/office/drawing/2014/main" id="{E450DBE6-C10A-4DD2-9E45-C2FDAFA1414C}"/>
                </a:ext>
              </a:extLst>
            </p:cNvPr>
            <p:cNvSpPr>
              <a:spLocks/>
            </p:cNvSpPr>
            <p:nvPr/>
          </p:nvSpPr>
          <p:spPr bwMode="auto">
            <a:xfrm>
              <a:off x="898525" y="3997325"/>
              <a:ext cx="296863" cy="292100"/>
            </a:xfrm>
            <a:custGeom>
              <a:avLst/>
              <a:gdLst>
                <a:gd name="T0" fmla="*/ 39 w 47"/>
                <a:gd name="T1" fmla="*/ 37 h 46"/>
                <a:gd name="T2" fmla="*/ 33 w 47"/>
                <a:gd name="T3" fmla="*/ 41 h 46"/>
                <a:gd name="T4" fmla="*/ 3 w 47"/>
                <a:gd name="T5" fmla="*/ 27 h 46"/>
                <a:gd name="T6" fmla="*/ 11 w 47"/>
                <a:gd name="T7" fmla="*/ 4 h 46"/>
                <a:gd name="T8" fmla="*/ 18 w 47"/>
                <a:gd name="T9" fmla="*/ 0 h 46"/>
                <a:gd name="T10" fmla="*/ 20 w 47"/>
                <a:gd name="T11" fmla="*/ 1 h 46"/>
                <a:gd name="T12" fmla="*/ 41 w 47"/>
                <a:gd name="T13" fmla="*/ 9 h 46"/>
                <a:gd name="T14" fmla="*/ 39 w 47"/>
                <a:gd name="T15" fmla="*/ 37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46">
                  <a:moveTo>
                    <a:pt x="39" y="37"/>
                  </a:moveTo>
                  <a:cubicBezTo>
                    <a:pt x="37" y="39"/>
                    <a:pt x="34" y="39"/>
                    <a:pt x="33" y="41"/>
                  </a:cubicBezTo>
                  <a:cubicBezTo>
                    <a:pt x="19" y="46"/>
                    <a:pt x="7" y="41"/>
                    <a:pt x="3" y="27"/>
                  </a:cubicBezTo>
                  <a:cubicBezTo>
                    <a:pt x="0" y="19"/>
                    <a:pt x="4" y="10"/>
                    <a:pt x="11" y="4"/>
                  </a:cubicBezTo>
                  <a:cubicBezTo>
                    <a:pt x="14" y="3"/>
                    <a:pt x="16" y="3"/>
                    <a:pt x="18" y="0"/>
                  </a:cubicBezTo>
                  <a:cubicBezTo>
                    <a:pt x="18" y="2"/>
                    <a:pt x="20" y="1"/>
                    <a:pt x="20" y="1"/>
                  </a:cubicBezTo>
                  <a:cubicBezTo>
                    <a:pt x="29" y="0"/>
                    <a:pt x="36" y="2"/>
                    <a:pt x="41" y="9"/>
                  </a:cubicBezTo>
                  <a:cubicBezTo>
                    <a:pt x="47" y="18"/>
                    <a:pt x="46" y="28"/>
                    <a:pt x="39" y="37"/>
                  </a:cubicBezTo>
                  <a:close/>
                </a:path>
              </a:pathLst>
            </a:custGeom>
            <a:solidFill>
              <a:srgbClr val="E325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6" name="Freeform 14">
              <a:extLst>
                <a:ext uri="{FF2B5EF4-FFF2-40B4-BE49-F238E27FC236}">
                  <a16:creationId xmlns:a16="http://schemas.microsoft.com/office/drawing/2014/main" id="{13B45BDE-F21F-42FB-89D9-77DBE5F075A8}"/>
                </a:ext>
              </a:extLst>
            </p:cNvPr>
            <p:cNvSpPr>
              <a:spLocks/>
            </p:cNvSpPr>
            <p:nvPr/>
          </p:nvSpPr>
          <p:spPr bwMode="auto">
            <a:xfrm>
              <a:off x="2139950" y="2371725"/>
              <a:ext cx="273050" cy="292100"/>
            </a:xfrm>
            <a:custGeom>
              <a:avLst/>
              <a:gdLst>
                <a:gd name="T0" fmla="*/ 6 w 43"/>
                <a:gd name="T1" fmla="*/ 38 h 46"/>
                <a:gd name="T2" fmla="*/ 2 w 43"/>
                <a:gd name="T3" fmla="*/ 33 h 46"/>
                <a:gd name="T4" fmla="*/ 0 w 43"/>
                <a:gd name="T5" fmla="*/ 22 h 46"/>
                <a:gd name="T6" fmla="*/ 1 w 43"/>
                <a:gd name="T7" fmla="*/ 16 h 46"/>
                <a:gd name="T8" fmla="*/ 19 w 43"/>
                <a:gd name="T9" fmla="*/ 1 h 46"/>
                <a:gd name="T10" fmla="*/ 40 w 43"/>
                <a:gd name="T11" fmla="*/ 11 h 46"/>
                <a:gd name="T12" fmla="*/ 42 w 43"/>
                <a:gd name="T13" fmla="*/ 18 h 46"/>
                <a:gd name="T14" fmla="*/ 43 w 43"/>
                <a:gd name="T15" fmla="*/ 24 h 46"/>
                <a:gd name="T16" fmla="*/ 42 w 43"/>
                <a:gd name="T17" fmla="*/ 30 h 46"/>
                <a:gd name="T18" fmla="*/ 38 w 43"/>
                <a:gd name="T19" fmla="*/ 36 h 46"/>
                <a:gd name="T20" fmla="*/ 29 w 43"/>
                <a:gd name="T21" fmla="*/ 43 h 46"/>
                <a:gd name="T22" fmla="*/ 6 w 43"/>
                <a:gd name="T23" fmla="*/ 3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46">
                  <a:moveTo>
                    <a:pt x="6" y="38"/>
                  </a:moveTo>
                  <a:cubicBezTo>
                    <a:pt x="5" y="36"/>
                    <a:pt x="4" y="34"/>
                    <a:pt x="2" y="33"/>
                  </a:cubicBezTo>
                  <a:cubicBezTo>
                    <a:pt x="1" y="29"/>
                    <a:pt x="0" y="26"/>
                    <a:pt x="0" y="22"/>
                  </a:cubicBezTo>
                  <a:cubicBezTo>
                    <a:pt x="1" y="20"/>
                    <a:pt x="1" y="18"/>
                    <a:pt x="1" y="16"/>
                  </a:cubicBezTo>
                  <a:cubicBezTo>
                    <a:pt x="4" y="8"/>
                    <a:pt x="10" y="3"/>
                    <a:pt x="19" y="1"/>
                  </a:cubicBezTo>
                  <a:cubicBezTo>
                    <a:pt x="27" y="0"/>
                    <a:pt x="34" y="4"/>
                    <a:pt x="40" y="11"/>
                  </a:cubicBezTo>
                  <a:cubicBezTo>
                    <a:pt x="41" y="13"/>
                    <a:pt x="41" y="15"/>
                    <a:pt x="42" y="18"/>
                  </a:cubicBezTo>
                  <a:cubicBezTo>
                    <a:pt x="42" y="20"/>
                    <a:pt x="42" y="22"/>
                    <a:pt x="43" y="24"/>
                  </a:cubicBezTo>
                  <a:cubicBezTo>
                    <a:pt x="43" y="26"/>
                    <a:pt x="42" y="28"/>
                    <a:pt x="42" y="30"/>
                  </a:cubicBezTo>
                  <a:cubicBezTo>
                    <a:pt x="41" y="32"/>
                    <a:pt x="39" y="34"/>
                    <a:pt x="38" y="36"/>
                  </a:cubicBezTo>
                  <a:cubicBezTo>
                    <a:pt x="36" y="39"/>
                    <a:pt x="33" y="41"/>
                    <a:pt x="29" y="43"/>
                  </a:cubicBezTo>
                  <a:cubicBezTo>
                    <a:pt x="21" y="46"/>
                    <a:pt x="13" y="44"/>
                    <a:pt x="6" y="38"/>
                  </a:cubicBezTo>
                  <a:close/>
                </a:path>
              </a:pathLst>
            </a:custGeom>
            <a:solidFill>
              <a:srgbClr val="E325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7" name="Freeform 15">
              <a:extLst>
                <a:ext uri="{FF2B5EF4-FFF2-40B4-BE49-F238E27FC236}">
                  <a16:creationId xmlns:a16="http://schemas.microsoft.com/office/drawing/2014/main" id="{2EE16806-A8BD-4E84-A458-A167E7952149}"/>
                </a:ext>
              </a:extLst>
            </p:cNvPr>
            <p:cNvSpPr>
              <a:spLocks/>
            </p:cNvSpPr>
            <p:nvPr/>
          </p:nvSpPr>
          <p:spPr bwMode="auto">
            <a:xfrm>
              <a:off x="2406650" y="2384425"/>
              <a:ext cx="1082675" cy="209550"/>
            </a:xfrm>
            <a:custGeom>
              <a:avLst/>
              <a:gdLst>
                <a:gd name="T0" fmla="*/ 1 w 171"/>
                <a:gd name="T1" fmla="*/ 22 h 33"/>
                <a:gd name="T2" fmla="*/ 0 w 171"/>
                <a:gd name="T3" fmla="*/ 16 h 33"/>
                <a:gd name="T4" fmla="*/ 59 w 171"/>
                <a:gd name="T5" fmla="*/ 3 h 33"/>
                <a:gd name="T6" fmla="*/ 143 w 171"/>
                <a:gd name="T7" fmla="*/ 11 h 33"/>
                <a:gd name="T8" fmla="*/ 171 w 171"/>
                <a:gd name="T9" fmla="*/ 29 h 33"/>
                <a:gd name="T10" fmla="*/ 165 w 171"/>
                <a:gd name="T11" fmla="*/ 33 h 33"/>
                <a:gd name="T12" fmla="*/ 164 w 171"/>
                <a:gd name="T13" fmla="*/ 31 h 33"/>
                <a:gd name="T14" fmla="*/ 146 w 171"/>
                <a:gd name="T15" fmla="*/ 20 h 33"/>
                <a:gd name="T16" fmla="*/ 72 w 171"/>
                <a:gd name="T17" fmla="*/ 8 h 33"/>
                <a:gd name="T18" fmla="*/ 1 w 171"/>
                <a:gd name="T19" fmla="*/ 2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33">
                  <a:moveTo>
                    <a:pt x="1" y="22"/>
                  </a:moveTo>
                  <a:cubicBezTo>
                    <a:pt x="0" y="20"/>
                    <a:pt x="0" y="18"/>
                    <a:pt x="0" y="16"/>
                  </a:cubicBezTo>
                  <a:cubicBezTo>
                    <a:pt x="20" y="10"/>
                    <a:pt x="39" y="5"/>
                    <a:pt x="59" y="3"/>
                  </a:cubicBezTo>
                  <a:cubicBezTo>
                    <a:pt x="88" y="0"/>
                    <a:pt x="116" y="1"/>
                    <a:pt x="143" y="11"/>
                  </a:cubicBezTo>
                  <a:cubicBezTo>
                    <a:pt x="153" y="15"/>
                    <a:pt x="163" y="21"/>
                    <a:pt x="171" y="29"/>
                  </a:cubicBezTo>
                  <a:cubicBezTo>
                    <a:pt x="169" y="30"/>
                    <a:pt x="167" y="31"/>
                    <a:pt x="165" y="33"/>
                  </a:cubicBezTo>
                  <a:cubicBezTo>
                    <a:pt x="165" y="32"/>
                    <a:pt x="165" y="31"/>
                    <a:pt x="164" y="31"/>
                  </a:cubicBezTo>
                  <a:cubicBezTo>
                    <a:pt x="158" y="26"/>
                    <a:pt x="152" y="23"/>
                    <a:pt x="146" y="20"/>
                  </a:cubicBezTo>
                  <a:cubicBezTo>
                    <a:pt x="122" y="9"/>
                    <a:pt x="98" y="7"/>
                    <a:pt x="72" y="8"/>
                  </a:cubicBezTo>
                  <a:cubicBezTo>
                    <a:pt x="48" y="10"/>
                    <a:pt x="24" y="15"/>
                    <a:pt x="1" y="2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0" name="Freeform 16">
              <a:extLst>
                <a:ext uri="{FF2B5EF4-FFF2-40B4-BE49-F238E27FC236}">
                  <a16:creationId xmlns:a16="http://schemas.microsoft.com/office/drawing/2014/main" id="{AC10263E-85BA-4A55-A059-A985DDCDD6D9}"/>
                </a:ext>
              </a:extLst>
            </p:cNvPr>
            <p:cNvSpPr>
              <a:spLocks/>
            </p:cNvSpPr>
            <p:nvPr/>
          </p:nvSpPr>
          <p:spPr bwMode="auto">
            <a:xfrm>
              <a:off x="1500188" y="2384425"/>
              <a:ext cx="646113" cy="127000"/>
            </a:xfrm>
            <a:custGeom>
              <a:avLst/>
              <a:gdLst>
                <a:gd name="T0" fmla="*/ 102 w 102"/>
                <a:gd name="T1" fmla="*/ 14 h 20"/>
                <a:gd name="T2" fmla="*/ 101 w 102"/>
                <a:gd name="T3" fmla="*/ 20 h 20"/>
                <a:gd name="T4" fmla="*/ 2 w 102"/>
                <a:gd name="T5" fmla="*/ 9 h 20"/>
                <a:gd name="T6" fmla="*/ 1 w 102"/>
                <a:gd name="T7" fmla="*/ 3 h 20"/>
                <a:gd name="T8" fmla="*/ 74 w 102"/>
                <a:gd name="T9" fmla="*/ 7 h 20"/>
                <a:gd name="T10" fmla="*/ 102 w 102"/>
                <a:gd name="T11" fmla="*/ 14 h 20"/>
              </a:gdLst>
              <a:ahLst/>
              <a:cxnLst>
                <a:cxn ang="0">
                  <a:pos x="T0" y="T1"/>
                </a:cxn>
                <a:cxn ang="0">
                  <a:pos x="T2" y="T3"/>
                </a:cxn>
                <a:cxn ang="0">
                  <a:pos x="T4" y="T5"/>
                </a:cxn>
                <a:cxn ang="0">
                  <a:pos x="T6" y="T7"/>
                </a:cxn>
                <a:cxn ang="0">
                  <a:pos x="T8" y="T9"/>
                </a:cxn>
                <a:cxn ang="0">
                  <a:pos x="T10" y="T11"/>
                </a:cxn>
              </a:cxnLst>
              <a:rect l="0" t="0" r="r" b="b"/>
              <a:pathLst>
                <a:path w="102" h="20">
                  <a:moveTo>
                    <a:pt x="102" y="14"/>
                  </a:moveTo>
                  <a:cubicBezTo>
                    <a:pt x="102" y="16"/>
                    <a:pt x="102" y="18"/>
                    <a:pt x="101" y="20"/>
                  </a:cubicBezTo>
                  <a:cubicBezTo>
                    <a:pt x="69" y="11"/>
                    <a:pt x="36" y="5"/>
                    <a:pt x="2" y="9"/>
                  </a:cubicBezTo>
                  <a:cubicBezTo>
                    <a:pt x="0" y="7"/>
                    <a:pt x="0" y="5"/>
                    <a:pt x="1" y="3"/>
                  </a:cubicBezTo>
                  <a:cubicBezTo>
                    <a:pt x="25" y="0"/>
                    <a:pt x="50" y="2"/>
                    <a:pt x="74" y="7"/>
                  </a:cubicBezTo>
                  <a:cubicBezTo>
                    <a:pt x="84" y="9"/>
                    <a:pt x="93" y="11"/>
                    <a:pt x="102" y="1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1" name="Freeform 17">
              <a:extLst>
                <a:ext uri="{FF2B5EF4-FFF2-40B4-BE49-F238E27FC236}">
                  <a16:creationId xmlns:a16="http://schemas.microsoft.com/office/drawing/2014/main" id="{DD70B054-7674-426F-B984-41EA0896F188}"/>
                </a:ext>
              </a:extLst>
            </p:cNvPr>
            <p:cNvSpPr>
              <a:spLocks/>
            </p:cNvSpPr>
            <p:nvPr/>
          </p:nvSpPr>
          <p:spPr bwMode="auto">
            <a:xfrm>
              <a:off x="955675" y="2473325"/>
              <a:ext cx="296863" cy="546100"/>
            </a:xfrm>
            <a:custGeom>
              <a:avLst/>
              <a:gdLst>
                <a:gd name="T0" fmla="*/ 45 w 47"/>
                <a:gd name="T1" fmla="*/ 0 h 86"/>
                <a:gd name="T2" fmla="*/ 47 w 47"/>
                <a:gd name="T3" fmla="*/ 7 h 86"/>
                <a:gd name="T4" fmla="*/ 44 w 47"/>
                <a:gd name="T5" fmla="*/ 8 h 86"/>
                <a:gd name="T6" fmla="*/ 8 w 47"/>
                <a:gd name="T7" fmla="*/ 59 h 86"/>
                <a:gd name="T8" fmla="*/ 8 w 47"/>
                <a:gd name="T9" fmla="*/ 86 h 86"/>
                <a:gd name="T10" fmla="*/ 2 w 47"/>
                <a:gd name="T11" fmla="*/ 86 h 86"/>
                <a:gd name="T12" fmla="*/ 3 w 47"/>
                <a:gd name="T13" fmla="*/ 48 h 86"/>
                <a:gd name="T14" fmla="*/ 40 w 47"/>
                <a:gd name="T15" fmla="*/ 3 h 86"/>
                <a:gd name="T16" fmla="*/ 45 w 47"/>
                <a:gd name="T17"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86">
                  <a:moveTo>
                    <a:pt x="45" y="0"/>
                  </a:moveTo>
                  <a:cubicBezTo>
                    <a:pt x="46" y="2"/>
                    <a:pt x="47" y="4"/>
                    <a:pt x="47" y="7"/>
                  </a:cubicBezTo>
                  <a:cubicBezTo>
                    <a:pt x="46" y="7"/>
                    <a:pt x="45" y="8"/>
                    <a:pt x="44" y="8"/>
                  </a:cubicBezTo>
                  <a:cubicBezTo>
                    <a:pt x="24" y="20"/>
                    <a:pt x="11" y="36"/>
                    <a:pt x="8" y="59"/>
                  </a:cubicBezTo>
                  <a:cubicBezTo>
                    <a:pt x="6" y="68"/>
                    <a:pt x="7" y="77"/>
                    <a:pt x="8" y="86"/>
                  </a:cubicBezTo>
                  <a:cubicBezTo>
                    <a:pt x="6" y="86"/>
                    <a:pt x="4" y="86"/>
                    <a:pt x="2" y="86"/>
                  </a:cubicBezTo>
                  <a:cubicBezTo>
                    <a:pt x="0" y="74"/>
                    <a:pt x="0" y="61"/>
                    <a:pt x="3" y="48"/>
                  </a:cubicBezTo>
                  <a:cubicBezTo>
                    <a:pt x="9" y="28"/>
                    <a:pt x="22" y="13"/>
                    <a:pt x="40" y="3"/>
                  </a:cubicBezTo>
                  <a:cubicBezTo>
                    <a:pt x="41" y="2"/>
                    <a:pt x="43" y="1"/>
                    <a:pt x="45"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2" name="Freeform 18">
              <a:extLst>
                <a:ext uri="{FF2B5EF4-FFF2-40B4-BE49-F238E27FC236}">
                  <a16:creationId xmlns:a16="http://schemas.microsoft.com/office/drawing/2014/main" id="{877E5EB2-3D12-4352-AEF9-E53278D1F76E}"/>
                </a:ext>
              </a:extLst>
            </p:cNvPr>
            <p:cNvSpPr>
              <a:spLocks/>
            </p:cNvSpPr>
            <p:nvPr/>
          </p:nvSpPr>
          <p:spPr bwMode="auto">
            <a:xfrm>
              <a:off x="2546350" y="4340225"/>
              <a:ext cx="500063" cy="95250"/>
            </a:xfrm>
            <a:custGeom>
              <a:avLst/>
              <a:gdLst>
                <a:gd name="T0" fmla="*/ 78 w 79"/>
                <a:gd name="T1" fmla="*/ 7 h 15"/>
                <a:gd name="T2" fmla="*/ 78 w 79"/>
                <a:gd name="T3" fmla="*/ 14 h 15"/>
                <a:gd name="T4" fmla="*/ 16 w 79"/>
                <a:gd name="T5" fmla="*/ 9 h 15"/>
                <a:gd name="T6" fmla="*/ 0 w 79"/>
                <a:gd name="T7" fmla="*/ 6 h 15"/>
                <a:gd name="T8" fmla="*/ 1 w 79"/>
                <a:gd name="T9" fmla="*/ 0 h 15"/>
                <a:gd name="T10" fmla="*/ 7 w 79"/>
                <a:gd name="T11" fmla="*/ 1 h 15"/>
                <a:gd name="T12" fmla="*/ 78 w 79"/>
                <a:gd name="T13" fmla="*/ 7 h 15"/>
              </a:gdLst>
              <a:ahLst/>
              <a:cxnLst>
                <a:cxn ang="0">
                  <a:pos x="T0" y="T1"/>
                </a:cxn>
                <a:cxn ang="0">
                  <a:pos x="T2" y="T3"/>
                </a:cxn>
                <a:cxn ang="0">
                  <a:pos x="T4" y="T5"/>
                </a:cxn>
                <a:cxn ang="0">
                  <a:pos x="T6" y="T7"/>
                </a:cxn>
                <a:cxn ang="0">
                  <a:pos x="T8" y="T9"/>
                </a:cxn>
                <a:cxn ang="0">
                  <a:pos x="T10" y="T11"/>
                </a:cxn>
                <a:cxn ang="0">
                  <a:pos x="T12" y="T13"/>
                </a:cxn>
              </a:cxnLst>
              <a:rect l="0" t="0" r="r" b="b"/>
              <a:pathLst>
                <a:path w="79" h="15">
                  <a:moveTo>
                    <a:pt x="78" y="7"/>
                  </a:moveTo>
                  <a:cubicBezTo>
                    <a:pt x="79" y="9"/>
                    <a:pt x="78" y="11"/>
                    <a:pt x="78" y="14"/>
                  </a:cubicBezTo>
                  <a:cubicBezTo>
                    <a:pt x="57" y="15"/>
                    <a:pt x="36" y="13"/>
                    <a:pt x="16" y="9"/>
                  </a:cubicBezTo>
                  <a:cubicBezTo>
                    <a:pt x="10" y="8"/>
                    <a:pt x="5" y="7"/>
                    <a:pt x="0" y="6"/>
                  </a:cubicBezTo>
                  <a:cubicBezTo>
                    <a:pt x="0" y="4"/>
                    <a:pt x="0" y="1"/>
                    <a:pt x="1" y="0"/>
                  </a:cubicBezTo>
                  <a:cubicBezTo>
                    <a:pt x="3" y="0"/>
                    <a:pt x="5" y="0"/>
                    <a:pt x="7" y="1"/>
                  </a:cubicBezTo>
                  <a:cubicBezTo>
                    <a:pt x="30" y="6"/>
                    <a:pt x="54" y="9"/>
                    <a:pt x="78" y="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3" name="Freeform 19">
              <a:extLst>
                <a:ext uri="{FF2B5EF4-FFF2-40B4-BE49-F238E27FC236}">
                  <a16:creationId xmlns:a16="http://schemas.microsoft.com/office/drawing/2014/main" id="{1EFC96C1-542D-45D1-9322-A1F87B52A0CE}"/>
                </a:ext>
              </a:extLst>
            </p:cNvPr>
            <p:cNvSpPr>
              <a:spLocks/>
            </p:cNvSpPr>
            <p:nvPr/>
          </p:nvSpPr>
          <p:spPr bwMode="auto">
            <a:xfrm>
              <a:off x="3294063" y="4067175"/>
              <a:ext cx="315913" cy="304800"/>
            </a:xfrm>
            <a:custGeom>
              <a:avLst/>
              <a:gdLst>
                <a:gd name="T0" fmla="*/ 43 w 50"/>
                <a:gd name="T1" fmla="*/ 0 h 48"/>
                <a:gd name="T2" fmla="*/ 50 w 50"/>
                <a:gd name="T3" fmla="*/ 2 h 48"/>
                <a:gd name="T4" fmla="*/ 15 w 50"/>
                <a:gd name="T5" fmla="*/ 41 h 48"/>
                <a:gd name="T6" fmla="*/ 3 w 50"/>
                <a:gd name="T7" fmla="*/ 48 h 48"/>
                <a:gd name="T8" fmla="*/ 0 w 50"/>
                <a:gd name="T9" fmla="*/ 41 h 48"/>
                <a:gd name="T10" fmla="*/ 24 w 50"/>
                <a:gd name="T11" fmla="*/ 27 h 48"/>
                <a:gd name="T12" fmla="*/ 43 w 50"/>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50" h="48">
                  <a:moveTo>
                    <a:pt x="43" y="0"/>
                  </a:moveTo>
                  <a:cubicBezTo>
                    <a:pt x="45" y="1"/>
                    <a:pt x="48" y="1"/>
                    <a:pt x="50" y="2"/>
                  </a:cubicBezTo>
                  <a:cubicBezTo>
                    <a:pt x="43" y="20"/>
                    <a:pt x="31" y="32"/>
                    <a:pt x="15" y="41"/>
                  </a:cubicBezTo>
                  <a:cubicBezTo>
                    <a:pt x="11" y="44"/>
                    <a:pt x="7" y="46"/>
                    <a:pt x="3" y="48"/>
                  </a:cubicBezTo>
                  <a:cubicBezTo>
                    <a:pt x="2" y="45"/>
                    <a:pt x="1" y="43"/>
                    <a:pt x="0" y="41"/>
                  </a:cubicBezTo>
                  <a:cubicBezTo>
                    <a:pt x="9" y="38"/>
                    <a:pt x="17" y="33"/>
                    <a:pt x="24" y="27"/>
                  </a:cubicBezTo>
                  <a:cubicBezTo>
                    <a:pt x="33" y="20"/>
                    <a:pt x="40" y="11"/>
                    <a:pt x="43"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4" name="Freeform 20">
              <a:extLst>
                <a:ext uri="{FF2B5EF4-FFF2-40B4-BE49-F238E27FC236}">
                  <a16:creationId xmlns:a16="http://schemas.microsoft.com/office/drawing/2014/main" id="{35CC238F-DA63-4028-AA1D-00DBD37D6173}"/>
                </a:ext>
              </a:extLst>
            </p:cNvPr>
            <p:cNvSpPr>
              <a:spLocks/>
            </p:cNvSpPr>
            <p:nvPr/>
          </p:nvSpPr>
          <p:spPr bwMode="auto">
            <a:xfrm>
              <a:off x="2938463" y="2873375"/>
              <a:ext cx="311150" cy="285750"/>
            </a:xfrm>
            <a:custGeom>
              <a:avLst/>
              <a:gdLst>
                <a:gd name="T0" fmla="*/ 11 w 49"/>
                <a:gd name="T1" fmla="*/ 7 h 45"/>
                <a:gd name="T2" fmla="*/ 22 w 49"/>
                <a:gd name="T3" fmla="*/ 2 h 45"/>
                <a:gd name="T4" fmla="*/ 44 w 49"/>
                <a:gd name="T5" fmla="*/ 11 h 45"/>
                <a:gd name="T6" fmla="*/ 44 w 49"/>
                <a:gd name="T7" fmla="*/ 36 h 45"/>
                <a:gd name="T8" fmla="*/ 39 w 49"/>
                <a:gd name="T9" fmla="*/ 41 h 45"/>
                <a:gd name="T10" fmla="*/ 23 w 49"/>
                <a:gd name="T11" fmla="*/ 44 h 45"/>
                <a:gd name="T12" fmla="*/ 7 w 49"/>
                <a:gd name="T13" fmla="*/ 13 h 45"/>
                <a:gd name="T14" fmla="*/ 11 w 49"/>
                <a:gd name="T15" fmla="*/ 7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5">
                  <a:moveTo>
                    <a:pt x="11" y="7"/>
                  </a:moveTo>
                  <a:cubicBezTo>
                    <a:pt x="14" y="5"/>
                    <a:pt x="18" y="3"/>
                    <a:pt x="22" y="2"/>
                  </a:cubicBezTo>
                  <a:cubicBezTo>
                    <a:pt x="31" y="0"/>
                    <a:pt x="39" y="4"/>
                    <a:pt x="44" y="11"/>
                  </a:cubicBezTo>
                  <a:cubicBezTo>
                    <a:pt x="49" y="18"/>
                    <a:pt x="49" y="28"/>
                    <a:pt x="44" y="36"/>
                  </a:cubicBezTo>
                  <a:cubicBezTo>
                    <a:pt x="42" y="37"/>
                    <a:pt x="40" y="39"/>
                    <a:pt x="39" y="41"/>
                  </a:cubicBezTo>
                  <a:cubicBezTo>
                    <a:pt x="34" y="44"/>
                    <a:pt x="29" y="45"/>
                    <a:pt x="23" y="44"/>
                  </a:cubicBezTo>
                  <a:cubicBezTo>
                    <a:pt x="9" y="42"/>
                    <a:pt x="0" y="27"/>
                    <a:pt x="7" y="13"/>
                  </a:cubicBezTo>
                  <a:cubicBezTo>
                    <a:pt x="9" y="11"/>
                    <a:pt x="11" y="10"/>
                    <a:pt x="11" y="7"/>
                  </a:cubicBezTo>
                  <a:close/>
                </a:path>
              </a:pathLst>
            </a:custGeom>
            <a:solidFill>
              <a:srgbClr val="E325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5" name="Freeform 21">
              <a:extLst>
                <a:ext uri="{FF2B5EF4-FFF2-40B4-BE49-F238E27FC236}">
                  <a16:creationId xmlns:a16="http://schemas.microsoft.com/office/drawing/2014/main" id="{453307D8-6EC5-4EE0-BBF9-E0C81AE7A4C1}"/>
                </a:ext>
              </a:extLst>
            </p:cNvPr>
            <p:cNvSpPr>
              <a:spLocks/>
            </p:cNvSpPr>
            <p:nvPr/>
          </p:nvSpPr>
          <p:spPr bwMode="auto">
            <a:xfrm>
              <a:off x="1423988" y="3692525"/>
              <a:ext cx="304800" cy="298450"/>
            </a:xfrm>
            <a:custGeom>
              <a:avLst/>
              <a:gdLst>
                <a:gd name="T0" fmla="*/ 36 w 48"/>
                <a:gd name="T1" fmla="*/ 41 h 47"/>
                <a:gd name="T2" fmla="*/ 10 w 48"/>
                <a:gd name="T3" fmla="*/ 41 h 47"/>
                <a:gd name="T4" fmla="*/ 4 w 48"/>
                <a:gd name="T5" fmla="*/ 15 h 47"/>
                <a:gd name="T6" fmla="*/ 7 w 48"/>
                <a:gd name="T7" fmla="*/ 9 h 47"/>
                <a:gd name="T8" fmla="*/ 35 w 48"/>
                <a:gd name="T9" fmla="*/ 6 h 47"/>
                <a:gd name="T10" fmla="*/ 41 w 48"/>
                <a:gd name="T11" fmla="*/ 36 h 47"/>
                <a:gd name="T12" fmla="*/ 36 w 48"/>
                <a:gd name="T13" fmla="*/ 41 h 47"/>
              </a:gdLst>
              <a:ahLst/>
              <a:cxnLst>
                <a:cxn ang="0">
                  <a:pos x="T0" y="T1"/>
                </a:cxn>
                <a:cxn ang="0">
                  <a:pos x="T2" y="T3"/>
                </a:cxn>
                <a:cxn ang="0">
                  <a:pos x="T4" y="T5"/>
                </a:cxn>
                <a:cxn ang="0">
                  <a:pos x="T6" y="T7"/>
                </a:cxn>
                <a:cxn ang="0">
                  <a:pos x="T8" y="T9"/>
                </a:cxn>
                <a:cxn ang="0">
                  <a:pos x="T10" y="T11"/>
                </a:cxn>
                <a:cxn ang="0">
                  <a:pos x="T12" y="T13"/>
                </a:cxn>
              </a:cxnLst>
              <a:rect l="0" t="0" r="r" b="b"/>
              <a:pathLst>
                <a:path w="48" h="47">
                  <a:moveTo>
                    <a:pt x="36" y="41"/>
                  </a:moveTo>
                  <a:cubicBezTo>
                    <a:pt x="27" y="47"/>
                    <a:pt x="17" y="47"/>
                    <a:pt x="10" y="41"/>
                  </a:cubicBezTo>
                  <a:cubicBezTo>
                    <a:pt x="2" y="34"/>
                    <a:pt x="0" y="24"/>
                    <a:pt x="4" y="15"/>
                  </a:cubicBezTo>
                  <a:cubicBezTo>
                    <a:pt x="5" y="13"/>
                    <a:pt x="7" y="11"/>
                    <a:pt x="7" y="9"/>
                  </a:cubicBezTo>
                  <a:cubicBezTo>
                    <a:pt x="16" y="1"/>
                    <a:pt x="27" y="0"/>
                    <a:pt x="35" y="6"/>
                  </a:cubicBezTo>
                  <a:cubicBezTo>
                    <a:pt x="45" y="13"/>
                    <a:pt x="48" y="26"/>
                    <a:pt x="41" y="36"/>
                  </a:cubicBezTo>
                  <a:cubicBezTo>
                    <a:pt x="39" y="38"/>
                    <a:pt x="37" y="39"/>
                    <a:pt x="36" y="41"/>
                  </a:cubicBezTo>
                  <a:close/>
                </a:path>
              </a:pathLst>
            </a:custGeom>
            <a:solidFill>
              <a:srgbClr val="E325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6" name="Freeform 22">
              <a:extLst>
                <a:ext uri="{FF2B5EF4-FFF2-40B4-BE49-F238E27FC236}">
                  <a16:creationId xmlns:a16="http://schemas.microsoft.com/office/drawing/2014/main" id="{0D906DA9-AD51-41DB-A291-DE1616E2C478}"/>
                </a:ext>
              </a:extLst>
            </p:cNvPr>
            <p:cNvSpPr>
              <a:spLocks/>
            </p:cNvSpPr>
            <p:nvPr/>
          </p:nvSpPr>
          <p:spPr bwMode="auto">
            <a:xfrm>
              <a:off x="2381250" y="2562225"/>
              <a:ext cx="627063" cy="393700"/>
            </a:xfrm>
            <a:custGeom>
              <a:avLst/>
              <a:gdLst>
                <a:gd name="T0" fmla="*/ 99 w 99"/>
                <a:gd name="T1" fmla="*/ 56 h 62"/>
                <a:gd name="T2" fmla="*/ 95 w 99"/>
                <a:gd name="T3" fmla="*/ 62 h 62"/>
                <a:gd name="T4" fmla="*/ 5 w 99"/>
                <a:gd name="T5" fmla="*/ 8 h 62"/>
                <a:gd name="T6" fmla="*/ 0 w 99"/>
                <a:gd name="T7" fmla="*/ 6 h 62"/>
                <a:gd name="T8" fmla="*/ 4 w 99"/>
                <a:gd name="T9" fmla="*/ 0 h 62"/>
                <a:gd name="T10" fmla="*/ 63 w 99"/>
                <a:gd name="T11" fmla="*/ 31 h 62"/>
                <a:gd name="T12" fmla="*/ 99 w 99"/>
                <a:gd name="T13" fmla="*/ 56 h 62"/>
              </a:gdLst>
              <a:ahLst/>
              <a:cxnLst>
                <a:cxn ang="0">
                  <a:pos x="T0" y="T1"/>
                </a:cxn>
                <a:cxn ang="0">
                  <a:pos x="T2" y="T3"/>
                </a:cxn>
                <a:cxn ang="0">
                  <a:pos x="T4" y="T5"/>
                </a:cxn>
                <a:cxn ang="0">
                  <a:pos x="T6" y="T7"/>
                </a:cxn>
                <a:cxn ang="0">
                  <a:pos x="T8" y="T9"/>
                </a:cxn>
                <a:cxn ang="0">
                  <a:pos x="T10" y="T11"/>
                </a:cxn>
                <a:cxn ang="0">
                  <a:pos x="T12" y="T13"/>
                </a:cxn>
              </a:cxnLst>
              <a:rect l="0" t="0" r="r" b="b"/>
              <a:pathLst>
                <a:path w="99" h="62">
                  <a:moveTo>
                    <a:pt x="99" y="56"/>
                  </a:moveTo>
                  <a:cubicBezTo>
                    <a:pt x="99" y="59"/>
                    <a:pt x="97" y="60"/>
                    <a:pt x="95" y="62"/>
                  </a:cubicBezTo>
                  <a:cubicBezTo>
                    <a:pt x="68" y="40"/>
                    <a:pt x="37" y="22"/>
                    <a:pt x="5" y="8"/>
                  </a:cubicBezTo>
                  <a:cubicBezTo>
                    <a:pt x="3" y="7"/>
                    <a:pt x="2" y="7"/>
                    <a:pt x="0" y="6"/>
                  </a:cubicBezTo>
                  <a:cubicBezTo>
                    <a:pt x="1" y="4"/>
                    <a:pt x="3" y="2"/>
                    <a:pt x="4" y="0"/>
                  </a:cubicBezTo>
                  <a:cubicBezTo>
                    <a:pt x="24" y="9"/>
                    <a:pt x="44" y="19"/>
                    <a:pt x="63" y="31"/>
                  </a:cubicBezTo>
                  <a:cubicBezTo>
                    <a:pt x="76" y="39"/>
                    <a:pt x="88" y="47"/>
                    <a:pt x="99" y="5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7" name="Freeform 23">
              <a:extLst>
                <a:ext uri="{FF2B5EF4-FFF2-40B4-BE49-F238E27FC236}">
                  <a16:creationId xmlns:a16="http://schemas.microsoft.com/office/drawing/2014/main" id="{914B1F8A-E298-4649-9697-9EEF98C09A0B}"/>
                </a:ext>
              </a:extLst>
            </p:cNvPr>
            <p:cNvSpPr>
              <a:spLocks/>
            </p:cNvSpPr>
            <p:nvPr/>
          </p:nvSpPr>
          <p:spPr bwMode="auto">
            <a:xfrm>
              <a:off x="1893888" y="2962275"/>
              <a:ext cx="815975" cy="825500"/>
            </a:xfrm>
            <a:custGeom>
              <a:avLst/>
              <a:gdLst>
                <a:gd name="T0" fmla="*/ 64 w 129"/>
                <a:gd name="T1" fmla="*/ 130 h 130"/>
                <a:gd name="T2" fmla="*/ 0 w 129"/>
                <a:gd name="T3" fmla="*/ 65 h 130"/>
                <a:gd name="T4" fmla="*/ 65 w 129"/>
                <a:gd name="T5" fmla="*/ 1 h 130"/>
                <a:gd name="T6" fmla="*/ 129 w 129"/>
                <a:gd name="T7" fmla="*/ 66 h 130"/>
                <a:gd name="T8" fmla="*/ 64 w 129"/>
                <a:gd name="T9" fmla="*/ 130 h 130"/>
              </a:gdLst>
              <a:ahLst/>
              <a:cxnLst>
                <a:cxn ang="0">
                  <a:pos x="T0" y="T1"/>
                </a:cxn>
                <a:cxn ang="0">
                  <a:pos x="T2" y="T3"/>
                </a:cxn>
                <a:cxn ang="0">
                  <a:pos x="T4" y="T5"/>
                </a:cxn>
                <a:cxn ang="0">
                  <a:pos x="T6" y="T7"/>
                </a:cxn>
                <a:cxn ang="0">
                  <a:pos x="T8" y="T9"/>
                </a:cxn>
              </a:cxnLst>
              <a:rect l="0" t="0" r="r" b="b"/>
              <a:pathLst>
                <a:path w="129" h="130">
                  <a:moveTo>
                    <a:pt x="64" y="130"/>
                  </a:moveTo>
                  <a:cubicBezTo>
                    <a:pt x="28" y="129"/>
                    <a:pt x="0" y="100"/>
                    <a:pt x="0" y="65"/>
                  </a:cubicBezTo>
                  <a:cubicBezTo>
                    <a:pt x="0" y="29"/>
                    <a:pt x="30" y="0"/>
                    <a:pt x="65" y="1"/>
                  </a:cubicBezTo>
                  <a:cubicBezTo>
                    <a:pt x="101" y="1"/>
                    <a:pt x="129" y="30"/>
                    <a:pt x="129" y="66"/>
                  </a:cubicBezTo>
                  <a:cubicBezTo>
                    <a:pt x="129" y="101"/>
                    <a:pt x="99" y="130"/>
                    <a:pt x="64" y="130"/>
                  </a:cubicBezTo>
                  <a:close/>
                </a:path>
              </a:pathLst>
            </a:custGeom>
            <a:solidFill>
              <a:srgbClr val="7979DF"/>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48" name="Grupo 47">
            <a:extLst>
              <a:ext uri="{FF2B5EF4-FFF2-40B4-BE49-F238E27FC236}">
                <a16:creationId xmlns:a16="http://schemas.microsoft.com/office/drawing/2014/main" id="{EB9F0467-77A3-4104-B802-2B3307B06222}"/>
              </a:ext>
            </a:extLst>
          </p:cNvPr>
          <p:cNvGrpSpPr/>
          <p:nvPr/>
        </p:nvGrpSpPr>
        <p:grpSpPr>
          <a:xfrm>
            <a:off x="161591" y="415840"/>
            <a:ext cx="8820667" cy="911984"/>
            <a:chOff x="246304" y="429207"/>
            <a:chExt cx="8820667" cy="911984"/>
          </a:xfrm>
        </p:grpSpPr>
        <p:sp>
          <p:nvSpPr>
            <p:cNvPr id="49" name="Rectángulo 48">
              <a:extLst>
                <a:ext uri="{FF2B5EF4-FFF2-40B4-BE49-F238E27FC236}">
                  <a16:creationId xmlns:a16="http://schemas.microsoft.com/office/drawing/2014/main" id="{1ED50E7F-7C40-4F69-80C5-DAEFAD2AB886}"/>
                </a:ext>
              </a:extLst>
            </p:cNvPr>
            <p:cNvSpPr/>
            <p:nvPr/>
          </p:nvSpPr>
          <p:spPr>
            <a:xfrm>
              <a:off x="331488" y="885199"/>
              <a:ext cx="7995025" cy="457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0" name="Elipse 49">
              <a:extLst>
                <a:ext uri="{FF2B5EF4-FFF2-40B4-BE49-F238E27FC236}">
                  <a16:creationId xmlns:a16="http://schemas.microsoft.com/office/drawing/2014/main" id="{B92732AD-8A36-4C9B-B9A3-3AD28CCC0E8B}"/>
                </a:ext>
              </a:extLst>
            </p:cNvPr>
            <p:cNvSpPr/>
            <p:nvPr/>
          </p:nvSpPr>
          <p:spPr>
            <a:xfrm>
              <a:off x="246304" y="768186"/>
              <a:ext cx="279744" cy="2797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51" name="Grupo 50">
              <a:extLst>
                <a:ext uri="{FF2B5EF4-FFF2-40B4-BE49-F238E27FC236}">
                  <a16:creationId xmlns:a16="http://schemas.microsoft.com/office/drawing/2014/main" id="{F53E2627-DCD5-4CE4-95CD-AB8D9A3E0D7F}"/>
                </a:ext>
              </a:extLst>
            </p:cNvPr>
            <p:cNvGrpSpPr/>
            <p:nvPr/>
          </p:nvGrpSpPr>
          <p:grpSpPr>
            <a:xfrm>
              <a:off x="8154987" y="429207"/>
              <a:ext cx="911984" cy="911984"/>
              <a:chOff x="8118682" y="320468"/>
              <a:chExt cx="1104780" cy="1104780"/>
            </a:xfrm>
          </p:grpSpPr>
          <p:sp>
            <p:nvSpPr>
              <p:cNvPr id="52" name="Elipse 51">
                <a:extLst>
                  <a:ext uri="{FF2B5EF4-FFF2-40B4-BE49-F238E27FC236}">
                    <a16:creationId xmlns:a16="http://schemas.microsoft.com/office/drawing/2014/main" id="{5FB4B806-0F6A-4435-A018-70E87C459A31}"/>
                  </a:ext>
                </a:extLst>
              </p:cNvPr>
              <p:cNvSpPr/>
              <p:nvPr/>
            </p:nvSpPr>
            <p:spPr>
              <a:xfrm>
                <a:off x="8515328" y="718383"/>
                <a:ext cx="333632" cy="3336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3" name="Elipse 52">
                <a:extLst>
                  <a:ext uri="{FF2B5EF4-FFF2-40B4-BE49-F238E27FC236}">
                    <a16:creationId xmlns:a16="http://schemas.microsoft.com/office/drawing/2014/main" id="{729548D9-DF03-492C-B779-32706CD81DDD}"/>
                  </a:ext>
                </a:extLst>
              </p:cNvPr>
              <p:cNvSpPr/>
              <p:nvPr/>
            </p:nvSpPr>
            <p:spPr>
              <a:xfrm>
                <a:off x="8326513" y="518363"/>
                <a:ext cx="711262" cy="7112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4" name="Elipse 53">
                <a:extLst>
                  <a:ext uri="{FF2B5EF4-FFF2-40B4-BE49-F238E27FC236}">
                    <a16:creationId xmlns:a16="http://schemas.microsoft.com/office/drawing/2014/main" id="{14CB2812-E6F8-45C8-9A5E-BD4C19043EF2}"/>
                  </a:ext>
                </a:extLst>
              </p:cNvPr>
              <p:cNvSpPr/>
              <p:nvPr/>
            </p:nvSpPr>
            <p:spPr>
              <a:xfrm>
                <a:off x="8118682" y="320468"/>
                <a:ext cx="1104780" cy="11047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5" name="Elipse 54">
                <a:extLst>
                  <a:ext uri="{FF2B5EF4-FFF2-40B4-BE49-F238E27FC236}">
                    <a16:creationId xmlns:a16="http://schemas.microsoft.com/office/drawing/2014/main" id="{3132B509-B217-4ACC-99DB-CB4FC20553C0}"/>
                  </a:ext>
                </a:extLst>
              </p:cNvPr>
              <p:cNvSpPr/>
              <p:nvPr/>
            </p:nvSpPr>
            <p:spPr>
              <a:xfrm>
                <a:off x="8224993" y="1180167"/>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6" name="Elipse 55">
                <a:extLst>
                  <a:ext uri="{FF2B5EF4-FFF2-40B4-BE49-F238E27FC236}">
                    <a16:creationId xmlns:a16="http://schemas.microsoft.com/office/drawing/2014/main" id="{EAEB5522-1A26-4CCE-A47B-6A8DE518840E}"/>
                  </a:ext>
                </a:extLst>
              </p:cNvPr>
              <p:cNvSpPr/>
              <p:nvPr/>
            </p:nvSpPr>
            <p:spPr>
              <a:xfrm>
                <a:off x="8515328" y="393745"/>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7"/>
        <p:cNvGrpSpPr/>
        <p:nvPr/>
      </p:nvGrpSpPr>
      <p:grpSpPr>
        <a:xfrm>
          <a:off x="0" y="0"/>
          <a:ext cx="0" cy="0"/>
          <a:chOff x="0" y="0"/>
          <a:chExt cx="0" cy="0"/>
        </a:xfrm>
      </p:grpSpPr>
      <p:grpSp>
        <p:nvGrpSpPr>
          <p:cNvPr id="11" name="Grupo 10">
            <a:extLst>
              <a:ext uri="{FF2B5EF4-FFF2-40B4-BE49-F238E27FC236}">
                <a16:creationId xmlns:a16="http://schemas.microsoft.com/office/drawing/2014/main" id="{E65EF2C2-81CB-4975-906D-24240D1D21B9}"/>
              </a:ext>
            </a:extLst>
          </p:cNvPr>
          <p:cNvGrpSpPr/>
          <p:nvPr/>
        </p:nvGrpSpPr>
        <p:grpSpPr>
          <a:xfrm>
            <a:off x="504073" y="330132"/>
            <a:ext cx="3509963" cy="3917950"/>
            <a:chOff x="415925" y="781050"/>
            <a:chExt cx="3509963" cy="3917950"/>
          </a:xfrm>
        </p:grpSpPr>
        <p:sp>
          <p:nvSpPr>
            <p:cNvPr id="6" name="Freeform 5">
              <a:extLst>
                <a:ext uri="{FF2B5EF4-FFF2-40B4-BE49-F238E27FC236}">
                  <a16:creationId xmlns:a16="http://schemas.microsoft.com/office/drawing/2014/main" id="{99CBFF96-8959-40D5-BB7A-D6964DE6D0A6}"/>
                </a:ext>
              </a:extLst>
            </p:cNvPr>
            <p:cNvSpPr>
              <a:spLocks noEditPoints="1"/>
            </p:cNvSpPr>
            <p:nvPr/>
          </p:nvSpPr>
          <p:spPr bwMode="auto">
            <a:xfrm>
              <a:off x="415925" y="781050"/>
              <a:ext cx="3509963" cy="3917950"/>
            </a:xfrm>
            <a:custGeom>
              <a:avLst/>
              <a:gdLst>
                <a:gd name="T0" fmla="*/ 93 w 1114"/>
                <a:gd name="T1" fmla="*/ 345 h 1244"/>
                <a:gd name="T2" fmla="*/ 173 w 1114"/>
                <a:gd name="T3" fmla="*/ 572 h 1244"/>
                <a:gd name="T4" fmla="*/ 290 w 1114"/>
                <a:gd name="T5" fmla="*/ 481 h 1244"/>
                <a:gd name="T6" fmla="*/ 320 w 1114"/>
                <a:gd name="T7" fmla="*/ 324 h 1244"/>
                <a:gd name="T8" fmla="*/ 332 w 1114"/>
                <a:gd name="T9" fmla="*/ 252 h 1244"/>
                <a:gd name="T10" fmla="*/ 468 w 1114"/>
                <a:gd name="T11" fmla="*/ 42 h 1244"/>
                <a:gd name="T12" fmla="*/ 768 w 1114"/>
                <a:gd name="T13" fmla="*/ 243 h 1244"/>
                <a:gd name="T14" fmla="*/ 1004 w 1114"/>
                <a:gd name="T15" fmla="*/ 252 h 1244"/>
                <a:gd name="T16" fmla="*/ 1058 w 1114"/>
                <a:gd name="T17" fmla="*/ 531 h 1244"/>
                <a:gd name="T18" fmla="*/ 1095 w 1114"/>
                <a:gd name="T19" fmla="*/ 793 h 1244"/>
                <a:gd name="T20" fmla="*/ 1010 w 1114"/>
                <a:gd name="T21" fmla="*/ 915 h 1244"/>
                <a:gd name="T22" fmla="*/ 957 w 1114"/>
                <a:gd name="T23" fmla="*/ 701 h 1244"/>
                <a:gd name="T24" fmla="*/ 824 w 1114"/>
                <a:gd name="T25" fmla="*/ 770 h 1244"/>
                <a:gd name="T26" fmla="*/ 793 w 1114"/>
                <a:gd name="T27" fmla="*/ 929 h 1244"/>
                <a:gd name="T28" fmla="*/ 773 w 1114"/>
                <a:gd name="T29" fmla="*/ 999 h 1244"/>
                <a:gd name="T30" fmla="*/ 649 w 1114"/>
                <a:gd name="T31" fmla="*/ 1207 h 1244"/>
                <a:gd name="T32" fmla="*/ 530 w 1114"/>
                <a:gd name="T33" fmla="*/ 1163 h 1244"/>
                <a:gd name="T34" fmla="*/ 648 w 1114"/>
                <a:gd name="T35" fmla="*/ 1100 h 1244"/>
                <a:gd name="T36" fmla="*/ 566 w 1114"/>
                <a:gd name="T37" fmla="*/ 930 h 1244"/>
                <a:gd name="T38" fmla="*/ 412 w 1114"/>
                <a:gd name="T39" fmla="*/ 982 h 1244"/>
                <a:gd name="T40" fmla="*/ 341 w 1114"/>
                <a:gd name="T41" fmla="*/ 1000 h 1244"/>
                <a:gd name="T42" fmla="*/ 41 w 1114"/>
                <a:gd name="T43" fmla="*/ 958 h 1244"/>
                <a:gd name="T44" fmla="*/ 91 w 1114"/>
                <a:gd name="T45" fmla="*/ 668 h 1244"/>
                <a:gd name="T46" fmla="*/ 16 w 1114"/>
                <a:gd name="T47" fmla="*/ 457 h 1244"/>
                <a:gd name="T48" fmla="*/ 101 w 1114"/>
                <a:gd name="T49" fmla="*/ 255 h 1244"/>
                <a:gd name="T50" fmla="*/ 371 w 1114"/>
                <a:gd name="T51" fmla="*/ 740 h 1244"/>
                <a:gd name="T52" fmla="*/ 567 w 1114"/>
                <a:gd name="T53" fmla="*/ 842 h 1244"/>
                <a:gd name="T54" fmla="*/ 748 w 1114"/>
                <a:gd name="T55" fmla="*/ 730 h 1244"/>
                <a:gd name="T56" fmla="*/ 741 w 1114"/>
                <a:gd name="T57" fmla="*/ 511 h 1244"/>
                <a:gd name="T58" fmla="*/ 548 w 1114"/>
                <a:gd name="T59" fmla="*/ 409 h 1244"/>
                <a:gd name="T60" fmla="*/ 365 w 1114"/>
                <a:gd name="T61" fmla="*/ 521 h 1244"/>
                <a:gd name="T62" fmla="*/ 552 w 1114"/>
                <a:gd name="T63" fmla="*/ 324 h 1244"/>
                <a:gd name="T64" fmla="*/ 700 w 1114"/>
                <a:gd name="T65" fmla="*/ 271 h 1244"/>
                <a:gd name="T66" fmla="*/ 601 w 1114"/>
                <a:gd name="T67" fmla="*/ 101 h 1244"/>
                <a:gd name="T68" fmla="*/ 431 w 1114"/>
                <a:gd name="T69" fmla="*/ 215 h 1244"/>
                <a:gd name="T70" fmla="*/ 172 w 1114"/>
                <a:gd name="T71" fmla="*/ 684 h 1244"/>
                <a:gd name="T72" fmla="*/ 115 w 1114"/>
                <a:gd name="T73" fmla="*/ 925 h 1244"/>
                <a:gd name="T74" fmla="*/ 322 w 1114"/>
                <a:gd name="T75" fmla="*/ 930 h 1244"/>
                <a:gd name="T76" fmla="*/ 292 w 1114"/>
                <a:gd name="T77" fmla="*/ 774 h 1244"/>
                <a:gd name="T78" fmla="*/ 937 w 1114"/>
                <a:gd name="T79" fmla="*/ 573 h 1244"/>
                <a:gd name="T80" fmla="*/ 1034 w 1114"/>
                <a:gd name="T81" fmla="*/ 395 h 1244"/>
                <a:gd name="T82" fmla="*/ 827 w 1114"/>
                <a:gd name="T83" fmla="*/ 316 h 1244"/>
                <a:gd name="T84" fmla="*/ 815 w 1114"/>
                <a:gd name="T85" fmla="*/ 465 h 1244"/>
                <a:gd name="T86" fmla="*/ 937 w 1114"/>
                <a:gd name="T87" fmla="*/ 573 h 1244"/>
                <a:gd name="T88" fmla="*/ 824 w 1114"/>
                <a:gd name="T89" fmla="*/ 680 h 1244"/>
                <a:gd name="T90" fmla="*/ 226 w 1114"/>
                <a:gd name="T91" fmla="*/ 627 h 1244"/>
                <a:gd name="T92" fmla="*/ 642 w 1114"/>
                <a:gd name="T93" fmla="*/ 367 h 1244"/>
                <a:gd name="T94" fmla="*/ 642 w 1114"/>
                <a:gd name="T95" fmla="*/ 367 h 1244"/>
                <a:gd name="T96" fmla="*/ 644 w 1114"/>
                <a:gd name="T97" fmla="*/ 885 h 1244"/>
                <a:gd name="T98" fmla="*/ 468 w 1114"/>
                <a:gd name="T99" fmla="*/ 368 h 1244"/>
                <a:gd name="T100" fmla="*/ 392 w 1114"/>
                <a:gd name="T101" fmla="*/ 912 h 1244"/>
                <a:gd name="T102" fmla="*/ 392 w 1114"/>
                <a:gd name="T103" fmla="*/ 912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14" h="1244">
                  <a:moveTo>
                    <a:pt x="101" y="255"/>
                  </a:moveTo>
                  <a:cubicBezTo>
                    <a:pt x="94" y="284"/>
                    <a:pt x="98" y="308"/>
                    <a:pt x="111" y="331"/>
                  </a:cubicBezTo>
                  <a:cubicBezTo>
                    <a:pt x="104" y="336"/>
                    <a:pt x="98" y="340"/>
                    <a:pt x="93" y="345"/>
                  </a:cubicBezTo>
                  <a:cubicBezTo>
                    <a:pt x="76" y="363"/>
                    <a:pt x="75" y="386"/>
                    <a:pt x="78" y="408"/>
                  </a:cubicBezTo>
                  <a:cubicBezTo>
                    <a:pt x="84" y="442"/>
                    <a:pt x="99" y="472"/>
                    <a:pt x="118" y="500"/>
                  </a:cubicBezTo>
                  <a:cubicBezTo>
                    <a:pt x="135" y="525"/>
                    <a:pt x="154" y="548"/>
                    <a:pt x="173" y="572"/>
                  </a:cubicBezTo>
                  <a:cubicBezTo>
                    <a:pt x="174" y="573"/>
                    <a:pt x="174" y="574"/>
                    <a:pt x="175" y="575"/>
                  </a:cubicBezTo>
                  <a:cubicBezTo>
                    <a:pt x="184" y="568"/>
                    <a:pt x="191" y="560"/>
                    <a:pt x="199" y="554"/>
                  </a:cubicBezTo>
                  <a:cubicBezTo>
                    <a:pt x="229" y="529"/>
                    <a:pt x="259" y="505"/>
                    <a:pt x="290" y="481"/>
                  </a:cubicBezTo>
                  <a:cubicBezTo>
                    <a:pt x="294" y="478"/>
                    <a:pt x="296" y="475"/>
                    <a:pt x="296" y="470"/>
                  </a:cubicBezTo>
                  <a:cubicBezTo>
                    <a:pt x="301" y="423"/>
                    <a:pt x="308" y="376"/>
                    <a:pt x="319" y="330"/>
                  </a:cubicBezTo>
                  <a:cubicBezTo>
                    <a:pt x="319" y="328"/>
                    <a:pt x="320" y="326"/>
                    <a:pt x="320" y="324"/>
                  </a:cubicBezTo>
                  <a:cubicBezTo>
                    <a:pt x="309" y="322"/>
                    <a:pt x="299" y="320"/>
                    <a:pt x="289" y="318"/>
                  </a:cubicBezTo>
                  <a:cubicBezTo>
                    <a:pt x="297" y="294"/>
                    <a:pt x="297" y="270"/>
                    <a:pt x="288" y="245"/>
                  </a:cubicBezTo>
                  <a:cubicBezTo>
                    <a:pt x="304" y="247"/>
                    <a:pt x="318" y="250"/>
                    <a:pt x="332" y="252"/>
                  </a:cubicBezTo>
                  <a:cubicBezTo>
                    <a:pt x="337" y="253"/>
                    <a:pt x="340" y="253"/>
                    <a:pt x="341" y="248"/>
                  </a:cubicBezTo>
                  <a:cubicBezTo>
                    <a:pt x="354" y="207"/>
                    <a:pt x="370" y="169"/>
                    <a:pt x="391" y="132"/>
                  </a:cubicBezTo>
                  <a:cubicBezTo>
                    <a:pt x="411" y="98"/>
                    <a:pt x="435" y="66"/>
                    <a:pt x="468" y="42"/>
                  </a:cubicBezTo>
                  <a:cubicBezTo>
                    <a:pt x="518" y="4"/>
                    <a:pt x="576" y="0"/>
                    <a:pt x="630" y="33"/>
                  </a:cubicBezTo>
                  <a:cubicBezTo>
                    <a:pt x="664" y="55"/>
                    <a:pt x="689" y="85"/>
                    <a:pt x="711" y="119"/>
                  </a:cubicBezTo>
                  <a:cubicBezTo>
                    <a:pt x="735" y="158"/>
                    <a:pt x="753" y="200"/>
                    <a:pt x="768" y="243"/>
                  </a:cubicBezTo>
                  <a:cubicBezTo>
                    <a:pt x="769" y="246"/>
                    <a:pt x="770" y="249"/>
                    <a:pt x="771" y="252"/>
                  </a:cubicBezTo>
                  <a:cubicBezTo>
                    <a:pt x="787" y="249"/>
                    <a:pt x="802" y="246"/>
                    <a:pt x="818" y="244"/>
                  </a:cubicBezTo>
                  <a:cubicBezTo>
                    <a:pt x="880" y="235"/>
                    <a:pt x="943" y="231"/>
                    <a:pt x="1004" y="252"/>
                  </a:cubicBezTo>
                  <a:cubicBezTo>
                    <a:pt x="1042" y="265"/>
                    <a:pt x="1073" y="287"/>
                    <a:pt x="1092" y="325"/>
                  </a:cubicBezTo>
                  <a:cubicBezTo>
                    <a:pt x="1106" y="352"/>
                    <a:pt x="1109" y="381"/>
                    <a:pt x="1105" y="411"/>
                  </a:cubicBezTo>
                  <a:cubicBezTo>
                    <a:pt x="1099" y="455"/>
                    <a:pt x="1081" y="494"/>
                    <a:pt x="1058" y="531"/>
                  </a:cubicBezTo>
                  <a:cubicBezTo>
                    <a:pt x="1038" y="565"/>
                    <a:pt x="1014" y="595"/>
                    <a:pt x="988" y="625"/>
                  </a:cubicBezTo>
                  <a:cubicBezTo>
                    <a:pt x="997" y="635"/>
                    <a:pt x="1006" y="646"/>
                    <a:pt x="1015" y="657"/>
                  </a:cubicBezTo>
                  <a:cubicBezTo>
                    <a:pt x="1049" y="698"/>
                    <a:pt x="1078" y="742"/>
                    <a:pt x="1095" y="793"/>
                  </a:cubicBezTo>
                  <a:cubicBezTo>
                    <a:pt x="1109" y="833"/>
                    <a:pt x="1114" y="874"/>
                    <a:pt x="1098" y="915"/>
                  </a:cubicBezTo>
                  <a:cubicBezTo>
                    <a:pt x="1085" y="948"/>
                    <a:pt x="1061" y="971"/>
                    <a:pt x="1029" y="988"/>
                  </a:cubicBezTo>
                  <a:cubicBezTo>
                    <a:pt x="1032" y="961"/>
                    <a:pt x="1026" y="937"/>
                    <a:pt x="1010" y="915"/>
                  </a:cubicBezTo>
                  <a:cubicBezTo>
                    <a:pt x="1028" y="902"/>
                    <a:pt x="1035" y="883"/>
                    <a:pt x="1035" y="861"/>
                  </a:cubicBezTo>
                  <a:cubicBezTo>
                    <a:pt x="1035" y="844"/>
                    <a:pt x="1031" y="828"/>
                    <a:pt x="1025" y="812"/>
                  </a:cubicBezTo>
                  <a:cubicBezTo>
                    <a:pt x="1010" y="771"/>
                    <a:pt x="985" y="735"/>
                    <a:pt x="957" y="701"/>
                  </a:cubicBezTo>
                  <a:cubicBezTo>
                    <a:pt x="951" y="693"/>
                    <a:pt x="944" y="685"/>
                    <a:pt x="937" y="677"/>
                  </a:cubicBezTo>
                  <a:cubicBezTo>
                    <a:pt x="925" y="688"/>
                    <a:pt x="913" y="699"/>
                    <a:pt x="901" y="709"/>
                  </a:cubicBezTo>
                  <a:cubicBezTo>
                    <a:pt x="876" y="730"/>
                    <a:pt x="850" y="750"/>
                    <a:pt x="824" y="770"/>
                  </a:cubicBezTo>
                  <a:cubicBezTo>
                    <a:pt x="819" y="774"/>
                    <a:pt x="817" y="778"/>
                    <a:pt x="816" y="785"/>
                  </a:cubicBezTo>
                  <a:cubicBezTo>
                    <a:pt x="811" y="819"/>
                    <a:pt x="806" y="853"/>
                    <a:pt x="801" y="886"/>
                  </a:cubicBezTo>
                  <a:cubicBezTo>
                    <a:pt x="798" y="900"/>
                    <a:pt x="795" y="914"/>
                    <a:pt x="793" y="929"/>
                  </a:cubicBezTo>
                  <a:cubicBezTo>
                    <a:pt x="808" y="931"/>
                    <a:pt x="823" y="934"/>
                    <a:pt x="839" y="937"/>
                  </a:cubicBezTo>
                  <a:cubicBezTo>
                    <a:pt x="830" y="960"/>
                    <a:pt x="829" y="985"/>
                    <a:pt x="839" y="1010"/>
                  </a:cubicBezTo>
                  <a:cubicBezTo>
                    <a:pt x="816" y="1006"/>
                    <a:pt x="795" y="1003"/>
                    <a:pt x="773" y="999"/>
                  </a:cubicBezTo>
                  <a:cubicBezTo>
                    <a:pt x="772" y="1001"/>
                    <a:pt x="771" y="1004"/>
                    <a:pt x="770" y="1007"/>
                  </a:cubicBezTo>
                  <a:cubicBezTo>
                    <a:pt x="757" y="1049"/>
                    <a:pt x="740" y="1089"/>
                    <a:pt x="717" y="1127"/>
                  </a:cubicBezTo>
                  <a:cubicBezTo>
                    <a:pt x="698" y="1157"/>
                    <a:pt x="677" y="1185"/>
                    <a:pt x="649" y="1207"/>
                  </a:cubicBezTo>
                  <a:cubicBezTo>
                    <a:pt x="619" y="1231"/>
                    <a:pt x="586" y="1244"/>
                    <a:pt x="548" y="1241"/>
                  </a:cubicBezTo>
                  <a:cubicBezTo>
                    <a:pt x="521" y="1239"/>
                    <a:pt x="497" y="1229"/>
                    <a:pt x="474" y="1213"/>
                  </a:cubicBezTo>
                  <a:cubicBezTo>
                    <a:pt x="500" y="1203"/>
                    <a:pt x="518" y="1187"/>
                    <a:pt x="530" y="1163"/>
                  </a:cubicBezTo>
                  <a:cubicBezTo>
                    <a:pt x="543" y="1168"/>
                    <a:pt x="555" y="1170"/>
                    <a:pt x="568" y="1168"/>
                  </a:cubicBezTo>
                  <a:cubicBezTo>
                    <a:pt x="581" y="1165"/>
                    <a:pt x="592" y="1160"/>
                    <a:pt x="602" y="1152"/>
                  </a:cubicBezTo>
                  <a:cubicBezTo>
                    <a:pt x="621" y="1138"/>
                    <a:pt x="636" y="1120"/>
                    <a:pt x="648" y="1100"/>
                  </a:cubicBezTo>
                  <a:cubicBezTo>
                    <a:pt x="672" y="1063"/>
                    <a:pt x="689" y="1023"/>
                    <a:pt x="702" y="981"/>
                  </a:cubicBezTo>
                  <a:cubicBezTo>
                    <a:pt x="690" y="977"/>
                    <a:pt x="677" y="973"/>
                    <a:pt x="665" y="968"/>
                  </a:cubicBezTo>
                  <a:cubicBezTo>
                    <a:pt x="632" y="956"/>
                    <a:pt x="599" y="943"/>
                    <a:pt x="566" y="930"/>
                  </a:cubicBezTo>
                  <a:cubicBezTo>
                    <a:pt x="559" y="928"/>
                    <a:pt x="555" y="927"/>
                    <a:pt x="548" y="930"/>
                  </a:cubicBezTo>
                  <a:cubicBezTo>
                    <a:pt x="505" y="949"/>
                    <a:pt x="460" y="967"/>
                    <a:pt x="414" y="980"/>
                  </a:cubicBezTo>
                  <a:cubicBezTo>
                    <a:pt x="413" y="980"/>
                    <a:pt x="413" y="981"/>
                    <a:pt x="412" y="982"/>
                  </a:cubicBezTo>
                  <a:cubicBezTo>
                    <a:pt x="416" y="995"/>
                    <a:pt x="421" y="1008"/>
                    <a:pt x="426" y="1022"/>
                  </a:cubicBezTo>
                  <a:cubicBezTo>
                    <a:pt x="401" y="1027"/>
                    <a:pt x="380" y="1039"/>
                    <a:pt x="363" y="1060"/>
                  </a:cubicBezTo>
                  <a:cubicBezTo>
                    <a:pt x="355" y="1039"/>
                    <a:pt x="348" y="1020"/>
                    <a:pt x="341" y="1000"/>
                  </a:cubicBezTo>
                  <a:cubicBezTo>
                    <a:pt x="324" y="1003"/>
                    <a:pt x="308" y="1006"/>
                    <a:pt x="291" y="1009"/>
                  </a:cubicBezTo>
                  <a:cubicBezTo>
                    <a:pt x="237" y="1017"/>
                    <a:pt x="183" y="1020"/>
                    <a:pt x="129" y="1007"/>
                  </a:cubicBezTo>
                  <a:cubicBezTo>
                    <a:pt x="96" y="999"/>
                    <a:pt x="65" y="984"/>
                    <a:pt x="41" y="958"/>
                  </a:cubicBezTo>
                  <a:cubicBezTo>
                    <a:pt x="21" y="937"/>
                    <a:pt x="10" y="911"/>
                    <a:pt x="7" y="882"/>
                  </a:cubicBezTo>
                  <a:cubicBezTo>
                    <a:pt x="3" y="847"/>
                    <a:pt x="11" y="814"/>
                    <a:pt x="23" y="781"/>
                  </a:cubicBezTo>
                  <a:cubicBezTo>
                    <a:pt x="40" y="740"/>
                    <a:pt x="63" y="703"/>
                    <a:pt x="91" y="668"/>
                  </a:cubicBezTo>
                  <a:cubicBezTo>
                    <a:pt x="102" y="654"/>
                    <a:pt x="113" y="641"/>
                    <a:pt x="124" y="627"/>
                  </a:cubicBezTo>
                  <a:cubicBezTo>
                    <a:pt x="112" y="613"/>
                    <a:pt x="100" y="598"/>
                    <a:pt x="88" y="583"/>
                  </a:cubicBezTo>
                  <a:cubicBezTo>
                    <a:pt x="57" y="545"/>
                    <a:pt x="32" y="504"/>
                    <a:pt x="16" y="457"/>
                  </a:cubicBezTo>
                  <a:cubicBezTo>
                    <a:pt x="5" y="425"/>
                    <a:pt x="0" y="392"/>
                    <a:pt x="8" y="357"/>
                  </a:cubicBezTo>
                  <a:cubicBezTo>
                    <a:pt x="17" y="319"/>
                    <a:pt x="39" y="290"/>
                    <a:pt x="73" y="270"/>
                  </a:cubicBezTo>
                  <a:cubicBezTo>
                    <a:pt x="81" y="265"/>
                    <a:pt x="90" y="261"/>
                    <a:pt x="101" y="255"/>
                  </a:cubicBezTo>
                  <a:close/>
                  <a:moveTo>
                    <a:pt x="360" y="617"/>
                  </a:moveTo>
                  <a:cubicBezTo>
                    <a:pt x="361" y="651"/>
                    <a:pt x="363" y="690"/>
                    <a:pt x="365" y="730"/>
                  </a:cubicBezTo>
                  <a:cubicBezTo>
                    <a:pt x="365" y="734"/>
                    <a:pt x="368" y="738"/>
                    <a:pt x="371" y="740"/>
                  </a:cubicBezTo>
                  <a:cubicBezTo>
                    <a:pt x="385" y="750"/>
                    <a:pt x="399" y="760"/>
                    <a:pt x="414" y="769"/>
                  </a:cubicBezTo>
                  <a:cubicBezTo>
                    <a:pt x="457" y="795"/>
                    <a:pt x="501" y="820"/>
                    <a:pt x="546" y="842"/>
                  </a:cubicBezTo>
                  <a:cubicBezTo>
                    <a:pt x="554" y="845"/>
                    <a:pt x="559" y="846"/>
                    <a:pt x="567" y="842"/>
                  </a:cubicBezTo>
                  <a:cubicBezTo>
                    <a:pt x="598" y="824"/>
                    <a:pt x="630" y="808"/>
                    <a:pt x="661" y="790"/>
                  </a:cubicBezTo>
                  <a:cubicBezTo>
                    <a:pt x="689" y="774"/>
                    <a:pt x="716" y="756"/>
                    <a:pt x="743" y="738"/>
                  </a:cubicBezTo>
                  <a:cubicBezTo>
                    <a:pt x="746" y="737"/>
                    <a:pt x="747" y="733"/>
                    <a:pt x="748" y="730"/>
                  </a:cubicBezTo>
                  <a:cubicBezTo>
                    <a:pt x="749" y="701"/>
                    <a:pt x="751" y="673"/>
                    <a:pt x="751" y="644"/>
                  </a:cubicBezTo>
                  <a:cubicBezTo>
                    <a:pt x="751" y="604"/>
                    <a:pt x="749" y="563"/>
                    <a:pt x="747" y="522"/>
                  </a:cubicBezTo>
                  <a:cubicBezTo>
                    <a:pt x="747" y="517"/>
                    <a:pt x="745" y="514"/>
                    <a:pt x="741" y="511"/>
                  </a:cubicBezTo>
                  <a:cubicBezTo>
                    <a:pt x="727" y="502"/>
                    <a:pt x="712" y="492"/>
                    <a:pt x="698" y="483"/>
                  </a:cubicBezTo>
                  <a:cubicBezTo>
                    <a:pt x="654" y="456"/>
                    <a:pt x="609" y="432"/>
                    <a:pt x="563" y="409"/>
                  </a:cubicBezTo>
                  <a:cubicBezTo>
                    <a:pt x="558" y="407"/>
                    <a:pt x="553" y="407"/>
                    <a:pt x="548" y="409"/>
                  </a:cubicBezTo>
                  <a:cubicBezTo>
                    <a:pt x="519" y="425"/>
                    <a:pt x="489" y="440"/>
                    <a:pt x="460" y="456"/>
                  </a:cubicBezTo>
                  <a:cubicBezTo>
                    <a:pt x="429" y="474"/>
                    <a:pt x="399" y="494"/>
                    <a:pt x="369" y="514"/>
                  </a:cubicBezTo>
                  <a:cubicBezTo>
                    <a:pt x="367" y="515"/>
                    <a:pt x="365" y="518"/>
                    <a:pt x="365" y="521"/>
                  </a:cubicBezTo>
                  <a:cubicBezTo>
                    <a:pt x="363" y="551"/>
                    <a:pt x="361" y="581"/>
                    <a:pt x="360" y="617"/>
                  </a:cubicBezTo>
                  <a:close/>
                  <a:moveTo>
                    <a:pt x="409" y="272"/>
                  </a:moveTo>
                  <a:cubicBezTo>
                    <a:pt x="459" y="287"/>
                    <a:pt x="506" y="304"/>
                    <a:pt x="552" y="324"/>
                  </a:cubicBezTo>
                  <a:cubicBezTo>
                    <a:pt x="554" y="325"/>
                    <a:pt x="558" y="324"/>
                    <a:pt x="562" y="323"/>
                  </a:cubicBezTo>
                  <a:cubicBezTo>
                    <a:pt x="599" y="309"/>
                    <a:pt x="637" y="294"/>
                    <a:pt x="675" y="280"/>
                  </a:cubicBezTo>
                  <a:cubicBezTo>
                    <a:pt x="683" y="276"/>
                    <a:pt x="691" y="274"/>
                    <a:pt x="700" y="271"/>
                  </a:cubicBezTo>
                  <a:cubicBezTo>
                    <a:pt x="699" y="267"/>
                    <a:pt x="698" y="263"/>
                    <a:pt x="697" y="260"/>
                  </a:cubicBezTo>
                  <a:cubicBezTo>
                    <a:pt x="687" y="237"/>
                    <a:pt x="678" y="213"/>
                    <a:pt x="667" y="190"/>
                  </a:cubicBezTo>
                  <a:cubicBezTo>
                    <a:pt x="651" y="156"/>
                    <a:pt x="631" y="125"/>
                    <a:pt x="601" y="101"/>
                  </a:cubicBezTo>
                  <a:cubicBezTo>
                    <a:pt x="577" y="82"/>
                    <a:pt x="550" y="77"/>
                    <a:pt x="521" y="93"/>
                  </a:cubicBezTo>
                  <a:cubicBezTo>
                    <a:pt x="499" y="106"/>
                    <a:pt x="482" y="124"/>
                    <a:pt x="468" y="146"/>
                  </a:cubicBezTo>
                  <a:cubicBezTo>
                    <a:pt x="455" y="168"/>
                    <a:pt x="443" y="191"/>
                    <a:pt x="431" y="215"/>
                  </a:cubicBezTo>
                  <a:cubicBezTo>
                    <a:pt x="423" y="233"/>
                    <a:pt x="417" y="252"/>
                    <a:pt x="409" y="272"/>
                  </a:cubicBezTo>
                  <a:close/>
                  <a:moveTo>
                    <a:pt x="175" y="679"/>
                  </a:moveTo>
                  <a:cubicBezTo>
                    <a:pt x="174" y="681"/>
                    <a:pt x="173" y="682"/>
                    <a:pt x="172" y="684"/>
                  </a:cubicBezTo>
                  <a:cubicBezTo>
                    <a:pt x="148" y="712"/>
                    <a:pt x="125" y="741"/>
                    <a:pt x="107" y="773"/>
                  </a:cubicBezTo>
                  <a:cubicBezTo>
                    <a:pt x="93" y="799"/>
                    <a:pt x="80" y="827"/>
                    <a:pt x="78" y="857"/>
                  </a:cubicBezTo>
                  <a:cubicBezTo>
                    <a:pt x="77" y="888"/>
                    <a:pt x="87" y="910"/>
                    <a:pt x="115" y="925"/>
                  </a:cubicBezTo>
                  <a:cubicBezTo>
                    <a:pt x="140" y="938"/>
                    <a:pt x="166" y="941"/>
                    <a:pt x="194" y="943"/>
                  </a:cubicBezTo>
                  <a:cubicBezTo>
                    <a:pt x="226" y="944"/>
                    <a:pt x="257" y="941"/>
                    <a:pt x="289" y="936"/>
                  </a:cubicBezTo>
                  <a:cubicBezTo>
                    <a:pt x="300" y="934"/>
                    <a:pt x="311" y="932"/>
                    <a:pt x="322" y="930"/>
                  </a:cubicBezTo>
                  <a:cubicBezTo>
                    <a:pt x="320" y="923"/>
                    <a:pt x="319" y="918"/>
                    <a:pt x="318" y="912"/>
                  </a:cubicBezTo>
                  <a:cubicBezTo>
                    <a:pt x="310" y="869"/>
                    <a:pt x="304" y="826"/>
                    <a:pt x="296" y="783"/>
                  </a:cubicBezTo>
                  <a:cubicBezTo>
                    <a:pt x="296" y="780"/>
                    <a:pt x="294" y="776"/>
                    <a:pt x="292" y="774"/>
                  </a:cubicBezTo>
                  <a:cubicBezTo>
                    <a:pt x="266" y="754"/>
                    <a:pt x="241" y="735"/>
                    <a:pt x="215" y="714"/>
                  </a:cubicBezTo>
                  <a:cubicBezTo>
                    <a:pt x="202" y="703"/>
                    <a:pt x="189" y="692"/>
                    <a:pt x="175" y="679"/>
                  </a:cubicBezTo>
                  <a:close/>
                  <a:moveTo>
                    <a:pt x="937" y="573"/>
                  </a:moveTo>
                  <a:cubicBezTo>
                    <a:pt x="939" y="571"/>
                    <a:pt x="940" y="569"/>
                    <a:pt x="941" y="568"/>
                  </a:cubicBezTo>
                  <a:cubicBezTo>
                    <a:pt x="965" y="540"/>
                    <a:pt x="988" y="511"/>
                    <a:pt x="1006" y="478"/>
                  </a:cubicBezTo>
                  <a:cubicBezTo>
                    <a:pt x="1020" y="452"/>
                    <a:pt x="1032" y="426"/>
                    <a:pt x="1034" y="395"/>
                  </a:cubicBezTo>
                  <a:cubicBezTo>
                    <a:pt x="1036" y="363"/>
                    <a:pt x="1021" y="338"/>
                    <a:pt x="991" y="325"/>
                  </a:cubicBezTo>
                  <a:cubicBezTo>
                    <a:pt x="970" y="315"/>
                    <a:pt x="947" y="311"/>
                    <a:pt x="924" y="310"/>
                  </a:cubicBezTo>
                  <a:cubicBezTo>
                    <a:pt x="891" y="308"/>
                    <a:pt x="859" y="311"/>
                    <a:pt x="827" y="316"/>
                  </a:cubicBezTo>
                  <a:cubicBezTo>
                    <a:pt x="814" y="318"/>
                    <a:pt x="803" y="320"/>
                    <a:pt x="791" y="322"/>
                  </a:cubicBezTo>
                  <a:cubicBezTo>
                    <a:pt x="796" y="346"/>
                    <a:pt x="801" y="369"/>
                    <a:pt x="805" y="392"/>
                  </a:cubicBezTo>
                  <a:cubicBezTo>
                    <a:pt x="809" y="416"/>
                    <a:pt x="812" y="441"/>
                    <a:pt x="815" y="465"/>
                  </a:cubicBezTo>
                  <a:cubicBezTo>
                    <a:pt x="816" y="472"/>
                    <a:pt x="818" y="477"/>
                    <a:pt x="824" y="481"/>
                  </a:cubicBezTo>
                  <a:cubicBezTo>
                    <a:pt x="846" y="498"/>
                    <a:pt x="868" y="515"/>
                    <a:pt x="890" y="533"/>
                  </a:cubicBezTo>
                  <a:cubicBezTo>
                    <a:pt x="906" y="545"/>
                    <a:pt x="921" y="559"/>
                    <a:pt x="937" y="573"/>
                  </a:cubicBezTo>
                  <a:close/>
                  <a:moveTo>
                    <a:pt x="886" y="625"/>
                  </a:moveTo>
                  <a:cubicBezTo>
                    <a:pt x="864" y="607"/>
                    <a:pt x="844" y="590"/>
                    <a:pt x="824" y="572"/>
                  </a:cubicBezTo>
                  <a:cubicBezTo>
                    <a:pt x="824" y="608"/>
                    <a:pt x="824" y="643"/>
                    <a:pt x="824" y="680"/>
                  </a:cubicBezTo>
                  <a:cubicBezTo>
                    <a:pt x="845" y="661"/>
                    <a:pt x="865" y="644"/>
                    <a:pt x="886" y="625"/>
                  </a:cubicBezTo>
                  <a:close/>
                  <a:moveTo>
                    <a:pt x="289" y="573"/>
                  </a:moveTo>
                  <a:cubicBezTo>
                    <a:pt x="267" y="591"/>
                    <a:pt x="247" y="609"/>
                    <a:pt x="226" y="627"/>
                  </a:cubicBezTo>
                  <a:cubicBezTo>
                    <a:pt x="247" y="645"/>
                    <a:pt x="268" y="663"/>
                    <a:pt x="289" y="681"/>
                  </a:cubicBezTo>
                  <a:cubicBezTo>
                    <a:pt x="289" y="644"/>
                    <a:pt x="289" y="609"/>
                    <a:pt x="289" y="573"/>
                  </a:cubicBezTo>
                  <a:close/>
                  <a:moveTo>
                    <a:pt x="642" y="367"/>
                  </a:moveTo>
                  <a:cubicBezTo>
                    <a:pt x="674" y="386"/>
                    <a:pt x="704" y="403"/>
                    <a:pt x="736" y="421"/>
                  </a:cubicBezTo>
                  <a:cubicBezTo>
                    <a:pt x="731" y="394"/>
                    <a:pt x="726" y="368"/>
                    <a:pt x="720" y="341"/>
                  </a:cubicBezTo>
                  <a:cubicBezTo>
                    <a:pt x="694" y="350"/>
                    <a:pt x="669" y="358"/>
                    <a:pt x="642" y="367"/>
                  </a:cubicBezTo>
                  <a:close/>
                  <a:moveTo>
                    <a:pt x="722" y="911"/>
                  </a:moveTo>
                  <a:cubicBezTo>
                    <a:pt x="727" y="883"/>
                    <a:pt x="732" y="857"/>
                    <a:pt x="737" y="830"/>
                  </a:cubicBezTo>
                  <a:cubicBezTo>
                    <a:pt x="706" y="849"/>
                    <a:pt x="675" y="866"/>
                    <a:pt x="644" y="885"/>
                  </a:cubicBezTo>
                  <a:cubicBezTo>
                    <a:pt x="670" y="893"/>
                    <a:pt x="696" y="902"/>
                    <a:pt x="722" y="911"/>
                  </a:cubicBezTo>
                  <a:close/>
                  <a:moveTo>
                    <a:pt x="375" y="422"/>
                  </a:moveTo>
                  <a:cubicBezTo>
                    <a:pt x="407" y="404"/>
                    <a:pt x="437" y="386"/>
                    <a:pt x="468" y="368"/>
                  </a:cubicBezTo>
                  <a:cubicBezTo>
                    <a:pt x="442" y="359"/>
                    <a:pt x="417" y="350"/>
                    <a:pt x="390" y="342"/>
                  </a:cubicBezTo>
                  <a:cubicBezTo>
                    <a:pt x="385" y="369"/>
                    <a:pt x="380" y="395"/>
                    <a:pt x="375" y="422"/>
                  </a:cubicBezTo>
                  <a:close/>
                  <a:moveTo>
                    <a:pt x="392" y="912"/>
                  </a:moveTo>
                  <a:cubicBezTo>
                    <a:pt x="418" y="903"/>
                    <a:pt x="443" y="894"/>
                    <a:pt x="470" y="885"/>
                  </a:cubicBezTo>
                  <a:cubicBezTo>
                    <a:pt x="438" y="867"/>
                    <a:pt x="408" y="850"/>
                    <a:pt x="376" y="831"/>
                  </a:cubicBezTo>
                  <a:cubicBezTo>
                    <a:pt x="382" y="859"/>
                    <a:pt x="387" y="884"/>
                    <a:pt x="392" y="912"/>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8979F80E-9AF2-4A65-9413-910F797A4240}"/>
                </a:ext>
              </a:extLst>
            </p:cNvPr>
            <p:cNvSpPr>
              <a:spLocks/>
            </p:cNvSpPr>
            <p:nvPr/>
          </p:nvSpPr>
          <p:spPr bwMode="auto">
            <a:xfrm>
              <a:off x="803275" y="1427163"/>
              <a:ext cx="460375" cy="455613"/>
            </a:xfrm>
            <a:custGeom>
              <a:avLst/>
              <a:gdLst>
                <a:gd name="T0" fmla="*/ 1 w 146"/>
                <a:gd name="T1" fmla="*/ 72 h 145"/>
                <a:gd name="T2" fmla="*/ 74 w 146"/>
                <a:gd name="T3" fmla="*/ 0 h 145"/>
                <a:gd name="T4" fmla="*/ 146 w 146"/>
                <a:gd name="T5" fmla="*/ 73 h 145"/>
                <a:gd name="T6" fmla="*/ 74 w 146"/>
                <a:gd name="T7" fmla="*/ 144 h 145"/>
                <a:gd name="T8" fmla="*/ 1 w 146"/>
                <a:gd name="T9" fmla="*/ 72 h 145"/>
              </a:gdLst>
              <a:ahLst/>
              <a:cxnLst>
                <a:cxn ang="0">
                  <a:pos x="T0" y="T1"/>
                </a:cxn>
                <a:cxn ang="0">
                  <a:pos x="T2" y="T3"/>
                </a:cxn>
                <a:cxn ang="0">
                  <a:pos x="T4" y="T5"/>
                </a:cxn>
                <a:cxn ang="0">
                  <a:pos x="T6" y="T7"/>
                </a:cxn>
                <a:cxn ang="0">
                  <a:pos x="T8" y="T9"/>
                </a:cxn>
              </a:cxnLst>
              <a:rect l="0" t="0" r="r" b="b"/>
              <a:pathLst>
                <a:path w="146" h="145">
                  <a:moveTo>
                    <a:pt x="1" y="72"/>
                  </a:moveTo>
                  <a:cubicBezTo>
                    <a:pt x="1" y="31"/>
                    <a:pt x="33" y="0"/>
                    <a:pt x="74" y="0"/>
                  </a:cubicBezTo>
                  <a:cubicBezTo>
                    <a:pt x="114" y="0"/>
                    <a:pt x="146" y="32"/>
                    <a:pt x="146" y="73"/>
                  </a:cubicBezTo>
                  <a:cubicBezTo>
                    <a:pt x="146" y="112"/>
                    <a:pt x="113" y="144"/>
                    <a:pt x="74" y="144"/>
                  </a:cubicBezTo>
                  <a:cubicBezTo>
                    <a:pt x="34" y="145"/>
                    <a:pt x="0" y="111"/>
                    <a:pt x="1" y="72"/>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0105CA16-492E-4B2B-A42B-F336002889ED}"/>
                </a:ext>
              </a:extLst>
            </p:cNvPr>
            <p:cNvSpPr>
              <a:spLocks/>
            </p:cNvSpPr>
            <p:nvPr/>
          </p:nvSpPr>
          <p:spPr bwMode="auto">
            <a:xfrm>
              <a:off x="3119438" y="3606800"/>
              <a:ext cx="457200" cy="455613"/>
            </a:xfrm>
            <a:custGeom>
              <a:avLst/>
              <a:gdLst>
                <a:gd name="T0" fmla="*/ 1 w 145"/>
                <a:gd name="T1" fmla="*/ 72 h 145"/>
                <a:gd name="T2" fmla="*/ 73 w 145"/>
                <a:gd name="T3" fmla="*/ 0 h 145"/>
                <a:gd name="T4" fmla="*/ 145 w 145"/>
                <a:gd name="T5" fmla="*/ 73 h 145"/>
                <a:gd name="T6" fmla="*/ 73 w 145"/>
                <a:gd name="T7" fmla="*/ 145 h 145"/>
                <a:gd name="T8" fmla="*/ 1 w 145"/>
                <a:gd name="T9" fmla="*/ 72 h 145"/>
              </a:gdLst>
              <a:ahLst/>
              <a:cxnLst>
                <a:cxn ang="0">
                  <a:pos x="T0" y="T1"/>
                </a:cxn>
                <a:cxn ang="0">
                  <a:pos x="T2" y="T3"/>
                </a:cxn>
                <a:cxn ang="0">
                  <a:pos x="T4" y="T5"/>
                </a:cxn>
                <a:cxn ang="0">
                  <a:pos x="T6" y="T7"/>
                </a:cxn>
                <a:cxn ang="0">
                  <a:pos x="T8" y="T9"/>
                </a:cxn>
              </a:cxnLst>
              <a:rect l="0" t="0" r="r" b="b"/>
              <a:pathLst>
                <a:path w="145" h="145">
                  <a:moveTo>
                    <a:pt x="1" y="72"/>
                  </a:moveTo>
                  <a:cubicBezTo>
                    <a:pt x="1" y="32"/>
                    <a:pt x="33" y="0"/>
                    <a:pt x="73" y="0"/>
                  </a:cubicBezTo>
                  <a:cubicBezTo>
                    <a:pt x="113" y="0"/>
                    <a:pt x="145" y="33"/>
                    <a:pt x="145" y="73"/>
                  </a:cubicBezTo>
                  <a:cubicBezTo>
                    <a:pt x="145" y="112"/>
                    <a:pt x="112" y="145"/>
                    <a:pt x="73" y="145"/>
                  </a:cubicBezTo>
                  <a:cubicBezTo>
                    <a:pt x="33" y="145"/>
                    <a:pt x="0" y="113"/>
                    <a:pt x="1" y="72"/>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33B0E8C9-DD0D-4E3E-B39E-1C106253060F}"/>
                </a:ext>
              </a:extLst>
            </p:cNvPr>
            <p:cNvSpPr>
              <a:spLocks/>
            </p:cNvSpPr>
            <p:nvPr/>
          </p:nvSpPr>
          <p:spPr bwMode="auto">
            <a:xfrm>
              <a:off x="1568450" y="4062413"/>
              <a:ext cx="466725" cy="463550"/>
            </a:xfrm>
            <a:custGeom>
              <a:avLst/>
              <a:gdLst>
                <a:gd name="T0" fmla="*/ 76 w 148"/>
                <a:gd name="T1" fmla="*/ 1 h 147"/>
                <a:gd name="T2" fmla="*/ 147 w 148"/>
                <a:gd name="T3" fmla="*/ 75 h 147"/>
                <a:gd name="T4" fmla="*/ 75 w 148"/>
                <a:gd name="T5" fmla="*/ 146 h 147"/>
                <a:gd name="T6" fmla="*/ 2 w 148"/>
                <a:gd name="T7" fmla="*/ 69 h 147"/>
                <a:gd name="T8" fmla="*/ 76 w 148"/>
                <a:gd name="T9" fmla="*/ 1 h 147"/>
              </a:gdLst>
              <a:ahLst/>
              <a:cxnLst>
                <a:cxn ang="0">
                  <a:pos x="T0" y="T1"/>
                </a:cxn>
                <a:cxn ang="0">
                  <a:pos x="T2" y="T3"/>
                </a:cxn>
                <a:cxn ang="0">
                  <a:pos x="T4" y="T5"/>
                </a:cxn>
                <a:cxn ang="0">
                  <a:pos x="T6" y="T7"/>
                </a:cxn>
                <a:cxn ang="0">
                  <a:pos x="T8" y="T9"/>
                </a:cxn>
              </a:cxnLst>
              <a:rect l="0" t="0" r="r" b="b"/>
              <a:pathLst>
                <a:path w="148" h="147">
                  <a:moveTo>
                    <a:pt x="76" y="1"/>
                  </a:moveTo>
                  <a:cubicBezTo>
                    <a:pt x="114" y="1"/>
                    <a:pt x="148" y="33"/>
                    <a:pt x="147" y="75"/>
                  </a:cubicBezTo>
                  <a:cubicBezTo>
                    <a:pt x="147" y="114"/>
                    <a:pt x="114" y="147"/>
                    <a:pt x="75" y="146"/>
                  </a:cubicBezTo>
                  <a:cubicBezTo>
                    <a:pt x="31" y="146"/>
                    <a:pt x="0" y="109"/>
                    <a:pt x="2" y="69"/>
                  </a:cubicBezTo>
                  <a:cubicBezTo>
                    <a:pt x="4" y="35"/>
                    <a:pt x="35" y="0"/>
                    <a:pt x="76" y="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6ED4CC54-8513-4F33-B7AA-39B65B68EEF9}"/>
                </a:ext>
              </a:extLst>
            </p:cNvPr>
            <p:cNvSpPr>
              <a:spLocks/>
            </p:cNvSpPr>
            <p:nvPr/>
          </p:nvSpPr>
          <p:spPr bwMode="auto">
            <a:xfrm>
              <a:off x="1849438" y="2419350"/>
              <a:ext cx="636588" cy="635000"/>
            </a:xfrm>
            <a:custGeom>
              <a:avLst/>
              <a:gdLst>
                <a:gd name="T0" fmla="*/ 101 w 202"/>
                <a:gd name="T1" fmla="*/ 202 h 202"/>
                <a:gd name="T2" fmla="*/ 0 w 202"/>
                <a:gd name="T3" fmla="*/ 99 h 202"/>
                <a:gd name="T4" fmla="*/ 102 w 202"/>
                <a:gd name="T5" fmla="*/ 1 h 202"/>
                <a:gd name="T6" fmla="*/ 202 w 202"/>
                <a:gd name="T7" fmla="*/ 104 h 202"/>
                <a:gd name="T8" fmla="*/ 101 w 202"/>
                <a:gd name="T9" fmla="*/ 202 h 202"/>
              </a:gdLst>
              <a:ahLst/>
              <a:cxnLst>
                <a:cxn ang="0">
                  <a:pos x="T0" y="T1"/>
                </a:cxn>
                <a:cxn ang="0">
                  <a:pos x="T2" y="T3"/>
                </a:cxn>
                <a:cxn ang="0">
                  <a:pos x="T4" y="T5"/>
                </a:cxn>
                <a:cxn ang="0">
                  <a:pos x="T6" y="T7"/>
                </a:cxn>
                <a:cxn ang="0">
                  <a:pos x="T8" y="T9"/>
                </a:cxn>
              </a:cxnLst>
              <a:rect l="0" t="0" r="r" b="b"/>
              <a:pathLst>
                <a:path w="202" h="202">
                  <a:moveTo>
                    <a:pt x="101" y="202"/>
                  </a:moveTo>
                  <a:cubicBezTo>
                    <a:pt x="44" y="202"/>
                    <a:pt x="0" y="156"/>
                    <a:pt x="0" y="99"/>
                  </a:cubicBezTo>
                  <a:cubicBezTo>
                    <a:pt x="1" y="47"/>
                    <a:pt x="45" y="0"/>
                    <a:pt x="102" y="1"/>
                  </a:cubicBezTo>
                  <a:cubicBezTo>
                    <a:pt x="158" y="2"/>
                    <a:pt x="202" y="47"/>
                    <a:pt x="202" y="104"/>
                  </a:cubicBezTo>
                  <a:cubicBezTo>
                    <a:pt x="201" y="157"/>
                    <a:pt x="155" y="202"/>
                    <a:pt x="101" y="202"/>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328" name="Google Shape;328;p56"/>
          <p:cNvSpPr txBox="1">
            <a:spLocks noGrp="1"/>
          </p:cNvSpPr>
          <p:nvPr>
            <p:ph type="title"/>
          </p:nvPr>
        </p:nvSpPr>
        <p:spPr>
          <a:xfrm>
            <a:off x="2692343" y="2319828"/>
            <a:ext cx="4287300" cy="872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TITLE GOES HERE</a:t>
            </a:r>
            <a:endParaRPr/>
          </a:p>
        </p:txBody>
      </p:sp>
      <p:sp>
        <p:nvSpPr>
          <p:cNvPr id="329" name="Google Shape;329;p56"/>
          <p:cNvSpPr txBox="1">
            <a:spLocks noGrp="1"/>
          </p:cNvSpPr>
          <p:nvPr>
            <p:ph type="subTitle" idx="1"/>
          </p:nvPr>
        </p:nvSpPr>
        <p:spPr>
          <a:xfrm>
            <a:off x="2692343" y="3016978"/>
            <a:ext cx="4287300" cy="522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You can enter a subtitle here if you need it</a:t>
            </a:r>
            <a:endParaRPr dirty="0"/>
          </a:p>
        </p:txBody>
      </p:sp>
      <p:sp>
        <p:nvSpPr>
          <p:cNvPr id="330" name="Google Shape;330;p56"/>
          <p:cNvSpPr txBox="1">
            <a:spLocks noGrp="1"/>
          </p:cNvSpPr>
          <p:nvPr>
            <p:ph type="title" idx="2"/>
          </p:nvPr>
        </p:nvSpPr>
        <p:spPr>
          <a:xfrm>
            <a:off x="5841743" y="1705728"/>
            <a:ext cx="1137900" cy="772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01</a:t>
            </a:r>
            <a:endParaRPr/>
          </a:p>
        </p:txBody>
      </p:sp>
      <p:grpSp>
        <p:nvGrpSpPr>
          <p:cNvPr id="331" name="Google Shape;331;p56"/>
          <p:cNvGrpSpPr/>
          <p:nvPr/>
        </p:nvGrpSpPr>
        <p:grpSpPr>
          <a:xfrm>
            <a:off x="6725676" y="1176750"/>
            <a:ext cx="2418324" cy="2789988"/>
            <a:chOff x="6725676" y="1176750"/>
            <a:chExt cx="2875524" cy="2789988"/>
          </a:xfrm>
        </p:grpSpPr>
        <p:sp>
          <p:nvSpPr>
            <p:cNvPr id="332" name="Google Shape;332;p56"/>
            <p:cNvSpPr/>
            <p:nvPr/>
          </p:nvSpPr>
          <p:spPr>
            <a:xfrm flipH="1">
              <a:off x="6725676" y="1176750"/>
              <a:ext cx="2875524" cy="501915"/>
            </a:xfrm>
            <a:custGeom>
              <a:avLst/>
              <a:gdLst/>
              <a:ahLst/>
              <a:cxnLst/>
              <a:rect l="l" t="t" r="r" b="b"/>
              <a:pathLst>
                <a:path w="69600" h="44105" extrusionOk="0">
                  <a:moveTo>
                    <a:pt x="0" y="0"/>
                  </a:moveTo>
                  <a:lnTo>
                    <a:pt x="69600" y="0"/>
                  </a:lnTo>
                  <a:lnTo>
                    <a:pt x="69600" y="44105"/>
                  </a:lnTo>
                </a:path>
              </a:pathLst>
            </a:custGeom>
            <a:noFill/>
            <a:ln w="9525" cap="flat" cmpd="sng">
              <a:solidFill>
                <a:schemeClr val="dk1"/>
              </a:solidFill>
              <a:prstDash val="solid"/>
              <a:round/>
              <a:headEnd type="none" w="med" len="med"/>
              <a:tailEnd type="none" w="med" len="med"/>
            </a:ln>
          </p:spPr>
        </p:sp>
        <p:sp>
          <p:nvSpPr>
            <p:cNvPr id="333" name="Google Shape;333;p56"/>
            <p:cNvSpPr/>
            <p:nvPr/>
          </p:nvSpPr>
          <p:spPr>
            <a:xfrm rot="10800000">
              <a:off x="6725676" y="3464823"/>
              <a:ext cx="2875524" cy="501915"/>
            </a:xfrm>
            <a:custGeom>
              <a:avLst/>
              <a:gdLst/>
              <a:ahLst/>
              <a:cxnLst/>
              <a:rect l="l" t="t" r="r" b="b"/>
              <a:pathLst>
                <a:path w="69600" h="44105" extrusionOk="0">
                  <a:moveTo>
                    <a:pt x="0" y="0"/>
                  </a:moveTo>
                  <a:lnTo>
                    <a:pt x="69600" y="0"/>
                  </a:lnTo>
                  <a:lnTo>
                    <a:pt x="69600" y="44105"/>
                  </a:lnTo>
                </a:path>
              </a:pathLst>
            </a:custGeom>
            <a:noFill/>
            <a:ln w="9525" cap="flat" cmpd="sng">
              <a:solidFill>
                <a:schemeClr val="dk1"/>
              </a:solidFill>
              <a:prstDash val="solid"/>
              <a:round/>
              <a:headEnd type="none" w="med" len="med"/>
              <a:tailEnd type="none" w="med" len="med"/>
            </a:ln>
          </p:spPr>
        </p:sp>
      </p:grpSp>
      <p:pic>
        <p:nvPicPr>
          <p:cNvPr id="18" name="Picture 2" descr="Ilustraciones gratis de Adelfano">
            <a:extLst>
              <a:ext uri="{FF2B5EF4-FFF2-40B4-BE49-F238E27FC236}">
                <a16:creationId xmlns:a16="http://schemas.microsoft.com/office/drawing/2014/main" id="{4FCBA1CA-8910-4D78-AD44-C89DD8D1FA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347024" y="0"/>
            <a:ext cx="1796976" cy="111365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Ilustraciones gratis de Adelfano">
            <a:extLst>
              <a:ext uri="{FF2B5EF4-FFF2-40B4-BE49-F238E27FC236}">
                <a16:creationId xmlns:a16="http://schemas.microsoft.com/office/drawing/2014/main" id="{7213A57C-0629-4BBC-BCE3-1782F19CA5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H="1">
            <a:off x="0" y="4030435"/>
            <a:ext cx="1796976" cy="1113658"/>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upo 19">
            <a:extLst>
              <a:ext uri="{FF2B5EF4-FFF2-40B4-BE49-F238E27FC236}">
                <a16:creationId xmlns:a16="http://schemas.microsoft.com/office/drawing/2014/main" id="{E35996D4-739E-4982-A5ED-1459300E0270}"/>
              </a:ext>
            </a:extLst>
          </p:cNvPr>
          <p:cNvGrpSpPr/>
          <p:nvPr/>
        </p:nvGrpSpPr>
        <p:grpSpPr>
          <a:xfrm>
            <a:off x="161591" y="4073432"/>
            <a:ext cx="8820667" cy="911984"/>
            <a:chOff x="246304" y="429207"/>
            <a:chExt cx="8820667" cy="911984"/>
          </a:xfrm>
        </p:grpSpPr>
        <p:sp>
          <p:nvSpPr>
            <p:cNvPr id="21" name="Rectángulo 20">
              <a:extLst>
                <a:ext uri="{FF2B5EF4-FFF2-40B4-BE49-F238E27FC236}">
                  <a16:creationId xmlns:a16="http://schemas.microsoft.com/office/drawing/2014/main" id="{E7CF1203-952D-4CB2-936D-918A5EE99BD7}"/>
                </a:ext>
              </a:extLst>
            </p:cNvPr>
            <p:cNvSpPr/>
            <p:nvPr/>
          </p:nvSpPr>
          <p:spPr>
            <a:xfrm>
              <a:off x="331488" y="885199"/>
              <a:ext cx="7995025" cy="457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Elipse 21">
              <a:extLst>
                <a:ext uri="{FF2B5EF4-FFF2-40B4-BE49-F238E27FC236}">
                  <a16:creationId xmlns:a16="http://schemas.microsoft.com/office/drawing/2014/main" id="{AD974D4D-5514-4097-AE97-ED56FF869DCD}"/>
                </a:ext>
              </a:extLst>
            </p:cNvPr>
            <p:cNvSpPr/>
            <p:nvPr/>
          </p:nvSpPr>
          <p:spPr>
            <a:xfrm>
              <a:off x="246304" y="768186"/>
              <a:ext cx="279744" cy="2797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23" name="Grupo 22">
              <a:extLst>
                <a:ext uri="{FF2B5EF4-FFF2-40B4-BE49-F238E27FC236}">
                  <a16:creationId xmlns:a16="http://schemas.microsoft.com/office/drawing/2014/main" id="{E0084025-2614-4A31-ABEF-494BB50D4ECA}"/>
                </a:ext>
              </a:extLst>
            </p:cNvPr>
            <p:cNvGrpSpPr/>
            <p:nvPr/>
          </p:nvGrpSpPr>
          <p:grpSpPr>
            <a:xfrm>
              <a:off x="8154987" y="429207"/>
              <a:ext cx="911984" cy="911984"/>
              <a:chOff x="8118682" y="320468"/>
              <a:chExt cx="1104780" cy="1104780"/>
            </a:xfrm>
          </p:grpSpPr>
          <p:sp>
            <p:nvSpPr>
              <p:cNvPr id="24" name="Elipse 23">
                <a:extLst>
                  <a:ext uri="{FF2B5EF4-FFF2-40B4-BE49-F238E27FC236}">
                    <a16:creationId xmlns:a16="http://schemas.microsoft.com/office/drawing/2014/main" id="{5C120B81-8EA0-43CA-801D-6405D6CC60E0}"/>
                  </a:ext>
                </a:extLst>
              </p:cNvPr>
              <p:cNvSpPr/>
              <p:nvPr/>
            </p:nvSpPr>
            <p:spPr>
              <a:xfrm>
                <a:off x="8515328" y="718383"/>
                <a:ext cx="333632" cy="3336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Elipse 24">
                <a:extLst>
                  <a:ext uri="{FF2B5EF4-FFF2-40B4-BE49-F238E27FC236}">
                    <a16:creationId xmlns:a16="http://schemas.microsoft.com/office/drawing/2014/main" id="{93CF8FC6-398B-4FA6-AA7C-591967E6BF0E}"/>
                  </a:ext>
                </a:extLst>
              </p:cNvPr>
              <p:cNvSpPr/>
              <p:nvPr/>
            </p:nvSpPr>
            <p:spPr>
              <a:xfrm>
                <a:off x="8326513" y="518363"/>
                <a:ext cx="711262" cy="7112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Elipse 25">
                <a:extLst>
                  <a:ext uri="{FF2B5EF4-FFF2-40B4-BE49-F238E27FC236}">
                    <a16:creationId xmlns:a16="http://schemas.microsoft.com/office/drawing/2014/main" id="{216AC715-F8D6-4435-A1C2-3EF7144C2AB6}"/>
                  </a:ext>
                </a:extLst>
              </p:cNvPr>
              <p:cNvSpPr/>
              <p:nvPr/>
            </p:nvSpPr>
            <p:spPr>
              <a:xfrm>
                <a:off x="8118682" y="320468"/>
                <a:ext cx="1104780" cy="11047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 name="Elipse 26">
                <a:extLst>
                  <a:ext uri="{FF2B5EF4-FFF2-40B4-BE49-F238E27FC236}">
                    <a16:creationId xmlns:a16="http://schemas.microsoft.com/office/drawing/2014/main" id="{88BCA379-869A-4FCB-870D-46E9E62673FF}"/>
                  </a:ext>
                </a:extLst>
              </p:cNvPr>
              <p:cNvSpPr/>
              <p:nvPr/>
            </p:nvSpPr>
            <p:spPr>
              <a:xfrm>
                <a:off x="8224993" y="1180167"/>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Elipse 27">
                <a:extLst>
                  <a:ext uri="{FF2B5EF4-FFF2-40B4-BE49-F238E27FC236}">
                    <a16:creationId xmlns:a16="http://schemas.microsoft.com/office/drawing/2014/main" id="{511B904F-F3E3-4048-9BFF-7335A254B7AC}"/>
                  </a:ext>
                </a:extLst>
              </p:cNvPr>
              <p:cNvSpPr/>
              <p:nvPr/>
            </p:nvSpPr>
            <p:spPr>
              <a:xfrm>
                <a:off x="8515328" y="393745"/>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263;p42"/>
          <p:cNvSpPr txBox="1">
            <a:spLocks/>
          </p:cNvSpPr>
          <p:nvPr/>
        </p:nvSpPr>
        <p:spPr>
          <a:xfrm>
            <a:off x="2520229" y="178958"/>
            <a:ext cx="40683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1"/>
              </a:buClr>
              <a:buSzPts val="4800"/>
              <a:buFont typeface="DM Sans"/>
              <a:buNone/>
              <a:defRPr sz="3600" b="1" i="0" u="none" strike="noStrike" cap="none">
                <a:solidFill>
                  <a:srgbClr val="27348B"/>
                </a:solidFill>
                <a:latin typeface="DM Sans"/>
                <a:ea typeface="DM Sans"/>
                <a:cs typeface="DM Sans"/>
                <a:sym typeface="DM Sans"/>
              </a:defRPr>
            </a:lvl1pPr>
            <a:lvl2pPr marR="0" lvl="1"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2pPr>
            <a:lvl3pPr marR="0" lvl="2"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3pPr>
            <a:lvl4pPr marR="0" lvl="3"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4pPr>
            <a:lvl5pPr marR="0" lvl="4"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5pPr>
            <a:lvl6pPr marR="0" lvl="5"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6pPr>
            <a:lvl7pPr marR="0" lvl="6"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7pPr>
            <a:lvl8pPr marR="0" lvl="7"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8pPr>
            <a:lvl9pPr marR="0" lvl="8"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9pPr>
          </a:lstStyle>
          <a:p>
            <a:r>
              <a:rPr lang="es-PE" sz="4400" dirty="0">
                <a:solidFill>
                  <a:srgbClr val="FF0000"/>
                </a:solidFill>
                <a:latin typeface="Raleway" pitchFamily="2" charset="0"/>
                <a:cs typeface="Rubik" panose="020B0604020202020204" charset="-79"/>
              </a:rPr>
              <a:t>FUENTE</a:t>
            </a:r>
          </a:p>
        </p:txBody>
      </p:sp>
      <p:sp>
        <p:nvSpPr>
          <p:cNvPr id="12" name="Google Shape;270;p42"/>
          <p:cNvSpPr txBox="1"/>
          <p:nvPr/>
        </p:nvSpPr>
        <p:spPr>
          <a:xfrm>
            <a:off x="877424" y="1493268"/>
            <a:ext cx="4157664" cy="424050"/>
          </a:xfrm>
          <a:prstGeom prst="rect">
            <a:avLst/>
          </a:prstGeom>
          <a:noFill/>
          <a:ln>
            <a:noFill/>
          </a:ln>
        </p:spPr>
        <p:txBody>
          <a:bodyPr spcFirstLastPara="1" wrap="square" lIns="91425" tIns="91425" rIns="91425" bIns="91425" anchor="t" anchorCtr="0">
            <a:noAutofit/>
          </a:bodyPr>
          <a:lstStyle/>
          <a:p>
            <a:r>
              <a:rPr lang="es-PE" sz="1600" dirty="0">
                <a:solidFill>
                  <a:srgbClr val="FF0000"/>
                </a:solidFill>
                <a:latin typeface="Arvo" panose="020B0604020202020204" charset="0"/>
                <a:ea typeface="Rubik"/>
                <a:cs typeface="Rubik"/>
                <a:sym typeface="Rubik"/>
              </a:rPr>
              <a:t>ELABORADO POR  </a:t>
            </a:r>
            <a:r>
              <a:rPr lang="es-PE" sz="1600" dirty="0">
                <a:solidFill>
                  <a:srgbClr val="FF0000"/>
                </a:solidFill>
                <a:latin typeface="Arvo" panose="020B0604020202020204" charset="0"/>
                <a:ea typeface="Montserrat"/>
                <a:cs typeface="Assistant Light" pitchFamily="2" charset="-79"/>
                <a:sym typeface="Montserrat"/>
              </a:rPr>
              <a:t>: </a:t>
            </a:r>
            <a:r>
              <a:rPr lang="es-PE" sz="1600" dirty="0" smtClean="0">
                <a:latin typeface="Quicksand"/>
                <a:ea typeface="Montserrat"/>
                <a:cs typeface="Kanit Light" panose="020B0604020202020204" charset="-34"/>
                <a:sym typeface="Montserrat"/>
              </a:rPr>
              <a:t>plantillaspowerpoint.org</a:t>
            </a:r>
            <a:endParaRPr lang="es-PE" sz="1600" dirty="0">
              <a:latin typeface="Quicksand"/>
              <a:ea typeface="Montserrat"/>
              <a:cs typeface="Kanit Light" panose="020B0604020202020204" charset="-34"/>
              <a:sym typeface="Montserrat"/>
            </a:endParaRPr>
          </a:p>
          <a:p>
            <a:pPr lvl="0"/>
            <a:endParaRPr sz="1600" b="1" dirty="0">
              <a:solidFill>
                <a:srgbClr val="02FFB3"/>
              </a:solidFill>
              <a:latin typeface="Arvo" panose="020B0604020202020204" charset="0"/>
              <a:ea typeface="Rubik"/>
              <a:cs typeface="Rubik"/>
              <a:sym typeface="Rubik"/>
            </a:endParaRPr>
          </a:p>
        </p:txBody>
      </p:sp>
      <p:grpSp>
        <p:nvGrpSpPr>
          <p:cNvPr id="4" name="Grupo 3">
            <a:extLst>
              <a:ext uri="{FF2B5EF4-FFF2-40B4-BE49-F238E27FC236}">
                <a16:creationId xmlns:a16="http://schemas.microsoft.com/office/drawing/2014/main" id="{ADD76EE0-86EE-4091-9946-7B9B8D3CFA51}"/>
              </a:ext>
            </a:extLst>
          </p:cNvPr>
          <p:cNvGrpSpPr/>
          <p:nvPr/>
        </p:nvGrpSpPr>
        <p:grpSpPr>
          <a:xfrm>
            <a:off x="877424" y="2247650"/>
            <a:ext cx="2989182" cy="1594553"/>
            <a:chOff x="877424" y="2601843"/>
            <a:chExt cx="2989182" cy="1594553"/>
          </a:xfrm>
        </p:grpSpPr>
        <p:sp>
          <p:nvSpPr>
            <p:cNvPr id="14" name="Google Shape;272;p42"/>
            <p:cNvSpPr txBox="1"/>
            <p:nvPr/>
          </p:nvSpPr>
          <p:spPr>
            <a:xfrm>
              <a:off x="877424" y="2601843"/>
              <a:ext cx="2117100" cy="308700"/>
            </a:xfrm>
            <a:prstGeom prst="rect">
              <a:avLst/>
            </a:prstGeom>
            <a:noFill/>
            <a:ln>
              <a:noFill/>
            </a:ln>
          </p:spPr>
          <p:txBody>
            <a:bodyPr spcFirstLastPara="1" wrap="square" lIns="91425" tIns="91425" rIns="91425" bIns="91425" anchor="t" anchorCtr="0">
              <a:noAutofit/>
            </a:bodyPr>
            <a:lstStyle/>
            <a:p>
              <a:pPr lvl="0"/>
              <a:r>
                <a:rPr lang="es-PE" sz="1600" dirty="0">
                  <a:solidFill>
                    <a:srgbClr val="FF0000"/>
                  </a:solidFill>
                  <a:latin typeface="Arvo" panose="020B0604020202020204" charset="0"/>
                  <a:ea typeface="Rubik"/>
                  <a:cs typeface="Rubik"/>
                  <a:sym typeface="Rubik"/>
                </a:rPr>
                <a:t>IMAGES</a:t>
              </a:r>
              <a:r>
                <a:rPr lang="en" sz="1600" dirty="0">
                  <a:solidFill>
                    <a:srgbClr val="FF0000"/>
                  </a:solidFill>
                  <a:latin typeface="Arvo" panose="020B0604020202020204" charset="0"/>
                  <a:ea typeface="Rubik"/>
                  <a:cs typeface="Rubik"/>
                  <a:sym typeface="Rubik"/>
                </a:rPr>
                <a:t> :</a:t>
              </a:r>
              <a:endParaRPr sz="1600" dirty="0">
                <a:solidFill>
                  <a:srgbClr val="FF0000"/>
                </a:solidFill>
                <a:latin typeface="Arvo" panose="020B0604020202020204" charset="0"/>
                <a:ea typeface="Rubik"/>
                <a:cs typeface="Rubik"/>
                <a:sym typeface="Rubik"/>
              </a:endParaRPr>
            </a:p>
          </p:txBody>
        </p:sp>
        <p:sp>
          <p:nvSpPr>
            <p:cNvPr id="15" name="Google Shape;273;p42"/>
            <p:cNvSpPr txBox="1"/>
            <p:nvPr/>
          </p:nvSpPr>
          <p:spPr>
            <a:xfrm>
              <a:off x="877424" y="2910468"/>
              <a:ext cx="2989182" cy="1285928"/>
            </a:xfrm>
            <a:prstGeom prst="rect">
              <a:avLst/>
            </a:prstGeom>
            <a:noFill/>
            <a:ln>
              <a:noFill/>
            </a:ln>
          </p:spPr>
          <p:txBody>
            <a:bodyPr spcFirstLastPara="1" wrap="square" lIns="91425" tIns="91425" rIns="91425" bIns="91425" anchor="t" anchorCtr="0">
              <a:noAutofit/>
            </a:bodyPr>
            <a:lstStyle/>
            <a:p>
              <a:pPr marL="285729" indent="-285729">
                <a:buFont typeface="Arial" panose="020B0604020202020204" pitchFamily="34" charset="0"/>
                <a:buChar char="•"/>
              </a:pPr>
              <a:r>
                <a:rPr lang="es-PE" sz="1500" dirty="0">
                  <a:latin typeface="Quicksand"/>
                  <a:ea typeface="Montserrat"/>
                  <a:cs typeface="Kanit Light" panose="020B0604020202020204" charset="-34"/>
                  <a:sym typeface="Montserrat"/>
                </a:rPr>
                <a:t>unsplash.com</a:t>
              </a:r>
            </a:p>
            <a:p>
              <a:pPr marL="285750" indent="-285750">
                <a:buFont typeface="Arial" panose="020B0604020202020204" pitchFamily="34" charset="0"/>
                <a:buChar char="•"/>
              </a:pPr>
              <a:r>
                <a:rPr lang="es-PE" sz="1500" dirty="0">
                  <a:latin typeface="Quicksand"/>
                  <a:ea typeface="Montserrat"/>
                  <a:cs typeface="Kanit Light" panose="020B0604020202020204" charset="-34"/>
                  <a:sym typeface="Montserrat"/>
                </a:rPr>
                <a:t>pixabay.com</a:t>
              </a:r>
            </a:p>
            <a:p>
              <a:pPr marL="285750" indent="-285750">
                <a:buFont typeface="Arial" panose="020B0604020202020204" pitchFamily="34" charset="0"/>
                <a:buChar char="•"/>
              </a:pPr>
              <a:r>
                <a:rPr lang="es-PE" sz="1500" dirty="0">
                  <a:latin typeface="Quicksand"/>
                  <a:ea typeface="Montserrat"/>
                  <a:cs typeface="Kanit Light" panose="020B0604020202020204" charset="-34"/>
                  <a:sym typeface="Montserrat"/>
                </a:rPr>
                <a:t>flickr.com</a:t>
              </a:r>
            </a:p>
            <a:p>
              <a:endParaRPr lang="es-PE" sz="1500" dirty="0">
                <a:latin typeface="Quicksand"/>
                <a:ea typeface="Montserrat"/>
                <a:cs typeface="Kanit Light" panose="020B0604020202020204" charset="-34"/>
                <a:sym typeface="Montserrat"/>
              </a:endParaRPr>
            </a:p>
            <a:p>
              <a:endParaRPr lang="es-PE" sz="1500" dirty="0">
                <a:latin typeface="Quicksand"/>
                <a:ea typeface="Montserrat"/>
                <a:cs typeface="Kanit Light" panose="020B0604020202020204" charset="-34"/>
                <a:sym typeface="Montserrat"/>
              </a:endParaRPr>
            </a:p>
          </p:txBody>
        </p:sp>
      </p:grpSp>
      <p:sp>
        <p:nvSpPr>
          <p:cNvPr id="16" name="Google Shape;274;p42"/>
          <p:cNvSpPr txBox="1"/>
          <p:nvPr/>
        </p:nvSpPr>
        <p:spPr>
          <a:xfrm>
            <a:off x="877424" y="3467042"/>
            <a:ext cx="2117100" cy="308700"/>
          </a:xfrm>
          <a:prstGeom prst="rect">
            <a:avLst/>
          </a:prstGeom>
          <a:noFill/>
          <a:ln>
            <a:noFill/>
          </a:ln>
        </p:spPr>
        <p:txBody>
          <a:bodyPr spcFirstLastPara="1" wrap="square" lIns="91425" tIns="91425" rIns="91425" bIns="91425" anchor="t" anchorCtr="0">
            <a:noAutofit/>
          </a:bodyPr>
          <a:lstStyle/>
          <a:p>
            <a:r>
              <a:rPr lang="en" sz="1600" dirty="0">
                <a:solidFill>
                  <a:srgbClr val="FF0000"/>
                </a:solidFill>
                <a:latin typeface="Arvo" panose="020B0604020202020204" charset="0"/>
                <a:ea typeface="Rubik"/>
                <a:cs typeface="Rubik"/>
                <a:sym typeface="Rubik"/>
              </a:rPr>
              <a:t>FONTS :</a:t>
            </a:r>
            <a:endParaRPr sz="1600" dirty="0">
              <a:solidFill>
                <a:srgbClr val="FF0000"/>
              </a:solidFill>
              <a:latin typeface="Arvo" panose="020B0604020202020204" charset="0"/>
              <a:ea typeface="Rubik"/>
              <a:cs typeface="Rubik"/>
              <a:sym typeface="Rubik"/>
            </a:endParaRPr>
          </a:p>
        </p:txBody>
      </p:sp>
      <p:sp>
        <p:nvSpPr>
          <p:cNvPr id="17" name="Google Shape;275;p42"/>
          <p:cNvSpPr txBox="1"/>
          <p:nvPr/>
        </p:nvSpPr>
        <p:spPr>
          <a:xfrm>
            <a:off x="877424" y="3775667"/>
            <a:ext cx="2645376" cy="684600"/>
          </a:xfrm>
          <a:prstGeom prst="rect">
            <a:avLst/>
          </a:prstGeom>
          <a:noFill/>
          <a:ln>
            <a:noFill/>
          </a:ln>
        </p:spPr>
        <p:txBody>
          <a:bodyPr spcFirstLastPara="1" wrap="square" lIns="91425" tIns="91425" rIns="91425" bIns="91425" anchor="t" anchorCtr="0">
            <a:noAutofit/>
          </a:bodyPr>
          <a:lstStyle/>
          <a:p>
            <a:pPr marL="285729" indent="-285729">
              <a:buFont typeface="Arial" panose="020B0604020202020204" pitchFamily="34" charset="0"/>
              <a:buChar char="•"/>
            </a:pPr>
            <a:r>
              <a:rPr lang="es-PE" sz="1500" dirty="0">
                <a:latin typeface="Quicksand"/>
                <a:ea typeface="Montserrat"/>
                <a:cs typeface="Kanit Light" panose="020B0604020202020204" charset="-34"/>
                <a:sym typeface="Montserrat"/>
              </a:rPr>
              <a:t>Quicksand</a:t>
            </a:r>
          </a:p>
        </p:txBody>
      </p:sp>
      <p:pic>
        <p:nvPicPr>
          <p:cNvPr id="22" name="Picture 2" descr="Ilustraciones gratis de Adelfano">
            <a:extLst>
              <a:ext uri="{FF2B5EF4-FFF2-40B4-BE49-F238E27FC236}">
                <a16:creationId xmlns:a16="http://schemas.microsoft.com/office/drawing/2014/main" id="{A97510D2-4BBC-45AB-B377-CFAA4DA1FD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H="1">
            <a:off x="0" y="4030435"/>
            <a:ext cx="1796976" cy="1113658"/>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4">
            <a:extLst>
              <a:ext uri="{FF2B5EF4-FFF2-40B4-BE49-F238E27FC236}">
                <a16:creationId xmlns:a16="http://schemas.microsoft.com/office/drawing/2014/main" id="{19068C60-7CBC-4AC0-B5C6-79CE4B28D94E}"/>
              </a:ext>
            </a:extLst>
          </p:cNvPr>
          <p:cNvSpPr>
            <a:spLocks/>
          </p:cNvSpPr>
          <p:nvPr/>
        </p:nvSpPr>
        <p:spPr bwMode="auto">
          <a:xfrm>
            <a:off x="4387850" y="2409826"/>
            <a:ext cx="2236788" cy="1411288"/>
          </a:xfrm>
          <a:custGeom>
            <a:avLst/>
            <a:gdLst>
              <a:gd name="T0" fmla="*/ 90 w 713"/>
              <a:gd name="T1" fmla="*/ 301 h 450"/>
              <a:gd name="T2" fmla="*/ 19 w 713"/>
              <a:gd name="T3" fmla="*/ 412 h 450"/>
              <a:gd name="T4" fmla="*/ 16 w 713"/>
              <a:gd name="T5" fmla="*/ 450 h 450"/>
              <a:gd name="T6" fmla="*/ 6 w 713"/>
              <a:gd name="T7" fmla="*/ 424 h 450"/>
              <a:gd name="T8" fmla="*/ 24 w 713"/>
              <a:gd name="T9" fmla="*/ 329 h 450"/>
              <a:gd name="T10" fmla="*/ 62 w 713"/>
              <a:gd name="T11" fmla="*/ 272 h 450"/>
              <a:gd name="T12" fmla="*/ 89 w 713"/>
              <a:gd name="T13" fmla="*/ 242 h 450"/>
              <a:gd name="T14" fmla="*/ 91 w 713"/>
              <a:gd name="T15" fmla="*/ 240 h 450"/>
              <a:gd name="T16" fmla="*/ 211 w 713"/>
              <a:gd name="T17" fmla="*/ 146 h 450"/>
              <a:gd name="T18" fmla="*/ 242 w 713"/>
              <a:gd name="T19" fmla="*/ 126 h 450"/>
              <a:gd name="T20" fmla="*/ 246 w 713"/>
              <a:gd name="T21" fmla="*/ 125 h 450"/>
              <a:gd name="T22" fmla="*/ 249 w 713"/>
              <a:gd name="T23" fmla="*/ 123 h 450"/>
              <a:gd name="T24" fmla="*/ 437 w 713"/>
              <a:gd name="T25" fmla="*/ 42 h 450"/>
              <a:gd name="T26" fmla="*/ 441 w 713"/>
              <a:gd name="T27" fmla="*/ 40 h 450"/>
              <a:gd name="T28" fmla="*/ 581 w 713"/>
              <a:gd name="T29" fmla="*/ 8 h 450"/>
              <a:gd name="T30" fmla="*/ 628 w 713"/>
              <a:gd name="T31" fmla="*/ 2 h 450"/>
              <a:gd name="T32" fmla="*/ 684 w 713"/>
              <a:gd name="T33" fmla="*/ 1 h 450"/>
              <a:gd name="T34" fmla="*/ 713 w 713"/>
              <a:gd name="T35" fmla="*/ 2 h 450"/>
              <a:gd name="T36" fmla="*/ 710 w 713"/>
              <a:gd name="T37" fmla="*/ 41 h 450"/>
              <a:gd name="T38" fmla="*/ 705 w 713"/>
              <a:gd name="T39" fmla="*/ 44 h 450"/>
              <a:gd name="T40" fmla="*/ 647 w 713"/>
              <a:gd name="T41" fmla="*/ 48 h 450"/>
              <a:gd name="T42" fmla="*/ 642 w 713"/>
              <a:gd name="T43" fmla="*/ 49 h 450"/>
              <a:gd name="T44" fmla="*/ 592 w 713"/>
              <a:gd name="T45" fmla="*/ 56 h 450"/>
              <a:gd name="T46" fmla="*/ 380 w 713"/>
              <a:gd name="T47" fmla="*/ 119 h 450"/>
              <a:gd name="T48" fmla="*/ 173 w 713"/>
              <a:gd name="T49" fmla="*/ 231 h 450"/>
              <a:gd name="T50" fmla="*/ 122 w 713"/>
              <a:gd name="T51" fmla="*/ 272 h 450"/>
              <a:gd name="T52" fmla="*/ 90 w 713"/>
              <a:gd name="T53" fmla="*/ 301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13" h="450">
                <a:moveTo>
                  <a:pt x="90" y="301"/>
                </a:moveTo>
                <a:cubicBezTo>
                  <a:pt x="58" y="333"/>
                  <a:pt x="30" y="368"/>
                  <a:pt x="19" y="412"/>
                </a:cubicBezTo>
                <a:cubicBezTo>
                  <a:pt x="16" y="425"/>
                  <a:pt x="15" y="437"/>
                  <a:pt x="16" y="450"/>
                </a:cubicBezTo>
                <a:cubicBezTo>
                  <a:pt x="10" y="443"/>
                  <a:pt x="8" y="434"/>
                  <a:pt x="6" y="424"/>
                </a:cubicBezTo>
                <a:cubicBezTo>
                  <a:pt x="0" y="390"/>
                  <a:pt x="9" y="359"/>
                  <a:pt x="24" y="329"/>
                </a:cubicBezTo>
                <a:cubicBezTo>
                  <a:pt x="34" y="309"/>
                  <a:pt x="48" y="290"/>
                  <a:pt x="62" y="272"/>
                </a:cubicBezTo>
                <a:cubicBezTo>
                  <a:pt x="71" y="262"/>
                  <a:pt x="80" y="252"/>
                  <a:pt x="89" y="242"/>
                </a:cubicBezTo>
                <a:cubicBezTo>
                  <a:pt x="90" y="241"/>
                  <a:pt x="91" y="241"/>
                  <a:pt x="91" y="240"/>
                </a:cubicBezTo>
                <a:cubicBezTo>
                  <a:pt x="128" y="204"/>
                  <a:pt x="168" y="173"/>
                  <a:pt x="211" y="146"/>
                </a:cubicBezTo>
                <a:cubicBezTo>
                  <a:pt x="222" y="139"/>
                  <a:pt x="233" y="134"/>
                  <a:pt x="242" y="126"/>
                </a:cubicBezTo>
                <a:cubicBezTo>
                  <a:pt x="243" y="126"/>
                  <a:pt x="244" y="125"/>
                  <a:pt x="246" y="125"/>
                </a:cubicBezTo>
                <a:cubicBezTo>
                  <a:pt x="247" y="124"/>
                  <a:pt x="248" y="124"/>
                  <a:pt x="249" y="123"/>
                </a:cubicBezTo>
                <a:cubicBezTo>
                  <a:pt x="309" y="90"/>
                  <a:pt x="372" y="63"/>
                  <a:pt x="437" y="42"/>
                </a:cubicBezTo>
                <a:cubicBezTo>
                  <a:pt x="439" y="41"/>
                  <a:pt x="440" y="41"/>
                  <a:pt x="441" y="40"/>
                </a:cubicBezTo>
                <a:cubicBezTo>
                  <a:pt x="487" y="26"/>
                  <a:pt x="533" y="15"/>
                  <a:pt x="581" y="8"/>
                </a:cubicBezTo>
                <a:cubicBezTo>
                  <a:pt x="597" y="6"/>
                  <a:pt x="612" y="4"/>
                  <a:pt x="628" y="2"/>
                </a:cubicBezTo>
                <a:cubicBezTo>
                  <a:pt x="647" y="2"/>
                  <a:pt x="665" y="0"/>
                  <a:pt x="684" y="1"/>
                </a:cubicBezTo>
                <a:cubicBezTo>
                  <a:pt x="693" y="1"/>
                  <a:pt x="703" y="2"/>
                  <a:pt x="713" y="2"/>
                </a:cubicBezTo>
                <a:cubicBezTo>
                  <a:pt x="707" y="15"/>
                  <a:pt x="706" y="28"/>
                  <a:pt x="710" y="41"/>
                </a:cubicBezTo>
                <a:cubicBezTo>
                  <a:pt x="711" y="46"/>
                  <a:pt x="707" y="44"/>
                  <a:pt x="705" y="44"/>
                </a:cubicBezTo>
                <a:cubicBezTo>
                  <a:pt x="685" y="45"/>
                  <a:pt x="666" y="46"/>
                  <a:pt x="647" y="48"/>
                </a:cubicBezTo>
                <a:cubicBezTo>
                  <a:pt x="645" y="48"/>
                  <a:pt x="643" y="49"/>
                  <a:pt x="642" y="49"/>
                </a:cubicBezTo>
                <a:cubicBezTo>
                  <a:pt x="625" y="50"/>
                  <a:pt x="609" y="53"/>
                  <a:pt x="592" y="56"/>
                </a:cubicBezTo>
                <a:cubicBezTo>
                  <a:pt x="519" y="69"/>
                  <a:pt x="449" y="91"/>
                  <a:pt x="380" y="119"/>
                </a:cubicBezTo>
                <a:cubicBezTo>
                  <a:pt x="307" y="149"/>
                  <a:pt x="238" y="185"/>
                  <a:pt x="173" y="231"/>
                </a:cubicBezTo>
                <a:cubicBezTo>
                  <a:pt x="155" y="243"/>
                  <a:pt x="137" y="256"/>
                  <a:pt x="122" y="272"/>
                </a:cubicBezTo>
                <a:cubicBezTo>
                  <a:pt x="110" y="280"/>
                  <a:pt x="99" y="291"/>
                  <a:pt x="90" y="30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5">
            <a:extLst>
              <a:ext uri="{FF2B5EF4-FFF2-40B4-BE49-F238E27FC236}">
                <a16:creationId xmlns:a16="http://schemas.microsoft.com/office/drawing/2014/main" id="{6E7DE8E3-A5B7-4605-9130-D9CA3FD69C72}"/>
              </a:ext>
            </a:extLst>
          </p:cNvPr>
          <p:cNvSpPr>
            <a:spLocks/>
          </p:cNvSpPr>
          <p:nvPr/>
        </p:nvSpPr>
        <p:spPr bwMode="auto">
          <a:xfrm>
            <a:off x="6178550" y="2563813"/>
            <a:ext cx="304800" cy="1701800"/>
          </a:xfrm>
          <a:custGeom>
            <a:avLst/>
            <a:gdLst>
              <a:gd name="T0" fmla="*/ 21 w 97"/>
              <a:gd name="T1" fmla="*/ 7 h 543"/>
              <a:gd name="T2" fmla="*/ 71 w 97"/>
              <a:gd name="T3" fmla="*/ 0 h 543"/>
              <a:gd name="T4" fmla="*/ 86 w 97"/>
              <a:gd name="T5" fmla="*/ 79 h 543"/>
              <a:gd name="T6" fmla="*/ 88 w 97"/>
              <a:gd name="T7" fmla="*/ 84 h 543"/>
              <a:gd name="T8" fmla="*/ 88 w 97"/>
              <a:gd name="T9" fmla="*/ 86 h 543"/>
              <a:gd name="T10" fmla="*/ 88 w 97"/>
              <a:gd name="T11" fmla="*/ 91 h 543"/>
              <a:gd name="T12" fmla="*/ 97 w 97"/>
              <a:gd name="T13" fmla="*/ 212 h 543"/>
              <a:gd name="T14" fmla="*/ 88 w 97"/>
              <a:gd name="T15" fmla="*/ 357 h 543"/>
              <a:gd name="T16" fmla="*/ 88 w 97"/>
              <a:gd name="T17" fmla="*/ 361 h 543"/>
              <a:gd name="T18" fmla="*/ 72 w 97"/>
              <a:gd name="T19" fmla="*/ 445 h 543"/>
              <a:gd name="T20" fmla="*/ 60 w 97"/>
              <a:gd name="T21" fmla="*/ 492 h 543"/>
              <a:gd name="T22" fmla="*/ 40 w 97"/>
              <a:gd name="T23" fmla="*/ 543 h 543"/>
              <a:gd name="T24" fmla="*/ 12 w 97"/>
              <a:gd name="T25" fmla="*/ 528 h 543"/>
              <a:gd name="T26" fmla="*/ 1 w 97"/>
              <a:gd name="T27" fmla="*/ 526 h 543"/>
              <a:gd name="T28" fmla="*/ 4 w 97"/>
              <a:gd name="T29" fmla="*/ 514 h 543"/>
              <a:gd name="T30" fmla="*/ 11 w 97"/>
              <a:gd name="T31" fmla="*/ 487 h 543"/>
              <a:gd name="T32" fmla="*/ 23 w 97"/>
              <a:gd name="T33" fmla="*/ 438 h 543"/>
              <a:gd name="T34" fmla="*/ 32 w 97"/>
              <a:gd name="T35" fmla="*/ 393 h 543"/>
              <a:gd name="T36" fmla="*/ 44 w 97"/>
              <a:gd name="T37" fmla="*/ 194 h 543"/>
              <a:gd name="T38" fmla="*/ 23 w 97"/>
              <a:gd name="T39" fmla="*/ 12 h 543"/>
              <a:gd name="T40" fmla="*/ 21 w 97"/>
              <a:gd name="T41" fmla="*/ 7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7" h="543">
                <a:moveTo>
                  <a:pt x="21" y="7"/>
                </a:moveTo>
                <a:cubicBezTo>
                  <a:pt x="38" y="4"/>
                  <a:pt x="54" y="1"/>
                  <a:pt x="71" y="0"/>
                </a:cubicBezTo>
                <a:cubicBezTo>
                  <a:pt x="77" y="26"/>
                  <a:pt x="82" y="52"/>
                  <a:pt x="86" y="79"/>
                </a:cubicBezTo>
                <a:cubicBezTo>
                  <a:pt x="87" y="80"/>
                  <a:pt x="87" y="82"/>
                  <a:pt x="88" y="84"/>
                </a:cubicBezTo>
                <a:cubicBezTo>
                  <a:pt x="88" y="85"/>
                  <a:pt x="88" y="85"/>
                  <a:pt x="88" y="86"/>
                </a:cubicBezTo>
                <a:cubicBezTo>
                  <a:pt x="88" y="88"/>
                  <a:pt x="88" y="89"/>
                  <a:pt x="88" y="91"/>
                </a:cubicBezTo>
                <a:cubicBezTo>
                  <a:pt x="94" y="131"/>
                  <a:pt x="97" y="171"/>
                  <a:pt x="97" y="212"/>
                </a:cubicBezTo>
                <a:cubicBezTo>
                  <a:pt x="97" y="261"/>
                  <a:pt x="95" y="309"/>
                  <a:pt x="88" y="357"/>
                </a:cubicBezTo>
                <a:cubicBezTo>
                  <a:pt x="90" y="359"/>
                  <a:pt x="87" y="360"/>
                  <a:pt x="88" y="361"/>
                </a:cubicBezTo>
                <a:cubicBezTo>
                  <a:pt x="84" y="389"/>
                  <a:pt x="79" y="418"/>
                  <a:pt x="72" y="445"/>
                </a:cubicBezTo>
                <a:cubicBezTo>
                  <a:pt x="68" y="461"/>
                  <a:pt x="64" y="476"/>
                  <a:pt x="60" y="492"/>
                </a:cubicBezTo>
                <a:cubicBezTo>
                  <a:pt x="53" y="509"/>
                  <a:pt x="48" y="526"/>
                  <a:pt x="40" y="543"/>
                </a:cubicBezTo>
                <a:cubicBezTo>
                  <a:pt x="32" y="536"/>
                  <a:pt x="23" y="531"/>
                  <a:pt x="12" y="528"/>
                </a:cubicBezTo>
                <a:cubicBezTo>
                  <a:pt x="9" y="527"/>
                  <a:pt x="3" y="530"/>
                  <a:pt x="1" y="526"/>
                </a:cubicBezTo>
                <a:cubicBezTo>
                  <a:pt x="0" y="522"/>
                  <a:pt x="3" y="518"/>
                  <a:pt x="4" y="514"/>
                </a:cubicBezTo>
                <a:cubicBezTo>
                  <a:pt x="7" y="505"/>
                  <a:pt x="9" y="496"/>
                  <a:pt x="11" y="487"/>
                </a:cubicBezTo>
                <a:cubicBezTo>
                  <a:pt x="16" y="471"/>
                  <a:pt x="21" y="455"/>
                  <a:pt x="23" y="438"/>
                </a:cubicBezTo>
                <a:cubicBezTo>
                  <a:pt x="27" y="423"/>
                  <a:pt x="29" y="408"/>
                  <a:pt x="32" y="393"/>
                </a:cubicBezTo>
                <a:cubicBezTo>
                  <a:pt x="42" y="327"/>
                  <a:pt x="45" y="261"/>
                  <a:pt x="44" y="194"/>
                </a:cubicBezTo>
                <a:cubicBezTo>
                  <a:pt x="42" y="133"/>
                  <a:pt x="36" y="72"/>
                  <a:pt x="23" y="12"/>
                </a:cubicBezTo>
                <a:cubicBezTo>
                  <a:pt x="23" y="11"/>
                  <a:pt x="22" y="9"/>
                  <a:pt x="21" y="7"/>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6">
            <a:extLst>
              <a:ext uri="{FF2B5EF4-FFF2-40B4-BE49-F238E27FC236}">
                <a16:creationId xmlns:a16="http://schemas.microsoft.com/office/drawing/2014/main" id="{FFC3C38F-84D1-4D54-AC1D-7F52F0226D17}"/>
              </a:ext>
            </a:extLst>
          </p:cNvPr>
          <p:cNvSpPr>
            <a:spLocks/>
          </p:cNvSpPr>
          <p:nvPr/>
        </p:nvSpPr>
        <p:spPr bwMode="auto">
          <a:xfrm>
            <a:off x="4975225" y="3471863"/>
            <a:ext cx="1276350" cy="617538"/>
          </a:xfrm>
          <a:custGeom>
            <a:avLst/>
            <a:gdLst>
              <a:gd name="T0" fmla="*/ 407 w 407"/>
              <a:gd name="T1" fmla="*/ 148 h 197"/>
              <a:gd name="T2" fmla="*/ 395 w 407"/>
              <a:gd name="T3" fmla="*/ 197 h 197"/>
              <a:gd name="T4" fmla="*/ 256 w 407"/>
              <a:gd name="T5" fmla="*/ 165 h 197"/>
              <a:gd name="T6" fmla="*/ 64 w 407"/>
              <a:gd name="T7" fmla="*/ 82 h 197"/>
              <a:gd name="T8" fmla="*/ 55 w 407"/>
              <a:gd name="T9" fmla="*/ 78 h 197"/>
              <a:gd name="T10" fmla="*/ 54 w 407"/>
              <a:gd name="T11" fmla="*/ 77 h 197"/>
              <a:gd name="T12" fmla="*/ 11 w 407"/>
              <a:gd name="T13" fmla="*/ 50 h 197"/>
              <a:gd name="T14" fmla="*/ 8 w 407"/>
              <a:gd name="T15" fmla="*/ 48 h 197"/>
              <a:gd name="T16" fmla="*/ 7 w 407"/>
              <a:gd name="T17" fmla="*/ 37 h 197"/>
              <a:gd name="T18" fmla="*/ 26 w 407"/>
              <a:gd name="T19" fmla="*/ 7 h 197"/>
              <a:gd name="T20" fmla="*/ 34 w 407"/>
              <a:gd name="T21" fmla="*/ 5 h 197"/>
              <a:gd name="T22" fmla="*/ 111 w 407"/>
              <a:gd name="T23" fmla="*/ 48 h 197"/>
              <a:gd name="T24" fmla="*/ 324 w 407"/>
              <a:gd name="T25" fmla="*/ 130 h 197"/>
              <a:gd name="T26" fmla="*/ 407 w 407"/>
              <a:gd name="T27" fmla="*/ 148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7" h="197">
                <a:moveTo>
                  <a:pt x="407" y="148"/>
                </a:moveTo>
                <a:cubicBezTo>
                  <a:pt x="405" y="165"/>
                  <a:pt x="400" y="181"/>
                  <a:pt x="395" y="197"/>
                </a:cubicBezTo>
                <a:cubicBezTo>
                  <a:pt x="348" y="189"/>
                  <a:pt x="302" y="179"/>
                  <a:pt x="256" y="165"/>
                </a:cubicBezTo>
                <a:cubicBezTo>
                  <a:pt x="189" y="144"/>
                  <a:pt x="125" y="116"/>
                  <a:pt x="64" y="82"/>
                </a:cubicBezTo>
                <a:cubicBezTo>
                  <a:pt x="61" y="81"/>
                  <a:pt x="58" y="79"/>
                  <a:pt x="55" y="78"/>
                </a:cubicBezTo>
                <a:cubicBezTo>
                  <a:pt x="55" y="78"/>
                  <a:pt x="54" y="77"/>
                  <a:pt x="54" y="77"/>
                </a:cubicBezTo>
                <a:cubicBezTo>
                  <a:pt x="40" y="68"/>
                  <a:pt x="25" y="59"/>
                  <a:pt x="11" y="50"/>
                </a:cubicBezTo>
                <a:cubicBezTo>
                  <a:pt x="10" y="49"/>
                  <a:pt x="9" y="49"/>
                  <a:pt x="8" y="48"/>
                </a:cubicBezTo>
                <a:cubicBezTo>
                  <a:pt x="0" y="43"/>
                  <a:pt x="0" y="43"/>
                  <a:pt x="7" y="37"/>
                </a:cubicBezTo>
                <a:cubicBezTo>
                  <a:pt x="17" y="29"/>
                  <a:pt x="24" y="20"/>
                  <a:pt x="26" y="7"/>
                </a:cubicBezTo>
                <a:cubicBezTo>
                  <a:pt x="28" y="0"/>
                  <a:pt x="30" y="3"/>
                  <a:pt x="34" y="5"/>
                </a:cubicBezTo>
                <a:cubicBezTo>
                  <a:pt x="59" y="20"/>
                  <a:pt x="84" y="34"/>
                  <a:pt x="111" y="48"/>
                </a:cubicBezTo>
                <a:cubicBezTo>
                  <a:pt x="179" y="82"/>
                  <a:pt x="250" y="109"/>
                  <a:pt x="324" y="130"/>
                </a:cubicBezTo>
                <a:cubicBezTo>
                  <a:pt x="351" y="137"/>
                  <a:pt x="379" y="144"/>
                  <a:pt x="407" y="148"/>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7">
            <a:extLst>
              <a:ext uri="{FF2B5EF4-FFF2-40B4-BE49-F238E27FC236}">
                <a16:creationId xmlns:a16="http://schemas.microsoft.com/office/drawing/2014/main" id="{14D2E02E-AE2E-4729-9184-A6675BDB1486}"/>
              </a:ext>
            </a:extLst>
          </p:cNvPr>
          <p:cNvSpPr>
            <a:spLocks/>
          </p:cNvSpPr>
          <p:nvPr/>
        </p:nvSpPr>
        <p:spPr bwMode="auto">
          <a:xfrm>
            <a:off x="5146675" y="1785938"/>
            <a:ext cx="1211263" cy="1019175"/>
          </a:xfrm>
          <a:custGeom>
            <a:avLst/>
            <a:gdLst>
              <a:gd name="T0" fmla="*/ 4 w 386"/>
              <a:gd name="T1" fmla="*/ 324 h 325"/>
              <a:gd name="T2" fmla="*/ 0 w 386"/>
              <a:gd name="T3" fmla="*/ 325 h 325"/>
              <a:gd name="T4" fmla="*/ 1 w 386"/>
              <a:gd name="T5" fmla="*/ 318 h 325"/>
              <a:gd name="T6" fmla="*/ 23 w 386"/>
              <a:gd name="T7" fmla="*/ 209 h 325"/>
              <a:gd name="T8" fmla="*/ 24 w 386"/>
              <a:gd name="T9" fmla="*/ 203 h 325"/>
              <a:gd name="T10" fmla="*/ 37 w 386"/>
              <a:gd name="T11" fmla="*/ 164 h 325"/>
              <a:gd name="T12" fmla="*/ 91 w 386"/>
              <a:gd name="T13" fmla="*/ 58 h 325"/>
              <a:gd name="T14" fmla="*/ 146 w 386"/>
              <a:gd name="T15" fmla="*/ 10 h 325"/>
              <a:gd name="T16" fmla="*/ 192 w 386"/>
              <a:gd name="T17" fmla="*/ 3 h 325"/>
              <a:gd name="T18" fmla="*/ 207 w 386"/>
              <a:gd name="T19" fmla="*/ 2 h 325"/>
              <a:gd name="T20" fmla="*/ 283 w 386"/>
              <a:gd name="T21" fmla="*/ 30 h 325"/>
              <a:gd name="T22" fmla="*/ 356 w 386"/>
              <a:gd name="T23" fmla="*/ 128 h 325"/>
              <a:gd name="T24" fmla="*/ 386 w 386"/>
              <a:gd name="T25" fmla="*/ 201 h 325"/>
              <a:gd name="T26" fmla="*/ 339 w 386"/>
              <a:gd name="T27" fmla="*/ 207 h 325"/>
              <a:gd name="T28" fmla="*/ 287 w 386"/>
              <a:gd name="T29" fmla="*/ 81 h 325"/>
              <a:gd name="T30" fmla="*/ 230 w 386"/>
              <a:gd name="T31" fmla="*/ 17 h 325"/>
              <a:gd name="T32" fmla="*/ 161 w 386"/>
              <a:gd name="T33" fmla="*/ 13 h 325"/>
              <a:gd name="T34" fmla="*/ 103 w 386"/>
              <a:gd name="T35" fmla="*/ 61 h 325"/>
              <a:gd name="T36" fmla="*/ 30 w 386"/>
              <a:gd name="T37" fmla="*/ 204 h 325"/>
              <a:gd name="T38" fmla="*/ 29 w 386"/>
              <a:gd name="T39" fmla="*/ 209 h 325"/>
              <a:gd name="T40" fmla="*/ 4 w 386"/>
              <a:gd name="T41" fmla="*/ 309 h 325"/>
              <a:gd name="T42" fmla="*/ 4 w 386"/>
              <a:gd name="T43" fmla="*/ 324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86" h="325">
                <a:moveTo>
                  <a:pt x="4" y="324"/>
                </a:moveTo>
                <a:cubicBezTo>
                  <a:pt x="2" y="324"/>
                  <a:pt x="1" y="325"/>
                  <a:pt x="0" y="325"/>
                </a:cubicBezTo>
                <a:cubicBezTo>
                  <a:pt x="0" y="323"/>
                  <a:pt x="0" y="321"/>
                  <a:pt x="1" y="318"/>
                </a:cubicBezTo>
                <a:cubicBezTo>
                  <a:pt x="6" y="281"/>
                  <a:pt x="13" y="245"/>
                  <a:pt x="23" y="209"/>
                </a:cubicBezTo>
                <a:cubicBezTo>
                  <a:pt x="24" y="207"/>
                  <a:pt x="24" y="205"/>
                  <a:pt x="24" y="203"/>
                </a:cubicBezTo>
                <a:cubicBezTo>
                  <a:pt x="28" y="190"/>
                  <a:pt x="32" y="177"/>
                  <a:pt x="37" y="164"/>
                </a:cubicBezTo>
                <a:cubicBezTo>
                  <a:pt x="50" y="127"/>
                  <a:pt x="67" y="90"/>
                  <a:pt x="91" y="58"/>
                </a:cubicBezTo>
                <a:cubicBezTo>
                  <a:pt x="106" y="38"/>
                  <a:pt x="123" y="21"/>
                  <a:pt x="146" y="10"/>
                </a:cubicBezTo>
                <a:cubicBezTo>
                  <a:pt x="161" y="3"/>
                  <a:pt x="176" y="0"/>
                  <a:pt x="192" y="3"/>
                </a:cubicBezTo>
                <a:cubicBezTo>
                  <a:pt x="197" y="4"/>
                  <a:pt x="202" y="2"/>
                  <a:pt x="207" y="2"/>
                </a:cubicBezTo>
                <a:cubicBezTo>
                  <a:pt x="236" y="1"/>
                  <a:pt x="261" y="13"/>
                  <a:pt x="283" y="30"/>
                </a:cubicBezTo>
                <a:cubicBezTo>
                  <a:pt x="316" y="57"/>
                  <a:pt x="338" y="91"/>
                  <a:pt x="356" y="128"/>
                </a:cubicBezTo>
                <a:cubicBezTo>
                  <a:pt x="368" y="152"/>
                  <a:pt x="378" y="176"/>
                  <a:pt x="386" y="201"/>
                </a:cubicBezTo>
                <a:cubicBezTo>
                  <a:pt x="370" y="203"/>
                  <a:pt x="355" y="205"/>
                  <a:pt x="339" y="207"/>
                </a:cubicBezTo>
                <a:cubicBezTo>
                  <a:pt x="327" y="163"/>
                  <a:pt x="311" y="120"/>
                  <a:pt x="287" y="81"/>
                </a:cubicBezTo>
                <a:cubicBezTo>
                  <a:pt x="272" y="56"/>
                  <a:pt x="254" y="34"/>
                  <a:pt x="230" y="17"/>
                </a:cubicBezTo>
                <a:cubicBezTo>
                  <a:pt x="207" y="2"/>
                  <a:pt x="185" y="0"/>
                  <a:pt x="161" y="13"/>
                </a:cubicBezTo>
                <a:cubicBezTo>
                  <a:pt x="138" y="25"/>
                  <a:pt x="119" y="41"/>
                  <a:pt x="103" y="61"/>
                </a:cubicBezTo>
                <a:cubicBezTo>
                  <a:pt x="68" y="103"/>
                  <a:pt x="46" y="152"/>
                  <a:pt x="30" y="204"/>
                </a:cubicBezTo>
                <a:cubicBezTo>
                  <a:pt x="29" y="205"/>
                  <a:pt x="28" y="207"/>
                  <a:pt x="29" y="209"/>
                </a:cubicBezTo>
                <a:cubicBezTo>
                  <a:pt x="18" y="241"/>
                  <a:pt x="10" y="275"/>
                  <a:pt x="4" y="309"/>
                </a:cubicBezTo>
                <a:cubicBezTo>
                  <a:pt x="4" y="314"/>
                  <a:pt x="1" y="318"/>
                  <a:pt x="4" y="324"/>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8">
            <a:extLst>
              <a:ext uri="{FF2B5EF4-FFF2-40B4-BE49-F238E27FC236}">
                <a16:creationId xmlns:a16="http://schemas.microsoft.com/office/drawing/2014/main" id="{62D32F42-31CF-467B-8B4A-62C61915C141}"/>
              </a:ext>
            </a:extLst>
          </p:cNvPr>
          <p:cNvSpPr>
            <a:spLocks/>
          </p:cNvSpPr>
          <p:nvPr/>
        </p:nvSpPr>
        <p:spPr bwMode="auto">
          <a:xfrm>
            <a:off x="6367463" y="3786188"/>
            <a:ext cx="814388" cy="328613"/>
          </a:xfrm>
          <a:custGeom>
            <a:avLst/>
            <a:gdLst>
              <a:gd name="T0" fmla="*/ 0 w 260"/>
              <a:gd name="T1" fmla="*/ 102 h 105"/>
              <a:gd name="T2" fmla="*/ 12 w 260"/>
              <a:gd name="T3" fmla="*/ 55 h 105"/>
              <a:gd name="T4" fmla="*/ 113 w 260"/>
              <a:gd name="T5" fmla="*/ 59 h 105"/>
              <a:gd name="T6" fmla="*/ 209 w 260"/>
              <a:gd name="T7" fmla="*/ 39 h 105"/>
              <a:gd name="T8" fmla="*/ 260 w 260"/>
              <a:gd name="T9" fmla="*/ 0 h 105"/>
              <a:gd name="T10" fmla="*/ 242 w 260"/>
              <a:gd name="T11" fmla="*/ 38 h 105"/>
              <a:gd name="T12" fmla="*/ 156 w 260"/>
              <a:gd name="T13" fmla="*/ 89 h 105"/>
              <a:gd name="T14" fmla="*/ 23 w 260"/>
              <a:gd name="T15" fmla="*/ 103 h 105"/>
              <a:gd name="T16" fmla="*/ 0 w 260"/>
              <a:gd name="T17" fmla="*/ 10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0" h="105">
                <a:moveTo>
                  <a:pt x="0" y="102"/>
                </a:moveTo>
                <a:cubicBezTo>
                  <a:pt x="4" y="86"/>
                  <a:pt x="8" y="71"/>
                  <a:pt x="12" y="55"/>
                </a:cubicBezTo>
                <a:cubicBezTo>
                  <a:pt x="46" y="60"/>
                  <a:pt x="79" y="61"/>
                  <a:pt x="113" y="59"/>
                </a:cubicBezTo>
                <a:cubicBezTo>
                  <a:pt x="146" y="58"/>
                  <a:pt x="178" y="53"/>
                  <a:pt x="209" y="39"/>
                </a:cubicBezTo>
                <a:cubicBezTo>
                  <a:pt x="229" y="31"/>
                  <a:pt x="247" y="18"/>
                  <a:pt x="260" y="0"/>
                </a:cubicBezTo>
                <a:cubicBezTo>
                  <a:pt x="257" y="15"/>
                  <a:pt x="251" y="27"/>
                  <a:pt x="242" y="38"/>
                </a:cubicBezTo>
                <a:cubicBezTo>
                  <a:pt x="219" y="65"/>
                  <a:pt x="189" y="80"/>
                  <a:pt x="156" y="89"/>
                </a:cubicBezTo>
                <a:cubicBezTo>
                  <a:pt x="113" y="102"/>
                  <a:pt x="68" y="105"/>
                  <a:pt x="23" y="103"/>
                </a:cubicBezTo>
                <a:cubicBezTo>
                  <a:pt x="15" y="102"/>
                  <a:pt x="8" y="102"/>
                  <a:pt x="0" y="102"/>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9">
            <a:extLst>
              <a:ext uri="{FF2B5EF4-FFF2-40B4-BE49-F238E27FC236}">
                <a16:creationId xmlns:a16="http://schemas.microsoft.com/office/drawing/2014/main" id="{E8269C45-5005-4228-B459-10CF72B87839}"/>
              </a:ext>
            </a:extLst>
          </p:cNvPr>
          <p:cNvSpPr>
            <a:spLocks/>
          </p:cNvSpPr>
          <p:nvPr/>
        </p:nvSpPr>
        <p:spPr bwMode="auto">
          <a:xfrm>
            <a:off x="5143500" y="3713163"/>
            <a:ext cx="1016000" cy="1041400"/>
          </a:xfrm>
          <a:custGeom>
            <a:avLst/>
            <a:gdLst>
              <a:gd name="T0" fmla="*/ 0 w 324"/>
              <a:gd name="T1" fmla="*/ 0 h 332"/>
              <a:gd name="T2" fmla="*/ 1 w 324"/>
              <a:gd name="T3" fmla="*/ 1 h 332"/>
              <a:gd name="T4" fmla="*/ 24 w 324"/>
              <a:gd name="T5" fmla="*/ 108 h 332"/>
              <a:gd name="T6" fmla="*/ 28 w 324"/>
              <a:gd name="T7" fmla="*/ 118 h 332"/>
              <a:gd name="T8" fmla="*/ 29 w 324"/>
              <a:gd name="T9" fmla="*/ 123 h 332"/>
              <a:gd name="T10" fmla="*/ 122 w 324"/>
              <a:gd name="T11" fmla="*/ 291 h 332"/>
              <a:gd name="T12" fmla="*/ 192 w 324"/>
              <a:gd name="T13" fmla="*/ 329 h 332"/>
              <a:gd name="T14" fmla="*/ 208 w 324"/>
              <a:gd name="T15" fmla="*/ 326 h 332"/>
              <a:gd name="T16" fmla="*/ 269 w 324"/>
              <a:gd name="T17" fmla="*/ 280 h 332"/>
              <a:gd name="T18" fmla="*/ 294 w 324"/>
              <a:gd name="T19" fmla="*/ 241 h 332"/>
              <a:gd name="T20" fmla="*/ 320 w 324"/>
              <a:gd name="T21" fmla="*/ 258 h 332"/>
              <a:gd name="T22" fmla="*/ 322 w 324"/>
              <a:gd name="T23" fmla="*/ 263 h 332"/>
              <a:gd name="T24" fmla="*/ 233 w 324"/>
              <a:gd name="T25" fmla="*/ 328 h 332"/>
              <a:gd name="T26" fmla="*/ 197 w 324"/>
              <a:gd name="T27" fmla="*/ 330 h 332"/>
              <a:gd name="T28" fmla="*/ 184 w 324"/>
              <a:gd name="T29" fmla="*/ 331 h 332"/>
              <a:gd name="T30" fmla="*/ 119 w 324"/>
              <a:gd name="T31" fmla="*/ 304 h 332"/>
              <a:gd name="T32" fmla="*/ 53 w 324"/>
              <a:gd name="T33" fmla="*/ 206 h 332"/>
              <a:gd name="T34" fmla="*/ 25 w 324"/>
              <a:gd name="T35" fmla="*/ 128 h 332"/>
              <a:gd name="T36" fmla="*/ 23 w 324"/>
              <a:gd name="T37" fmla="*/ 123 h 332"/>
              <a:gd name="T38" fmla="*/ 22 w 324"/>
              <a:gd name="T39" fmla="*/ 118 h 332"/>
              <a:gd name="T40" fmla="*/ 8 w 324"/>
              <a:gd name="T41" fmla="*/ 51 h 332"/>
              <a:gd name="T42" fmla="*/ 0 w 324"/>
              <a:gd name="T43"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4" h="332">
                <a:moveTo>
                  <a:pt x="0" y="0"/>
                </a:moveTo>
                <a:cubicBezTo>
                  <a:pt x="0" y="0"/>
                  <a:pt x="1" y="1"/>
                  <a:pt x="1" y="1"/>
                </a:cubicBezTo>
                <a:cubicBezTo>
                  <a:pt x="7" y="37"/>
                  <a:pt x="14" y="73"/>
                  <a:pt x="24" y="108"/>
                </a:cubicBezTo>
                <a:cubicBezTo>
                  <a:pt x="25" y="112"/>
                  <a:pt x="27" y="115"/>
                  <a:pt x="28" y="118"/>
                </a:cubicBezTo>
                <a:cubicBezTo>
                  <a:pt x="27" y="120"/>
                  <a:pt x="28" y="121"/>
                  <a:pt x="29" y="123"/>
                </a:cubicBezTo>
                <a:cubicBezTo>
                  <a:pt x="49" y="185"/>
                  <a:pt x="74" y="244"/>
                  <a:pt x="122" y="291"/>
                </a:cubicBezTo>
                <a:cubicBezTo>
                  <a:pt x="141" y="310"/>
                  <a:pt x="164" y="324"/>
                  <a:pt x="192" y="329"/>
                </a:cubicBezTo>
                <a:cubicBezTo>
                  <a:pt x="198" y="330"/>
                  <a:pt x="203" y="328"/>
                  <a:pt x="208" y="326"/>
                </a:cubicBezTo>
                <a:cubicBezTo>
                  <a:pt x="233" y="318"/>
                  <a:pt x="252" y="300"/>
                  <a:pt x="269" y="280"/>
                </a:cubicBezTo>
                <a:cubicBezTo>
                  <a:pt x="278" y="268"/>
                  <a:pt x="286" y="255"/>
                  <a:pt x="294" y="241"/>
                </a:cubicBezTo>
                <a:cubicBezTo>
                  <a:pt x="302" y="249"/>
                  <a:pt x="310" y="256"/>
                  <a:pt x="320" y="258"/>
                </a:cubicBezTo>
                <a:cubicBezTo>
                  <a:pt x="323" y="259"/>
                  <a:pt x="324" y="260"/>
                  <a:pt x="322" y="263"/>
                </a:cubicBezTo>
                <a:cubicBezTo>
                  <a:pt x="298" y="293"/>
                  <a:pt x="272" y="318"/>
                  <a:pt x="233" y="328"/>
                </a:cubicBezTo>
                <a:cubicBezTo>
                  <a:pt x="221" y="331"/>
                  <a:pt x="209" y="332"/>
                  <a:pt x="197" y="330"/>
                </a:cubicBezTo>
                <a:cubicBezTo>
                  <a:pt x="193" y="329"/>
                  <a:pt x="189" y="331"/>
                  <a:pt x="184" y="331"/>
                </a:cubicBezTo>
                <a:cubicBezTo>
                  <a:pt x="159" y="331"/>
                  <a:pt x="138" y="321"/>
                  <a:pt x="119" y="304"/>
                </a:cubicBezTo>
                <a:cubicBezTo>
                  <a:pt x="89" y="278"/>
                  <a:pt x="69" y="243"/>
                  <a:pt x="53" y="206"/>
                </a:cubicBezTo>
                <a:cubicBezTo>
                  <a:pt x="42" y="181"/>
                  <a:pt x="33" y="154"/>
                  <a:pt x="25" y="128"/>
                </a:cubicBezTo>
                <a:cubicBezTo>
                  <a:pt x="25" y="126"/>
                  <a:pt x="24" y="124"/>
                  <a:pt x="23" y="123"/>
                </a:cubicBezTo>
                <a:cubicBezTo>
                  <a:pt x="23" y="121"/>
                  <a:pt x="24" y="119"/>
                  <a:pt x="22" y="118"/>
                </a:cubicBezTo>
                <a:cubicBezTo>
                  <a:pt x="17" y="96"/>
                  <a:pt x="11" y="74"/>
                  <a:pt x="8" y="51"/>
                </a:cubicBezTo>
                <a:cubicBezTo>
                  <a:pt x="5" y="34"/>
                  <a:pt x="2" y="17"/>
                  <a:pt x="0" y="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10">
            <a:extLst>
              <a:ext uri="{FF2B5EF4-FFF2-40B4-BE49-F238E27FC236}">
                <a16:creationId xmlns:a16="http://schemas.microsoft.com/office/drawing/2014/main" id="{37A25A65-22BF-4E80-8FC2-ECC73A27913F}"/>
              </a:ext>
            </a:extLst>
          </p:cNvPr>
          <p:cNvSpPr>
            <a:spLocks/>
          </p:cNvSpPr>
          <p:nvPr/>
        </p:nvSpPr>
        <p:spPr bwMode="auto">
          <a:xfrm>
            <a:off x="6053138" y="4233863"/>
            <a:ext cx="276225" cy="279400"/>
          </a:xfrm>
          <a:custGeom>
            <a:avLst/>
            <a:gdLst>
              <a:gd name="T0" fmla="*/ 0 w 88"/>
              <a:gd name="T1" fmla="*/ 44 h 89"/>
              <a:gd name="T2" fmla="*/ 43 w 88"/>
              <a:gd name="T3" fmla="*/ 0 h 89"/>
              <a:gd name="T4" fmla="*/ 88 w 88"/>
              <a:gd name="T5" fmla="*/ 44 h 89"/>
              <a:gd name="T6" fmla="*/ 44 w 88"/>
              <a:gd name="T7" fmla="*/ 89 h 89"/>
              <a:gd name="T8" fmla="*/ 0 w 88"/>
              <a:gd name="T9" fmla="*/ 44 h 89"/>
            </a:gdLst>
            <a:ahLst/>
            <a:cxnLst>
              <a:cxn ang="0">
                <a:pos x="T0" y="T1"/>
              </a:cxn>
              <a:cxn ang="0">
                <a:pos x="T2" y="T3"/>
              </a:cxn>
              <a:cxn ang="0">
                <a:pos x="T4" y="T5"/>
              </a:cxn>
              <a:cxn ang="0">
                <a:pos x="T6" y="T7"/>
              </a:cxn>
              <a:cxn ang="0">
                <a:pos x="T8" y="T9"/>
              </a:cxn>
            </a:cxnLst>
            <a:rect l="0" t="0" r="r" b="b"/>
            <a:pathLst>
              <a:path w="88" h="89">
                <a:moveTo>
                  <a:pt x="0" y="44"/>
                </a:moveTo>
                <a:cubicBezTo>
                  <a:pt x="0" y="20"/>
                  <a:pt x="19" y="0"/>
                  <a:pt x="43" y="0"/>
                </a:cubicBezTo>
                <a:cubicBezTo>
                  <a:pt x="68" y="0"/>
                  <a:pt x="88" y="20"/>
                  <a:pt x="88" y="44"/>
                </a:cubicBezTo>
                <a:cubicBezTo>
                  <a:pt x="88" y="69"/>
                  <a:pt x="68" y="88"/>
                  <a:pt x="44" y="89"/>
                </a:cubicBezTo>
                <a:cubicBezTo>
                  <a:pt x="20" y="89"/>
                  <a:pt x="0" y="69"/>
                  <a:pt x="0" y="44"/>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11">
            <a:extLst>
              <a:ext uri="{FF2B5EF4-FFF2-40B4-BE49-F238E27FC236}">
                <a16:creationId xmlns:a16="http://schemas.microsoft.com/office/drawing/2014/main" id="{9E6CC8EE-B133-48E9-9766-F223B6B8BD4C}"/>
              </a:ext>
            </a:extLst>
          </p:cNvPr>
          <p:cNvSpPr>
            <a:spLocks/>
          </p:cNvSpPr>
          <p:nvPr/>
        </p:nvSpPr>
        <p:spPr bwMode="auto">
          <a:xfrm>
            <a:off x="6624638" y="2349501"/>
            <a:ext cx="279400" cy="279400"/>
          </a:xfrm>
          <a:custGeom>
            <a:avLst/>
            <a:gdLst>
              <a:gd name="T0" fmla="*/ 0 w 89"/>
              <a:gd name="T1" fmla="*/ 44 h 89"/>
              <a:gd name="T2" fmla="*/ 45 w 89"/>
              <a:gd name="T3" fmla="*/ 0 h 89"/>
              <a:gd name="T4" fmla="*/ 89 w 89"/>
              <a:gd name="T5" fmla="*/ 45 h 89"/>
              <a:gd name="T6" fmla="*/ 44 w 89"/>
              <a:gd name="T7" fmla="*/ 89 h 89"/>
              <a:gd name="T8" fmla="*/ 0 w 89"/>
              <a:gd name="T9" fmla="*/ 44 h 89"/>
            </a:gdLst>
            <a:ahLst/>
            <a:cxnLst>
              <a:cxn ang="0">
                <a:pos x="T0" y="T1"/>
              </a:cxn>
              <a:cxn ang="0">
                <a:pos x="T2" y="T3"/>
              </a:cxn>
              <a:cxn ang="0">
                <a:pos x="T4" y="T5"/>
              </a:cxn>
              <a:cxn ang="0">
                <a:pos x="T6" y="T7"/>
              </a:cxn>
              <a:cxn ang="0">
                <a:pos x="T8" y="T9"/>
              </a:cxn>
            </a:cxnLst>
            <a:rect l="0" t="0" r="r" b="b"/>
            <a:pathLst>
              <a:path w="89" h="89">
                <a:moveTo>
                  <a:pt x="0" y="44"/>
                </a:moveTo>
                <a:cubicBezTo>
                  <a:pt x="0" y="20"/>
                  <a:pt x="20" y="0"/>
                  <a:pt x="45" y="0"/>
                </a:cubicBezTo>
                <a:cubicBezTo>
                  <a:pt x="69" y="1"/>
                  <a:pt x="89" y="21"/>
                  <a:pt x="89" y="45"/>
                </a:cubicBezTo>
                <a:cubicBezTo>
                  <a:pt x="88" y="69"/>
                  <a:pt x="68" y="89"/>
                  <a:pt x="44" y="89"/>
                </a:cubicBezTo>
                <a:cubicBezTo>
                  <a:pt x="19" y="88"/>
                  <a:pt x="0" y="68"/>
                  <a:pt x="0" y="44"/>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12">
            <a:extLst>
              <a:ext uri="{FF2B5EF4-FFF2-40B4-BE49-F238E27FC236}">
                <a16:creationId xmlns:a16="http://schemas.microsoft.com/office/drawing/2014/main" id="{08B5F42F-662E-4976-B50A-D6F373603803}"/>
              </a:ext>
            </a:extLst>
          </p:cNvPr>
          <p:cNvSpPr>
            <a:spLocks/>
          </p:cNvSpPr>
          <p:nvPr/>
        </p:nvSpPr>
        <p:spPr bwMode="auto">
          <a:xfrm>
            <a:off x="4767263" y="3325813"/>
            <a:ext cx="279400" cy="277813"/>
          </a:xfrm>
          <a:custGeom>
            <a:avLst/>
            <a:gdLst>
              <a:gd name="T0" fmla="*/ 0 w 89"/>
              <a:gd name="T1" fmla="*/ 44 h 89"/>
              <a:gd name="T2" fmla="*/ 44 w 89"/>
              <a:gd name="T3" fmla="*/ 0 h 89"/>
              <a:gd name="T4" fmla="*/ 88 w 89"/>
              <a:gd name="T5" fmla="*/ 44 h 89"/>
              <a:gd name="T6" fmla="*/ 45 w 89"/>
              <a:gd name="T7" fmla="*/ 89 h 89"/>
              <a:gd name="T8" fmla="*/ 0 w 89"/>
              <a:gd name="T9" fmla="*/ 44 h 89"/>
            </a:gdLst>
            <a:ahLst/>
            <a:cxnLst>
              <a:cxn ang="0">
                <a:pos x="T0" y="T1"/>
              </a:cxn>
              <a:cxn ang="0">
                <a:pos x="T2" y="T3"/>
              </a:cxn>
              <a:cxn ang="0">
                <a:pos x="T4" y="T5"/>
              </a:cxn>
              <a:cxn ang="0">
                <a:pos x="T6" y="T7"/>
              </a:cxn>
              <a:cxn ang="0">
                <a:pos x="T8" y="T9"/>
              </a:cxn>
            </a:cxnLst>
            <a:rect l="0" t="0" r="r" b="b"/>
            <a:pathLst>
              <a:path w="89" h="89">
                <a:moveTo>
                  <a:pt x="0" y="44"/>
                </a:moveTo>
                <a:cubicBezTo>
                  <a:pt x="0" y="19"/>
                  <a:pt x="19" y="0"/>
                  <a:pt x="44" y="0"/>
                </a:cubicBezTo>
                <a:cubicBezTo>
                  <a:pt x="69" y="0"/>
                  <a:pt x="89" y="20"/>
                  <a:pt x="88" y="44"/>
                </a:cubicBezTo>
                <a:cubicBezTo>
                  <a:pt x="88" y="68"/>
                  <a:pt x="68" y="88"/>
                  <a:pt x="45" y="89"/>
                </a:cubicBezTo>
                <a:cubicBezTo>
                  <a:pt x="19" y="89"/>
                  <a:pt x="0" y="69"/>
                  <a:pt x="0" y="44"/>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13">
            <a:extLst>
              <a:ext uri="{FF2B5EF4-FFF2-40B4-BE49-F238E27FC236}">
                <a16:creationId xmlns:a16="http://schemas.microsoft.com/office/drawing/2014/main" id="{F9905A36-80B2-4447-8317-A4EB72652B4E}"/>
              </a:ext>
            </a:extLst>
          </p:cNvPr>
          <p:cNvSpPr>
            <a:spLocks/>
          </p:cNvSpPr>
          <p:nvPr/>
        </p:nvSpPr>
        <p:spPr bwMode="auto">
          <a:xfrm>
            <a:off x="4397375" y="2679701"/>
            <a:ext cx="269875" cy="582613"/>
          </a:xfrm>
          <a:custGeom>
            <a:avLst/>
            <a:gdLst>
              <a:gd name="T0" fmla="*/ 86 w 86"/>
              <a:gd name="T1" fmla="*/ 156 h 186"/>
              <a:gd name="T2" fmla="*/ 59 w 86"/>
              <a:gd name="T3" fmla="*/ 186 h 186"/>
              <a:gd name="T4" fmla="*/ 20 w 86"/>
              <a:gd name="T5" fmla="*/ 126 h 186"/>
              <a:gd name="T6" fmla="*/ 1 w 86"/>
              <a:gd name="T7" fmla="*/ 51 h 186"/>
              <a:gd name="T8" fmla="*/ 15 w 86"/>
              <a:gd name="T9" fmla="*/ 0 h 186"/>
              <a:gd name="T10" fmla="*/ 15 w 86"/>
              <a:gd name="T11" fmla="*/ 0 h 186"/>
              <a:gd name="T12" fmla="*/ 17 w 86"/>
              <a:gd name="T13" fmla="*/ 50 h 186"/>
              <a:gd name="T14" fmla="*/ 48 w 86"/>
              <a:gd name="T15" fmla="*/ 110 h 186"/>
              <a:gd name="T16" fmla="*/ 86 w 86"/>
              <a:gd name="T17" fmla="*/ 15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186">
                <a:moveTo>
                  <a:pt x="86" y="156"/>
                </a:moveTo>
                <a:cubicBezTo>
                  <a:pt x="77" y="166"/>
                  <a:pt x="68" y="176"/>
                  <a:pt x="59" y="186"/>
                </a:cubicBezTo>
                <a:cubicBezTo>
                  <a:pt x="44" y="167"/>
                  <a:pt x="31" y="148"/>
                  <a:pt x="20" y="126"/>
                </a:cubicBezTo>
                <a:cubicBezTo>
                  <a:pt x="8" y="103"/>
                  <a:pt x="0" y="78"/>
                  <a:pt x="1" y="51"/>
                </a:cubicBezTo>
                <a:cubicBezTo>
                  <a:pt x="1" y="33"/>
                  <a:pt x="6" y="16"/>
                  <a:pt x="15" y="0"/>
                </a:cubicBezTo>
                <a:cubicBezTo>
                  <a:pt x="15" y="0"/>
                  <a:pt x="15" y="0"/>
                  <a:pt x="15" y="0"/>
                </a:cubicBezTo>
                <a:cubicBezTo>
                  <a:pt x="13" y="17"/>
                  <a:pt x="13" y="33"/>
                  <a:pt x="17" y="50"/>
                </a:cubicBezTo>
                <a:cubicBezTo>
                  <a:pt x="24" y="72"/>
                  <a:pt x="35" y="91"/>
                  <a:pt x="48" y="110"/>
                </a:cubicBezTo>
                <a:cubicBezTo>
                  <a:pt x="59" y="127"/>
                  <a:pt x="73" y="141"/>
                  <a:pt x="86" y="156"/>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14">
            <a:extLst>
              <a:ext uri="{FF2B5EF4-FFF2-40B4-BE49-F238E27FC236}">
                <a16:creationId xmlns:a16="http://schemas.microsoft.com/office/drawing/2014/main" id="{F6CDB1E4-95A6-41F9-BF5D-F223A2923BA0}"/>
              </a:ext>
            </a:extLst>
          </p:cNvPr>
          <p:cNvSpPr>
            <a:spLocks/>
          </p:cNvSpPr>
          <p:nvPr/>
        </p:nvSpPr>
        <p:spPr bwMode="auto">
          <a:xfrm>
            <a:off x="6451600" y="2754313"/>
            <a:ext cx="774700" cy="941388"/>
          </a:xfrm>
          <a:custGeom>
            <a:avLst/>
            <a:gdLst>
              <a:gd name="T0" fmla="*/ 1 w 247"/>
              <a:gd name="T1" fmla="*/ 300 h 300"/>
              <a:gd name="T2" fmla="*/ 1 w 247"/>
              <a:gd name="T3" fmla="*/ 296 h 300"/>
              <a:gd name="T4" fmla="*/ 7 w 247"/>
              <a:gd name="T5" fmla="*/ 295 h 300"/>
              <a:gd name="T6" fmla="*/ 125 w 247"/>
              <a:gd name="T7" fmla="*/ 211 h 300"/>
              <a:gd name="T8" fmla="*/ 173 w 247"/>
              <a:gd name="T9" fmla="*/ 162 h 300"/>
              <a:gd name="T10" fmla="*/ 179 w 247"/>
              <a:gd name="T11" fmla="*/ 154 h 300"/>
              <a:gd name="T12" fmla="*/ 236 w 247"/>
              <a:gd name="T13" fmla="*/ 45 h 300"/>
              <a:gd name="T14" fmla="*/ 236 w 247"/>
              <a:gd name="T15" fmla="*/ 0 h 300"/>
              <a:gd name="T16" fmla="*/ 246 w 247"/>
              <a:gd name="T17" fmla="*/ 36 h 300"/>
              <a:gd name="T18" fmla="*/ 218 w 247"/>
              <a:gd name="T19" fmla="*/ 119 h 300"/>
              <a:gd name="T20" fmla="*/ 186 w 247"/>
              <a:gd name="T21" fmla="*/ 161 h 300"/>
              <a:gd name="T22" fmla="*/ 179 w 247"/>
              <a:gd name="T23" fmla="*/ 169 h 300"/>
              <a:gd name="T24" fmla="*/ 76 w 247"/>
              <a:gd name="T25" fmla="*/ 254 h 300"/>
              <a:gd name="T26" fmla="*/ 1 w 247"/>
              <a:gd name="T27" fmla="*/ 30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7" h="300">
                <a:moveTo>
                  <a:pt x="1" y="300"/>
                </a:moveTo>
                <a:cubicBezTo>
                  <a:pt x="0" y="299"/>
                  <a:pt x="3" y="298"/>
                  <a:pt x="1" y="296"/>
                </a:cubicBezTo>
                <a:cubicBezTo>
                  <a:pt x="4" y="300"/>
                  <a:pt x="6" y="296"/>
                  <a:pt x="7" y="295"/>
                </a:cubicBezTo>
                <a:cubicBezTo>
                  <a:pt x="49" y="270"/>
                  <a:pt x="89" y="243"/>
                  <a:pt x="125" y="211"/>
                </a:cubicBezTo>
                <a:cubicBezTo>
                  <a:pt x="142" y="195"/>
                  <a:pt x="159" y="180"/>
                  <a:pt x="173" y="162"/>
                </a:cubicBezTo>
                <a:cubicBezTo>
                  <a:pt x="176" y="160"/>
                  <a:pt x="178" y="157"/>
                  <a:pt x="179" y="154"/>
                </a:cubicBezTo>
                <a:cubicBezTo>
                  <a:pt x="206" y="122"/>
                  <a:pt x="228" y="87"/>
                  <a:pt x="236" y="45"/>
                </a:cubicBezTo>
                <a:cubicBezTo>
                  <a:pt x="239" y="30"/>
                  <a:pt x="238" y="15"/>
                  <a:pt x="236" y="0"/>
                </a:cubicBezTo>
                <a:cubicBezTo>
                  <a:pt x="243" y="11"/>
                  <a:pt x="246" y="23"/>
                  <a:pt x="246" y="36"/>
                </a:cubicBezTo>
                <a:cubicBezTo>
                  <a:pt x="247" y="67"/>
                  <a:pt x="234" y="94"/>
                  <a:pt x="218" y="119"/>
                </a:cubicBezTo>
                <a:cubicBezTo>
                  <a:pt x="209" y="134"/>
                  <a:pt x="197" y="148"/>
                  <a:pt x="186" y="161"/>
                </a:cubicBezTo>
                <a:cubicBezTo>
                  <a:pt x="183" y="163"/>
                  <a:pt x="181" y="166"/>
                  <a:pt x="179" y="169"/>
                </a:cubicBezTo>
                <a:cubicBezTo>
                  <a:pt x="148" y="201"/>
                  <a:pt x="113" y="229"/>
                  <a:pt x="76" y="254"/>
                </a:cubicBezTo>
                <a:cubicBezTo>
                  <a:pt x="52" y="270"/>
                  <a:pt x="27" y="286"/>
                  <a:pt x="1" y="30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15">
            <a:extLst>
              <a:ext uri="{FF2B5EF4-FFF2-40B4-BE49-F238E27FC236}">
                <a16:creationId xmlns:a16="http://schemas.microsoft.com/office/drawing/2014/main" id="{45571212-B450-4FC2-BB17-B0963A7722D9}"/>
              </a:ext>
            </a:extLst>
          </p:cNvPr>
          <p:cNvSpPr>
            <a:spLocks/>
          </p:cNvSpPr>
          <p:nvPr/>
        </p:nvSpPr>
        <p:spPr bwMode="auto">
          <a:xfrm>
            <a:off x="4445000" y="2406651"/>
            <a:ext cx="777875" cy="273050"/>
          </a:xfrm>
          <a:custGeom>
            <a:avLst/>
            <a:gdLst>
              <a:gd name="T0" fmla="*/ 248 w 248"/>
              <a:gd name="T1" fmla="*/ 5 h 87"/>
              <a:gd name="T2" fmla="*/ 247 w 248"/>
              <a:gd name="T3" fmla="*/ 11 h 87"/>
              <a:gd name="T4" fmla="*/ 232 w 248"/>
              <a:gd name="T5" fmla="*/ 9 h 87"/>
              <a:gd name="T6" fmla="*/ 97 w 248"/>
              <a:gd name="T7" fmla="*/ 23 h 87"/>
              <a:gd name="T8" fmla="*/ 14 w 248"/>
              <a:gd name="T9" fmla="*/ 70 h 87"/>
              <a:gd name="T10" fmla="*/ 0 w 248"/>
              <a:gd name="T11" fmla="*/ 87 h 87"/>
              <a:gd name="T12" fmla="*/ 0 w 248"/>
              <a:gd name="T13" fmla="*/ 87 h 87"/>
              <a:gd name="T14" fmla="*/ 33 w 248"/>
              <a:gd name="T15" fmla="*/ 39 h 87"/>
              <a:gd name="T16" fmla="*/ 113 w 248"/>
              <a:gd name="T17" fmla="*/ 8 h 87"/>
              <a:gd name="T18" fmla="*/ 248 w 248"/>
              <a:gd name="T19" fmla="*/ 5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8" h="87">
                <a:moveTo>
                  <a:pt x="248" y="5"/>
                </a:moveTo>
                <a:cubicBezTo>
                  <a:pt x="248" y="7"/>
                  <a:pt x="248" y="9"/>
                  <a:pt x="247" y="11"/>
                </a:cubicBezTo>
                <a:cubicBezTo>
                  <a:pt x="242" y="10"/>
                  <a:pt x="237" y="9"/>
                  <a:pt x="232" y="9"/>
                </a:cubicBezTo>
                <a:cubicBezTo>
                  <a:pt x="186" y="8"/>
                  <a:pt x="141" y="10"/>
                  <a:pt x="97" y="23"/>
                </a:cubicBezTo>
                <a:cubicBezTo>
                  <a:pt x="66" y="32"/>
                  <a:pt x="37" y="45"/>
                  <a:pt x="14" y="70"/>
                </a:cubicBezTo>
                <a:cubicBezTo>
                  <a:pt x="9" y="75"/>
                  <a:pt x="5" y="81"/>
                  <a:pt x="0" y="87"/>
                </a:cubicBezTo>
                <a:cubicBezTo>
                  <a:pt x="0" y="87"/>
                  <a:pt x="0" y="87"/>
                  <a:pt x="0" y="87"/>
                </a:cubicBezTo>
                <a:cubicBezTo>
                  <a:pt x="4" y="66"/>
                  <a:pt x="17" y="51"/>
                  <a:pt x="33" y="39"/>
                </a:cubicBezTo>
                <a:cubicBezTo>
                  <a:pt x="57" y="21"/>
                  <a:pt x="84" y="13"/>
                  <a:pt x="113" y="8"/>
                </a:cubicBezTo>
                <a:cubicBezTo>
                  <a:pt x="158" y="0"/>
                  <a:pt x="203" y="0"/>
                  <a:pt x="248" y="5"/>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16">
            <a:extLst>
              <a:ext uri="{FF2B5EF4-FFF2-40B4-BE49-F238E27FC236}">
                <a16:creationId xmlns:a16="http://schemas.microsoft.com/office/drawing/2014/main" id="{14F6074A-58CB-4BF3-8B70-39BA99EEDD0E}"/>
              </a:ext>
            </a:extLst>
          </p:cNvPr>
          <p:cNvSpPr>
            <a:spLocks/>
          </p:cNvSpPr>
          <p:nvPr/>
        </p:nvSpPr>
        <p:spPr bwMode="auto">
          <a:xfrm>
            <a:off x="4448175" y="3851276"/>
            <a:ext cx="771525" cy="266700"/>
          </a:xfrm>
          <a:custGeom>
            <a:avLst/>
            <a:gdLst>
              <a:gd name="T0" fmla="*/ 244 w 246"/>
              <a:gd name="T1" fmla="*/ 74 h 85"/>
              <a:gd name="T2" fmla="*/ 245 w 246"/>
              <a:gd name="T3" fmla="*/ 79 h 85"/>
              <a:gd name="T4" fmla="*/ 71 w 246"/>
              <a:gd name="T5" fmla="*/ 65 h 85"/>
              <a:gd name="T6" fmla="*/ 5 w 246"/>
              <a:gd name="T7" fmla="*/ 13 h 85"/>
              <a:gd name="T8" fmla="*/ 0 w 246"/>
              <a:gd name="T9" fmla="*/ 1 h 85"/>
              <a:gd name="T10" fmla="*/ 3 w 246"/>
              <a:gd name="T11" fmla="*/ 2 h 85"/>
              <a:gd name="T12" fmla="*/ 94 w 246"/>
              <a:gd name="T13" fmla="*/ 61 h 85"/>
              <a:gd name="T14" fmla="*/ 244 w 246"/>
              <a:gd name="T15" fmla="*/ 74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6" h="85">
                <a:moveTo>
                  <a:pt x="244" y="74"/>
                </a:moveTo>
                <a:cubicBezTo>
                  <a:pt x="246" y="75"/>
                  <a:pt x="245" y="77"/>
                  <a:pt x="245" y="79"/>
                </a:cubicBezTo>
                <a:cubicBezTo>
                  <a:pt x="186" y="84"/>
                  <a:pt x="128" y="85"/>
                  <a:pt x="71" y="65"/>
                </a:cubicBezTo>
                <a:cubicBezTo>
                  <a:pt x="43" y="56"/>
                  <a:pt x="19" y="40"/>
                  <a:pt x="5" y="13"/>
                </a:cubicBezTo>
                <a:cubicBezTo>
                  <a:pt x="3" y="9"/>
                  <a:pt x="1" y="5"/>
                  <a:pt x="0" y="1"/>
                </a:cubicBezTo>
                <a:cubicBezTo>
                  <a:pt x="1" y="0"/>
                  <a:pt x="2" y="1"/>
                  <a:pt x="3" y="2"/>
                </a:cubicBezTo>
                <a:cubicBezTo>
                  <a:pt x="25" y="34"/>
                  <a:pt x="58" y="51"/>
                  <a:pt x="94" y="61"/>
                </a:cubicBezTo>
                <a:cubicBezTo>
                  <a:pt x="143" y="76"/>
                  <a:pt x="194" y="77"/>
                  <a:pt x="244" y="74"/>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17">
            <a:extLst>
              <a:ext uri="{FF2B5EF4-FFF2-40B4-BE49-F238E27FC236}">
                <a16:creationId xmlns:a16="http://schemas.microsoft.com/office/drawing/2014/main" id="{615FBACF-EE8A-4CDE-A157-4DD52807AF73}"/>
              </a:ext>
            </a:extLst>
          </p:cNvPr>
          <p:cNvSpPr>
            <a:spLocks/>
          </p:cNvSpPr>
          <p:nvPr/>
        </p:nvSpPr>
        <p:spPr bwMode="auto">
          <a:xfrm>
            <a:off x="6894513" y="2478088"/>
            <a:ext cx="287338" cy="247650"/>
          </a:xfrm>
          <a:custGeom>
            <a:avLst/>
            <a:gdLst>
              <a:gd name="T0" fmla="*/ 91 w 92"/>
              <a:gd name="T1" fmla="*/ 79 h 79"/>
              <a:gd name="T2" fmla="*/ 73 w 92"/>
              <a:gd name="T3" fmla="*/ 62 h 79"/>
              <a:gd name="T4" fmla="*/ 8 w 92"/>
              <a:gd name="T5" fmla="*/ 32 h 79"/>
              <a:gd name="T6" fmla="*/ 4 w 92"/>
              <a:gd name="T7" fmla="*/ 23 h 79"/>
              <a:gd name="T8" fmla="*/ 8 w 92"/>
              <a:gd name="T9" fmla="*/ 4 h 79"/>
              <a:gd name="T10" fmla="*/ 12 w 92"/>
              <a:gd name="T11" fmla="*/ 1 h 79"/>
              <a:gd name="T12" fmla="*/ 90 w 92"/>
              <a:gd name="T13" fmla="*/ 72 h 79"/>
              <a:gd name="T14" fmla="*/ 91 w 92"/>
              <a:gd name="T15" fmla="*/ 79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79">
                <a:moveTo>
                  <a:pt x="91" y="79"/>
                </a:moveTo>
                <a:cubicBezTo>
                  <a:pt x="85" y="73"/>
                  <a:pt x="79" y="67"/>
                  <a:pt x="73" y="62"/>
                </a:cubicBezTo>
                <a:cubicBezTo>
                  <a:pt x="54" y="46"/>
                  <a:pt x="32" y="38"/>
                  <a:pt x="8" y="32"/>
                </a:cubicBezTo>
                <a:cubicBezTo>
                  <a:pt x="3" y="30"/>
                  <a:pt x="0" y="30"/>
                  <a:pt x="4" y="23"/>
                </a:cubicBezTo>
                <a:cubicBezTo>
                  <a:pt x="7" y="18"/>
                  <a:pt x="8" y="11"/>
                  <a:pt x="8" y="4"/>
                </a:cubicBezTo>
                <a:cubicBezTo>
                  <a:pt x="8" y="2"/>
                  <a:pt x="8" y="0"/>
                  <a:pt x="12" y="1"/>
                </a:cubicBezTo>
                <a:cubicBezTo>
                  <a:pt x="46" y="16"/>
                  <a:pt x="75" y="36"/>
                  <a:pt x="90" y="72"/>
                </a:cubicBezTo>
                <a:cubicBezTo>
                  <a:pt x="90" y="74"/>
                  <a:pt x="92" y="76"/>
                  <a:pt x="91" y="79"/>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18">
            <a:extLst>
              <a:ext uri="{FF2B5EF4-FFF2-40B4-BE49-F238E27FC236}">
                <a16:creationId xmlns:a16="http://schemas.microsoft.com/office/drawing/2014/main" id="{D24D01AA-4BEE-4407-B14D-5E22495176EA}"/>
              </a:ext>
            </a:extLst>
          </p:cNvPr>
          <p:cNvSpPr>
            <a:spLocks/>
          </p:cNvSpPr>
          <p:nvPr/>
        </p:nvSpPr>
        <p:spPr bwMode="auto">
          <a:xfrm>
            <a:off x="7013575" y="3259138"/>
            <a:ext cx="222250" cy="508000"/>
          </a:xfrm>
          <a:custGeom>
            <a:avLst/>
            <a:gdLst>
              <a:gd name="T0" fmla="*/ 0 w 71"/>
              <a:gd name="T1" fmla="*/ 8 h 162"/>
              <a:gd name="T2" fmla="*/ 7 w 71"/>
              <a:gd name="T3" fmla="*/ 0 h 162"/>
              <a:gd name="T4" fmla="*/ 62 w 71"/>
              <a:gd name="T5" fmla="*/ 89 h 162"/>
              <a:gd name="T6" fmla="*/ 56 w 71"/>
              <a:gd name="T7" fmla="*/ 162 h 162"/>
              <a:gd name="T8" fmla="*/ 58 w 71"/>
              <a:gd name="T9" fmla="*/ 151 h 162"/>
              <a:gd name="T10" fmla="*/ 46 w 71"/>
              <a:gd name="T11" fmla="*/ 81 h 162"/>
              <a:gd name="T12" fmla="*/ 0 w 71"/>
              <a:gd name="T13" fmla="*/ 8 h 162"/>
            </a:gdLst>
            <a:ahLst/>
            <a:cxnLst>
              <a:cxn ang="0">
                <a:pos x="T0" y="T1"/>
              </a:cxn>
              <a:cxn ang="0">
                <a:pos x="T2" y="T3"/>
              </a:cxn>
              <a:cxn ang="0">
                <a:pos x="T4" y="T5"/>
              </a:cxn>
              <a:cxn ang="0">
                <a:pos x="T6" y="T7"/>
              </a:cxn>
              <a:cxn ang="0">
                <a:pos x="T8" y="T9"/>
              </a:cxn>
              <a:cxn ang="0">
                <a:pos x="T10" y="T11"/>
              </a:cxn>
              <a:cxn ang="0">
                <a:pos x="T12" y="T13"/>
              </a:cxn>
            </a:cxnLst>
            <a:rect l="0" t="0" r="r" b="b"/>
            <a:pathLst>
              <a:path w="71" h="162">
                <a:moveTo>
                  <a:pt x="0" y="8"/>
                </a:moveTo>
                <a:cubicBezTo>
                  <a:pt x="2" y="5"/>
                  <a:pt x="4" y="2"/>
                  <a:pt x="7" y="0"/>
                </a:cubicBezTo>
                <a:cubicBezTo>
                  <a:pt x="30" y="27"/>
                  <a:pt x="51" y="55"/>
                  <a:pt x="62" y="89"/>
                </a:cubicBezTo>
                <a:cubicBezTo>
                  <a:pt x="70" y="114"/>
                  <a:pt x="71" y="138"/>
                  <a:pt x="56" y="162"/>
                </a:cubicBezTo>
                <a:cubicBezTo>
                  <a:pt x="57" y="158"/>
                  <a:pt x="57" y="155"/>
                  <a:pt x="58" y="151"/>
                </a:cubicBezTo>
                <a:cubicBezTo>
                  <a:pt x="61" y="126"/>
                  <a:pt x="55" y="103"/>
                  <a:pt x="46" y="81"/>
                </a:cubicBezTo>
                <a:cubicBezTo>
                  <a:pt x="35" y="54"/>
                  <a:pt x="19" y="30"/>
                  <a:pt x="0" y="8"/>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19">
            <a:extLst>
              <a:ext uri="{FF2B5EF4-FFF2-40B4-BE49-F238E27FC236}">
                <a16:creationId xmlns:a16="http://schemas.microsoft.com/office/drawing/2014/main" id="{B1C7FC0A-DD46-4A82-AE0E-56B26B44B6A5}"/>
              </a:ext>
            </a:extLst>
          </p:cNvPr>
          <p:cNvSpPr>
            <a:spLocks/>
          </p:cNvSpPr>
          <p:nvPr/>
        </p:nvSpPr>
        <p:spPr bwMode="auto">
          <a:xfrm>
            <a:off x="4670425" y="3262313"/>
            <a:ext cx="169863" cy="169863"/>
          </a:xfrm>
          <a:custGeom>
            <a:avLst/>
            <a:gdLst>
              <a:gd name="T0" fmla="*/ 0 w 54"/>
              <a:gd name="T1" fmla="*/ 29 h 54"/>
              <a:gd name="T2" fmla="*/ 32 w 54"/>
              <a:gd name="T3" fmla="*/ 0 h 54"/>
              <a:gd name="T4" fmla="*/ 50 w 54"/>
              <a:gd name="T5" fmla="*/ 15 h 54"/>
              <a:gd name="T6" fmla="*/ 50 w 54"/>
              <a:gd name="T7" fmla="*/ 21 h 54"/>
              <a:gd name="T8" fmla="*/ 27 w 54"/>
              <a:gd name="T9" fmla="*/ 49 h 54"/>
              <a:gd name="T10" fmla="*/ 21 w 54"/>
              <a:gd name="T11" fmla="*/ 51 h 54"/>
              <a:gd name="T12" fmla="*/ 0 w 54"/>
              <a:gd name="T13" fmla="*/ 29 h 54"/>
            </a:gdLst>
            <a:ahLst/>
            <a:cxnLst>
              <a:cxn ang="0">
                <a:pos x="T0" y="T1"/>
              </a:cxn>
              <a:cxn ang="0">
                <a:pos x="T2" y="T3"/>
              </a:cxn>
              <a:cxn ang="0">
                <a:pos x="T4" y="T5"/>
              </a:cxn>
              <a:cxn ang="0">
                <a:pos x="T6" y="T7"/>
              </a:cxn>
              <a:cxn ang="0">
                <a:pos x="T8" y="T9"/>
              </a:cxn>
              <a:cxn ang="0">
                <a:pos x="T10" y="T11"/>
              </a:cxn>
              <a:cxn ang="0">
                <a:pos x="T12" y="T13"/>
              </a:cxn>
            </a:cxnLst>
            <a:rect l="0" t="0" r="r" b="b"/>
            <a:pathLst>
              <a:path w="54" h="54">
                <a:moveTo>
                  <a:pt x="0" y="29"/>
                </a:moveTo>
                <a:cubicBezTo>
                  <a:pt x="9" y="19"/>
                  <a:pt x="20" y="8"/>
                  <a:pt x="32" y="0"/>
                </a:cubicBezTo>
                <a:cubicBezTo>
                  <a:pt x="38" y="5"/>
                  <a:pt x="43" y="10"/>
                  <a:pt x="50" y="15"/>
                </a:cubicBezTo>
                <a:cubicBezTo>
                  <a:pt x="53" y="17"/>
                  <a:pt x="54" y="19"/>
                  <a:pt x="50" y="21"/>
                </a:cubicBezTo>
                <a:cubicBezTo>
                  <a:pt x="38" y="28"/>
                  <a:pt x="31" y="37"/>
                  <a:pt x="27" y="49"/>
                </a:cubicBezTo>
                <a:cubicBezTo>
                  <a:pt x="26" y="54"/>
                  <a:pt x="24" y="54"/>
                  <a:pt x="21" y="51"/>
                </a:cubicBezTo>
                <a:cubicBezTo>
                  <a:pt x="14" y="44"/>
                  <a:pt x="7" y="37"/>
                  <a:pt x="0" y="29"/>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20">
            <a:extLst>
              <a:ext uri="{FF2B5EF4-FFF2-40B4-BE49-F238E27FC236}">
                <a16:creationId xmlns:a16="http://schemas.microsoft.com/office/drawing/2014/main" id="{891C2EFE-D7D5-4225-9647-9176AE05C5F7}"/>
              </a:ext>
            </a:extLst>
          </p:cNvPr>
          <p:cNvSpPr>
            <a:spLocks/>
          </p:cNvSpPr>
          <p:nvPr/>
        </p:nvSpPr>
        <p:spPr bwMode="auto">
          <a:xfrm>
            <a:off x="6454775" y="2827338"/>
            <a:ext cx="558800" cy="434975"/>
          </a:xfrm>
          <a:custGeom>
            <a:avLst/>
            <a:gdLst>
              <a:gd name="T0" fmla="*/ 178 w 178"/>
              <a:gd name="T1" fmla="*/ 131 h 139"/>
              <a:gd name="T2" fmla="*/ 172 w 178"/>
              <a:gd name="T3" fmla="*/ 139 h 139"/>
              <a:gd name="T4" fmla="*/ 103 w 178"/>
              <a:gd name="T5" fmla="*/ 72 h 139"/>
              <a:gd name="T6" fmla="*/ 0 w 178"/>
              <a:gd name="T7" fmla="*/ 2 h 139"/>
              <a:gd name="T8" fmla="*/ 0 w 178"/>
              <a:gd name="T9" fmla="*/ 0 h 139"/>
              <a:gd name="T10" fmla="*/ 49 w 178"/>
              <a:gd name="T11" fmla="*/ 28 h 139"/>
              <a:gd name="T12" fmla="*/ 156 w 178"/>
              <a:gd name="T13" fmla="*/ 109 h 139"/>
              <a:gd name="T14" fmla="*/ 178 w 178"/>
              <a:gd name="T15" fmla="*/ 131 h 1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8" h="139">
                <a:moveTo>
                  <a:pt x="178" y="131"/>
                </a:moveTo>
                <a:cubicBezTo>
                  <a:pt x="177" y="134"/>
                  <a:pt x="175" y="137"/>
                  <a:pt x="172" y="139"/>
                </a:cubicBezTo>
                <a:cubicBezTo>
                  <a:pt x="151" y="114"/>
                  <a:pt x="128" y="92"/>
                  <a:pt x="103" y="72"/>
                </a:cubicBezTo>
                <a:cubicBezTo>
                  <a:pt x="71" y="46"/>
                  <a:pt x="36" y="23"/>
                  <a:pt x="0" y="2"/>
                </a:cubicBezTo>
                <a:cubicBezTo>
                  <a:pt x="0" y="1"/>
                  <a:pt x="0" y="1"/>
                  <a:pt x="0" y="0"/>
                </a:cubicBezTo>
                <a:cubicBezTo>
                  <a:pt x="17" y="8"/>
                  <a:pt x="33" y="18"/>
                  <a:pt x="49" y="28"/>
                </a:cubicBezTo>
                <a:cubicBezTo>
                  <a:pt x="87" y="52"/>
                  <a:pt x="123" y="79"/>
                  <a:pt x="156" y="109"/>
                </a:cubicBezTo>
                <a:cubicBezTo>
                  <a:pt x="164" y="116"/>
                  <a:pt x="171" y="124"/>
                  <a:pt x="178" y="13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21">
            <a:extLst>
              <a:ext uri="{FF2B5EF4-FFF2-40B4-BE49-F238E27FC236}">
                <a16:creationId xmlns:a16="http://schemas.microsoft.com/office/drawing/2014/main" id="{A9D83FC8-2422-4DEC-9613-CA21C84BDEE3}"/>
              </a:ext>
            </a:extLst>
          </p:cNvPr>
          <p:cNvSpPr>
            <a:spLocks/>
          </p:cNvSpPr>
          <p:nvPr/>
        </p:nvSpPr>
        <p:spPr bwMode="auto">
          <a:xfrm>
            <a:off x="5229225" y="4005263"/>
            <a:ext cx="466725" cy="93663"/>
          </a:xfrm>
          <a:custGeom>
            <a:avLst/>
            <a:gdLst>
              <a:gd name="T0" fmla="*/ 2 w 149"/>
              <a:gd name="T1" fmla="*/ 30 h 30"/>
              <a:gd name="T2" fmla="*/ 1 w 149"/>
              <a:gd name="T3" fmla="*/ 25 h 30"/>
              <a:gd name="T4" fmla="*/ 149 w 149"/>
              <a:gd name="T5" fmla="*/ 0 h 30"/>
              <a:gd name="T6" fmla="*/ 2 w 149"/>
              <a:gd name="T7" fmla="*/ 30 h 30"/>
            </a:gdLst>
            <a:ahLst/>
            <a:cxnLst>
              <a:cxn ang="0">
                <a:pos x="T0" y="T1"/>
              </a:cxn>
              <a:cxn ang="0">
                <a:pos x="T2" y="T3"/>
              </a:cxn>
              <a:cxn ang="0">
                <a:pos x="T4" y="T5"/>
              </a:cxn>
              <a:cxn ang="0">
                <a:pos x="T6" y="T7"/>
              </a:cxn>
            </a:cxnLst>
            <a:rect l="0" t="0" r="r" b="b"/>
            <a:pathLst>
              <a:path w="149" h="30">
                <a:moveTo>
                  <a:pt x="2" y="30"/>
                </a:moveTo>
                <a:cubicBezTo>
                  <a:pt x="1" y="28"/>
                  <a:pt x="0" y="27"/>
                  <a:pt x="1" y="25"/>
                </a:cubicBezTo>
                <a:cubicBezTo>
                  <a:pt x="51" y="21"/>
                  <a:pt x="100" y="12"/>
                  <a:pt x="149" y="0"/>
                </a:cubicBezTo>
                <a:cubicBezTo>
                  <a:pt x="101" y="14"/>
                  <a:pt x="52" y="24"/>
                  <a:pt x="2" y="3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22">
            <a:extLst>
              <a:ext uri="{FF2B5EF4-FFF2-40B4-BE49-F238E27FC236}">
                <a16:creationId xmlns:a16="http://schemas.microsoft.com/office/drawing/2014/main" id="{D2667227-5C01-4981-894B-875F0F54D7E3}"/>
              </a:ext>
            </a:extLst>
          </p:cNvPr>
          <p:cNvSpPr>
            <a:spLocks/>
          </p:cNvSpPr>
          <p:nvPr/>
        </p:nvSpPr>
        <p:spPr bwMode="auto">
          <a:xfrm>
            <a:off x="5235575" y="2425701"/>
            <a:ext cx="534988" cy="115888"/>
          </a:xfrm>
          <a:custGeom>
            <a:avLst/>
            <a:gdLst>
              <a:gd name="T0" fmla="*/ 167 w 171"/>
              <a:gd name="T1" fmla="*/ 37 h 37"/>
              <a:gd name="T2" fmla="*/ 89 w 171"/>
              <a:gd name="T3" fmla="*/ 17 h 37"/>
              <a:gd name="T4" fmla="*/ 1 w 171"/>
              <a:gd name="T5" fmla="*/ 5 h 37"/>
              <a:gd name="T6" fmla="*/ 2 w 171"/>
              <a:gd name="T7" fmla="*/ 0 h 37"/>
              <a:gd name="T8" fmla="*/ 132 w 171"/>
              <a:gd name="T9" fmla="*/ 24 h 37"/>
              <a:gd name="T10" fmla="*/ 170 w 171"/>
              <a:gd name="T11" fmla="*/ 34 h 37"/>
              <a:gd name="T12" fmla="*/ 171 w 171"/>
              <a:gd name="T13" fmla="*/ 35 h 37"/>
              <a:gd name="T14" fmla="*/ 171 w 171"/>
              <a:gd name="T15" fmla="*/ 35 h 37"/>
              <a:gd name="T16" fmla="*/ 167 w 171"/>
              <a:gd name="T17"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37">
                <a:moveTo>
                  <a:pt x="167" y="37"/>
                </a:moveTo>
                <a:cubicBezTo>
                  <a:pt x="142" y="28"/>
                  <a:pt x="115" y="22"/>
                  <a:pt x="89" y="17"/>
                </a:cubicBezTo>
                <a:cubicBezTo>
                  <a:pt x="60" y="11"/>
                  <a:pt x="30" y="7"/>
                  <a:pt x="1" y="5"/>
                </a:cubicBezTo>
                <a:cubicBezTo>
                  <a:pt x="0" y="3"/>
                  <a:pt x="1" y="1"/>
                  <a:pt x="2" y="0"/>
                </a:cubicBezTo>
                <a:cubicBezTo>
                  <a:pt x="46" y="4"/>
                  <a:pt x="89" y="13"/>
                  <a:pt x="132" y="24"/>
                </a:cubicBezTo>
                <a:cubicBezTo>
                  <a:pt x="145" y="28"/>
                  <a:pt x="157" y="31"/>
                  <a:pt x="170" y="34"/>
                </a:cubicBezTo>
                <a:cubicBezTo>
                  <a:pt x="170" y="34"/>
                  <a:pt x="171" y="35"/>
                  <a:pt x="171" y="35"/>
                </a:cubicBezTo>
                <a:cubicBezTo>
                  <a:pt x="171" y="35"/>
                  <a:pt x="171" y="35"/>
                  <a:pt x="171" y="35"/>
                </a:cubicBezTo>
                <a:cubicBezTo>
                  <a:pt x="170" y="36"/>
                  <a:pt x="169" y="36"/>
                  <a:pt x="167" y="37"/>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23">
            <a:extLst>
              <a:ext uri="{FF2B5EF4-FFF2-40B4-BE49-F238E27FC236}">
                <a16:creationId xmlns:a16="http://schemas.microsoft.com/office/drawing/2014/main" id="{945F8FA6-FBCF-47AC-A859-CB16ADC9DBA6}"/>
              </a:ext>
            </a:extLst>
          </p:cNvPr>
          <p:cNvSpPr>
            <a:spLocks/>
          </p:cNvSpPr>
          <p:nvPr/>
        </p:nvSpPr>
        <p:spPr bwMode="auto">
          <a:xfrm>
            <a:off x="5370513" y="2811463"/>
            <a:ext cx="904875" cy="901700"/>
          </a:xfrm>
          <a:custGeom>
            <a:avLst/>
            <a:gdLst>
              <a:gd name="T0" fmla="*/ 142 w 289"/>
              <a:gd name="T1" fmla="*/ 1 h 288"/>
              <a:gd name="T2" fmla="*/ 1 w 289"/>
              <a:gd name="T3" fmla="*/ 146 h 288"/>
              <a:gd name="T4" fmla="*/ 146 w 289"/>
              <a:gd name="T5" fmla="*/ 287 h 288"/>
              <a:gd name="T6" fmla="*/ 287 w 289"/>
              <a:gd name="T7" fmla="*/ 139 h 288"/>
              <a:gd name="T8" fmla="*/ 142 w 289"/>
              <a:gd name="T9" fmla="*/ 1 h 288"/>
            </a:gdLst>
            <a:ahLst/>
            <a:cxnLst>
              <a:cxn ang="0">
                <a:pos x="T0" y="T1"/>
              </a:cxn>
              <a:cxn ang="0">
                <a:pos x="T2" y="T3"/>
              </a:cxn>
              <a:cxn ang="0">
                <a:pos x="T4" y="T5"/>
              </a:cxn>
              <a:cxn ang="0">
                <a:pos x="T6" y="T7"/>
              </a:cxn>
              <a:cxn ang="0">
                <a:pos x="T8" y="T9"/>
              </a:cxn>
            </a:cxnLst>
            <a:rect l="0" t="0" r="r" b="b"/>
            <a:pathLst>
              <a:path w="289" h="288">
                <a:moveTo>
                  <a:pt x="142" y="1"/>
                </a:moveTo>
                <a:cubicBezTo>
                  <a:pt x="63" y="2"/>
                  <a:pt x="0" y="66"/>
                  <a:pt x="1" y="146"/>
                </a:cubicBezTo>
                <a:cubicBezTo>
                  <a:pt x="1" y="222"/>
                  <a:pt x="65" y="288"/>
                  <a:pt x="146" y="287"/>
                </a:cubicBezTo>
                <a:cubicBezTo>
                  <a:pt x="224" y="286"/>
                  <a:pt x="289" y="221"/>
                  <a:pt x="287" y="139"/>
                </a:cubicBezTo>
                <a:cubicBezTo>
                  <a:pt x="285" y="63"/>
                  <a:pt x="220" y="0"/>
                  <a:pt x="142" y="1"/>
                </a:cubicBezTo>
                <a:close/>
              </a:path>
            </a:pathLst>
          </a:custGeom>
          <a:solidFill>
            <a:srgbClr val="252525"/>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47" name="Grupo 46">
            <a:extLst>
              <a:ext uri="{FF2B5EF4-FFF2-40B4-BE49-F238E27FC236}">
                <a16:creationId xmlns:a16="http://schemas.microsoft.com/office/drawing/2014/main" id="{730FDC8D-58FE-4998-AE85-569BB63647B7}"/>
              </a:ext>
            </a:extLst>
          </p:cNvPr>
          <p:cNvGrpSpPr/>
          <p:nvPr/>
        </p:nvGrpSpPr>
        <p:grpSpPr>
          <a:xfrm>
            <a:off x="161591" y="415840"/>
            <a:ext cx="8820667" cy="911984"/>
            <a:chOff x="246304" y="429207"/>
            <a:chExt cx="8820667" cy="911984"/>
          </a:xfrm>
        </p:grpSpPr>
        <p:sp>
          <p:nvSpPr>
            <p:cNvPr id="48" name="Rectángulo 47">
              <a:extLst>
                <a:ext uri="{FF2B5EF4-FFF2-40B4-BE49-F238E27FC236}">
                  <a16:creationId xmlns:a16="http://schemas.microsoft.com/office/drawing/2014/main" id="{37E1A13C-2398-4D30-9592-BCF7C243D6D1}"/>
                </a:ext>
              </a:extLst>
            </p:cNvPr>
            <p:cNvSpPr/>
            <p:nvPr/>
          </p:nvSpPr>
          <p:spPr>
            <a:xfrm>
              <a:off x="331488" y="885199"/>
              <a:ext cx="7995025" cy="457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9" name="Elipse 48">
              <a:extLst>
                <a:ext uri="{FF2B5EF4-FFF2-40B4-BE49-F238E27FC236}">
                  <a16:creationId xmlns:a16="http://schemas.microsoft.com/office/drawing/2014/main" id="{33C8859D-A6AD-4B28-9399-0E1AC1C49B08}"/>
                </a:ext>
              </a:extLst>
            </p:cNvPr>
            <p:cNvSpPr/>
            <p:nvPr/>
          </p:nvSpPr>
          <p:spPr>
            <a:xfrm>
              <a:off x="246304" y="768186"/>
              <a:ext cx="279744" cy="2797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50" name="Grupo 49">
              <a:extLst>
                <a:ext uri="{FF2B5EF4-FFF2-40B4-BE49-F238E27FC236}">
                  <a16:creationId xmlns:a16="http://schemas.microsoft.com/office/drawing/2014/main" id="{9E48C17C-D787-4EFA-B4C6-D9FAED236915}"/>
                </a:ext>
              </a:extLst>
            </p:cNvPr>
            <p:cNvGrpSpPr/>
            <p:nvPr/>
          </p:nvGrpSpPr>
          <p:grpSpPr>
            <a:xfrm>
              <a:off x="8154987" y="429207"/>
              <a:ext cx="911984" cy="911984"/>
              <a:chOff x="8118682" y="320468"/>
              <a:chExt cx="1104780" cy="1104780"/>
            </a:xfrm>
          </p:grpSpPr>
          <p:sp>
            <p:nvSpPr>
              <p:cNvPr id="51" name="Elipse 50">
                <a:extLst>
                  <a:ext uri="{FF2B5EF4-FFF2-40B4-BE49-F238E27FC236}">
                    <a16:creationId xmlns:a16="http://schemas.microsoft.com/office/drawing/2014/main" id="{D635C713-3F3F-486D-BBD8-4EF7CB8559CC}"/>
                  </a:ext>
                </a:extLst>
              </p:cNvPr>
              <p:cNvSpPr/>
              <p:nvPr/>
            </p:nvSpPr>
            <p:spPr>
              <a:xfrm>
                <a:off x="8515328" y="718383"/>
                <a:ext cx="333632" cy="3336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2" name="Elipse 51">
                <a:extLst>
                  <a:ext uri="{FF2B5EF4-FFF2-40B4-BE49-F238E27FC236}">
                    <a16:creationId xmlns:a16="http://schemas.microsoft.com/office/drawing/2014/main" id="{418435AD-68C8-4A25-9981-4F05FC074B49}"/>
                  </a:ext>
                </a:extLst>
              </p:cNvPr>
              <p:cNvSpPr/>
              <p:nvPr/>
            </p:nvSpPr>
            <p:spPr>
              <a:xfrm>
                <a:off x="8326513" y="518363"/>
                <a:ext cx="711262" cy="7112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3" name="Elipse 52">
                <a:extLst>
                  <a:ext uri="{FF2B5EF4-FFF2-40B4-BE49-F238E27FC236}">
                    <a16:creationId xmlns:a16="http://schemas.microsoft.com/office/drawing/2014/main" id="{AB634B49-43A4-4B8C-8E81-5E36CB56013E}"/>
                  </a:ext>
                </a:extLst>
              </p:cNvPr>
              <p:cNvSpPr/>
              <p:nvPr/>
            </p:nvSpPr>
            <p:spPr>
              <a:xfrm>
                <a:off x="8118682" y="320468"/>
                <a:ext cx="1104780" cy="11047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4" name="Elipse 53">
                <a:extLst>
                  <a:ext uri="{FF2B5EF4-FFF2-40B4-BE49-F238E27FC236}">
                    <a16:creationId xmlns:a16="http://schemas.microsoft.com/office/drawing/2014/main" id="{6D512C4B-27EF-473C-93C6-98F4CF6A3780}"/>
                  </a:ext>
                </a:extLst>
              </p:cNvPr>
              <p:cNvSpPr/>
              <p:nvPr/>
            </p:nvSpPr>
            <p:spPr>
              <a:xfrm>
                <a:off x="8224993" y="1180167"/>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5" name="Elipse 54">
                <a:extLst>
                  <a:ext uri="{FF2B5EF4-FFF2-40B4-BE49-F238E27FC236}">
                    <a16:creationId xmlns:a16="http://schemas.microsoft.com/office/drawing/2014/main" id="{7FB55D1E-3204-4C0A-8A0C-4E8553E885D3}"/>
                  </a:ext>
                </a:extLst>
              </p:cNvPr>
              <p:cNvSpPr/>
              <p:nvPr/>
            </p:nvSpPr>
            <p:spPr>
              <a:xfrm>
                <a:off x="8515328" y="393745"/>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spTree>
    <p:extLst>
      <p:ext uri="{BB962C8B-B14F-4D97-AF65-F5344CB8AC3E}">
        <p14:creationId xmlns:p14="http://schemas.microsoft.com/office/powerpoint/2010/main" val="11899070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xfrm>
            <a:off x="417888" y="368877"/>
            <a:ext cx="3607702" cy="572700"/>
          </a:xfrm>
          <a:prstGeom prst="rect">
            <a:avLst/>
          </a:prstGeom>
        </p:spPr>
        <p:txBody>
          <a:bodyPr spcFirstLastPara="1" vert="horz" wrap="square" lIns="91425" tIns="91425" rIns="91425" bIns="91425" rtlCol="0" anchor="t" anchorCtr="0">
            <a:noAutofit/>
          </a:bodyPr>
          <a:lstStyle/>
          <a:p>
            <a:pPr algn="l"/>
            <a:r>
              <a:rPr lang="en" dirty="0">
                <a:solidFill>
                  <a:srgbClr val="FF0000"/>
                </a:solidFill>
                <a:latin typeface="Raleway" pitchFamily="2" charset="0"/>
              </a:rPr>
              <a:t>RESOURCES</a:t>
            </a:r>
            <a:endParaRPr dirty="0">
              <a:solidFill>
                <a:srgbClr val="FF0000"/>
              </a:solidFill>
              <a:latin typeface="Raleway" pitchFamily="2" charset="0"/>
            </a:endParaRPr>
          </a:p>
        </p:txBody>
      </p:sp>
      <p:sp>
        <p:nvSpPr>
          <p:cNvPr id="12" name="Freeform 5">
            <a:extLst>
              <a:ext uri="{FF2B5EF4-FFF2-40B4-BE49-F238E27FC236}">
                <a16:creationId xmlns:a16="http://schemas.microsoft.com/office/drawing/2014/main" id="{76EF7862-0462-4A29-85CF-D52776A10B1B}"/>
              </a:ext>
            </a:extLst>
          </p:cNvPr>
          <p:cNvSpPr>
            <a:spLocks noEditPoints="1"/>
          </p:cNvSpPr>
          <p:nvPr/>
        </p:nvSpPr>
        <p:spPr bwMode="auto">
          <a:xfrm>
            <a:off x="642938" y="3133725"/>
            <a:ext cx="1325563" cy="1481138"/>
          </a:xfrm>
          <a:custGeom>
            <a:avLst/>
            <a:gdLst>
              <a:gd name="T0" fmla="*/ 40 w 471"/>
              <a:gd name="T1" fmla="*/ 146 h 526"/>
              <a:gd name="T2" fmla="*/ 73 w 471"/>
              <a:gd name="T3" fmla="*/ 242 h 526"/>
              <a:gd name="T4" fmla="*/ 123 w 471"/>
              <a:gd name="T5" fmla="*/ 204 h 526"/>
              <a:gd name="T6" fmla="*/ 135 w 471"/>
              <a:gd name="T7" fmla="*/ 137 h 526"/>
              <a:gd name="T8" fmla="*/ 140 w 471"/>
              <a:gd name="T9" fmla="*/ 107 h 526"/>
              <a:gd name="T10" fmla="*/ 198 w 471"/>
              <a:gd name="T11" fmla="*/ 18 h 526"/>
              <a:gd name="T12" fmla="*/ 325 w 471"/>
              <a:gd name="T13" fmla="*/ 103 h 526"/>
              <a:gd name="T14" fmla="*/ 424 w 471"/>
              <a:gd name="T15" fmla="*/ 107 h 526"/>
              <a:gd name="T16" fmla="*/ 448 w 471"/>
              <a:gd name="T17" fmla="*/ 225 h 526"/>
              <a:gd name="T18" fmla="*/ 463 w 471"/>
              <a:gd name="T19" fmla="*/ 336 h 526"/>
              <a:gd name="T20" fmla="*/ 427 w 471"/>
              <a:gd name="T21" fmla="*/ 387 h 526"/>
              <a:gd name="T22" fmla="*/ 405 w 471"/>
              <a:gd name="T23" fmla="*/ 297 h 526"/>
              <a:gd name="T24" fmla="*/ 348 w 471"/>
              <a:gd name="T25" fmla="*/ 326 h 526"/>
              <a:gd name="T26" fmla="*/ 335 w 471"/>
              <a:gd name="T27" fmla="*/ 393 h 526"/>
              <a:gd name="T28" fmla="*/ 327 w 471"/>
              <a:gd name="T29" fmla="*/ 423 h 526"/>
              <a:gd name="T30" fmla="*/ 274 w 471"/>
              <a:gd name="T31" fmla="*/ 511 h 526"/>
              <a:gd name="T32" fmla="*/ 224 w 471"/>
              <a:gd name="T33" fmla="*/ 492 h 526"/>
              <a:gd name="T34" fmla="*/ 274 w 471"/>
              <a:gd name="T35" fmla="*/ 466 h 526"/>
              <a:gd name="T36" fmla="*/ 239 w 471"/>
              <a:gd name="T37" fmla="*/ 394 h 526"/>
              <a:gd name="T38" fmla="*/ 174 w 471"/>
              <a:gd name="T39" fmla="*/ 416 h 526"/>
              <a:gd name="T40" fmla="*/ 144 w 471"/>
              <a:gd name="T41" fmla="*/ 423 h 526"/>
              <a:gd name="T42" fmla="*/ 18 w 471"/>
              <a:gd name="T43" fmla="*/ 406 h 526"/>
              <a:gd name="T44" fmla="*/ 38 w 471"/>
              <a:gd name="T45" fmla="*/ 283 h 526"/>
              <a:gd name="T46" fmla="*/ 7 w 471"/>
              <a:gd name="T47" fmla="*/ 194 h 526"/>
              <a:gd name="T48" fmla="*/ 43 w 471"/>
              <a:gd name="T49" fmla="*/ 108 h 526"/>
              <a:gd name="T50" fmla="*/ 157 w 471"/>
              <a:gd name="T51" fmla="*/ 313 h 526"/>
              <a:gd name="T52" fmla="*/ 240 w 471"/>
              <a:gd name="T53" fmla="*/ 356 h 526"/>
              <a:gd name="T54" fmla="*/ 316 w 471"/>
              <a:gd name="T55" fmla="*/ 309 h 526"/>
              <a:gd name="T56" fmla="*/ 313 w 471"/>
              <a:gd name="T57" fmla="*/ 217 h 526"/>
              <a:gd name="T58" fmla="*/ 232 w 471"/>
              <a:gd name="T59" fmla="*/ 173 h 526"/>
              <a:gd name="T60" fmla="*/ 154 w 471"/>
              <a:gd name="T61" fmla="*/ 221 h 526"/>
              <a:gd name="T62" fmla="*/ 233 w 471"/>
              <a:gd name="T63" fmla="*/ 137 h 526"/>
              <a:gd name="T64" fmla="*/ 296 w 471"/>
              <a:gd name="T65" fmla="*/ 115 h 526"/>
              <a:gd name="T66" fmla="*/ 254 w 471"/>
              <a:gd name="T67" fmla="*/ 43 h 526"/>
              <a:gd name="T68" fmla="*/ 183 w 471"/>
              <a:gd name="T69" fmla="*/ 91 h 526"/>
              <a:gd name="T70" fmla="*/ 73 w 471"/>
              <a:gd name="T71" fmla="*/ 289 h 526"/>
              <a:gd name="T72" fmla="*/ 49 w 471"/>
              <a:gd name="T73" fmla="*/ 391 h 526"/>
              <a:gd name="T74" fmla="*/ 136 w 471"/>
              <a:gd name="T75" fmla="*/ 394 h 526"/>
              <a:gd name="T76" fmla="*/ 123 w 471"/>
              <a:gd name="T77" fmla="*/ 328 h 526"/>
              <a:gd name="T78" fmla="*/ 396 w 471"/>
              <a:gd name="T79" fmla="*/ 243 h 526"/>
              <a:gd name="T80" fmla="*/ 437 w 471"/>
              <a:gd name="T81" fmla="*/ 167 h 526"/>
              <a:gd name="T82" fmla="*/ 350 w 471"/>
              <a:gd name="T83" fmla="*/ 134 h 526"/>
              <a:gd name="T84" fmla="*/ 345 w 471"/>
              <a:gd name="T85" fmla="*/ 197 h 526"/>
              <a:gd name="T86" fmla="*/ 396 w 471"/>
              <a:gd name="T87" fmla="*/ 243 h 526"/>
              <a:gd name="T88" fmla="*/ 348 w 471"/>
              <a:gd name="T89" fmla="*/ 288 h 526"/>
              <a:gd name="T90" fmla="*/ 96 w 471"/>
              <a:gd name="T91" fmla="*/ 266 h 526"/>
              <a:gd name="T92" fmla="*/ 272 w 471"/>
              <a:gd name="T93" fmla="*/ 156 h 526"/>
              <a:gd name="T94" fmla="*/ 272 w 471"/>
              <a:gd name="T95" fmla="*/ 156 h 526"/>
              <a:gd name="T96" fmla="*/ 272 w 471"/>
              <a:gd name="T97" fmla="*/ 374 h 526"/>
              <a:gd name="T98" fmla="*/ 198 w 471"/>
              <a:gd name="T99" fmla="*/ 156 h 526"/>
              <a:gd name="T100" fmla="*/ 166 w 471"/>
              <a:gd name="T101" fmla="*/ 386 h 526"/>
              <a:gd name="T102" fmla="*/ 166 w 471"/>
              <a:gd name="T103" fmla="*/ 386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71" h="526">
                <a:moveTo>
                  <a:pt x="43" y="108"/>
                </a:moveTo>
                <a:cubicBezTo>
                  <a:pt x="40" y="120"/>
                  <a:pt x="42" y="131"/>
                  <a:pt x="47" y="140"/>
                </a:cubicBezTo>
                <a:cubicBezTo>
                  <a:pt x="44" y="142"/>
                  <a:pt x="42" y="144"/>
                  <a:pt x="40" y="146"/>
                </a:cubicBezTo>
                <a:cubicBezTo>
                  <a:pt x="32" y="154"/>
                  <a:pt x="32" y="163"/>
                  <a:pt x="33" y="173"/>
                </a:cubicBezTo>
                <a:cubicBezTo>
                  <a:pt x="35" y="187"/>
                  <a:pt x="42" y="200"/>
                  <a:pt x="50" y="212"/>
                </a:cubicBezTo>
                <a:cubicBezTo>
                  <a:pt x="57" y="222"/>
                  <a:pt x="65" y="232"/>
                  <a:pt x="73" y="242"/>
                </a:cubicBezTo>
                <a:cubicBezTo>
                  <a:pt x="73" y="243"/>
                  <a:pt x="74" y="243"/>
                  <a:pt x="74" y="244"/>
                </a:cubicBezTo>
                <a:cubicBezTo>
                  <a:pt x="78" y="240"/>
                  <a:pt x="81" y="237"/>
                  <a:pt x="84" y="234"/>
                </a:cubicBezTo>
                <a:cubicBezTo>
                  <a:pt x="97" y="224"/>
                  <a:pt x="110" y="214"/>
                  <a:pt x="123" y="204"/>
                </a:cubicBezTo>
                <a:cubicBezTo>
                  <a:pt x="124" y="202"/>
                  <a:pt x="125" y="201"/>
                  <a:pt x="125" y="199"/>
                </a:cubicBezTo>
                <a:cubicBezTo>
                  <a:pt x="127" y="179"/>
                  <a:pt x="130" y="159"/>
                  <a:pt x="135" y="140"/>
                </a:cubicBezTo>
                <a:cubicBezTo>
                  <a:pt x="135" y="139"/>
                  <a:pt x="135" y="138"/>
                  <a:pt x="135" y="137"/>
                </a:cubicBezTo>
                <a:cubicBezTo>
                  <a:pt x="131" y="137"/>
                  <a:pt x="127" y="136"/>
                  <a:pt x="122" y="135"/>
                </a:cubicBezTo>
                <a:cubicBezTo>
                  <a:pt x="126" y="125"/>
                  <a:pt x="126" y="114"/>
                  <a:pt x="122" y="104"/>
                </a:cubicBezTo>
                <a:cubicBezTo>
                  <a:pt x="129" y="105"/>
                  <a:pt x="134" y="106"/>
                  <a:pt x="140" y="107"/>
                </a:cubicBezTo>
                <a:cubicBezTo>
                  <a:pt x="143" y="108"/>
                  <a:pt x="144" y="107"/>
                  <a:pt x="144" y="105"/>
                </a:cubicBezTo>
                <a:cubicBezTo>
                  <a:pt x="150" y="88"/>
                  <a:pt x="157" y="72"/>
                  <a:pt x="166" y="56"/>
                </a:cubicBezTo>
                <a:cubicBezTo>
                  <a:pt x="174" y="42"/>
                  <a:pt x="184" y="28"/>
                  <a:pt x="198" y="18"/>
                </a:cubicBezTo>
                <a:cubicBezTo>
                  <a:pt x="219" y="2"/>
                  <a:pt x="244" y="0"/>
                  <a:pt x="266" y="15"/>
                </a:cubicBezTo>
                <a:cubicBezTo>
                  <a:pt x="281" y="24"/>
                  <a:pt x="292" y="36"/>
                  <a:pt x="301" y="51"/>
                </a:cubicBezTo>
                <a:cubicBezTo>
                  <a:pt x="311" y="67"/>
                  <a:pt x="319" y="85"/>
                  <a:pt x="325" y="103"/>
                </a:cubicBezTo>
                <a:cubicBezTo>
                  <a:pt x="325" y="104"/>
                  <a:pt x="326" y="106"/>
                  <a:pt x="326" y="107"/>
                </a:cubicBezTo>
                <a:cubicBezTo>
                  <a:pt x="333" y="106"/>
                  <a:pt x="339" y="104"/>
                  <a:pt x="346" y="104"/>
                </a:cubicBezTo>
                <a:cubicBezTo>
                  <a:pt x="372" y="100"/>
                  <a:pt x="399" y="98"/>
                  <a:pt x="424" y="107"/>
                </a:cubicBezTo>
                <a:cubicBezTo>
                  <a:pt x="441" y="112"/>
                  <a:pt x="454" y="122"/>
                  <a:pt x="462" y="138"/>
                </a:cubicBezTo>
                <a:cubicBezTo>
                  <a:pt x="468" y="149"/>
                  <a:pt x="469" y="162"/>
                  <a:pt x="467" y="174"/>
                </a:cubicBezTo>
                <a:cubicBezTo>
                  <a:pt x="465" y="193"/>
                  <a:pt x="457" y="209"/>
                  <a:pt x="448" y="225"/>
                </a:cubicBezTo>
                <a:cubicBezTo>
                  <a:pt x="439" y="239"/>
                  <a:pt x="429" y="252"/>
                  <a:pt x="418" y="265"/>
                </a:cubicBezTo>
                <a:cubicBezTo>
                  <a:pt x="422" y="269"/>
                  <a:pt x="425" y="273"/>
                  <a:pt x="429" y="278"/>
                </a:cubicBezTo>
                <a:cubicBezTo>
                  <a:pt x="443" y="296"/>
                  <a:pt x="456" y="314"/>
                  <a:pt x="463" y="336"/>
                </a:cubicBezTo>
                <a:cubicBezTo>
                  <a:pt x="469" y="353"/>
                  <a:pt x="471" y="370"/>
                  <a:pt x="464" y="387"/>
                </a:cubicBezTo>
                <a:cubicBezTo>
                  <a:pt x="459" y="401"/>
                  <a:pt x="449" y="411"/>
                  <a:pt x="435" y="418"/>
                </a:cubicBezTo>
                <a:cubicBezTo>
                  <a:pt x="436" y="407"/>
                  <a:pt x="434" y="397"/>
                  <a:pt x="427" y="387"/>
                </a:cubicBezTo>
                <a:cubicBezTo>
                  <a:pt x="435" y="382"/>
                  <a:pt x="438" y="374"/>
                  <a:pt x="438" y="365"/>
                </a:cubicBezTo>
                <a:cubicBezTo>
                  <a:pt x="438" y="357"/>
                  <a:pt x="436" y="350"/>
                  <a:pt x="434" y="344"/>
                </a:cubicBezTo>
                <a:cubicBezTo>
                  <a:pt x="427" y="326"/>
                  <a:pt x="417" y="311"/>
                  <a:pt x="405" y="297"/>
                </a:cubicBezTo>
                <a:cubicBezTo>
                  <a:pt x="402" y="294"/>
                  <a:pt x="399" y="290"/>
                  <a:pt x="396" y="287"/>
                </a:cubicBezTo>
                <a:cubicBezTo>
                  <a:pt x="391" y="291"/>
                  <a:pt x="386" y="296"/>
                  <a:pt x="381" y="300"/>
                </a:cubicBezTo>
                <a:cubicBezTo>
                  <a:pt x="370" y="309"/>
                  <a:pt x="359" y="318"/>
                  <a:pt x="348" y="326"/>
                </a:cubicBezTo>
                <a:cubicBezTo>
                  <a:pt x="346" y="328"/>
                  <a:pt x="345" y="330"/>
                  <a:pt x="345" y="332"/>
                </a:cubicBezTo>
                <a:cubicBezTo>
                  <a:pt x="343" y="347"/>
                  <a:pt x="341" y="361"/>
                  <a:pt x="339" y="375"/>
                </a:cubicBezTo>
                <a:cubicBezTo>
                  <a:pt x="338" y="381"/>
                  <a:pt x="336" y="387"/>
                  <a:pt x="335" y="393"/>
                </a:cubicBezTo>
                <a:cubicBezTo>
                  <a:pt x="342" y="394"/>
                  <a:pt x="348" y="395"/>
                  <a:pt x="355" y="396"/>
                </a:cubicBezTo>
                <a:cubicBezTo>
                  <a:pt x="351" y="407"/>
                  <a:pt x="351" y="417"/>
                  <a:pt x="355" y="427"/>
                </a:cubicBezTo>
                <a:cubicBezTo>
                  <a:pt x="345" y="426"/>
                  <a:pt x="336" y="424"/>
                  <a:pt x="327" y="423"/>
                </a:cubicBezTo>
                <a:cubicBezTo>
                  <a:pt x="327" y="424"/>
                  <a:pt x="326" y="425"/>
                  <a:pt x="326" y="426"/>
                </a:cubicBezTo>
                <a:cubicBezTo>
                  <a:pt x="320" y="444"/>
                  <a:pt x="313" y="461"/>
                  <a:pt x="303" y="477"/>
                </a:cubicBezTo>
                <a:cubicBezTo>
                  <a:pt x="295" y="490"/>
                  <a:pt x="286" y="502"/>
                  <a:pt x="274" y="511"/>
                </a:cubicBezTo>
                <a:cubicBezTo>
                  <a:pt x="262" y="521"/>
                  <a:pt x="248" y="526"/>
                  <a:pt x="232" y="525"/>
                </a:cubicBezTo>
                <a:cubicBezTo>
                  <a:pt x="220" y="524"/>
                  <a:pt x="210" y="520"/>
                  <a:pt x="201" y="513"/>
                </a:cubicBezTo>
                <a:cubicBezTo>
                  <a:pt x="211" y="509"/>
                  <a:pt x="219" y="502"/>
                  <a:pt x="224" y="492"/>
                </a:cubicBezTo>
                <a:cubicBezTo>
                  <a:pt x="229" y="494"/>
                  <a:pt x="235" y="495"/>
                  <a:pt x="240" y="494"/>
                </a:cubicBezTo>
                <a:cubicBezTo>
                  <a:pt x="246" y="493"/>
                  <a:pt x="250" y="491"/>
                  <a:pt x="255" y="488"/>
                </a:cubicBezTo>
                <a:cubicBezTo>
                  <a:pt x="263" y="482"/>
                  <a:pt x="269" y="474"/>
                  <a:pt x="274" y="466"/>
                </a:cubicBezTo>
                <a:cubicBezTo>
                  <a:pt x="284" y="450"/>
                  <a:pt x="291" y="433"/>
                  <a:pt x="297" y="415"/>
                </a:cubicBezTo>
                <a:cubicBezTo>
                  <a:pt x="292" y="413"/>
                  <a:pt x="286" y="412"/>
                  <a:pt x="281" y="410"/>
                </a:cubicBezTo>
                <a:cubicBezTo>
                  <a:pt x="267" y="405"/>
                  <a:pt x="253" y="399"/>
                  <a:pt x="239" y="394"/>
                </a:cubicBezTo>
                <a:cubicBezTo>
                  <a:pt x="237" y="393"/>
                  <a:pt x="235" y="392"/>
                  <a:pt x="232" y="394"/>
                </a:cubicBezTo>
                <a:cubicBezTo>
                  <a:pt x="213" y="402"/>
                  <a:pt x="195" y="409"/>
                  <a:pt x="175" y="415"/>
                </a:cubicBezTo>
                <a:cubicBezTo>
                  <a:pt x="175" y="415"/>
                  <a:pt x="175" y="415"/>
                  <a:pt x="174" y="416"/>
                </a:cubicBezTo>
                <a:cubicBezTo>
                  <a:pt x="176" y="421"/>
                  <a:pt x="178" y="427"/>
                  <a:pt x="180" y="433"/>
                </a:cubicBezTo>
                <a:cubicBezTo>
                  <a:pt x="170" y="435"/>
                  <a:pt x="161" y="440"/>
                  <a:pt x="154" y="448"/>
                </a:cubicBezTo>
                <a:cubicBezTo>
                  <a:pt x="150" y="440"/>
                  <a:pt x="147" y="432"/>
                  <a:pt x="144" y="423"/>
                </a:cubicBezTo>
                <a:cubicBezTo>
                  <a:pt x="137" y="425"/>
                  <a:pt x="130" y="426"/>
                  <a:pt x="123" y="427"/>
                </a:cubicBezTo>
                <a:cubicBezTo>
                  <a:pt x="100" y="430"/>
                  <a:pt x="77" y="432"/>
                  <a:pt x="55" y="426"/>
                </a:cubicBezTo>
                <a:cubicBezTo>
                  <a:pt x="41" y="423"/>
                  <a:pt x="28" y="417"/>
                  <a:pt x="18" y="406"/>
                </a:cubicBezTo>
                <a:cubicBezTo>
                  <a:pt x="9" y="396"/>
                  <a:pt x="4" y="386"/>
                  <a:pt x="3" y="373"/>
                </a:cubicBezTo>
                <a:cubicBezTo>
                  <a:pt x="1" y="358"/>
                  <a:pt x="5" y="344"/>
                  <a:pt x="10" y="331"/>
                </a:cubicBezTo>
                <a:cubicBezTo>
                  <a:pt x="17" y="313"/>
                  <a:pt x="27" y="298"/>
                  <a:pt x="38" y="283"/>
                </a:cubicBezTo>
                <a:cubicBezTo>
                  <a:pt x="43" y="277"/>
                  <a:pt x="48" y="271"/>
                  <a:pt x="52" y="266"/>
                </a:cubicBezTo>
                <a:cubicBezTo>
                  <a:pt x="47" y="260"/>
                  <a:pt x="42" y="253"/>
                  <a:pt x="37" y="247"/>
                </a:cubicBezTo>
                <a:cubicBezTo>
                  <a:pt x="24" y="231"/>
                  <a:pt x="13" y="213"/>
                  <a:pt x="7" y="194"/>
                </a:cubicBezTo>
                <a:cubicBezTo>
                  <a:pt x="2" y="180"/>
                  <a:pt x="0" y="166"/>
                  <a:pt x="3" y="151"/>
                </a:cubicBezTo>
                <a:cubicBezTo>
                  <a:pt x="7" y="135"/>
                  <a:pt x="16" y="123"/>
                  <a:pt x="31" y="115"/>
                </a:cubicBezTo>
                <a:cubicBezTo>
                  <a:pt x="34" y="112"/>
                  <a:pt x="38" y="111"/>
                  <a:pt x="43" y="108"/>
                </a:cubicBezTo>
                <a:close/>
                <a:moveTo>
                  <a:pt x="152" y="261"/>
                </a:moveTo>
                <a:cubicBezTo>
                  <a:pt x="153" y="275"/>
                  <a:pt x="153" y="292"/>
                  <a:pt x="154" y="309"/>
                </a:cubicBezTo>
                <a:cubicBezTo>
                  <a:pt x="154" y="311"/>
                  <a:pt x="156" y="313"/>
                  <a:pt x="157" y="313"/>
                </a:cubicBezTo>
                <a:cubicBezTo>
                  <a:pt x="163" y="318"/>
                  <a:pt x="169" y="322"/>
                  <a:pt x="175" y="326"/>
                </a:cubicBezTo>
                <a:cubicBezTo>
                  <a:pt x="193" y="337"/>
                  <a:pt x="212" y="347"/>
                  <a:pt x="231" y="356"/>
                </a:cubicBezTo>
                <a:cubicBezTo>
                  <a:pt x="234" y="358"/>
                  <a:pt x="237" y="358"/>
                  <a:pt x="240" y="356"/>
                </a:cubicBezTo>
                <a:cubicBezTo>
                  <a:pt x="253" y="349"/>
                  <a:pt x="267" y="342"/>
                  <a:pt x="280" y="335"/>
                </a:cubicBezTo>
                <a:cubicBezTo>
                  <a:pt x="292" y="328"/>
                  <a:pt x="303" y="320"/>
                  <a:pt x="314" y="313"/>
                </a:cubicBezTo>
                <a:cubicBezTo>
                  <a:pt x="315" y="312"/>
                  <a:pt x="316" y="310"/>
                  <a:pt x="316" y="309"/>
                </a:cubicBezTo>
                <a:cubicBezTo>
                  <a:pt x="317" y="297"/>
                  <a:pt x="318" y="285"/>
                  <a:pt x="318" y="273"/>
                </a:cubicBezTo>
                <a:cubicBezTo>
                  <a:pt x="318" y="256"/>
                  <a:pt x="317" y="238"/>
                  <a:pt x="316" y="221"/>
                </a:cubicBezTo>
                <a:cubicBezTo>
                  <a:pt x="316" y="219"/>
                  <a:pt x="315" y="218"/>
                  <a:pt x="313" y="217"/>
                </a:cubicBezTo>
                <a:cubicBezTo>
                  <a:pt x="307" y="213"/>
                  <a:pt x="301" y="208"/>
                  <a:pt x="295" y="205"/>
                </a:cubicBezTo>
                <a:cubicBezTo>
                  <a:pt x="277" y="193"/>
                  <a:pt x="258" y="183"/>
                  <a:pt x="238" y="173"/>
                </a:cubicBezTo>
                <a:cubicBezTo>
                  <a:pt x="236" y="172"/>
                  <a:pt x="234" y="172"/>
                  <a:pt x="232" y="173"/>
                </a:cubicBezTo>
                <a:cubicBezTo>
                  <a:pt x="219" y="180"/>
                  <a:pt x="207" y="186"/>
                  <a:pt x="195" y="193"/>
                </a:cubicBezTo>
                <a:cubicBezTo>
                  <a:pt x="181" y="201"/>
                  <a:pt x="169" y="209"/>
                  <a:pt x="156" y="218"/>
                </a:cubicBezTo>
                <a:cubicBezTo>
                  <a:pt x="155" y="218"/>
                  <a:pt x="154" y="220"/>
                  <a:pt x="154" y="221"/>
                </a:cubicBezTo>
                <a:cubicBezTo>
                  <a:pt x="153" y="233"/>
                  <a:pt x="153" y="246"/>
                  <a:pt x="152" y="261"/>
                </a:cubicBezTo>
                <a:close/>
                <a:moveTo>
                  <a:pt x="173" y="115"/>
                </a:moveTo>
                <a:cubicBezTo>
                  <a:pt x="194" y="122"/>
                  <a:pt x="214" y="129"/>
                  <a:pt x="233" y="137"/>
                </a:cubicBezTo>
                <a:cubicBezTo>
                  <a:pt x="234" y="138"/>
                  <a:pt x="236" y="138"/>
                  <a:pt x="237" y="137"/>
                </a:cubicBezTo>
                <a:cubicBezTo>
                  <a:pt x="254" y="131"/>
                  <a:pt x="269" y="125"/>
                  <a:pt x="285" y="119"/>
                </a:cubicBezTo>
                <a:cubicBezTo>
                  <a:pt x="289" y="117"/>
                  <a:pt x="292" y="116"/>
                  <a:pt x="296" y="115"/>
                </a:cubicBezTo>
                <a:cubicBezTo>
                  <a:pt x="296" y="113"/>
                  <a:pt x="295" y="112"/>
                  <a:pt x="295" y="110"/>
                </a:cubicBezTo>
                <a:cubicBezTo>
                  <a:pt x="291" y="100"/>
                  <a:pt x="287" y="90"/>
                  <a:pt x="282" y="81"/>
                </a:cubicBezTo>
                <a:cubicBezTo>
                  <a:pt x="275" y="66"/>
                  <a:pt x="267" y="53"/>
                  <a:pt x="254" y="43"/>
                </a:cubicBezTo>
                <a:cubicBezTo>
                  <a:pt x="244" y="35"/>
                  <a:pt x="232" y="33"/>
                  <a:pt x="220" y="40"/>
                </a:cubicBezTo>
                <a:cubicBezTo>
                  <a:pt x="211" y="45"/>
                  <a:pt x="204" y="53"/>
                  <a:pt x="198" y="62"/>
                </a:cubicBezTo>
                <a:cubicBezTo>
                  <a:pt x="192" y="71"/>
                  <a:pt x="187" y="81"/>
                  <a:pt x="183" y="91"/>
                </a:cubicBezTo>
                <a:cubicBezTo>
                  <a:pt x="179" y="99"/>
                  <a:pt x="176" y="107"/>
                  <a:pt x="173" y="115"/>
                </a:cubicBezTo>
                <a:close/>
                <a:moveTo>
                  <a:pt x="74" y="287"/>
                </a:moveTo>
                <a:cubicBezTo>
                  <a:pt x="74" y="288"/>
                  <a:pt x="73" y="289"/>
                  <a:pt x="73" y="289"/>
                </a:cubicBezTo>
                <a:cubicBezTo>
                  <a:pt x="62" y="301"/>
                  <a:pt x="53" y="314"/>
                  <a:pt x="45" y="327"/>
                </a:cubicBezTo>
                <a:cubicBezTo>
                  <a:pt x="39" y="338"/>
                  <a:pt x="34" y="350"/>
                  <a:pt x="33" y="363"/>
                </a:cubicBezTo>
                <a:cubicBezTo>
                  <a:pt x="32" y="376"/>
                  <a:pt x="37" y="385"/>
                  <a:pt x="49" y="391"/>
                </a:cubicBezTo>
                <a:cubicBezTo>
                  <a:pt x="59" y="397"/>
                  <a:pt x="70" y="398"/>
                  <a:pt x="82" y="399"/>
                </a:cubicBezTo>
                <a:cubicBezTo>
                  <a:pt x="95" y="400"/>
                  <a:pt x="109" y="398"/>
                  <a:pt x="122" y="396"/>
                </a:cubicBezTo>
                <a:cubicBezTo>
                  <a:pt x="127" y="395"/>
                  <a:pt x="131" y="394"/>
                  <a:pt x="136" y="394"/>
                </a:cubicBezTo>
                <a:cubicBezTo>
                  <a:pt x="136" y="391"/>
                  <a:pt x="135" y="388"/>
                  <a:pt x="134" y="386"/>
                </a:cubicBezTo>
                <a:cubicBezTo>
                  <a:pt x="131" y="368"/>
                  <a:pt x="128" y="350"/>
                  <a:pt x="125" y="331"/>
                </a:cubicBezTo>
                <a:cubicBezTo>
                  <a:pt x="125" y="330"/>
                  <a:pt x="124" y="329"/>
                  <a:pt x="123" y="328"/>
                </a:cubicBezTo>
                <a:cubicBezTo>
                  <a:pt x="113" y="319"/>
                  <a:pt x="102" y="311"/>
                  <a:pt x="91" y="302"/>
                </a:cubicBezTo>
                <a:cubicBezTo>
                  <a:pt x="85" y="298"/>
                  <a:pt x="80" y="293"/>
                  <a:pt x="74" y="287"/>
                </a:cubicBezTo>
                <a:close/>
                <a:moveTo>
                  <a:pt x="396" y="243"/>
                </a:moveTo>
                <a:cubicBezTo>
                  <a:pt x="397" y="242"/>
                  <a:pt x="397" y="241"/>
                  <a:pt x="398" y="240"/>
                </a:cubicBezTo>
                <a:cubicBezTo>
                  <a:pt x="408" y="229"/>
                  <a:pt x="418" y="216"/>
                  <a:pt x="425" y="203"/>
                </a:cubicBezTo>
                <a:cubicBezTo>
                  <a:pt x="431" y="192"/>
                  <a:pt x="436" y="180"/>
                  <a:pt x="437" y="167"/>
                </a:cubicBezTo>
                <a:cubicBezTo>
                  <a:pt x="438" y="154"/>
                  <a:pt x="432" y="143"/>
                  <a:pt x="419" y="138"/>
                </a:cubicBezTo>
                <a:cubicBezTo>
                  <a:pt x="410" y="134"/>
                  <a:pt x="401" y="132"/>
                  <a:pt x="391" y="131"/>
                </a:cubicBezTo>
                <a:cubicBezTo>
                  <a:pt x="377" y="131"/>
                  <a:pt x="363" y="132"/>
                  <a:pt x="350" y="134"/>
                </a:cubicBezTo>
                <a:cubicBezTo>
                  <a:pt x="344" y="135"/>
                  <a:pt x="339" y="136"/>
                  <a:pt x="335" y="137"/>
                </a:cubicBezTo>
                <a:cubicBezTo>
                  <a:pt x="336" y="147"/>
                  <a:pt x="339" y="156"/>
                  <a:pt x="340" y="166"/>
                </a:cubicBezTo>
                <a:cubicBezTo>
                  <a:pt x="342" y="176"/>
                  <a:pt x="343" y="187"/>
                  <a:pt x="345" y="197"/>
                </a:cubicBezTo>
                <a:cubicBezTo>
                  <a:pt x="345" y="200"/>
                  <a:pt x="346" y="202"/>
                  <a:pt x="348" y="204"/>
                </a:cubicBezTo>
                <a:cubicBezTo>
                  <a:pt x="358" y="211"/>
                  <a:pt x="367" y="218"/>
                  <a:pt x="376" y="226"/>
                </a:cubicBezTo>
                <a:cubicBezTo>
                  <a:pt x="383" y="231"/>
                  <a:pt x="389" y="237"/>
                  <a:pt x="396" y="243"/>
                </a:cubicBezTo>
                <a:close/>
                <a:moveTo>
                  <a:pt x="375" y="265"/>
                </a:moveTo>
                <a:cubicBezTo>
                  <a:pt x="366" y="257"/>
                  <a:pt x="357" y="250"/>
                  <a:pt x="348" y="242"/>
                </a:cubicBezTo>
                <a:cubicBezTo>
                  <a:pt x="348" y="258"/>
                  <a:pt x="348" y="272"/>
                  <a:pt x="348" y="288"/>
                </a:cubicBezTo>
                <a:cubicBezTo>
                  <a:pt x="357" y="280"/>
                  <a:pt x="366" y="273"/>
                  <a:pt x="375" y="265"/>
                </a:cubicBezTo>
                <a:close/>
                <a:moveTo>
                  <a:pt x="122" y="242"/>
                </a:moveTo>
                <a:cubicBezTo>
                  <a:pt x="113" y="250"/>
                  <a:pt x="105" y="258"/>
                  <a:pt x="96" y="266"/>
                </a:cubicBezTo>
                <a:cubicBezTo>
                  <a:pt x="105" y="273"/>
                  <a:pt x="113" y="281"/>
                  <a:pt x="122" y="288"/>
                </a:cubicBezTo>
                <a:cubicBezTo>
                  <a:pt x="122" y="273"/>
                  <a:pt x="122" y="258"/>
                  <a:pt x="122" y="242"/>
                </a:cubicBezTo>
                <a:close/>
                <a:moveTo>
                  <a:pt x="272" y="156"/>
                </a:moveTo>
                <a:cubicBezTo>
                  <a:pt x="285" y="163"/>
                  <a:pt x="298" y="171"/>
                  <a:pt x="311" y="178"/>
                </a:cubicBezTo>
                <a:cubicBezTo>
                  <a:pt x="309" y="167"/>
                  <a:pt x="307" y="156"/>
                  <a:pt x="305" y="144"/>
                </a:cubicBezTo>
                <a:cubicBezTo>
                  <a:pt x="294" y="148"/>
                  <a:pt x="283" y="152"/>
                  <a:pt x="272" y="156"/>
                </a:cubicBezTo>
                <a:close/>
                <a:moveTo>
                  <a:pt x="305" y="386"/>
                </a:moveTo>
                <a:cubicBezTo>
                  <a:pt x="307" y="374"/>
                  <a:pt x="310" y="363"/>
                  <a:pt x="312" y="352"/>
                </a:cubicBezTo>
                <a:cubicBezTo>
                  <a:pt x="298" y="359"/>
                  <a:pt x="286" y="367"/>
                  <a:pt x="272" y="374"/>
                </a:cubicBezTo>
                <a:cubicBezTo>
                  <a:pt x="283" y="378"/>
                  <a:pt x="294" y="382"/>
                  <a:pt x="305" y="386"/>
                </a:cubicBezTo>
                <a:close/>
                <a:moveTo>
                  <a:pt x="159" y="179"/>
                </a:moveTo>
                <a:cubicBezTo>
                  <a:pt x="172" y="171"/>
                  <a:pt x="185" y="164"/>
                  <a:pt x="198" y="156"/>
                </a:cubicBezTo>
                <a:cubicBezTo>
                  <a:pt x="187" y="152"/>
                  <a:pt x="176" y="149"/>
                  <a:pt x="165" y="145"/>
                </a:cubicBezTo>
                <a:cubicBezTo>
                  <a:pt x="163" y="156"/>
                  <a:pt x="161" y="167"/>
                  <a:pt x="159" y="179"/>
                </a:cubicBezTo>
                <a:close/>
                <a:moveTo>
                  <a:pt x="166" y="386"/>
                </a:moveTo>
                <a:cubicBezTo>
                  <a:pt x="177" y="382"/>
                  <a:pt x="188" y="378"/>
                  <a:pt x="199" y="375"/>
                </a:cubicBezTo>
                <a:cubicBezTo>
                  <a:pt x="185" y="367"/>
                  <a:pt x="173" y="360"/>
                  <a:pt x="159" y="352"/>
                </a:cubicBezTo>
                <a:cubicBezTo>
                  <a:pt x="161" y="363"/>
                  <a:pt x="164" y="374"/>
                  <a:pt x="166" y="386"/>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6">
            <a:extLst>
              <a:ext uri="{FF2B5EF4-FFF2-40B4-BE49-F238E27FC236}">
                <a16:creationId xmlns:a16="http://schemas.microsoft.com/office/drawing/2014/main" id="{4B33FD45-9241-4405-A86E-D3BA00BAF7EC}"/>
              </a:ext>
            </a:extLst>
          </p:cNvPr>
          <p:cNvSpPr>
            <a:spLocks/>
          </p:cNvSpPr>
          <p:nvPr/>
        </p:nvSpPr>
        <p:spPr bwMode="auto">
          <a:xfrm>
            <a:off x="788988" y="3378200"/>
            <a:ext cx="174625" cy="173038"/>
          </a:xfrm>
          <a:custGeom>
            <a:avLst/>
            <a:gdLst>
              <a:gd name="T0" fmla="*/ 1 w 62"/>
              <a:gd name="T1" fmla="*/ 30 h 61"/>
              <a:gd name="T2" fmla="*/ 31 w 62"/>
              <a:gd name="T3" fmla="*/ 0 h 61"/>
              <a:gd name="T4" fmla="*/ 62 w 62"/>
              <a:gd name="T5" fmla="*/ 31 h 61"/>
              <a:gd name="T6" fmla="*/ 31 w 62"/>
              <a:gd name="T7" fmla="*/ 61 h 61"/>
              <a:gd name="T8" fmla="*/ 1 w 62"/>
              <a:gd name="T9" fmla="*/ 30 h 61"/>
            </a:gdLst>
            <a:ahLst/>
            <a:cxnLst>
              <a:cxn ang="0">
                <a:pos x="T0" y="T1"/>
              </a:cxn>
              <a:cxn ang="0">
                <a:pos x="T2" y="T3"/>
              </a:cxn>
              <a:cxn ang="0">
                <a:pos x="T4" y="T5"/>
              </a:cxn>
              <a:cxn ang="0">
                <a:pos x="T6" y="T7"/>
              </a:cxn>
              <a:cxn ang="0">
                <a:pos x="T8" y="T9"/>
              </a:cxn>
            </a:cxnLst>
            <a:rect l="0" t="0" r="r" b="b"/>
            <a:pathLst>
              <a:path w="62" h="61">
                <a:moveTo>
                  <a:pt x="1" y="30"/>
                </a:moveTo>
                <a:cubicBezTo>
                  <a:pt x="1" y="13"/>
                  <a:pt x="14" y="0"/>
                  <a:pt x="31" y="0"/>
                </a:cubicBezTo>
                <a:cubicBezTo>
                  <a:pt x="48" y="0"/>
                  <a:pt x="62" y="14"/>
                  <a:pt x="62" y="31"/>
                </a:cubicBezTo>
                <a:cubicBezTo>
                  <a:pt x="62" y="47"/>
                  <a:pt x="48" y="61"/>
                  <a:pt x="31" y="61"/>
                </a:cubicBezTo>
                <a:cubicBezTo>
                  <a:pt x="14" y="61"/>
                  <a:pt x="0" y="47"/>
                  <a:pt x="1" y="3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7">
            <a:extLst>
              <a:ext uri="{FF2B5EF4-FFF2-40B4-BE49-F238E27FC236}">
                <a16:creationId xmlns:a16="http://schemas.microsoft.com/office/drawing/2014/main" id="{1C35F660-EB54-473F-ABBE-169FBF7145A1}"/>
              </a:ext>
            </a:extLst>
          </p:cNvPr>
          <p:cNvSpPr>
            <a:spLocks/>
          </p:cNvSpPr>
          <p:nvPr/>
        </p:nvSpPr>
        <p:spPr bwMode="auto">
          <a:xfrm>
            <a:off x="1663701" y="4203700"/>
            <a:ext cx="173038" cy="171450"/>
          </a:xfrm>
          <a:custGeom>
            <a:avLst/>
            <a:gdLst>
              <a:gd name="T0" fmla="*/ 0 w 61"/>
              <a:gd name="T1" fmla="*/ 30 h 61"/>
              <a:gd name="T2" fmla="*/ 31 w 61"/>
              <a:gd name="T3" fmla="*/ 0 h 61"/>
              <a:gd name="T4" fmla="*/ 61 w 61"/>
              <a:gd name="T5" fmla="*/ 31 h 61"/>
              <a:gd name="T6" fmla="*/ 31 w 61"/>
              <a:gd name="T7" fmla="*/ 61 h 61"/>
              <a:gd name="T8" fmla="*/ 0 w 61"/>
              <a:gd name="T9" fmla="*/ 30 h 61"/>
            </a:gdLst>
            <a:ahLst/>
            <a:cxnLst>
              <a:cxn ang="0">
                <a:pos x="T0" y="T1"/>
              </a:cxn>
              <a:cxn ang="0">
                <a:pos x="T2" y="T3"/>
              </a:cxn>
              <a:cxn ang="0">
                <a:pos x="T4" y="T5"/>
              </a:cxn>
              <a:cxn ang="0">
                <a:pos x="T6" y="T7"/>
              </a:cxn>
              <a:cxn ang="0">
                <a:pos x="T8" y="T9"/>
              </a:cxn>
            </a:cxnLst>
            <a:rect l="0" t="0" r="r" b="b"/>
            <a:pathLst>
              <a:path w="61" h="61">
                <a:moveTo>
                  <a:pt x="0" y="30"/>
                </a:moveTo>
                <a:cubicBezTo>
                  <a:pt x="0" y="13"/>
                  <a:pt x="14" y="0"/>
                  <a:pt x="31" y="0"/>
                </a:cubicBezTo>
                <a:cubicBezTo>
                  <a:pt x="48" y="0"/>
                  <a:pt x="61" y="13"/>
                  <a:pt x="61" y="31"/>
                </a:cubicBezTo>
                <a:cubicBezTo>
                  <a:pt x="61" y="47"/>
                  <a:pt x="47" y="61"/>
                  <a:pt x="31" y="61"/>
                </a:cubicBezTo>
                <a:cubicBezTo>
                  <a:pt x="14" y="61"/>
                  <a:pt x="0" y="47"/>
                  <a:pt x="0" y="3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8">
            <a:extLst>
              <a:ext uri="{FF2B5EF4-FFF2-40B4-BE49-F238E27FC236}">
                <a16:creationId xmlns:a16="http://schemas.microsoft.com/office/drawing/2014/main" id="{4AA473C4-EF03-4EE5-A26A-D6CC1A5251F5}"/>
              </a:ext>
            </a:extLst>
          </p:cNvPr>
          <p:cNvSpPr>
            <a:spLocks/>
          </p:cNvSpPr>
          <p:nvPr/>
        </p:nvSpPr>
        <p:spPr bwMode="auto">
          <a:xfrm>
            <a:off x="1079501" y="4375150"/>
            <a:ext cx="174625" cy="174625"/>
          </a:xfrm>
          <a:custGeom>
            <a:avLst/>
            <a:gdLst>
              <a:gd name="T0" fmla="*/ 32 w 62"/>
              <a:gd name="T1" fmla="*/ 1 h 62"/>
              <a:gd name="T2" fmla="*/ 62 w 62"/>
              <a:gd name="T3" fmla="*/ 32 h 62"/>
              <a:gd name="T4" fmla="*/ 31 w 62"/>
              <a:gd name="T5" fmla="*/ 62 h 62"/>
              <a:gd name="T6" fmla="*/ 1 w 62"/>
              <a:gd name="T7" fmla="*/ 29 h 62"/>
              <a:gd name="T8" fmla="*/ 32 w 62"/>
              <a:gd name="T9" fmla="*/ 1 h 62"/>
            </a:gdLst>
            <a:ahLst/>
            <a:cxnLst>
              <a:cxn ang="0">
                <a:pos x="T0" y="T1"/>
              </a:cxn>
              <a:cxn ang="0">
                <a:pos x="T2" y="T3"/>
              </a:cxn>
              <a:cxn ang="0">
                <a:pos x="T4" y="T5"/>
              </a:cxn>
              <a:cxn ang="0">
                <a:pos x="T6" y="T7"/>
              </a:cxn>
              <a:cxn ang="0">
                <a:pos x="T8" y="T9"/>
              </a:cxn>
            </a:cxnLst>
            <a:rect l="0" t="0" r="r" b="b"/>
            <a:pathLst>
              <a:path w="62" h="62">
                <a:moveTo>
                  <a:pt x="32" y="1"/>
                </a:moveTo>
                <a:cubicBezTo>
                  <a:pt x="48" y="0"/>
                  <a:pt x="62" y="14"/>
                  <a:pt x="62" y="32"/>
                </a:cubicBezTo>
                <a:cubicBezTo>
                  <a:pt x="62" y="48"/>
                  <a:pt x="48" y="62"/>
                  <a:pt x="31" y="62"/>
                </a:cubicBezTo>
                <a:cubicBezTo>
                  <a:pt x="13" y="62"/>
                  <a:pt x="0" y="46"/>
                  <a:pt x="1" y="29"/>
                </a:cubicBezTo>
                <a:cubicBezTo>
                  <a:pt x="2" y="15"/>
                  <a:pt x="15" y="0"/>
                  <a:pt x="32" y="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9">
            <a:extLst>
              <a:ext uri="{FF2B5EF4-FFF2-40B4-BE49-F238E27FC236}">
                <a16:creationId xmlns:a16="http://schemas.microsoft.com/office/drawing/2014/main" id="{81FF8C91-58E3-49F8-9372-E1FC7F85835E}"/>
              </a:ext>
            </a:extLst>
          </p:cNvPr>
          <p:cNvSpPr>
            <a:spLocks/>
          </p:cNvSpPr>
          <p:nvPr/>
        </p:nvSpPr>
        <p:spPr bwMode="auto">
          <a:xfrm>
            <a:off x="1182688" y="3752850"/>
            <a:ext cx="242888" cy="242888"/>
          </a:xfrm>
          <a:custGeom>
            <a:avLst/>
            <a:gdLst>
              <a:gd name="T0" fmla="*/ 43 w 86"/>
              <a:gd name="T1" fmla="*/ 86 h 86"/>
              <a:gd name="T2" fmla="*/ 1 w 86"/>
              <a:gd name="T3" fmla="*/ 42 h 86"/>
              <a:gd name="T4" fmla="*/ 44 w 86"/>
              <a:gd name="T5" fmla="*/ 1 h 86"/>
              <a:gd name="T6" fmla="*/ 86 w 86"/>
              <a:gd name="T7" fmla="*/ 44 h 86"/>
              <a:gd name="T8" fmla="*/ 43 w 86"/>
              <a:gd name="T9" fmla="*/ 86 h 86"/>
            </a:gdLst>
            <a:ahLst/>
            <a:cxnLst>
              <a:cxn ang="0">
                <a:pos x="T0" y="T1"/>
              </a:cxn>
              <a:cxn ang="0">
                <a:pos x="T2" y="T3"/>
              </a:cxn>
              <a:cxn ang="0">
                <a:pos x="T4" y="T5"/>
              </a:cxn>
              <a:cxn ang="0">
                <a:pos x="T6" y="T7"/>
              </a:cxn>
              <a:cxn ang="0">
                <a:pos x="T8" y="T9"/>
              </a:cxn>
            </a:cxnLst>
            <a:rect l="0" t="0" r="r" b="b"/>
            <a:pathLst>
              <a:path w="86" h="86">
                <a:moveTo>
                  <a:pt x="43" y="86"/>
                </a:moveTo>
                <a:cubicBezTo>
                  <a:pt x="19" y="86"/>
                  <a:pt x="0" y="66"/>
                  <a:pt x="1" y="42"/>
                </a:cubicBezTo>
                <a:cubicBezTo>
                  <a:pt x="1" y="20"/>
                  <a:pt x="20" y="0"/>
                  <a:pt x="44" y="1"/>
                </a:cubicBezTo>
                <a:cubicBezTo>
                  <a:pt x="67" y="1"/>
                  <a:pt x="86" y="20"/>
                  <a:pt x="86" y="44"/>
                </a:cubicBezTo>
                <a:cubicBezTo>
                  <a:pt x="86" y="67"/>
                  <a:pt x="66" y="86"/>
                  <a:pt x="43" y="86"/>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0">
            <a:extLst>
              <a:ext uri="{FF2B5EF4-FFF2-40B4-BE49-F238E27FC236}">
                <a16:creationId xmlns:a16="http://schemas.microsoft.com/office/drawing/2014/main" id="{35B4DC78-376C-4B8B-9924-BBCA054B4F7F}"/>
              </a:ext>
            </a:extLst>
          </p:cNvPr>
          <p:cNvSpPr>
            <a:spLocks/>
          </p:cNvSpPr>
          <p:nvPr/>
        </p:nvSpPr>
        <p:spPr bwMode="auto">
          <a:xfrm>
            <a:off x="2620963" y="3249613"/>
            <a:ext cx="1309688" cy="827088"/>
          </a:xfrm>
          <a:custGeom>
            <a:avLst/>
            <a:gdLst>
              <a:gd name="T0" fmla="*/ 58 w 465"/>
              <a:gd name="T1" fmla="*/ 197 h 294"/>
              <a:gd name="T2" fmla="*/ 12 w 465"/>
              <a:gd name="T3" fmla="*/ 269 h 294"/>
              <a:gd name="T4" fmla="*/ 10 w 465"/>
              <a:gd name="T5" fmla="*/ 294 h 294"/>
              <a:gd name="T6" fmla="*/ 4 w 465"/>
              <a:gd name="T7" fmla="*/ 277 h 294"/>
              <a:gd name="T8" fmla="*/ 15 w 465"/>
              <a:gd name="T9" fmla="*/ 215 h 294"/>
              <a:gd name="T10" fmla="*/ 40 w 465"/>
              <a:gd name="T11" fmla="*/ 178 h 294"/>
              <a:gd name="T12" fmla="*/ 58 w 465"/>
              <a:gd name="T13" fmla="*/ 158 h 294"/>
              <a:gd name="T14" fmla="*/ 59 w 465"/>
              <a:gd name="T15" fmla="*/ 157 h 294"/>
              <a:gd name="T16" fmla="*/ 138 w 465"/>
              <a:gd name="T17" fmla="*/ 95 h 294"/>
              <a:gd name="T18" fmla="*/ 158 w 465"/>
              <a:gd name="T19" fmla="*/ 82 h 294"/>
              <a:gd name="T20" fmla="*/ 160 w 465"/>
              <a:gd name="T21" fmla="*/ 82 h 294"/>
              <a:gd name="T22" fmla="*/ 162 w 465"/>
              <a:gd name="T23" fmla="*/ 81 h 294"/>
              <a:gd name="T24" fmla="*/ 285 w 465"/>
              <a:gd name="T25" fmla="*/ 27 h 294"/>
              <a:gd name="T26" fmla="*/ 287 w 465"/>
              <a:gd name="T27" fmla="*/ 26 h 294"/>
              <a:gd name="T28" fmla="*/ 379 w 465"/>
              <a:gd name="T29" fmla="*/ 5 h 294"/>
              <a:gd name="T30" fmla="*/ 410 w 465"/>
              <a:gd name="T31" fmla="*/ 2 h 294"/>
              <a:gd name="T32" fmla="*/ 446 w 465"/>
              <a:gd name="T33" fmla="*/ 1 h 294"/>
              <a:gd name="T34" fmla="*/ 465 w 465"/>
              <a:gd name="T35" fmla="*/ 2 h 294"/>
              <a:gd name="T36" fmla="*/ 463 w 465"/>
              <a:gd name="T37" fmla="*/ 27 h 294"/>
              <a:gd name="T38" fmla="*/ 460 w 465"/>
              <a:gd name="T39" fmla="*/ 29 h 294"/>
              <a:gd name="T40" fmla="*/ 422 w 465"/>
              <a:gd name="T41" fmla="*/ 31 h 294"/>
              <a:gd name="T42" fmla="*/ 419 w 465"/>
              <a:gd name="T43" fmla="*/ 32 h 294"/>
              <a:gd name="T44" fmla="*/ 386 w 465"/>
              <a:gd name="T45" fmla="*/ 37 h 294"/>
              <a:gd name="T46" fmla="*/ 248 w 465"/>
              <a:gd name="T47" fmla="*/ 78 h 294"/>
              <a:gd name="T48" fmla="*/ 113 w 465"/>
              <a:gd name="T49" fmla="*/ 151 h 294"/>
              <a:gd name="T50" fmla="*/ 79 w 465"/>
              <a:gd name="T51" fmla="*/ 178 h 294"/>
              <a:gd name="T52" fmla="*/ 58 w 465"/>
              <a:gd name="T53" fmla="*/ 197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65" h="294">
                <a:moveTo>
                  <a:pt x="58" y="197"/>
                </a:moveTo>
                <a:cubicBezTo>
                  <a:pt x="38" y="218"/>
                  <a:pt x="20" y="240"/>
                  <a:pt x="12" y="269"/>
                </a:cubicBezTo>
                <a:cubicBezTo>
                  <a:pt x="10" y="277"/>
                  <a:pt x="10" y="286"/>
                  <a:pt x="10" y="294"/>
                </a:cubicBezTo>
                <a:cubicBezTo>
                  <a:pt x="7" y="289"/>
                  <a:pt x="5" y="283"/>
                  <a:pt x="4" y="277"/>
                </a:cubicBezTo>
                <a:cubicBezTo>
                  <a:pt x="0" y="255"/>
                  <a:pt x="6" y="235"/>
                  <a:pt x="15" y="215"/>
                </a:cubicBezTo>
                <a:cubicBezTo>
                  <a:pt x="22" y="202"/>
                  <a:pt x="31" y="190"/>
                  <a:pt x="40" y="178"/>
                </a:cubicBezTo>
                <a:cubicBezTo>
                  <a:pt x="46" y="171"/>
                  <a:pt x="52" y="165"/>
                  <a:pt x="58" y="158"/>
                </a:cubicBezTo>
                <a:cubicBezTo>
                  <a:pt x="58" y="158"/>
                  <a:pt x="59" y="157"/>
                  <a:pt x="59" y="157"/>
                </a:cubicBezTo>
                <a:cubicBezTo>
                  <a:pt x="83" y="133"/>
                  <a:pt x="110" y="113"/>
                  <a:pt x="138" y="95"/>
                </a:cubicBezTo>
                <a:cubicBezTo>
                  <a:pt x="144" y="91"/>
                  <a:pt x="152" y="88"/>
                  <a:pt x="158" y="82"/>
                </a:cubicBezTo>
                <a:cubicBezTo>
                  <a:pt x="159" y="82"/>
                  <a:pt x="159" y="82"/>
                  <a:pt x="160" y="82"/>
                </a:cubicBezTo>
                <a:cubicBezTo>
                  <a:pt x="161" y="81"/>
                  <a:pt x="162" y="81"/>
                  <a:pt x="162" y="81"/>
                </a:cubicBezTo>
                <a:cubicBezTo>
                  <a:pt x="201" y="59"/>
                  <a:pt x="243" y="41"/>
                  <a:pt x="285" y="27"/>
                </a:cubicBezTo>
                <a:cubicBezTo>
                  <a:pt x="286" y="27"/>
                  <a:pt x="287" y="27"/>
                  <a:pt x="287" y="26"/>
                </a:cubicBezTo>
                <a:cubicBezTo>
                  <a:pt x="318" y="17"/>
                  <a:pt x="348" y="10"/>
                  <a:pt x="379" y="5"/>
                </a:cubicBezTo>
                <a:cubicBezTo>
                  <a:pt x="389" y="4"/>
                  <a:pt x="400" y="3"/>
                  <a:pt x="410" y="2"/>
                </a:cubicBezTo>
                <a:cubicBezTo>
                  <a:pt x="422" y="2"/>
                  <a:pt x="434" y="0"/>
                  <a:pt x="446" y="1"/>
                </a:cubicBezTo>
                <a:cubicBezTo>
                  <a:pt x="452" y="1"/>
                  <a:pt x="458" y="1"/>
                  <a:pt x="465" y="2"/>
                </a:cubicBezTo>
                <a:cubicBezTo>
                  <a:pt x="461" y="10"/>
                  <a:pt x="460" y="18"/>
                  <a:pt x="463" y="27"/>
                </a:cubicBezTo>
                <a:cubicBezTo>
                  <a:pt x="464" y="30"/>
                  <a:pt x="461" y="29"/>
                  <a:pt x="460" y="29"/>
                </a:cubicBezTo>
                <a:cubicBezTo>
                  <a:pt x="447" y="29"/>
                  <a:pt x="434" y="30"/>
                  <a:pt x="422" y="31"/>
                </a:cubicBezTo>
                <a:cubicBezTo>
                  <a:pt x="421" y="32"/>
                  <a:pt x="420" y="32"/>
                  <a:pt x="419" y="32"/>
                </a:cubicBezTo>
                <a:cubicBezTo>
                  <a:pt x="408" y="33"/>
                  <a:pt x="397" y="35"/>
                  <a:pt x="386" y="37"/>
                </a:cubicBezTo>
                <a:cubicBezTo>
                  <a:pt x="339" y="45"/>
                  <a:pt x="293" y="60"/>
                  <a:pt x="248" y="78"/>
                </a:cubicBezTo>
                <a:cubicBezTo>
                  <a:pt x="200" y="97"/>
                  <a:pt x="155" y="121"/>
                  <a:pt x="113" y="151"/>
                </a:cubicBezTo>
                <a:cubicBezTo>
                  <a:pt x="101" y="159"/>
                  <a:pt x="89" y="167"/>
                  <a:pt x="79" y="178"/>
                </a:cubicBezTo>
                <a:cubicBezTo>
                  <a:pt x="71" y="183"/>
                  <a:pt x="65" y="190"/>
                  <a:pt x="58" y="197"/>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1">
            <a:extLst>
              <a:ext uri="{FF2B5EF4-FFF2-40B4-BE49-F238E27FC236}">
                <a16:creationId xmlns:a16="http://schemas.microsoft.com/office/drawing/2014/main" id="{EDCA30C2-DD8B-402F-B8F4-634B371846D0}"/>
              </a:ext>
            </a:extLst>
          </p:cNvPr>
          <p:cNvSpPr>
            <a:spLocks/>
          </p:cNvSpPr>
          <p:nvPr/>
        </p:nvSpPr>
        <p:spPr bwMode="auto">
          <a:xfrm>
            <a:off x="3668713" y="3340100"/>
            <a:ext cx="179388" cy="998538"/>
          </a:xfrm>
          <a:custGeom>
            <a:avLst/>
            <a:gdLst>
              <a:gd name="T0" fmla="*/ 14 w 64"/>
              <a:gd name="T1" fmla="*/ 5 h 355"/>
              <a:gd name="T2" fmla="*/ 47 w 64"/>
              <a:gd name="T3" fmla="*/ 0 h 355"/>
              <a:gd name="T4" fmla="*/ 57 w 64"/>
              <a:gd name="T5" fmla="*/ 51 h 355"/>
              <a:gd name="T6" fmla="*/ 58 w 64"/>
              <a:gd name="T7" fmla="*/ 55 h 355"/>
              <a:gd name="T8" fmla="*/ 58 w 64"/>
              <a:gd name="T9" fmla="*/ 56 h 355"/>
              <a:gd name="T10" fmla="*/ 58 w 64"/>
              <a:gd name="T11" fmla="*/ 60 h 355"/>
              <a:gd name="T12" fmla="*/ 64 w 64"/>
              <a:gd name="T13" fmla="*/ 139 h 355"/>
              <a:gd name="T14" fmla="*/ 58 w 64"/>
              <a:gd name="T15" fmla="*/ 233 h 355"/>
              <a:gd name="T16" fmla="*/ 58 w 64"/>
              <a:gd name="T17" fmla="*/ 236 h 355"/>
              <a:gd name="T18" fmla="*/ 48 w 64"/>
              <a:gd name="T19" fmla="*/ 291 h 355"/>
              <a:gd name="T20" fmla="*/ 39 w 64"/>
              <a:gd name="T21" fmla="*/ 321 h 355"/>
              <a:gd name="T22" fmla="*/ 27 w 64"/>
              <a:gd name="T23" fmla="*/ 355 h 355"/>
              <a:gd name="T24" fmla="*/ 9 w 64"/>
              <a:gd name="T25" fmla="*/ 345 h 355"/>
              <a:gd name="T26" fmla="*/ 1 w 64"/>
              <a:gd name="T27" fmla="*/ 343 h 355"/>
              <a:gd name="T28" fmla="*/ 3 w 64"/>
              <a:gd name="T29" fmla="*/ 336 h 355"/>
              <a:gd name="T30" fmla="*/ 8 w 64"/>
              <a:gd name="T31" fmla="*/ 318 h 355"/>
              <a:gd name="T32" fmla="*/ 15 w 64"/>
              <a:gd name="T33" fmla="*/ 286 h 355"/>
              <a:gd name="T34" fmla="*/ 21 w 64"/>
              <a:gd name="T35" fmla="*/ 256 h 355"/>
              <a:gd name="T36" fmla="*/ 29 w 64"/>
              <a:gd name="T37" fmla="*/ 127 h 355"/>
              <a:gd name="T38" fmla="*/ 16 w 64"/>
              <a:gd name="T39" fmla="*/ 8 h 355"/>
              <a:gd name="T40" fmla="*/ 14 w 64"/>
              <a:gd name="T41" fmla="*/ 5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 h="355">
                <a:moveTo>
                  <a:pt x="14" y="5"/>
                </a:moveTo>
                <a:cubicBezTo>
                  <a:pt x="25" y="3"/>
                  <a:pt x="36" y="1"/>
                  <a:pt x="47" y="0"/>
                </a:cubicBezTo>
                <a:cubicBezTo>
                  <a:pt x="51" y="17"/>
                  <a:pt x="54" y="34"/>
                  <a:pt x="57" y="51"/>
                </a:cubicBezTo>
                <a:cubicBezTo>
                  <a:pt x="57" y="53"/>
                  <a:pt x="57" y="54"/>
                  <a:pt x="58" y="55"/>
                </a:cubicBezTo>
                <a:cubicBezTo>
                  <a:pt x="58" y="56"/>
                  <a:pt x="58" y="56"/>
                  <a:pt x="58" y="56"/>
                </a:cubicBezTo>
                <a:cubicBezTo>
                  <a:pt x="58" y="57"/>
                  <a:pt x="58" y="58"/>
                  <a:pt x="58" y="60"/>
                </a:cubicBezTo>
                <a:cubicBezTo>
                  <a:pt x="62" y="86"/>
                  <a:pt x="63" y="112"/>
                  <a:pt x="64" y="139"/>
                </a:cubicBezTo>
                <a:cubicBezTo>
                  <a:pt x="64" y="170"/>
                  <a:pt x="63" y="202"/>
                  <a:pt x="58" y="233"/>
                </a:cubicBezTo>
                <a:cubicBezTo>
                  <a:pt x="59" y="234"/>
                  <a:pt x="57" y="235"/>
                  <a:pt x="58" y="236"/>
                </a:cubicBezTo>
                <a:cubicBezTo>
                  <a:pt x="55" y="254"/>
                  <a:pt x="52" y="273"/>
                  <a:pt x="48" y="291"/>
                </a:cubicBezTo>
                <a:cubicBezTo>
                  <a:pt x="45" y="301"/>
                  <a:pt x="42" y="311"/>
                  <a:pt x="39" y="321"/>
                </a:cubicBezTo>
                <a:cubicBezTo>
                  <a:pt x="35" y="332"/>
                  <a:pt x="32" y="344"/>
                  <a:pt x="27" y="355"/>
                </a:cubicBezTo>
                <a:cubicBezTo>
                  <a:pt x="21" y="350"/>
                  <a:pt x="16" y="347"/>
                  <a:pt x="9" y="345"/>
                </a:cubicBezTo>
                <a:cubicBezTo>
                  <a:pt x="6" y="344"/>
                  <a:pt x="2" y="346"/>
                  <a:pt x="1" y="343"/>
                </a:cubicBezTo>
                <a:cubicBezTo>
                  <a:pt x="0" y="341"/>
                  <a:pt x="2" y="338"/>
                  <a:pt x="3" y="336"/>
                </a:cubicBezTo>
                <a:cubicBezTo>
                  <a:pt x="5" y="330"/>
                  <a:pt x="6" y="324"/>
                  <a:pt x="8" y="318"/>
                </a:cubicBezTo>
                <a:cubicBezTo>
                  <a:pt x="11" y="308"/>
                  <a:pt x="14" y="297"/>
                  <a:pt x="15" y="286"/>
                </a:cubicBezTo>
                <a:cubicBezTo>
                  <a:pt x="18" y="276"/>
                  <a:pt x="20" y="266"/>
                  <a:pt x="21" y="256"/>
                </a:cubicBezTo>
                <a:cubicBezTo>
                  <a:pt x="28" y="214"/>
                  <a:pt x="30" y="170"/>
                  <a:pt x="29" y="127"/>
                </a:cubicBezTo>
                <a:cubicBezTo>
                  <a:pt x="28" y="87"/>
                  <a:pt x="24" y="47"/>
                  <a:pt x="16" y="8"/>
                </a:cubicBezTo>
                <a:cubicBezTo>
                  <a:pt x="15" y="7"/>
                  <a:pt x="15" y="6"/>
                  <a:pt x="14" y="5"/>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2">
            <a:extLst>
              <a:ext uri="{FF2B5EF4-FFF2-40B4-BE49-F238E27FC236}">
                <a16:creationId xmlns:a16="http://schemas.microsoft.com/office/drawing/2014/main" id="{DBEAC7E6-0495-4C80-92B3-E0A4A6FC5903}"/>
              </a:ext>
            </a:extLst>
          </p:cNvPr>
          <p:cNvSpPr>
            <a:spLocks/>
          </p:cNvSpPr>
          <p:nvPr/>
        </p:nvSpPr>
        <p:spPr bwMode="auto">
          <a:xfrm>
            <a:off x="2965451" y="3873500"/>
            <a:ext cx="744538" cy="360363"/>
          </a:xfrm>
          <a:custGeom>
            <a:avLst/>
            <a:gdLst>
              <a:gd name="T0" fmla="*/ 265 w 265"/>
              <a:gd name="T1" fmla="*/ 96 h 128"/>
              <a:gd name="T2" fmla="*/ 258 w 265"/>
              <a:gd name="T3" fmla="*/ 128 h 128"/>
              <a:gd name="T4" fmla="*/ 167 w 265"/>
              <a:gd name="T5" fmla="*/ 107 h 128"/>
              <a:gd name="T6" fmla="*/ 42 w 265"/>
              <a:gd name="T7" fmla="*/ 53 h 128"/>
              <a:gd name="T8" fmla="*/ 36 w 265"/>
              <a:gd name="T9" fmla="*/ 50 h 128"/>
              <a:gd name="T10" fmla="*/ 35 w 265"/>
              <a:gd name="T11" fmla="*/ 50 h 128"/>
              <a:gd name="T12" fmla="*/ 7 w 265"/>
              <a:gd name="T13" fmla="*/ 32 h 128"/>
              <a:gd name="T14" fmla="*/ 5 w 265"/>
              <a:gd name="T15" fmla="*/ 31 h 128"/>
              <a:gd name="T16" fmla="*/ 5 w 265"/>
              <a:gd name="T17" fmla="*/ 24 h 128"/>
              <a:gd name="T18" fmla="*/ 17 w 265"/>
              <a:gd name="T19" fmla="*/ 4 h 128"/>
              <a:gd name="T20" fmla="*/ 22 w 265"/>
              <a:gd name="T21" fmla="*/ 3 h 128"/>
              <a:gd name="T22" fmla="*/ 72 w 265"/>
              <a:gd name="T23" fmla="*/ 31 h 128"/>
              <a:gd name="T24" fmla="*/ 211 w 265"/>
              <a:gd name="T25" fmla="*/ 84 h 128"/>
              <a:gd name="T26" fmla="*/ 265 w 265"/>
              <a:gd name="T27" fmla="*/ 9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5" h="128">
                <a:moveTo>
                  <a:pt x="265" y="96"/>
                </a:moveTo>
                <a:cubicBezTo>
                  <a:pt x="264" y="107"/>
                  <a:pt x="261" y="118"/>
                  <a:pt x="258" y="128"/>
                </a:cubicBezTo>
                <a:cubicBezTo>
                  <a:pt x="227" y="123"/>
                  <a:pt x="197" y="116"/>
                  <a:pt x="167" y="107"/>
                </a:cubicBezTo>
                <a:cubicBezTo>
                  <a:pt x="123" y="93"/>
                  <a:pt x="82" y="75"/>
                  <a:pt x="42" y="53"/>
                </a:cubicBezTo>
                <a:cubicBezTo>
                  <a:pt x="40" y="52"/>
                  <a:pt x="38" y="51"/>
                  <a:pt x="36" y="50"/>
                </a:cubicBezTo>
                <a:cubicBezTo>
                  <a:pt x="36" y="50"/>
                  <a:pt x="35" y="50"/>
                  <a:pt x="35" y="50"/>
                </a:cubicBezTo>
                <a:cubicBezTo>
                  <a:pt x="26" y="44"/>
                  <a:pt x="16" y="38"/>
                  <a:pt x="7" y="32"/>
                </a:cubicBezTo>
                <a:cubicBezTo>
                  <a:pt x="6" y="32"/>
                  <a:pt x="6" y="31"/>
                  <a:pt x="5" y="31"/>
                </a:cubicBezTo>
                <a:cubicBezTo>
                  <a:pt x="0" y="27"/>
                  <a:pt x="0" y="27"/>
                  <a:pt x="5" y="24"/>
                </a:cubicBezTo>
                <a:cubicBezTo>
                  <a:pt x="11" y="19"/>
                  <a:pt x="16" y="12"/>
                  <a:pt x="17" y="4"/>
                </a:cubicBezTo>
                <a:cubicBezTo>
                  <a:pt x="18" y="0"/>
                  <a:pt x="19" y="1"/>
                  <a:pt x="22" y="3"/>
                </a:cubicBezTo>
                <a:cubicBezTo>
                  <a:pt x="38" y="13"/>
                  <a:pt x="55" y="22"/>
                  <a:pt x="72" y="31"/>
                </a:cubicBezTo>
                <a:cubicBezTo>
                  <a:pt x="117" y="53"/>
                  <a:pt x="163" y="71"/>
                  <a:pt x="211" y="84"/>
                </a:cubicBezTo>
                <a:cubicBezTo>
                  <a:pt x="229" y="89"/>
                  <a:pt x="247" y="93"/>
                  <a:pt x="265" y="96"/>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3">
            <a:extLst>
              <a:ext uri="{FF2B5EF4-FFF2-40B4-BE49-F238E27FC236}">
                <a16:creationId xmlns:a16="http://schemas.microsoft.com/office/drawing/2014/main" id="{3112EF06-0C43-440C-B769-2B9C658A4DC6}"/>
              </a:ext>
            </a:extLst>
          </p:cNvPr>
          <p:cNvSpPr>
            <a:spLocks/>
          </p:cNvSpPr>
          <p:nvPr/>
        </p:nvSpPr>
        <p:spPr bwMode="auto">
          <a:xfrm>
            <a:off x="3065463" y="2882900"/>
            <a:ext cx="709613" cy="596900"/>
          </a:xfrm>
          <a:custGeom>
            <a:avLst/>
            <a:gdLst>
              <a:gd name="T0" fmla="*/ 2 w 252"/>
              <a:gd name="T1" fmla="*/ 212 h 212"/>
              <a:gd name="T2" fmla="*/ 0 w 252"/>
              <a:gd name="T3" fmla="*/ 212 h 212"/>
              <a:gd name="T4" fmla="*/ 0 w 252"/>
              <a:gd name="T5" fmla="*/ 208 h 212"/>
              <a:gd name="T6" fmla="*/ 15 w 252"/>
              <a:gd name="T7" fmla="*/ 137 h 212"/>
              <a:gd name="T8" fmla="*/ 15 w 252"/>
              <a:gd name="T9" fmla="*/ 133 h 212"/>
              <a:gd name="T10" fmla="*/ 24 w 252"/>
              <a:gd name="T11" fmla="*/ 108 h 212"/>
              <a:gd name="T12" fmla="*/ 59 w 252"/>
              <a:gd name="T13" fmla="*/ 38 h 212"/>
              <a:gd name="T14" fmla="*/ 95 w 252"/>
              <a:gd name="T15" fmla="*/ 7 h 212"/>
              <a:gd name="T16" fmla="*/ 125 w 252"/>
              <a:gd name="T17" fmla="*/ 2 h 212"/>
              <a:gd name="T18" fmla="*/ 135 w 252"/>
              <a:gd name="T19" fmla="*/ 2 h 212"/>
              <a:gd name="T20" fmla="*/ 185 w 252"/>
              <a:gd name="T21" fmla="*/ 20 h 212"/>
              <a:gd name="T22" fmla="*/ 232 w 252"/>
              <a:gd name="T23" fmla="*/ 84 h 212"/>
              <a:gd name="T24" fmla="*/ 252 w 252"/>
              <a:gd name="T25" fmla="*/ 132 h 212"/>
              <a:gd name="T26" fmla="*/ 221 w 252"/>
              <a:gd name="T27" fmla="*/ 135 h 212"/>
              <a:gd name="T28" fmla="*/ 187 w 252"/>
              <a:gd name="T29" fmla="*/ 53 h 212"/>
              <a:gd name="T30" fmla="*/ 150 w 252"/>
              <a:gd name="T31" fmla="*/ 11 h 212"/>
              <a:gd name="T32" fmla="*/ 105 w 252"/>
              <a:gd name="T33" fmla="*/ 9 h 212"/>
              <a:gd name="T34" fmla="*/ 67 w 252"/>
              <a:gd name="T35" fmla="*/ 40 h 212"/>
              <a:gd name="T36" fmla="*/ 19 w 252"/>
              <a:gd name="T37" fmla="*/ 133 h 212"/>
              <a:gd name="T38" fmla="*/ 18 w 252"/>
              <a:gd name="T39" fmla="*/ 136 h 212"/>
              <a:gd name="T40" fmla="*/ 3 w 252"/>
              <a:gd name="T41" fmla="*/ 202 h 212"/>
              <a:gd name="T42" fmla="*/ 2 w 252"/>
              <a:gd name="T43" fmla="*/ 21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2" h="212">
                <a:moveTo>
                  <a:pt x="2" y="212"/>
                </a:moveTo>
                <a:cubicBezTo>
                  <a:pt x="1" y="212"/>
                  <a:pt x="1" y="212"/>
                  <a:pt x="0" y="212"/>
                </a:cubicBezTo>
                <a:cubicBezTo>
                  <a:pt x="0" y="211"/>
                  <a:pt x="0" y="210"/>
                  <a:pt x="0" y="208"/>
                </a:cubicBezTo>
                <a:cubicBezTo>
                  <a:pt x="4" y="184"/>
                  <a:pt x="8" y="160"/>
                  <a:pt x="15" y="137"/>
                </a:cubicBezTo>
                <a:cubicBezTo>
                  <a:pt x="15" y="135"/>
                  <a:pt x="16" y="134"/>
                  <a:pt x="15" y="133"/>
                </a:cubicBezTo>
                <a:cubicBezTo>
                  <a:pt x="18" y="124"/>
                  <a:pt x="21" y="116"/>
                  <a:pt x="24" y="108"/>
                </a:cubicBezTo>
                <a:cubicBezTo>
                  <a:pt x="33" y="83"/>
                  <a:pt x="43" y="59"/>
                  <a:pt x="59" y="38"/>
                </a:cubicBezTo>
                <a:cubicBezTo>
                  <a:pt x="69" y="25"/>
                  <a:pt x="80" y="14"/>
                  <a:pt x="95" y="7"/>
                </a:cubicBezTo>
                <a:cubicBezTo>
                  <a:pt x="105" y="2"/>
                  <a:pt x="115" y="0"/>
                  <a:pt x="125" y="2"/>
                </a:cubicBezTo>
                <a:cubicBezTo>
                  <a:pt x="128" y="3"/>
                  <a:pt x="132" y="2"/>
                  <a:pt x="135" y="2"/>
                </a:cubicBezTo>
                <a:cubicBezTo>
                  <a:pt x="154" y="1"/>
                  <a:pt x="170" y="9"/>
                  <a:pt x="185" y="20"/>
                </a:cubicBezTo>
                <a:cubicBezTo>
                  <a:pt x="206" y="37"/>
                  <a:pt x="220" y="60"/>
                  <a:pt x="232" y="84"/>
                </a:cubicBezTo>
                <a:cubicBezTo>
                  <a:pt x="240" y="99"/>
                  <a:pt x="247" y="115"/>
                  <a:pt x="252" y="132"/>
                </a:cubicBezTo>
                <a:cubicBezTo>
                  <a:pt x="242" y="133"/>
                  <a:pt x="231" y="134"/>
                  <a:pt x="221" y="135"/>
                </a:cubicBezTo>
                <a:cubicBezTo>
                  <a:pt x="213" y="107"/>
                  <a:pt x="203" y="79"/>
                  <a:pt x="187" y="53"/>
                </a:cubicBezTo>
                <a:cubicBezTo>
                  <a:pt x="177" y="37"/>
                  <a:pt x="166" y="22"/>
                  <a:pt x="150" y="11"/>
                </a:cubicBezTo>
                <a:cubicBezTo>
                  <a:pt x="135" y="2"/>
                  <a:pt x="121" y="1"/>
                  <a:pt x="105" y="9"/>
                </a:cubicBezTo>
                <a:cubicBezTo>
                  <a:pt x="90" y="17"/>
                  <a:pt x="78" y="27"/>
                  <a:pt x="67" y="40"/>
                </a:cubicBezTo>
                <a:cubicBezTo>
                  <a:pt x="44" y="68"/>
                  <a:pt x="30" y="100"/>
                  <a:pt x="19" y="133"/>
                </a:cubicBezTo>
                <a:cubicBezTo>
                  <a:pt x="18" y="134"/>
                  <a:pt x="18" y="135"/>
                  <a:pt x="18" y="136"/>
                </a:cubicBezTo>
                <a:cubicBezTo>
                  <a:pt x="11" y="158"/>
                  <a:pt x="6" y="180"/>
                  <a:pt x="3" y="202"/>
                </a:cubicBezTo>
                <a:cubicBezTo>
                  <a:pt x="2" y="205"/>
                  <a:pt x="0" y="208"/>
                  <a:pt x="2" y="212"/>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14">
            <a:extLst>
              <a:ext uri="{FF2B5EF4-FFF2-40B4-BE49-F238E27FC236}">
                <a16:creationId xmlns:a16="http://schemas.microsoft.com/office/drawing/2014/main" id="{973DBD1E-3640-406C-8B58-695162C61133}"/>
              </a:ext>
            </a:extLst>
          </p:cNvPr>
          <p:cNvSpPr>
            <a:spLocks/>
          </p:cNvSpPr>
          <p:nvPr/>
        </p:nvSpPr>
        <p:spPr bwMode="auto">
          <a:xfrm>
            <a:off x="3778251" y="4057650"/>
            <a:ext cx="481013" cy="190500"/>
          </a:xfrm>
          <a:custGeom>
            <a:avLst/>
            <a:gdLst>
              <a:gd name="T0" fmla="*/ 0 w 171"/>
              <a:gd name="T1" fmla="*/ 66 h 68"/>
              <a:gd name="T2" fmla="*/ 9 w 171"/>
              <a:gd name="T3" fmla="*/ 36 h 68"/>
              <a:gd name="T4" fmla="*/ 74 w 171"/>
              <a:gd name="T5" fmla="*/ 39 h 68"/>
              <a:gd name="T6" fmla="*/ 137 w 171"/>
              <a:gd name="T7" fmla="*/ 26 h 68"/>
              <a:gd name="T8" fmla="*/ 171 w 171"/>
              <a:gd name="T9" fmla="*/ 0 h 68"/>
              <a:gd name="T10" fmla="*/ 158 w 171"/>
              <a:gd name="T11" fmla="*/ 25 h 68"/>
              <a:gd name="T12" fmla="*/ 103 w 171"/>
              <a:gd name="T13" fmla="*/ 58 h 68"/>
              <a:gd name="T14" fmla="*/ 16 w 171"/>
              <a:gd name="T15" fmla="*/ 67 h 68"/>
              <a:gd name="T16" fmla="*/ 0 w 171"/>
              <a:gd name="T17" fmla="*/ 66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68">
                <a:moveTo>
                  <a:pt x="0" y="66"/>
                </a:moveTo>
                <a:cubicBezTo>
                  <a:pt x="3" y="56"/>
                  <a:pt x="6" y="46"/>
                  <a:pt x="9" y="36"/>
                </a:cubicBezTo>
                <a:cubicBezTo>
                  <a:pt x="30" y="39"/>
                  <a:pt x="52" y="40"/>
                  <a:pt x="74" y="39"/>
                </a:cubicBezTo>
                <a:cubicBezTo>
                  <a:pt x="96" y="37"/>
                  <a:pt x="117" y="34"/>
                  <a:pt x="137" y="26"/>
                </a:cubicBezTo>
                <a:cubicBezTo>
                  <a:pt x="150" y="20"/>
                  <a:pt x="162" y="12"/>
                  <a:pt x="171" y="0"/>
                </a:cubicBezTo>
                <a:cubicBezTo>
                  <a:pt x="169" y="9"/>
                  <a:pt x="164" y="17"/>
                  <a:pt x="158" y="25"/>
                </a:cubicBezTo>
                <a:cubicBezTo>
                  <a:pt x="144" y="42"/>
                  <a:pt x="124" y="52"/>
                  <a:pt x="103" y="58"/>
                </a:cubicBezTo>
                <a:cubicBezTo>
                  <a:pt x="74" y="66"/>
                  <a:pt x="45" y="68"/>
                  <a:pt x="16" y="67"/>
                </a:cubicBezTo>
                <a:cubicBezTo>
                  <a:pt x="11" y="67"/>
                  <a:pt x="6" y="66"/>
                  <a:pt x="0" y="66"/>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15">
            <a:extLst>
              <a:ext uri="{FF2B5EF4-FFF2-40B4-BE49-F238E27FC236}">
                <a16:creationId xmlns:a16="http://schemas.microsoft.com/office/drawing/2014/main" id="{BBA6C2F4-F9F1-4489-A344-1223E6586504}"/>
              </a:ext>
            </a:extLst>
          </p:cNvPr>
          <p:cNvSpPr>
            <a:spLocks/>
          </p:cNvSpPr>
          <p:nvPr/>
        </p:nvSpPr>
        <p:spPr bwMode="auto">
          <a:xfrm>
            <a:off x="3063876" y="4014788"/>
            <a:ext cx="595313" cy="611188"/>
          </a:xfrm>
          <a:custGeom>
            <a:avLst/>
            <a:gdLst>
              <a:gd name="T0" fmla="*/ 0 w 212"/>
              <a:gd name="T1" fmla="*/ 0 h 217"/>
              <a:gd name="T2" fmla="*/ 1 w 212"/>
              <a:gd name="T3" fmla="*/ 0 h 217"/>
              <a:gd name="T4" fmla="*/ 16 w 212"/>
              <a:gd name="T5" fmla="*/ 70 h 217"/>
              <a:gd name="T6" fmla="*/ 18 w 212"/>
              <a:gd name="T7" fmla="*/ 77 h 217"/>
              <a:gd name="T8" fmla="*/ 19 w 212"/>
              <a:gd name="T9" fmla="*/ 80 h 217"/>
              <a:gd name="T10" fmla="*/ 80 w 212"/>
              <a:gd name="T11" fmla="*/ 190 h 217"/>
              <a:gd name="T12" fmla="*/ 125 w 212"/>
              <a:gd name="T13" fmla="*/ 215 h 217"/>
              <a:gd name="T14" fmla="*/ 136 w 212"/>
              <a:gd name="T15" fmla="*/ 213 h 217"/>
              <a:gd name="T16" fmla="*/ 175 w 212"/>
              <a:gd name="T17" fmla="*/ 183 h 217"/>
              <a:gd name="T18" fmla="*/ 192 w 212"/>
              <a:gd name="T19" fmla="*/ 157 h 217"/>
              <a:gd name="T20" fmla="*/ 209 w 212"/>
              <a:gd name="T21" fmla="*/ 168 h 217"/>
              <a:gd name="T22" fmla="*/ 210 w 212"/>
              <a:gd name="T23" fmla="*/ 171 h 217"/>
              <a:gd name="T24" fmla="*/ 152 w 212"/>
              <a:gd name="T25" fmla="*/ 214 h 217"/>
              <a:gd name="T26" fmla="*/ 129 w 212"/>
              <a:gd name="T27" fmla="*/ 215 h 217"/>
              <a:gd name="T28" fmla="*/ 120 w 212"/>
              <a:gd name="T29" fmla="*/ 216 h 217"/>
              <a:gd name="T30" fmla="*/ 78 w 212"/>
              <a:gd name="T31" fmla="*/ 198 h 217"/>
              <a:gd name="T32" fmla="*/ 35 w 212"/>
              <a:gd name="T33" fmla="*/ 135 h 217"/>
              <a:gd name="T34" fmla="*/ 16 w 212"/>
              <a:gd name="T35" fmla="*/ 83 h 217"/>
              <a:gd name="T36" fmla="*/ 15 w 212"/>
              <a:gd name="T37" fmla="*/ 80 h 217"/>
              <a:gd name="T38" fmla="*/ 14 w 212"/>
              <a:gd name="T39" fmla="*/ 77 h 217"/>
              <a:gd name="T40" fmla="*/ 5 w 212"/>
              <a:gd name="T41" fmla="*/ 33 h 217"/>
              <a:gd name="T42" fmla="*/ 0 w 212"/>
              <a:gd name="T43"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2" h="217">
                <a:moveTo>
                  <a:pt x="0" y="0"/>
                </a:moveTo>
                <a:cubicBezTo>
                  <a:pt x="0" y="0"/>
                  <a:pt x="1" y="0"/>
                  <a:pt x="1" y="0"/>
                </a:cubicBezTo>
                <a:cubicBezTo>
                  <a:pt x="5" y="24"/>
                  <a:pt x="9" y="47"/>
                  <a:pt x="16" y="70"/>
                </a:cubicBezTo>
                <a:cubicBezTo>
                  <a:pt x="17" y="73"/>
                  <a:pt x="17" y="75"/>
                  <a:pt x="18" y="77"/>
                </a:cubicBezTo>
                <a:cubicBezTo>
                  <a:pt x="18" y="78"/>
                  <a:pt x="18" y="79"/>
                  <a:pt x="19" y="80"/>
                </a:cubicBezTo>
                <a:cubicBezTo>
                  <a:pt x="32" y="120"/>
                  <a:pt x="49" y="159"/>
                  <a:pt x="80" y="190"/>
                </a:cubicBezTo>
                <a:cubicBezTo>
                  <a:pt x="92" y="202"/>
                  <a:pt x="107" y="211"/>
                  <a:pt x="125" y="215"/>
                </a:cubicBezTo>
                <a:cubicBezTo>
                  <a:pt x="129" y="215"/>
                  <a:pt x="132" y="214"/>
                  <a:pt x="136" y="213"/>
                </a:cubicBezTo>
                <a:cubicBezTo>
                  <a:pt x="152" y="207"/>
                  <a:pt x="165" y="196"/>
                  <a:pt x="175" y="183"/>
                </a:cubicBezTo>
                <a:cubicBezTo>
                  <a:pt x="182" y="175"/>
                  <a:pt x="187" y="166"/>
                  <a:pt x="192" y="157"/>
                </a:cubicBezTo>
                <a:cubicBezTo>
                  <a:pt x="197" y="163"/>
                  <a:pt x="203" y="167"/>
                  <a:pt x="209" y="168"/>
                </a:cubicBezTo>
                <a:cubicBezTo>
                  <a:pt x="211" y="169"/>
                  <a:pt x="212" y="170"/>
                  <a:pt x="210" y="171"/>
                </a:cubicBezTo>
                <a:cubicBezTo>
                  <a:pt x="195" y="191"/>
                  <a:pt x="177" y="208"/>
                  <a:pt x="152" y="214"/>
                </a:cubicBezTo>
                <a:cubicBezTo>
                  <a:pt x="145" y="216"/>
                  <a:pt x="137" y="217"/>
                  <a:pt x="129" y="215"/>
                </a:cubicBezTo>
                <a:cubicBezTo>
                  <a:pt x="126" y="214"/>
                  <a:pt x="123" y="216"/>
                  <a:pt x="120" y="216"/>
                </a:cubicBezTo>
                <a:cubicBezTo>
                  <a:pt x="104" y="216"/>
                  <a:pt x="90" y="209"/>
                  <a:pt x="78" y="198"/>
                </a:cubicBezTo>
                <a:cubicBezTo>
                  <a:pt x="58" y="181"/>
                  <a:pt x="45" y="158"/>
                  <a:pt x="35" y="135"/>
                </a:cubicBezTo>
                <a:cubicBezTo>
                  <a:pt x="27" y="118"/>
                  <a:pt x="21" y="101"/>
                  <a:pt x="16" y="83"/>
                </a:cubicBezTo>
                <a:cubicBezTo>
                  <a:pt x="16" y="82"/>
                  <a:pt x="16" y="81"/>
                  <a:pt x="15" y="80"/>
                </a:cubicBezTo>
                <a:cubicBezTo>
                  <a:pt x="15" y="79"/>
                  <a:pt x="16" y="78"/>
                  <a:pt x="14" y="77"/>
                </a:cubicBezTo>
                <a:cubicBezTo>
                  <a:pt x="11" y="62"/>
                  <a:pt x="7" y="48"/>
                  <a:pt x="5" y="33"/>
                </a:cubicBezTo>
                <a:cubicBezTo>
                  <a:pt x="3" y="22"/>
                  <a:pt x="2" y="11"/>
                  <a:pt x="0" y="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Oval 16">
            <a:extLst>
              <a:ext uri="{FF2B5EF4-FFF2-40B4-BE49-F238E27FC236}">
                <a16:creationId xmlns:a16="http://schemas.microsoft.com/office/drawing/2014/main" id="{261AE879-EBB7-460E-906E-C7A9DF014A39}"/>
              </a:ext>
            </a:extLst>
          </p:cNvPr>
          <p:cNvSpPr>
            <a:spLocks noChangeArrowheads="1"/>
          </p:cNvSpPr>
          <p:nvPr/>
        </p:nvSpPr>
        <p:spPr bwMode="auto">
          <a:xfrm>
            <a:off x="3595688" y="4319588"/>
            <a:ext cx="161925" cy="161925"/>
          </a:xfrm>
          <a:prstGeom prst="ellipse">
            <a:avLst/>
          </a:pr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17">
            <a:extLst>
              <a:ext uri="{FF2B5EF4-FFF2-40B4-BE49-F238E27FC236}">
                <a16:creationId xmlns:a16="http://schemas.microsoft.com/office/drawing/2014/main" id="{EA854781-60E0-405B-9807-45BFDBC79E85}"/>
              </a:ext>
            </a:extLst>
          </p:cNvPr>
          <p:cNvSpPr>
            <a:spLocks/>
          </p:cNvSpPr>
          <p:nvPr/>
        </p:nvSpPr>
        <p:spPr bwMode="auto">
          <a:xfrm>
            <a:off x="3930651" y="3216275"/>
            <a:ext cx="161925" cy="161925"/>
          </a:xfrm>
          <a:custGeom>
            <a:avLst/>
            <a:gdLst>
              <a:gd name="T0" fmla="*/ 0 w 58"/>
              <a:gd name="T1" fmla="*/ 28 h 58"/>
              <a:gd name="T2" fmla="*/ 29 w 58"/>
              <a:gd name="T3" fmla="*/ 0 h 58"/>
              <a:gd name="T4" fmla="*/ 58 w 58"/>
              <a:gd name="T5" fmla="*/ 29 h 58"/>
              <a:gd name="T6" fmla="*/ 29 w 58"/>
              <a:gd name="T7" fmla="*/ 58 h 58"/>
              <a:gd name="T8" fmla="*/ 0 w 58"/>
              <a:gd name="T9" fmla="*/ 28 h 58"/>
            </a:gdLst>
            <a:ahLst/>
            <a:cxnLst>
              <a:cxn ang="0">
                <a:pos x="T0" y="T1"/>
              </a:cxn>
              <a:cxn ang="0">
                <a:pos x="T2" y="T3"/>
              </a:cxn>
              <a:cxn ang="0">
                <a:pos x="T4" y="T5"/>
              </a:cxn>
              <a:cxn ang="0">
                <a:pos x="T6" y="T7"/>
              </a:cxn>
              <a:cxn ang="0">
                <a:pos x="T8" y="T9"/>
              </a:cxn>
            </a:cxnLst>
            <a:rect l="0" t="0" r="r" b="b"/>
            <a:pathLst>
              <a:path w="58" h="58">
                <a:moveTo>
                  <a:pt x="0" y="28"/>
                </a:moveTo>
                <a:cubicBezTo>
                  <a:pt x="0" y="13"/>
                  <a:pt x="13" y="0"/>
                  <a:pt x="29" y="0"/>
                </a:cubicBezTo>
                <a:cubicBezTo>
                  <a:pt x="45" y="0"/>
                  <a:pt x="58" y="13"/>
                  <a:pt x="58" y="29"/>
                </a:cubicBezTo>
                <a:cubicBezTo>
                  <a:pt x="58" y="45"/>
                  <a:pt x="45" y="58"/>
                  <a:pt x="29" y="58"/>
                </a:cubicBezTo>
                <a:cubicBezTo>
                  <a:pt x="13" y="57"/>
                  <a:pt x="0" y="44"/>
                  <a:pt x="0" y="28"/>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18">
            <a:extLst>
              <a:ext uri="{FF2B5EF4-FFF2-40B4-BE49-F238E27FC236}">
                <a16:creationId xmlns:a16="http://schemas.microsoft.com/office/drawing/2014/main" id="{30514157-A24F-4AB6-B912-5CF0C9757344}"/>
              </a:ext>
            </a:extLst>
          </p:cNvPr>
          <p:cNvSpPr>
            <a:spLocks/>
          </p:cNvSpPr>
          <p:nvPr/>
        </p:nvSpPr>
        <p:spPr bwMode="auto">
          <a:xfrm>
            <a:off x="2843213" y="3786188"/>
            <a:ext cx="163513" cy="163513"/>
          </a:xfrm>
          <a:custGeom>
            <a:avLst/>
            <a:gdLst>
              <a:gd name="T0" fmla="*/ 0 w 58"/>
              <a:gd name="T1" fmla="*/ 28 h 58"/>
              <a:gd name="T2" fmla="*/ 29 w 58"/>
              <a:gd name="T3" fmla="*/ 0 h 58"/>
              <a:gd name="T4" fmla="*/ 57 w 58"/>
              <a:gd name="T5" fmla="*/ 28 h 58"/>
              <a:gd name="T6" fmla="*/ 29 w 58"/>
              <a:gd name="T7" fmla="*/ 58 h 58"/>
              <a:gd name="T8" fmla="*/ 0 w 58"/>
              <a:gd name="T9" fmla="*/ 28 h 58"/>
            </a:gdLst>
            <a:ahLst/>
            <a:cxnLst>
              <a:cxn ang="0">
                <a:pos x="T0" y="T1"/>
              </a:cxn>
              <a:cxn ang="0">
                <a:pos x="T2" y="T3"/>
              </a:cxn>
              <a:cxn ang="0">
                <a:pos x="T4" y="T5"/>
              </a:cxn>
              <a:cxn ang="0">
                <a:pos x="T6" y="T7"/>
              </a:cxn>
              <a:cxn ang="0">
                <a:pos x="T8" y="T9"/>
              </a:cxn>
            </a:cxnLst>
            <a:rect l="0" t="0" r="r" b="b"/>
            <a:pathLst>
              <a:path w="58" h="58">
                <a:moveTo>
                  <a:pt x="0" y="28"/>
                </a:moveTo>
                <a:cubicBezTo>
                  <a:pt x="0" y="12"/>
                  <a:pt x="12" y="0"/>
                  <a:pt x="29" y="0"/>
                </a:cubicBezTo>
                <a:cubicBezTo>
                  <a:pt x="45" y="0"/>
                  <a:pt x="58" y="13"/>
                  <a:pt x="57" y="28"/>
                </a:cubicBezTo>
                <a:cubicBezTo>
                  <a:pt x="57" y="44"/>
                  <a:pt x="44" y="58"/>
                  <a:pt x="29" y="58"/>
                </a:cubicBezTo>
                <a:cubicBezTo>
                  <a:pt x="12" y="58"/>
                  <a:pt x="0" y="45"/>
                  <a:pt x="0" y="28"/>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19">
            <a:extLst>
              <a:ext uri="{FF2B5EF4-FFF2-40B4-BE49-F238E27FC236}">
                <a16:creationId xmlns:a16="http://schemas.microsoft.com/office/drawing/2014/main" id="{B88B64CA-9013-4B5B-8C80-7BCCF783B6CE}"/>
              </a:ext>
            </a:extLst>
          </p:cNvPr>
          <p:cNvSpPr>
            <a:spLocks/>
          </p:cNvSpPr>
          <p:nvPr/>
        </p:nvSpPr>
        <p:spPr bwMode="auto">
          <a:xfrm>
            <a:off x="2627313" y="3406775"/>
            <a:ext cx="157163" cy="342900"/>
          </a:xfrm>
          <a:custGeom>
            <a:avLst/>
            <a:gdLst>
              <a:gd name="T0" fmla="*/ 56 w 56"/>
              <a:gd name="T1" fmla="*/ 102 h 122"/>
              <a:gd name="T2" fmla="*/ 38 w 56"/>
              <a:gd name="T3" fmla="*/ 122 h 122"/>
              <a:gd name="T4" fmla="*/ 13 w 56"/>
              <a:gd name="T5" fmla="*/ 83 h 122"/>
              <a:gd name="T6" fmla="*/ 0 w 56"/>
              <a:gd name="T7" fmla="*/ 34 h 122"/>
              <a:gd name="T8" fmla="*/ 10 w 56"/>
              <a:gd name="T9" fmla="*/ 1 h 122"/>
              <a:gd name="T10" fmla="*/ 9 w 56"/>
              <a:gd name="T11" fmla="*/ 0 h 122"/>
              <a:gd name="T12" fmla="*/ 11 w 56"/>
              <a:gd name="T13" fmla="*/ 33 h 122"/>
              <a:gd name="T14" fmla="*/ 31 w 56"/>
              <a:gd name="T15" fmla="*/ 72 h 122"/>
              <a:gd name="T16" fmla="*/ 56 w 56"/>
              <a:gd name="T17" fmla="*/ 10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122">
                <a:moveTo>
                  <a:pt x="56" y="102"/>
                </a:moveTo>
                <a:cubicBezTo>
                  <a:pt x="50" y="109"/>
                  <a:pt x="44" y="115"/>
                  <a:pt x="38" y="122"/>
                </a:cubicBezTo>
                <a:cubicBezTo>
                  <a:pt x="29" y="109"/>
                  <a:pt x="20" y="97"/>
                  <a:pt x="13" y="83"/>
                </a:cubicBezTo>
                <a:cubicBezTo>
                  <a:pt x="5" y="67"/>
                  <a:pt x="0" y="51"/>
                  <a:pt x="0" y="34"/>
                </a:cubicBezTo>
                <a:cubicBezTo>
                  <a:pt x="0" y="22"/>
                  <a:pt x="4" y="11"/>
                  <a:pt x="10" y="1"/>
                </a:cubicBezTo>
                <a:cubicBezTo>
                  <a:pt x="9" y="0"/>
                  <a:pt x="9" y="0"/>
                  <a:pt x="9" y="0"/>
                </a:cubicBezTo>
                <a:cubicBezTo>
                  <a:pt x="8" y="11"/>
                  <a:pt x="8" y="22"/>
                  <a:pt x="11" y="33"/>
                </a:cubicBezTo>
                <a:cubicBezTo>
                  <a:pt x="15" y="47"/>
                  <a:pt x="22" y="60"/>
                  <a:pt x="31" y="72"/>
                </a:cubicBezTo>
                <a:cubicBezTo>
                  <a:pt x="38" y="83"/>
                  <a:pt x="47" y="92"/>
                  <a:pt x="56" y="102"/>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20">
            <a:extLst>
              <a:ext uri="{FF2B5EF4-FFF2-40B4-BE49-F238E27FC236}">
                <a16:creationId xmlns:a16="http://schemas.microsoft.com/office/drawing/2014/main" id="{BB20F9D7-5081-46D6-B5C0-3AE5A4033250}"/>
              </a:ext>
            </a:extLst>
          </p:cNvPr>
          <p:cNvSpPr>
            <a:spLocks/>
          </p:cNvSpPr>
          <p:nvPr/>
        </p:nvSpPr>
        <p:spPr bwMode="auto">
          <a:xfrm>
            <a:off x="3829051" y="3451225"/>
            <a:ext cx="452438" cy="552450"/>
          </a:xfrm>
          <a:custGeom>
            <a:avLst/>
            <a:gdLst>
              <a:gd name="T0" fmla="*/ 1 w 161"/>
              <a:gd name="T1" fmla="*/ 196 h 196"/>
              <a:gd name="T2" fmla="*/ 1 w 161"/>
              <a:gd name="T3" fmla="*/ 193 h 196"/>
              <a:gd name="T4" fmla="*/ 5 w 161"/>
              <a:gd name="T5" fmla="*/ 193 h 196"/>
              <a:gd name="T6" fmla="*/ 82 w 161"/>
              <a:gd name="T7" fmla="*/ 138 h 196"/>
              <a:gd name="T8" fmla="*/ 113 w 161"/>
              <a:gd name="T9" fmla="*/ 105 h 196"/>
              <a:gd name="T10" fmla="*/ 117 w 161"/>
              <a:gd name="T11" fmla="*/ 101 h 196"/>
              <a:gd name="T12" fmla="*/ 154 w 161"/>
              <a:gd name="T13" fmla="*/ 29 h 196"/>
              <a:gd name="T14" fmla="*/ 154 w 161"/>
              <a:gd name="T15" fmla="*/ 0 h 196"/>
              <a:gd name="T16" fmla="*/ 161 w 161"/>
              <a:gd name="T17" fmla="*/ 23 h 196"/>
              <a:gd name="T18" fmla="*/ 143 w 161"/>
              <a:gd name="T19" fmla="*/ 78 h 196"/>
              <a:gd name="T20" fmla="*/ 121 w 161"/>
              <a:gd name="T21" fmla="*/ 105 h 196"/>
              <a:gd name="T22" fmla="*/ 117 w 161"/>
              <a:gd name="T23" fmla="*/ 110 h 196"/>
              <a:gd name="T24" fmla="*/ 50 w 161"/>
              <a:gd name="T25" fmla="*/ 166 h 196"/>
              <a:gd name="T26" fmla="*/ 1 w 161"/>
              <a:gd name="T27" fmla="*/ 196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1" h="196">
                <a:moveTo>
                  <a:pt x="1" y="196"/>
                </a:moveTo>
                <a:cubicBezTo>
                  <a:pt x="0" y="195"/>
                  <a:pt x="2" y="194"/>
                  <a:pt x="1" y="193"/>
                </a:cubicBezTo>
                <a:cubicBezTo>
                  <a:pt x="3" y="196"/>
                  <a:pt x="4" y="193"/>
                  <a:pt x="5" y="193"/>
                </a:cubicBezTo>
                <a:cubicBezTo>
                  <a:pt x="32" y="176"/>
                  <a:pt x="58" y="159"/>
                  <a:pt x="82" y="138"/>
                </a:cubicBezTo>
                <a:cubicBezTo>
                  <a:pt x="93" y="128"/>
                  <a:pt x="104" y="117"/>
                  <a:pt x="113" y="105"/>
                </a:cubicBezTo>
                <a:cubicBezTo>
                  <a:pt x="115" y="104"/>
                  <a:pt x="116" y="103"/>
                  <a:pt x="117" y="101"/>
                </a:cubicBezTo>
                <a:cubicBezTo>
                  <a:pt x="135" y="80"/>
                  <a:pt x="149" y="57"/>
                  <a:pt x="154" y="29"/>
                </a:cubicBezTo>
                <a:cubicBezTo>
                  <a:pt x="156" y="19"/>
                  <a:pt x="156" y="10"/>
                  <a:pt x="154" y="0"/>
                </a:cubicBezTo>
                <a:cubicBezTo>
                  <a:pt x="159" y="7"/>
                  <a:pt x="161" y="15"/>
                  <a:pt x="161" y="23"/>
                </a:cubicBezTo>
                <a:cubicBezTo>
                  <a:pt x="161" y="44"/>
                  <a:pt x="153" y="61"/>
                  <a:pt x="143" y="78"/>
                </a:cubicBezTo>
                <a:cubicBezTo>
                  <a:pt x="136" y="88"/>
                  <a:pt x="129" y="96"/>
                  <a:pt x="121" y="105"/>
                </a:cubicBezTo>
                <a:cubicBezTo>
                  <a:pt x="120" y="107"/>
                  <a:pt x="118" y="108"/>
                  <a:pt x="117" y="110"/>
                </a:cubicBezTo>
                <a:cubicBezTo>
                  <a:pt x="97" y="131"/>
                  <a:pt x="74" y="149"/>
                  <a:pt x="50" y="166"/>
                </a:cubicBezTo>
                <a:cubicBezTo>
                  <a:pt x="34" y="177"/>
                  <a:pt x="18" y="187"/>
                  <a:pt x="1" y="196"/>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21">
            <a:extLst>
              <a:ext uri="{FF2B5EF4-FFF2-40B4-BE49-F238E27FC236}">
                <a16:creationId xmlns:a16="http://schemas.microsoft.com/office/drawing/2014/main" id="{3E8E21E7-2D27-4620-A4A7-3145A6F14842}"/>
              </a:ext>
            </a:extLst>
          </p:cNvPr>
          <p:cNvSpPr>
            <a:spLocks/>
          </p:cNvSpPr>
          <p:nvPr/>
        </p:nvSpPr>
        <p:spPr bwMode="auto">
          <a:xfrm>
            <a:off x="2652713" y="3246438"/>
            <a:ext cx="458788" cy="163513"/>
          </a:xfrm>
          <a:custGeom>
            <a:avLst/>
            <a:gdLst>
              <a:gd name="T0" fmla="*/ 162 w 163"/>
              <a:gd name="T1" fmla="*/ 4 h 58"/>
              <a:gd name="T2" fmla="*/ 162 w 163"/>
              <a:gd name="T3" fmla="*/ 8 h 58"/>
              <a:gd name="T4" fmla="*/ 152 w 163"/>
              <a:gd name="T5" fmla="*/ 7 h 58"/>
              <a:gd name="T6" fmla="*/ 64 w 163"/>
              <a:gd name="T7" fmla="*/ 15 h 58"/>
              <a:gd name="T8" fmla="*/ 10 w 163"/>
              <a:gd name="T9" fmla="*/ 46 h 58"/>
              <a:gd name="T10" fmla="*/ 0 w 163"/>
              <a:gd name="T11" fmla="*/ 57 h 58"/>
              <a:gd name="T12" fmla="*/ 1 w 163"/>
              <a:gd name="T13" fmla="*/ 58 h 58"/>
              <a:gd name="T14" fmla="*/ 22 w 163"/>
              <a:gd name="T15" fmla="*/ 26 h 58"/>
              <a:gd name="T16" fmla="*/ 74 w 163"/>
              <a:gd name="T17" fmla="*/ 6 h 58"/>
              <a:gd name="T18" fmla="*/ 162 w 163"/>
              <a:gd name="T19" fmla="*/ 4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58">
                <a:moveTo>
                  <a:pt x="162" y="4"/>
                </a:moveTo>
                <a:cubicBezTo>
                  <a:pt x="163" y="5"/>
                  <a:pt x="162" y="6"/>
                  <a:pt x="162" y="8"/>
                </a:cubicBezTo>
                <a:cubicBezTo>
                  <a:pt x="158" y="7"/>
                  <a:pt x="155" y="7"/>
                  <a:pt x="152" y="7"/>
                </a:cubicBezTo>
                <a:cubicBezTo>
                  <a:pt x="122" y="6"/>
                  <a:pt x="93" y="7"/>
                  <a:pt x="64" y="15"/>
                </a:cubicBezTo>
                <a:cubicBezTo>
                  <a:pt x="43" y="21"/>
                  <a:pt x="24" y="30"/>
                  <a:pt x="10" y="46"/>
                </a:cubicBezTo>
                <a:cubicBezTo>
                  <a:pt x="6" y="50"/>
                  <a:pt x="3" y="54"/>
                  <a:pt x="0" y="57"/>
                </a:cubicBezTo>
                <a:cubicBezTo>
                  <a:pt x="1" y="58"/>
                  <a:pt x="1" y="58"/>
                  <a:pt x="1" y="58"/>
                </a:cubicBezTo>
                <a:cubicBezTo>
                  <a:pt x="3" y="44"/>
                  <a:pt x="11" y="34"/>
                  <a:pt x="22" y="26"/>
                </a:cubicBezTo>
                <a:cubicBezTo>
                  <a:pt x="38" y="14"/>
                  <a:pt x="55" y="9"/>
                  <a:pt x="74" y="6"/>
                </a:cubicBezTo>
                <a:cubicBezTo>
                  <a:pt x="103" y="0"/>
                  <a:pt x="133" y="1"/>
                  <a:pt x="162" y="4"/>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22">
            <a:extLst>
              <a:ext uri="{FF2B5EF4-FFF2-40B4-BE49-F238E27FC236}">
                <a16:creationId xmlns:a16="http://schemas.microsoft.com/office/drawing/2014/main" id="{722EC5EF-B0D4-4BCD-8E43-631B011CA3B8}"/>
              </a:ext>
            </a:extLst>
          </p:cNvPr>
          <p:cNvSpPr>
            <a:spLocks/>
          </p:cNvSpPr>
          <p:nvPr/>
        </p:nvSpPr>
        <p:spPr bwMode="auto">
          <a:xfrm>
            <a:off x="2655888" y="4094163"/>
            <a:ext cx="452438" cy="157163"/>
          </a:xfrm>
          <a:custGeom>
            <a:avLst/>
            <a:gdLst>
              <a:gd name="T0" fmla="*/ 159 w 161"/>
              <a:gd name="T1" fmla="*/ 49 h 56"/>
              <a:gd name="T2" fmla="*/ 160 w 161"/>
              <a:gd name="T3" fmla="*/ 52 h 56"/>
              <a:gd name="T4" fmla="*/ 46 w 161"/>
              <a:gd name="T5" fmla="*/ 43 h 56"/>
              <a:gd name="T6" fmla="*/ 3 w 161"/>
              <a:gd name="T7" fmla="*/ 9 h 56"/>
              <a:gd name="T8" fmla="*/ 0 w 161"/>
              <a:gd name="T9" fmla="*/ 1 h 56"/>
              <a:gd name="T10" fmla="*/ 2 w 161"/>
              <a:gd name="T11" fmla="*/ 2 h 56"/>
              <a:gd name="T12" fmla="*/ 62 w 161"/>
              <a:gd name="T13" fmla="*/ 40 h 56"/>
              <a:gd name="T14" fmla="*/ 159 w 161"/>
              <a:gd name="T15" fmla="*/ 49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1" h="56">
                <a:moveTo>
                  <a:pt x="159" y="49"/>
                </a:moveTo>
                <a:cubicBezTo>
                  <a:pt x="161" y="50"/>
                  <a:pt x="160" y="51"/>
                  <a:pt x="160" y="52"/>
                </a:cubicBezTo>
                <a:cubicBezTo>
                  <a:pt x="122" y="56"/>
                  <a:pt x="83" y="56"/>
                  <a:pt x="46" y="43"/>
                </a:cubicBezTo>
                <a:cubicBezTo>
                  <a:pt x="28" y="37"/>
                  <a:pt x="12" y="27"/>
                  <a:pt x="3" y="9"/>
                </a:cubicBezTo>
                <a:cubicBezTo>
                  <a:pt x="2" y="7"/>
                  <a:pt x="1" y="4"/>
                  <a:pt x="0" y="1"/>
                </a:cubicBezTo>
                <a:cubicBezTo>
                  <a:pt x="1" y="0"/>
                  <a:pt x="2" y="1"/>
                  <a:pt x="2" y="2"/>
                </a:cubicBezTo>
                <a:cubicBezTo>
                  <a:pt x="17" y="23"/>
                  <a:pt x="38" y="34"/>
                  <a:pt x="62" y="40"/>
                </a:cubicBezTo>
                <a:cubicBezTo>
                  <a:pt x="94" y="50"/>
                  <a:pt x="126" y="51"/>
                  <a:pt x="159" y="49"/>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23">
            <a:extLst>
              <a:ext uri="{FF2B5EF4-FFF2-40B4-BE49-F238E27FC236}">
                <a16:creationId xmlns:a16="http://schemas.microsoft.com/office/drawing/2014/main" id="{29BFA9F1-2F8E-4EEF-95FE-6CE9F97E2CDB}"/>
              </a:ext>
            </a:extLst>
          </p:cNvPr>
          <p:cNvSpPr>
            <a:spLocks/>
          </p:cNvSpPr>
          <p:nvPr/>
        </p:nvSpPr>
        <p:spPr bwMode="auto">
          <a:xfrm>
            <a:off x="4087813" y="3289300"/>
            <a:ext cx="168275" cy="146050"/>
          </a:xfrm>
          <a:custGeom>
            <a:avLst/>
            <a:gdLst>
              <a:gd name="T0" fmla="*/ 59 w 60"/>
              <a:gd name="T1" fmla="*/ 52 h 52"/>
              <a:gd name="T2" fmla="*/ 48 w 60"/>
              <a:gd name="T3" fmla="*/ 41 h 52"/>
              <a:gd name="T4" fmla="*/ 6 w 60"/>
              <a:gd name="T5" fmla="*/ 21 h 52"/>
              <a:gd name="T6" fmla="*/ 3 w 60"/>
              <a:gd name="T7" fmla="*/ 16 h 52"/>
              <a:gd name="T8" fmla="*/ 6 w 60"/>
              <a:gd name="T9" fmla="*/ 3 h 52"/>
              <a:gd name="T10" fmla="*/ 8 w 60"/>
              <a:gd name="T11" fmla="*/ 1 h 52"/>
              <a:gd name="T12" fmla="*/ 59 w 60"/>
              <a:gd name="T13" fmla="*/ 48 h 52"/>
              <a:gd name="T14" fmla="*/ 59 w 60"/>
              <a:gd name="T15" fmla="*/ 52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52">
                <a:moveTo>
                  <a:pt x="59" y="52"/>
                </a:moveTo>
                <a:cubicBezTo>
                  <a:pt x="56" y="48"/>
                  <a:pt x="52" y="44"/>
                  <a:pt x="48" y="41"/>
                </a:cubicBezTo>
                <a:cubicBezTo>
                  <a:pt x="35" y="31"/>
                  <a:pt x="21" y="25"/>
                  <a:pt x="6" y="21"/>
                </a:cubicBezTo>
                <a:cubicBezTo>
                  <a:pt x="2" y="20"/>
                  <a:pt x="0" y="20"/>
                  <a:pt x="3" y="16"/>
                </a:cubicBezTo>
                <a:cubicBezTo>
                  <a:pt x="5" y="12"/>
                  <a:pt x="6" y="8"/>
                  <a:pt x="6" y="3"/>
                </a:cubicBezTo>
                <a:cubicBezTo>
                  <a:pt x="6" y="2"/>
                  <a:pt x="6" y="0"/>
                  <a:pt x="8" y="1"/>
                </a:cubicBezTo>
                <a:cubicBezTo>
                  <a:pt x="30" y="11"/>
                  <a:pt x="49" y="24"/>
                  <a:pt x="59" y="48"/>
                </a:cubicBezTo>
                <a:cubicBezTo>
                  <a:pt x="59" y="49"/>
                  <a:pt x="60" y="50"/>
                  <a:pt x="59" y="52"/>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24">
            <a:extLst>
              <a:ext uri="{FF2B5EF4-FFF2-40B4-BE49-F238E27FC236}">
                <a16:creationId xmlns:a16="http://schemas.microsoft.com/office/drawing/2014/main" id="{77C7DC01-7BF7-495C-A913-F96E43EBE349}"/>
              </a:ext>
            </a:extLst>
          </p:cNvPr>
          <p:cNvSpPr>
            <a:spLocks/>
          </p:cNvSpPr>
          <p:nvPr/>
        </p:nvSpPr>
        <p:spPr bwMode="auto">
          <a:xfrm>
            <a:off x="4157663" y="3748088"/>
            <a:ext cx="130175" cy="298450"/>
          </a:xfrm>
          <a:custGeom>
            <a:avLst/>
            <a:gdLst>
              <a:gd name="T0" fmla="*/ 0 w 46"/>
              <a:gd name="T1" fmla="*/ 5 h 106"/>
              <a:gd name="T2" fmla="*/ 4 w 46"/>
              <a:gd name="T3" fmla="*/ 0 h 106"/>
              <a:gd name="T4" fmla="*/ 40 w 46"/>
              <a:gd name="T5" fmla="*/ 58 h 106"/>
              <a:gd name="T6" fmla="*/ 37 w 46"/>
              <a:gd name="T7" fmla="*/ 106 h 106"/>
              <a:gd name="T8" fmla="*/ 38 w 46"/>
              <a:gd name="T9" fmla="*/ 99 h 106"/>
              <a:gd name="T10" fmla="*/ 30 w 46"/>
              <a:gd name="T11" fmla="*/ 53 h 106"/>
              <a:gd name="T12" fmla="*/ 0 w 46"/>
              <a:gd name="T13" fmla="*/ 5 h 106"/>
            </a:gdLst>
            <a:ahLst/>
            <a:cxnLst>
              <a:cxn ang="0">
                <a:pos x="T0" y="T1"/>
              </a:cxn>
              <a:cxn ang="0">
                <a:pos x="T2" y="T3"/>
              </a:cxn>
              <a:cxn ang="0">
                <a:pos x="T4" y="T5"/>
              </a:cxn>
              <a:cxn ang="0">
                <a:pos x="T6" y="T7"/>
              </a:cxn>
              <a:cxn ang="0">
                <a:pos x="T8" y="T9"/>
              </a:cxn>
              <a:cxn ang="0">
                <a:pos x="T10" y="T11"/>
              </a:cxn>
              <a:cxn ang="0">
                <a:pos x="T12" y="T13"/>
              </a:cxn>
            </a:cxnLst>
            <a:rect l="0" t="0" r="r" b="b"/>
            <a:pathLst>
              <a:path w="46" h="106">
                <a:moveTo>
                  <a:pt x="0" y="5"/>
                </a:moveTo>
                <a:cubicBezTo>
                  <a:pt x="1" y="3"/>
                  <a:pt x="3" y="2"/>
                  <a:pt x="4" y="0"/>
                </a:cubicBezTo>
                <a:cubicBezTo>
                  <a:pt x="20" y="18"/>
                  <a:pt x="33" y="36"/>
                  <a:pt x="40" y="58"/>
                </a:cubicBezTo>
                <a:cubicBezTo>
                  <a:pt x="46" y="74"/>
                  <a:pt x="46" y="90"/>
                  <a:pt x="37" y="106"/>
                </a:cubicBezTo>
                <a:cubicBezTo>
                  <a:pt x="37" y="103"/>
                  <a:pt x="38" y="101"/>
                  <a:pt x="38" y="99"/>
                </a:cubicBezTo>
                <a:cubicBezTo>
                  <a:pt x="40" y="83"/>
                  <a:pt x="36" y="67"/>
                  <a:pt x="30" y="53"/>
                </a:cubicBezTo>
                <a:cubicBezTo>
                  <a:pt x="23" y="35"/>
                  <a:pt x="13" y="20"/>
                  <a:pt x="0" y="5"/>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25">
            <a:extLst>
              <a:ext uri="{FF2B5EF4-FFF2-40B4-BE49-F238E27FC236}">
                <a16:creationId xmlns:a16="http://schemas.microsoft.com/office/drawing/2014/main" id="{E84DE8FD-C986-441D-9EAA-F3AE9E89DF73}"/>
              </a:ext>
            </a:extLst>
          </p:cNvPr>
          <p:cNvSpPr>
            <a:spLocks/>
          </p:cNvSpPr>
          <p:nvPr/>
        </p:nvSpPr>
        <p:spPr bwMode="auto">
          <a:xfrm>
            <a:off x="2784476" y="3749675"/>
            <a:ext cx="101600" cy="98425"/>
          </a:xfrm>
          <a:custGeom>
            <a:avLst/>
            <a:gdLst>
              <a:gd name="T0" fmla="*/ 0 w 36"/>
              <a:gd name="T1" fmla="*/ 19 h 35"/>
              <a:gd name="T2" fmla="*/ 21 w 36"/>
              <a:gd name="T3" fmla="*/ 0 h 35"/>
              <a:gd name="T4" fmla="*/ 33 w 36"/>
              <a:gd name="T5" fmla="*/ 9 h 35"/>
              <a:gd name="T6" fmla="*/ 33 w 36"/>
              <a:gd name="T7" fmla="*/ 14 h 35"/>
              <a:gd name="T8" fmla="*/ 18 w 36"/>
              <a:gd name="T9" fmla="*/ 32 h 35"/>
              <a:gd name="T10" fmla="*/ 15 w 36"/>
              <a:gd name="T11" fmla="*/ 33 h 35"/>
              <a:gd name="T12" fmla="*/ 0 w 36"/>
              <a:gd name="T13" fmla="*/ 19 h 35"/>
            </a:gdLst>
            <a:ahLst/>
            <a:cxnLst>
              <a:cxn ang="0">
                <a:pos x="T0" y="T1"/>
              </a:cxn>
              <a:cxn ang="0">
                <a:pos x="T2" y="T3"/>
              </a:cxn>
              <a:cxn ang="0">
                <a:pos x="T4" y="T5"/>
              </a:cxn>
              <a:cxn ang="0">
                <a:pos x="T6" y="T7"/>
              </a:cxn>
              <a:cxn ang="0">
                <a:pos x="T8" y="T9"/>
              </a:cxn>
              <a:cxn ang="0">
                <a:pos x="T10" y="T11"/>
              </a:cxn>
              <a:cxn ang="0">
                <a:pos x="T12" y="T13"/>
              </a:cxn>
            </a:cxnLst>
            <a:rect l="0" t="0" r="r" b="b"/>
            <a:pathLst>
              <a:path w="36" h="35">
                <a:moveTo>
                  <a:pt x="0" y="19"/>
                </a:moveTo>
                <a:cubicBezTo>
                  <a:pt x="7" y="12"/>
                  <a:pt x="13" y="5"/>
                  <a:pt x="21" y="0"/>
                </a:cubicBezTo>
                <a:cubicBezTo>
                  <a:pt x="25" y="3"/>
                  <a:pt x="29" y="6"/>
                  <a:pt x="33" y="9"/>
                </a:cubicBezTo>
                <a:cubicBezTo>
                  <a:pt x="35" y="11"/>
                  <a:pt x="36" y="12"/>
                  <a:pt x="33" y="14"/>
                </a:cubicBezTo>
                <a:cubicBezTo>
                  <a:pt x="26" y="18"/>
                  <a:pt x="21" y="24"/>
                  <a:pt x="18" y="32"/>
                </a:cubicBezTo>
                <a:cubicBezTo>
                  <a:pt x="17" y="35"/>
                  <a:pt x="16" y="35"/>
                  <a:pt x="15" y="33"/>
                </a:cubicBezTo>
                <a:cubicBezTo>
                  <a:pt x="10" y="28"/>
                  <a:pt x="5" y="24"/>
                  <a:pt x="0" y="19"/>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26">
            <a:extLst>
              <a:ext uri="{FF2B5EF4-FFF2-40B4-BE49-F238E27FC236}">
                <a16:creationId xmlns:a16="http://schemas.microsoft.com/office/drawing/2014/main" id="{31EFA0F7-C42C-4B38-98B4-D6E0EF9B5F54}"/>
              </a:ext>
            </a:extLst>
          </p:cNvPr>
          <p:cNvSpPr>
            <a:spLocks/>
          </p:cNvSpPr>
          <p:nvPr/>
        </p:nvSpPr>
        <p:spPr bwMode="auto">
          <a:xfrm>
            <a:off x="3832226" y="3494088"/>
            <a:ext cx="325438" cy="254000"/>
          </a:xfrm>
          <a:custGeom>
            <a:avLst/>
            <a:gdLst>
              <a:gd name="T0" fmla="*/ 116 w 116"/>
              <a:gd name="T1" fmla="*/ 86 h 90"/>
              <a:gd name="T2" fmla="*/ 112 w 116"/>
              <a:gd name="T3" fmla="*/ 90 h 90"/>
              <a:gd name="T4" fmla="*/ 67 w 116"/>
              <a:gd name="T5" fmla="*/ 47 h 90"/>
              <a:gd name="T6" fmla="*/ 0 w 116"/>
              <a:gd name="T7" fmla="*/ 1 h 90"/>
              <a:gd name="T8" fmla="*/ 0 w 116"/>
              <a:gd name="T9" fmla="*/ 0 h 90"/>
              <a:gd name="T10" fmla="*/ 32 w 116"/>
              <a:gd name="T11" fmla="*/ 19 h 90"/>
              <a:gd name="T12" fmla="*/ 102 w 116"/>
              <a:gd name="T13" fmla="*/ 71 h 90"/>
              <a:gd name="T14" fmla="*/ 116 w 116"/>
              <a:gd name="T15" fmla="*/ 86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90">
                <a:moveTo>
                  <a:pt x="116" y="86"/>
                </a:moveTo>
                <a:cubicBezTo>
                  <a:pt x="115" y="88"/>
                  <a:pt x="114" y="89"/>
                  <a:pt x="112" y="90"/>
                </a:cubicBezTo>
                <a:cubicBezTo>
                  <a:pt x="99" y="74"/>
                  <a:pt x="83" y="60"/>
                  <a:pt x="67" y="47"/>
                </a:cubicBezTo>
                <a:cubicBezTo>
                  <a:pt x="46" y="30"/>
                  <a:pt x="23" y="15"/>
                  <a:pt x="0" y="1"/>
                </a:cubicBezTo>
                <a:cubicBezTo>
                  <a:pt x="0" y="1"/>
                  <a:pt x="0" y="1"/>
                  <a:pt x="0" y="0"/>
                </a:cubicBezTo>
                <a:cubicBezTo>
                  <a:pt x="11" y="5"/>
                  <a:pt x="21" y="12"/>
                  <a:pt x="32" y="19"/>
                </a:cubicBezTo>
                <a:cubicBezTo>
                  <a:pt x="57" y="34"/>
                  <a:pt x="80" y="52"/>
                  <a:pt x="102" y="71"/>
                </a:cubicBezTo>
                <a:cubicBezTo>
                  <a:pt x="107" y="76"/>
                  <a:pt x="111" y="81"/>
                  <a:pt x="116" y="86"/>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27">
            <a:extLst>
              <a:ext uri="{FF2B5EF4-FFF2-40B4-BE49-F238E27FC236}">
                <a16:creationId xmlns:a16="http://schemas.microsoft.com/office/drawing/2014/main" id="{A9D9663A-515D-4046-8A4A-D627BAD81D84}"/>
              </a:ext>
            </a:extLst>
          </p:cNvPr>
          <p:cNvSpPr>
            <a:spLocks/>
          </p:cNvSpPr>
          <p:nvPr/>
        </p:nvSpPr>
        <p:spPr bwMode="auto">
          <a:xfrm>
            <a:off x="3114676" y="4183063"/>
            <a:ext cx="271463" cy="57150"/>
          </a:xfrm>
          <a:custGeom>
            <a:avLst/>
            <a:gdLst>
              <a:gd name="T0" fmla="*/ 1 w 97"/>
              <a:gd name="T1" fmla="*/ 20 h 20"/>
              <a:gd name="T2" fmla="*/ 0 w 97"/>
              <a:gd name="T3" fmla="*/ 17 h 20"/>
              <a:gd name="T4" fmla="*/ 97 w 97"/>
              <a:gd name="T5" fmla="*/ 0 h 20"/>
              <a:gd name="T6" fmla="*/ 1 w 97"/>
              <a:gd name="T7" fmla="*/ 20 h 20"/>
            </a:gdLst>
            <a:ahLst/>
            <a:cxnLst>
              <a:cxn ang="0">
                <a:pos x="T0" y="T1"/>
              </a:cxn>
              <a:cxn ang="0">
                <a:pos x="T2" y="T3"/>
              </a:cxn>
              <a:cxn ang="0">
                <a:pos x="T4" y="T5"/>
              </a:cxn>
              <a:cxn ang="0">
                <a:pos x="T6" y="T7"/>
              </a:cxn>
            </a:cxnLst>
            <a:rect l="0" t="0" r="r" b="b"/>
            <a:pathLst>
              <a:path w="97" h="20">
                <a:moveTo>
                  <a:pt x="1" y="20"/>
                </a:moveTo>
                <a:cubicBezTo>
                  <a:pt x="0" y="19"/>
                  <a:pt x="0" y="18"/>
                  <a:pt x="0" y="17"/>
                </a:cubicBezTo>
                <a:cubicBezTo>
                  <a:pt x="33" y="14"/>
                  <a:pt x="65" y="8"/>
                  <a:pt x="97" y="0"/>
                </a:cubicBezTo>
                <a:cubicBezTo>
                  <a:pt x="66" y="10"/>
                  <a:pt x="34" y="16"/>
                  <a:pt x="1" y="2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28">
            <a:extLst>
              <a:ext uri="{FF2B5EF4-FFF2-40B4-BE49-F238E27FC236}">
                <a16:creationId xmlns:a16="http://schemas.microsoft.com/office/drawing/2014/main" id="{4E266BE8-11A6-4188-BCB6-5548A0B64CAE}"/>
              </a:ext>
            </a:extLst>
          </p:cNvPr>
          <p:cNvSpPr>
            <a:spLocks/>
          </p:cNvSpPr>
          <p:nvPr/>
        </p:nvSpPr>
        <p:spPr bwMode="auto">
          <a:xfrm>
            <a:off x="3116263" y="3257550"/>
            <a:ext cx="315913" cy="68263"/>
          </a:xfrm>
          <a:custGeom>
            <a:avLst/>
            <a:gdLst>
              <a:gd name="T0" fmla="*/ 109 w 112"/>
              <a:gd name="T1" fmla="*/ 24 h 24"/>
              <a:gd name="T2" fmla="*/ 58 w 112"/>
              <a:gd name="T3" fmla="*/ 11 h 24"/>
              <a:gd name="T4" fmla="*/ 0 w 112"/>
              <a:gd name="T5" fmla="*/ 3 h 24"/>
              <a:gd name="T6" fmla="*/ 1 w 112"/>
              <a:gd name="T7" fmla="*/ 0 h 24"/>
              <a:gd name="T8" fmla="*/ 86 w 112"/>
              <a:gd name="T9" fmla="*/ 16 h 24"/>
              <a:gd name="T10" fmla="*/ 111 w 112"/>
              <a:gd name="T11" fmla="*/ 23 h 24"/>
              <a:gd name="T12" fmla="*/ 112 w 112"/>
              <a:gd name="T13" fmla="*/ 23 h 24"/>
              <a:gd name="T14" fmla="*/ 111 w 112"/>
              <a:gd name="T15" fmla="*/ 23 h 24"/>
              <a:gd name="T16" fmla="*/ 109 w 112"/>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 h="24">
                <a:moveTo>
                  <a:pt x="109" y="24"/>
                </a:moveTo>
                <a:cubicBezTo>
                  <a:pt x="93" y="19"/>
                  <a:pt x="75" y="15"/>
                  <a:pt x="58" y="11"/>
                </a:cubicBezTo>
                <a:cubicBezTo>
                  <a:pt x="39" y="8"/>
                  <a:pt x="20" y="5"/>
                  <a:pt x="0" y="3"/>
                </a:cubicBezTo>
                <a:cubicBezTo>
                  <a:pt x="0" y="2"/>
                  <a:pt x="0" y="1"/>
                  <a:pt x="1" y="0"/>
                </a:cubicBezTo>
                <a:cubicBezTo>
                  <a:pt x="30" y="3"/>
                  <a:pt x="58" y="9"/>
                  <a:pt x="86" y="16"/>
                </a:cubicBezTo>
                <a:cubicBezTo>
                  <a:pt x="95" y="18"/>
                  <a:pt x="103" y="21"/>
                  <a:pt x="111" y="23"/>
                </a:cubicBezTo>
                <a:cubicBezTo>
                  <a:pt x="111" y="23"/>
                  <a:pt x="111" y="23"/>
                  <a:pt x="112" y="23"/>
                </a:cubicBezTo>
                <a:cubicBezTo>
                  <a:pt x="112" y="23"/>
                  <a:pt x="112" y="23"/>
                  <a:pt x="111" y="23"/>
                </a:cubicBezTo>
                <a:cubicBezTo>
                  <a:pt x="111" y="24"/>
                  <a:pt x="110" y="24"/>
                  <a:pt x="109" y="24"/>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29">
            <a:extLst>
              <a:ext uri="{FF2B5EF4-FFF2-40B4-BE49-F238E27FC236}">
                <a16:creationId xmlns:a16="http://schemas.microsoft.com/office/drawing/2014/main" id="{C8AE54E9-AD62-47D1-AB91-B0C50455E322}"/>
              </a:ext>
            </a:extLst>
          </p:cNvPr>
          <p:cNvSpPr>
            <a:spLocks/>
          </p:cNvSpPr>
          <p:nvPr/>
        </p:nvSpPr>
        <p:spPr bwMode="auto">
          <a:xfrm>
            <a:off x="3195638" y="3486150"/>
            <a:ext cx="531813" cy="528638"/>
          </a:xfrm>
          <a:custGeom>
            <a:avLst/>
            <a:gdLst>
              <a:gd name="T0" fmla="*/ 93 w 189"/>
              <a:gd name="T1" fmla="*/ 0 h 188"/>
              <a:gd name="T2" fmla="*/ 1 w 189"/>
              <a:gd name="T3" fmla="*/ 95 h 188"/>
              <a:gd name="T4" fmla="*/ 95 w 189"/>
              <a:gd name="T5" fmla="*/ 187 h 188"/>
              <a:gd name="T6" fmla="*/ 187 w 189"/>
              <a:gd name="T7" fmla="*/ 90 h 188"/>
              <a:gd name="T8" fmla="*/ 93 w 189"/>
              <a:gd name="T9" fmla="*/ 0 h 188"/>
            </a:gdLst>
            <a:ahLst/>
            <a:cxnLst>
              <a:cxn ang="0">
                <a:pos x="T0" y="T1"/>
              </a:cxn>
              <a:cxn ang="0">
                <a:pos x="T2" y="T3"/>
              </a:cxn>
              <a:cxn ang="0">
                <a:pos x="T4" y="T5"/>
              </a:cxn>
              <a:cxn ang="0">
                <a:pos x="T6" y="T7"/>
              </a:cxn>
              <a:cxn ang="0">
                <a:pos x="T8" y="T9"/>
              </a:cxn>
            </a:cxnLst>
            <a:rect l="0" t="0" r="r" b="b"/>
            <a:pathLst>
              <a:path w="189" h="188">
                <a:moveTo>
                  <a:pt x="93" y="0"/>
                </a:moveTo>
                <a:cubicBezTo>
                  <a:pt x="41" y="1"/>
                  <a:pt x="0" y="43"/>
                  <a:pt x="1" y="95"/>
                </a:cubicBezTo>
                <a:cubicBezTo>
                  <a:pt x="1" y="145"/>
                  <a:pt x="43" y="188"/>
                  <a:pt x="95" y="187"/>
                </a:cubicBezTo>
                <a:cubicBezTo>
                  <a:pt x="146" y="186"/>
                  <a:pt x="189" y="144"/>
                  <a:pt x="187" y="90"/>
                </a:cubicBezTo>
                <a:cubicBezTo>
                  <a:pt x="186" y="41"/>
                  <a:pt x="144" y="0"/>
                  <a:pt x="93" y="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30">
            <a:extLst>
              <a:ext uri="{FF2B5EF4-FFF2-40B4-BE49-F238E27FC236}">
                <a16:creationId xmlns:a16="http://schemas.microsoft.com/office/drawing/2014/main" id="{D817AA1F-999C-4B49-BC7F-676D52CED92A}"/>
              </a:ext>
            </a:extLst>
          </p:cNvPr>
          <p:cNvSpPr>
            <a:spLocks noEditPoints="1"/>
          </p:cNvSpPr>
          <p:nvPr/>
        </p:nvSpPr>
        <p:spPr bwMode="auto">
          <a:xfrm>
            <a:off x="2244726" y="1022350"/>
            <a:ext cx="1704975" cy="1550988"/>
          </a:xfrm>
          <a:custGeom>
            <a:avLst/>
            <a:gdLst>
              <a:gd name="T0" fmla="*/ 432 w 606"/>
              <a:gd name="T1" fmla="*/ 11 h 551"/>
              <a:gd name="T2" fmla="*/ 500 w 606"/>
              <a:gd name="T3" fmla="*/ 90 h 551"/>
              <a:gd name="T4" fmla="*/ 497 w 606"/>
              <a:gd name="T5" fmla="*/ 154 h 551"/>
              <a:gd name="T6" fmla="*/ 579 w 606"/>
              <a:gd name="T7" fmla="*/ 221 h 551"/>
              <a:gd name="T8" fmla="*/ 503 w 606"/>
              <a:gd name="T9" fmla="*/ 385 h 551"/>
              <a:gd name="T10" fmla="*/ 498 w 606"/>
              <a:gd name="T11" fmla="*/ 441 h 551"/>
              <a:gd name="T12" fmla="*/ 373 w 606"/>
              <a:gd name="T13" fmla="*/ 539 h 551"/>
              <a:gd name="T14" fmla="*/ 316 w 606"/>
              <a:gd name="T15" fmla="*/ 508 h 551"/>
              <a:gd name="T16" fmla="*/ 275 w 606"/>
              <a:gd name="T17" fmla="*/ 519 h 551"/>
              <a:gd name="T18" fmla="*/ 111 w 606"/>
              <a:gd name="T19" fmla="*/ 418 h 551"/>
              <a:gd name="T20" fmla="*/ 72 w 606"/>
              <a:gd name="T21" fmla="*/ 368 h 551"/>
              <a:gd name="T22" fmla="*/ 44 w 606"/>
              <a:gd name="T23" fmla="*/ 209 h 551"/>
              <a:gd name="T24" fmla="*/ 97 w 606"/>
              <a:gd name="T25" fmla="*/ 172 h 551"/>
              <a:gd name="T26" fmla="*/ 113 w 606"/>
              <a:gd name="T27" fmla="*/ 163 h 551"/>
              <a:gd name="T28" fmla="*/ 296 w 606"/>
              <a:gd name="T29" fmla="*/ 52 h 551"/>
              <a:gd name="T30" fmla="*/ 375 w 606"/>
              <a:gd name="T31" fmla="*/ 408 h 551"/>
              <a:gd name="T32" fmla="*/ 453 w 606"/>
              <a:gd name="T33" fmla="*/ 275 h 551"/>
              <a:gd name="T34" fmla="*/ 355 w 606"/>
              <a:gd name="T35" fmla="*/ 146 h 551"/>
              <a:gd name="T36" fmla="*/ 157 w 606"/>
              <a:gd name="T37" fmla="*/ 274 h 551"/>
              <a:gd name="T38" fmla="*/ 234 w 606"/>
              <a:gd name="T39" fmla="*/ 408 h 551"/>
              <a:gd name="T40" fmla="*/ 134 w 606"/>
              <a:gd name="T41" fmla="*/ 477 h 551"/>
              <a:gd name="T42" fmla="*/ 295 w 606"/>
              <a:gd name="T43" fmla="*/ 491 h 551"/>
              <a:gd name="T44" fmla="*/ 217 w 606"/>
              <a:gd name="T45" fmla="*/ 415 h 551"/>
              <a:gd name="T46" fmla="*/ 494 w 606"/>
              <a:gd name="T47" fmla="*/ 377 h 551"/>
              <a:gd name="T48" fmla="*/ 497 w 606"/>
              <a:gd name="T49" fmla="*/ 182 h 551"/>
              <a:gd name="T50" fmla="*/ 466 w 606"/>
              <a:gd name="T51" fmla="*/ 272 h 551"/>
              <a:gd name="T52" fmla="*/ 494 w 606"/>
              <a:gd name="T53" fmla="*/ 377 h 551"/>
              <a:gd name="T54" fmla="*/ 136 w 606"/>
              <a:gd name="T55" fmla="*/ 76 h 551"/>
              <a:gd name="T56" fmla="*/ 223 w 606"/>
              <a:gd name="T57" fmla="*/ 141 h 551"/>
              <a:gd name="T58" fmla="*/ 106 w 606"/>
              <a:gd name="T59" fmla="*/ 185 h 551"/>
              <a:gd name="T60" fmla="*/ 48 w 606"/>
              <a:gd name="T61" fmla="*/ 228 h 551"/>
              <a:gd name="T62" fmla="*/ 71 w 606"/>
              <a:gd name="T63" fmla="*/ 350 h 551"/>
              <a:gd name="T64" fmla="*/ 144 w 606"/>
              <a:gd name="T65" fmla="*/ 281 h 551"/>
              <a:gd name="T66" fmla="*/ 116 w 606"/>
              <a:gd name="T67" fmla="*/ 181 h 551"/>
              <a:gd name="T68" fmla="*/ 315 w 606"/>
              <a:gd name="T69" fmla="*/ 66 h 551"/>
              <a:gd name="T70" fmla="*/ 387 w 606"/>
              <a:gd name="T71" fmla="*/ 141 h 551"/>
              <a:gd name="T72" fmla="*/ 485 w 606"/>
              <a:gd name="T73" fmla="*/ 149 h 551"/>
              <a:gd name="T74" fmla="*/ 469 w 606"/>
              <a:gd name="T75" fmla="*/ 66 h 551"/>
              <a:gd name="T76" fmla="*/ 315 w 606"/>
              <a:gd name="T77" fmla="*/ 66 h 551"/>
              <a:gd name="T78" fmla="*/ 395 w 606"/>
              <a:gd name="T79" fmla="*/ 414 h 551"/>
              <a:gd name="T80" fmla="*/ 314 w 606"/>
              <a:gd name="T81" fmla="*/ 491 h 551"/>
              <a:gd name="T82" fmla="*/ 377 w 606"/>
              <a:gd name="T83" fmla="*/ 523 h 551"/>
              <a:gd name="T84" fmla="*/ 484 w 606"/>
              <a:gd name="T85" fmla="*/ 393 h 551"/>
              <a:gd name="T86" fmla="*/ 239 w 606"/>
              <a:gd name="T87" fmla="*/ 139 h 551"/>
              <a:gd name="T88" fmla="*/ 407 w 606"/>
              <a:gd name="T89" fmla="*/ 403 h 551"/>
              <a:gd name="T90" fmla="*/ 469 w 606"/>
              <a:gd name="T91" fmla="*/ 320 h 551"/>
              <a:gd name="T92" fmla="*/ 237 w 606"/>
              <a:gd name="T93" fmla="*/ 418 h 551"/>
              <a:gd name="T94" fmla="*/ 237 w 606"/>
              <a:gd name="T95" fmla="*/ 418 h 551"/>
              <a:gd name="T96" fmla="*/ 483 w 606"/>
              <a:gd name="T97" fmla="*/ 176 h 551"/>
              <a:gd name="T98" fmla="*/ 140 w 606"/>
              <a:gd name="T99" fmla="*/ 320 h 551"/>
              <a:gd name="T100" fmla="*/ 181 w 606"/>
              <a:gd name="T101" fmla="*/ 399 h 551"/>
              <a:gd name="T102" fmla="*/ 218 w 606"/>
              <a:gd name="T103" fmla="*/ 151 h 551"/>
              <a:gd name="T104" fmla="*/ 144 w 606"/>
              <a:gd name="T105" fmla="*/ 248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06" h="551">
                <a:moveTo>
                  <a:pt x="305" y="58"/>
                </a:moveTo>
                <a:cubicBezTo>
                  <a:pt x="324" y="43"/>
                  <a:pt x="344" y="30"/>
                  <a:pt x="366" y="21"/>
                </a:cubicBezTo>
                <a:cubicBezTo>
                  <a:pt x="387" y="12"/>
                  <a:pt x="409" y="7"/>
                  <a:pt x="432" y="11"/>
                </a:cubicBezTo>
                <a:cubicBezTo>
                  <a:pt x="456" y="15"/>
                  <a:pt x="472" y="30"/>
                  <a:pt x="483" y="51"/>
                </a:cubicBezTo>
                <a:cubicBezTo>
                  <a:pt x="488" y="61"/>
                  <a:pt x="491" y="73"/>
                  <a:pt x="495" y="84"/>
                </a:cubicBezTo>
                <a:cubicBezTo>
                  <a:pt x="496" y="87"/>
                  <a:pt x="497" y="89"/>
                  <a:pt x="500" y="90"/>
                </a:cubicBezTo>
                <a:cubicBezTo>
                  <a:pt x="513" y="94"/>
                  <a:pt x="521" y="105"/>
                  <a:pt x="521" y="118"/>
                </a:cubicBezTo>
                <a:cubicBezTo>
                  <a:pt x="522" y="131"/>
                  <a:pt x="514" y="143"/>
                  <a:pt x="502" y="148"/>
                </a:cubicBezTo>
                <a:cubicBezTo>
                  <a:pt x="498" y="149"/>
                  <a:pt x="497" y="151"/>
                  <a:pt x="497" y="154"/>
                </a:cubicBezTo>
                <a:cubicBezTo>
                  <a:pt x="497" y="159"/>
                  <a:pt x="494" y="165"/>
                  <a:pt x="496" y="168"/>
                </a:cubicBezTo>
                <a:cubicBezTo>
                  <a:pt x="498" y="171"/>
                  <a:pt x="505" y="172"/>
                  <a:pt x="509" y="174"/>
                </a:cubicBezTo>
                <a:cubicBezTo>
                  <a:pt x="535" y="186"/>
                  <a:pt x="559" y="200"/>
                  <a:pt x="579" y="221"/>
                </a:cubicBezTo>
                <a:cubicBezTo>
                  <a:pt x="595" y="239"/>
                  <a:pt x="606" y="260"/>
                  <a:pt x="603" y="285"/>
                </a:cubicBezTo>
                <a:cubicBezTo>
                  <a:pt x="602" y="305"/>
                  <a:pt x="592" y="322"/>
                  <a:pt x="578" y="336"/>
                </a:cubicBezTo>
                <a:cubicBezTo>
                  <a:pt x="557" y="359"/>
                  <a:pt x="531" y="373"/>
                  <a:pt x="503" y="385"/>
                </a:cubicBezTo>
                <a:cubicBezTo>
                  <a:pt x="501" y="386"/>
                  <a:pt x="498" y="387"/>
                  <a:pt x="496" y="388"/>
                </a:cubicBezTo>
                <a:cubicBezTo>
                  <a:pt x="496" y="388"/>
                  <a:pt x="496" y="388"/>
                  <a:pt x="496" y="388"/>
                </a:cubicBezTo>
                <a:cubicBezTo>
                  <a:pt x="497" y="406"/>
                  <a:pt x="498" y="424"/>
                  <a:pt x="498" y="441"/>
                </a:cubicBezTo>
                <a:cubicBezTo>
                  <a:pt x="498" y="466"/>
                  <a:pt x="494" y="489"/>
                  <a:pt x="481" y="511"/>
                </a:cubicBezTo>
                <a:cubicBezTo>
                  <a:pt x="465" y="537"/>
                  <a:pt x="436" y="551"/>
                  <a:pt x="406" y="547"/>
                </a:cubicBezTo>
                <a:cubicBezTo>
                  <a:pt x="395" y="545"/>
                  <a:pt x="384" y="541"/>
                  <a:pt x="373" y="539"/>
                </a:cubicBezTo>
                <a:cubicBezTo>
                  <a:pt x="372" y="539"/>
                  <a:pt x="369" y="539"/>
                  <a:pt x="368" y="540"/>
                </a:cubicBezTo>
                <a:cubicBezTo>
                  <a:pt x="354" y="550"/>
                  <a:pt x="343" y="551"/>
                  <a:pt x="331" y="544"/>
                </a:cubicBezTo>
                <a:cubicBezTo>
                  <a:pt x="319" y="537"/>
                  <a:pt x="314" y="525"/>
                  <a:pt x="316" y="508"/>
                </a:cubicBezTo>
                <a:cubicBezTo>
                  <a:pt x="317" y="508"/>
                  <a:pt x="316" y="508"/>
                  <a:pt x="316" y="508"/>
                </a:cubicBezTo>
                <a:cubicBezTo>
                  <a:pt x="313" y="505"/>
                  <a:pt x="309" y="502"/>
                  <a:pt x="305" y="499"/>
                </a:cubicBezTo>
                <a:cubicBezTo>
                  <a:pt x="295" y="506"/>
                  <a:pt x="285" y="513"/>
                  <a:pt x="275" y="519"/>
                </a:cubicBezTo>
                <a:cubicBezTo>
                  <a:pt x="254" y="533"/>
                  <a:pt x="231" y="543"/>
                  <a:pt x="206" y="546"/>
                </a:cubicBezTo>
                <a:cubicBezTo>
                  <a:pt x="165" y="551"/>
                  <a:pt x="134" y="533"/>
                  <a:pt x="120" y="493"/>
                </a:cubicBezTo>
                <a:cubicBezTo>
                  <a:pt x="111" y="469"/>
                  <a:pt x="109" y="443"/>
                  <a:pt x="111" y="418"/>
                </a:cubicBezTo>
                <a:cubicBezTo>
                  <a:pt x="112" y="409"/>
                  <a:pt x="113" y="400"/>
                  <a:pt x="114" y="392"/>
                </a:cubicBezTo>
                <a:cubicBezTo>
                  <a:pt x="114" y="388"/>
                  <a:pt x="112" y="387"/>
                  <a:pt x="109" y="386"/>
                </a:cubicBezTo>
                <a:cubicBezTo>
                  <a:pt x="97" y="380"/>
                  <a:pt x="84" y="375"/>
                  <a:pt x="72" y="368"/>
                </a:cubicBezTo>
                <a:cubicBezTo>
                  <a:pt x="51" y="355"/>
                  <a:pt x="30" y="341"/>
                  <a:pt x="17" y="318"/>
                </a:cubicBezTo>
                <a:cubicBezTo>
                  <a:pt x="0" y="289"/>
                  <a:pt x="1" y="258"/>
                  <a:pt x="22" y="231"/>
                </a:cubicBezTo>
                <a:cubicBezTo>
                  <a:pt x="29" y="223"/>
                  <a:pt x="36" y="216"/>
                  <a:pt x="44" y="209"/>
                </a:cubicBezTo>
                <a:cubicBezTo>
                  <a:pt x="46" y="207"/>
                  <a:pt x="47" y="205"/>
                  <a:pt x="46" y="202"/>
                </a:cubicBezTo>
                <a:cubicBezTo>
                  <a:pt x="43" y="188"/>
                  <a:pt x="49" y="175"/>
                  <a:pt x="61" y="168"/>
                </a:cubicBezTo>
                <a:cubicBezTo>
                  <a:pt x="72" y="162"/>
                  <a:pt x="86" y="163"/>
                  <a:pt x="97" y="172"/>
                </a:cubicBezTo>
                <a:cubicBezTo>
                  <a:pt x="98" y="173"/>
                  <a:pt x="101" y="173"/>
                  <a:pt x="103" y="173"/>
                </a:cubicBezTo>
                <a:cubicBezTo>
                  <a:pt x="105" y="173"/>
                  <a:pt x="107" y="171"/>
                  <a:pt x="109" y="171"/>
                </a:cubicBezTo>
                <a:cubicBezTo>
                  <a:pt x="113" y="169"/>
                  <a:pt x="114" y="168"/>
                  <a:pt x="113" y="163"/>
                </a:cubicBezTo>
                <a:cubicBezTo>
                  <a:pt x="109" y="133"/>
                  <a:pt x="108" y="103"/>
                  <a:pt x="117" y="73"/>
                </a:cubicBezTo>
                <a:cubicBezTo>
                  <a:pt x="131" y="22"/>
                  <a:pt x="170" y="0"/>
                  <a:pt x="222" y="14"/>
                </a:cubicBezTo>
                <a:cubicBezTo>
                  <a:pt x="249" y="21"/>
                  <a:pt x="273" y="35"/>
                  <a:pt x="296" y="52"/>
                </a:cubicBezTo>
                <a:cubicBezTo>
                  <a:pt x="298" y="54"/>
                  <a:pt x="301" y="56"/>
                  <a:pt x="305" y="58"/>
                </a:cubicBezTo>
                <a:close/>
                <a:moveTo>
                  <a:pt x="304" y="414"/>
                </a:moveTo>
                <a:cubicBezTo>
                  <a:pt x="328" y="412"/>
                  <a:pt x="351" y="410"/>
                  <a:pt x="375" y="408"/>
                </a:cubicBezTo>
                <a:cubicBezTo>
                  <a:pt x="377" y="408"/>
                  <a:pt x="380" y="406"/>
                  <a:pt x="382" y="404"/>
                </a:cubicBezTo>
                <a:cubicBezTo>
                  <a:pt x="411" y="367"/>
                  <a:pt x="434" y="326"/>
                  <a:pt x="453" y="282"/>
                </a:cubicBezTo>
                <a:cubicBezTo>
                  <a:pt x="453" y="280"/>
                  <a:pt x="453" y="277"/>
                  <a:pt x="453" y="275"/>
                </a:cubicBezTo>
                <a:cubicBezTo>
                  <a:pt x="434" y="231"/>
                  <a:pt x="411" y="190"/>
                  <a:pt x="381" y="152"/>
                </a:cubicBezTo>
                <a:cubicBezTo>
                  <a:pt x="380" y="150"/>
                  <a:pt x="378" y="149"/>
                  <a:pt x="376" y="149"/>
                </a:cubicBezTo>
                <a:cubicBezTo>
                  <a:pt x="369" y="148"/>
                  <a:pt x="362" y="147"/>
                  <a:pt x="355" y="146"/>
                </a:cubicBezTo>
                <a:cubicBezTo>
                  <a:pt x="315" y="143"/>
                  <a:pt x="275" y="143"/>
                  <a:pt x="235" y="148"/>
                </a:cubicBezTo>
                <a:cubicBezTo>
                  <a:pt x="231" y="149"/>
                  <a:pt x="229" y="150"/>
                  <a:pt x="226" y="153"/>
                </a:cubicBezTo>
                <a:cubicBezTo>
                  <a:pt x="198" y="191"/>
                  <a:pt x="175" y="231"/>
                  <a:pt x="157" y="274"/>
                </a:cubicBezTo>
                <a:cubicBezTo>
                  <a:pt x="156" y="276"/>
                  <a:pt x="156" y="280"/>
                  <a:pt x="157" y="283"/>
                </a:cubicBezTo>
                <a:cubicBezTo>
                  <a:pt x="175" y="326"/>
                  <a:pt x="199" y="367"/>
                  <a:pt x="227" y="405"/>
                </a:cubicBezTo>
                <a:cubicBezTo>
                  <a:pt x="229" y="406"/>
                  <a:pt x="231" y="408"/>
                  <a:pt x="234" y="408"/>
                </a:cubicBezTo>
                <a:cubicBezTo>
                  <a:pt x="257" y="410"/>
                  <a:pt x="281" y="412"/>
                  <a:pt x="304" y="414"/>
                </a:cubicBezTo>
                <a:close/>
                <a:moveTo>
                  <a:pt x="125" y="393"/>
                </a:moveTo>
                <a:cubicBezTo>
                  <a:pt x="122" y="422"/>
                  <a:pt x="123" y="450"/>
                  <a:pt x="134" y="477"/>
                </a:cubicBezTo>
                <a:cubicBezTo>
                  <a:pt x="148" y="513"/>
                  <a:pt x="174" y="530"/>
                  <a:pt x="212" y="526"/>
                </a:cubicBezTo>
                <a:cubicBezTo>
                  <a:pt x="225" y="525"/>
                  <a:pt x="238" y="521"/>
                  <a:pt x="250" y="517"/>
                </a:cubicBezTo>
                <a:cubicBezTo>
                  <a:pt x="266" y="511"/>
                  <a:pt x="281" y="502"/>
                  <a:pt x="295" y="491"/>
                </a:cubicBezTo>
                <a:cubicBezTo>
                  <a:pt x="294" y="489"/>
                  <a:pt x="292" y="488"/>
                  <a:pt x="291" y="487"/>
                </a:cubicBezTo>
                <a:cubicBezTo>
                  <a:pt x="268" y="468"/>
                  <a:pt x="248" y="445"/>
                  <a:pt x="230" y="422"/>
                </a:cubicBezTo>
                <a:cubicBezTo>
                  <a:pt x="226" y="417"/>
                  <a:pt x="223" y="416"/>
                  <a:pt x="217" y="415"/>
                </a:cubicBezTo>
                <a:cubicBezTo>
                  <a:pt x="200" y="412"/>
                  <a:pt x="183" y="409"/>
                  <a:pt x="167" y="405"/>
                </a:cubicBezTo>
                <a:cubicBezTo>
                  <a:pt x="153" y="402"/>
                  <a:pt x="139" y="397"/>
                  <a:pt x="125" y="393"/>
                </a:cubicBezTo>
                <a:close/>
                <a:moveTo>
                  <a:pt x="494" y="377"/>
                </a:moveTo>
                <a:cubicBezTo>
                  <a:pt x="520" y="364"/>
                  <a:pt x="544" y="349"/>
                  <a:pt x="563" y="327"/>
                </a:cubicBezTo>
                <a:cubicBezTo>
                  <a:pt x="587" y="295"/>
                  <a:pt x="587" y="259"/>
                  <a:pt x="561" y="228"/>
                </a:cubicBezTo>
                <a:cubicBezTo>
                  <a:pt x="544" y="208"/>
                  <a:pt x="521" y="194"/>
                  <a:pt x="497" y="182"/>
                </a:cubicBezTo>
                <a:cubicBezTo>
                  <a:pt x="496" y="182"/>
                  <a:pt x="495" y="181"/>
                  <a:pt x="493" y="181"/>
                </a:cubicBezTo>
                <a:cubicBezTo>
                  <a:pt x="493" y="182"/>
                  <a:pt x="493" y="183"/>
                  <a:pt x="493" y="183"/>
                </a:cubicBezTo>
                <a:cubicBezTo>
                  <a:pt x="487" y="214"/>
                  <a:pt x="478" y="243"/>
                  <a:pt x="466" y="272"/>
                </a:cubicBezTo>
                <a:cubicBezTo>
                  <a:pt x="464" y="277"/>
                  <a:pt x="464" y="281"/>
                  <a:pt x="466" y="285"/>
                </a:cubicBezTo>
                <a:cubicBezTo>
                  <a:pt x="472" y="303"/>
                  <a:pt x="478" y="320"/>
                  <a:pt x="484" y="338"/>
                </a:cubicBezTo>
                <a:cubicBezTo>
                  <a:pt x="487" y="350"/>
                  <a:pt x="490" y="363"/>
                  <a:pt x="494" y="377"/>
                </a:cubicBezTo>
                <a:close/>
                <a:moveTo>
                  <a:pt x="295" y="66"/>
                </a:moveTo>
                <a:cubicBezTo>
                  <a:pt x="271" y="48"/>
                  <a:pt x="236" y="32"/>
                  <a:pt x="210" y="30"/>
                </a:cubicBezTo>
                <a:cubicBezTo>
                  <a:pt x="174" y="28"/>
                  <a:pt x="149" y="43"/>
                  <a:pt x="136" y="76"/>
                </a:cubicBezTo>
                <a:cubicBezTo>
                  <a:pt x="131" y="88"/>
                  <a:pt x="128" y="101"/>
                  <a:pt x="126" y="114"/>
                </a:cubicBezTo>
                <a:cubicBezTo>
                  <a:pt x="123" y="130"/>
                  <a:pt x="123" y="147"/>
                  <a:pt x="125" y="164"/>
                </a:cubicBezTo>
                <a:cubicBezTo>
                  <a:pt x="157" y="153"/>
                  <a:pt x="190" y="146"/>
                  <a:pt x="223" y="141"/>
                </a:cubicBezTo>
                <a:cubicBezTo>
                  <a:pt x="224" y="141"/>
                  <a:pt x="226" y="140"/>
                  <a:pt x="227" y="139"/>
                </a:cubicBezTo>
                <a:cubicBezTo>
                  <a:pt x="247" y="113"/>
                  <a:pt x="269" y="88"/>
                  <a:pt x="295" y="66"/>
                </a:cubicBezTo>
                <a:close/>
                <a:moveTo>
                  <a:pt x="106" y="185"/>
                </a:moveTo>
                <a:cubicBezTo>
                  <a:pt x="109" y="200"/>
                  <a:pt x="105" y="211"/>
                  <a:pt x="96" y="218"/>
                </a:cubicBezTo>
                <a:cubicBezTo>
                  <a:pt x="87" y="226"/>
                  <a:pt x="76" y="228"/>
                  <a:pt x="65" y="223"/>
                </a:cubicBezTo>
                <a:cubicBezTo>
                  <a:pt x="55" y="220"/>
                  <a:pt x="55" y="220"/>
                  <a:pt x="48" y="228"/>
                </a:cubicBezTo>
                <a:cubicBezTo>
                  <a:pt x="47" y="229"/>
                  <a:pt x="47" y="230"/>
                  <a:pt x="46" y="231"/>
                </a:cubicBezTo>
                <a:cubicBezTo>
                  <a:pt x="22" y="262"/>
                  <a:pt x="22" y="296"/>
                  <a:pt x="46" y="326"/>
                </a:cubicBezTo>
                <a:cubicBezTo>
                  <a:pt x="54" y="335"/>
                  <a:pt x="62" y="343"/>
                  <a:pt x="71" y="350"/>
                </a:cubicBezTo>
                <a:cubicBezTo>
                  <a:pt x="84" y="362"/>
                  <a:pt x="100" y="369"/>
                  <a:pt x="116" y="377"/>
                </a:cubicBezTo>
                <a:cubicBezTo>
                  <a:pt x="116" y="375"/>
                  <a:pt x="117" y="375"/>
                  <a:pt x="117" y="374"/>
                </a:cubicBezTo>
                <a:cubicBezTo>
                  <a:pt x="123" y="342"/>
                  <a:pt x="132" y="311"/>
                  <a:pt x="144" y="281"/>
                </a:cubicBezTo>
                <a:cubicBezTo>
                  <a:pt x="145" y="279"/>
                  <a:pt x="145" y="276"/>
                  <a:pt x="144" y="274"/>
                </a:cubicBezTo>
                <a:cubicBezTo>
                  <a:pt x="138" y="255"/>
                  <a:pt x="131" y="237"/>
                  <a:pt x="125" y="218"/>
                </a:cubicBezTo>
                <a:cubicBezTo>
                  <a:pt x="121" y="206"/>
                  <a:pt x="119" y="193"/>
                  <a:pt x="116" y="181"/>
                </a:cubicBezTo>
                <a:cubicBezTo>
                  <a:pt x="114" y="181"/>
                  <a:pt x="114" y="181"/>
                  <a:pt x="113" y="182"/>
                </a:cubicBezTo>
                <a:cubicBezTo>
                  <a:pt x="111" y="183"/>
                  <a:pt x="108" y="184"/>
                  <a:pt x="106" y="185"/>
                </a:cubicBezTo>
                <a:close/>
                <a:moveTo>
                  <a:pt x="315" y="66"/>
                </a:moveTo>
                <a:cubicBezTo>
                  <a:pt x="315" y="66"/>
                  <a:pt x="315" y="67"/>
                  <a:pt x="315" y="67"/>
                </a:cubicBezTo>
                <a:cubicBezTo>
                  <a:pt x="340" y="89"/>
                  <a:pt x="362" y="113"/>
                  <a:pt x="382" y="139"/>
                </a:cubicBezTo>
                <a:cubicBezTo>
                  <a:pt x="383" y="140"/>
                  <a:pt x="386" y="141"/>
                  <a:pt x="387" y="141"/>
                </a:cubicBezTo>
                <a:cubicBezTo>
                  <a:pt x="404" y="145"/>
                  <a:pt x="421" y="147"/>
                  <a:pt x="438" y="151"/>
                </a:cubicBezTo>
                <a:cubicBezTo>
                  <a:pt x="453" y="155"/>
                  <a:pt x="468" y="159"/>
                  <a:pt x="484" y="164"/>
                </a:cubicBezTo>
                <a:cubicBezTo>
                  <a:pt x="484" y="159"/>
                  <a:pt x="485" y="154"/>
                  <a:pt x="485" y="149"/>
                </a:cubicBezTo>
                <a:cubicBezTo>
                  <a:pt x="471" y="146"/>
                  <a:pt x="462" y="137"/>
                  <a:pt x="460" y="123"/>
                </a:cubicBezTo>
                <a:cubicBezTo>
                  <a:pt x="458" y="108"/>
                  <a:pt x="466" y="97"/>
                  <a:pt x="480" y="90"/>
                </a:cubicBezTo>
                <a:cubicBezTo>
                  <a:pt x="476" y="81"/>
                  <a:pt x="473" y="73"/>
                  <a:pt x="469" y="66"/>
                </a:cubicBezTo>
                <a:cubicBezTo>
                  <a:pt x="457" y="46"/>
                  <a:pt x="440" y="34"/>
                  <a:pt x="416" y="31"/>
                </a:cubicBezTo>
                <a:cubicBezTo>
                  <a:pt x="401" y="29"/>
                  <a:pt x="386" y="31"/>
                  <a:pt x="371" y="36"/>
                </a:cubicBezTo>
                <a:cubicBezTo>
                  <a:pt x="351" y="43"/>
                  <a:pt x="332" y="53"/>
                  <a:pt x="315" y="66"/>
                </a:cubicBezTo>
                <a:close/>
                <a:moveTo>
                  <a:pt x="484" y="393"/>
                </a:moveTo>
                <a:cubicBezTo>
                  <a:pt x="483" y="393"/>
                  <a:pt x="482" y="393"/>
                  <a:pt x="482" y="393"/>
                </a:cubicBezTo>
                <a:cubicBezTo>
                  <a:pt x="454" y="403"/>
                  <a:pt x="425" y="410"/>
                  <a:pt x="395" y="414"/>
                </a:cubicBezTo>
                <a:cubicBezTo>
                  <a:pt x="389" y="415"/>
                  <a:pt x="384" y="416"/>
                  <a:pt x="379" y="422"/>
                </a:cubicBezTo>
                <a:cubicBezTo>
                  <a:pt x="362" y="441"/>
                  <a:pt x="345" y="460"/>
                  <a:pt x="327" y="479"/>
                </a:cubicBezTo>
                <a:cubicBezTo>
                  <a:pt x="323" y="483"/>
                  <a:pt x="318" y="487"/>
                  <a:pt x="314" y="491"/>
                </a:cubicBezTo>
                <a:cubicBezTo>
                  <a:pt x="317" y="493"/>
                  <a:pt x="320" y="495"/>
                  <a:pt x="323" y="497"/>
                </a:cubicBezTo>
                <a:cubicBezTo>
                  <a:pt x="333" y="487"/>
                  <a:pt x="345" y="483"/>
                  <a:pt x="358" y="489"/>
                </a:cubicBezTo>
                <a:cubicBezTo>
                  <a:pt x="373" y="495"/>
                  <a:pt x="378" y="508"/>
                  <a:pt x="377" y="523"/>
                </a:cubicBezTo>
                <a:cubicBezTo>
                  <a:pt x="383" y="524"/>
                  <a:pt x="389" y="525"/>
                  <a:pt x="394" y="526"/>
                </a:cubicBezTo>
                <a:cubicBezTo>
                  <a:pt x="425" y="531"/>
                  <a:pt x="453" y="518"/>
                  <a:pt x="469" y="491"/>
                </a:cubicBezTo>
                <a:cubicBezTo>
                  <a:pt x="486" y="460"/>
                  <a:pt x="487" y="427"/>
                  <a:pt x="484" y="393"/>
                </a:cubicBezTo>
                <a:close/>
                <a:moveTo>
                  <a:pt x="372" y="139"/>
                </a:moveTo>
                <a:cubicBezTo>
                  <a:pt x="351" y="114"/>
                  <a:pt x="329" y="92"/>
                  <a:pt x="305" y="73"/>
                </a:cubicBezTo>
                <a:cubicBezTo>
                  <a:pt x="286" y="86"/>
                  <a:pt x="244" y="129"/>
                  <a:pt x="239" y="139"/>
                </a:cubicBezTo>
                <a:cubicBezTo>
                  <a:pt x="283" y="135"/>
                  <a:pt x="327" y="135"/>
                  <a:pt x="372" y="139"/>
                </a:cubicBezTo>
                <a:close/>
                <a:moveTo>
                  <a:pt x="391" y="406"/>
                </a:moveTo>
                <a:cubicBezTo>
                  <a:pt x="398" y="405"/>
                  <a:pt x="402" y="405"/>
                  <a:pt x="407" y="403"/>
                </a:cubicBezTo>
                <a:cubicBezTo>
                  <a:pt x="430" y="397"/>
                  <a:pt x="453" y="390"/>
                  <a:pt x="476" y="384"/>
                </a:cubicBezTo>
                <a:cubicBezTo>
                  <a:pt x="481" y="382"/>
                  <a:pt x="483" y="380"/>
                  <a:pt x="482" y="375"/>
                </a:cubicBezTo>
                <a:cubicBezTo>
                  <a:pt x="477" y="357"/>
                  <a:pt x="474" y="338"/>
                  <a:pt x="469" y="320"/>
                </a:cubicBezTo>
                <a:cubicBezTo>
                  <a:pt x="466" y="310"/>
                  <a:pt x="463" y="301"/>
                  <a:pt x="459" y="289"/>
                </a:cubicBezTo>
                <a:cubicBezTo>
                  <a:pt x="440" y="332"/>
                  <a:pt x="418" y="369"/>
                  <a:pt x="391" y="406"/>
                </a:cubicBezTo>
                <a:close/>
                <a:moveTo>
                  <a:pt x="237" y="418"/>
                </a:moveTo>
                <a:cubicBezTo>
                  <a:pt x="258" y="443"/>
                  <a:pt x="280" y="465"/>
                  <a:pt x="305" y="484"/>
                </a:cubicBezTo>
                <a:cubicBezTo>
                  <a:pt x="329" y="465"/>
                  <a:pt x="351" y="443"/>
                  <a:pt x="372" y="418"/>
                </a:cubicBezTo>
                <a:cubicBezTo>
                  <a:pt x="326" y="422"/>
                  <a:pt x="283" y="422"/>
                  <a:pt x="237" y="418"/>
                </a:cubicBezTo>
                <a:close/>
                <a:moveTo>
                  <a:pt x="391" y="151"/>
                </a:moveTo>
                <a:cubicBezTo>
                  <a:pt x="418" y="188"/>
                  <a:pt x="440" y="226"/>
                  <a:pt x="459" y="267"/>
                </a:cubicBezTo>
                <a:cubicBezTo>
                  <a:pt x="470" y="236"/>
                  <a:pt x="479" y="207"/>
                  <a:pt x="483" y="176"/>
                </a:cubicBezTo>
                <a:cubicBezTo>
                  <a:pt x="453" y="163"/>
                  <a:pt x="424" y="156"/>
                  <a:pt x="391" y="151"/>
                </a:cubicBezTo>
                <a:close/>
                <a:moveTo>
                  <a:pt x="150" y="291"/>
                </a:moveTo>
                <a:cubicBezTo>
                  <a:pt x="147" y="301"/>
                  <a:pt x="143" y="311"/>
                  <a:pt x="140" y="320"/>
                </a:cubicBezTo>
                <a:cubicBezTo>
                  <a:pt x="136" y="339"/>
                  <a:pt x="132" y="358"/>
                  <a:pt x="127" y="376"/>
                </a:cubicBezTo>
                <a:cubicBezTo>
                  <a:pt x="127" y="379"/>
                  <a:pt x="126" y="382"/>
                  <a:pt x="131" y="383"/>
                </a:cubicBezTo>
                <a:cubicBezTo>
                  <a:pt x="147" y="388"/>
                  <a:pt x="164" y="394"/>
                  <a:pt x="181" y="399"/>
                </a:cubicBezTo>
                <a:cubicBezTo>
                  <a:pt x="193" y="402"/>
                  <a:pt x="205" y="404"/>
                  <a:pt x="218" y="407"/>
                </a:cubicBezTo>
                <a:cubicBezTo>
                  <a:pt x="191" y="369"/>
                  <a:pt x="169" y="331"/>
                  <a:pt x="150" y="291"/>
                </a:cubicBezTo>
                <a:close/>
                <a:moveTo>
                  <a:pt x="218" y="151"/>
                </a:moveTo>
                <a:cubicBezTo>
                  <a:pt x="188" y="156"/>
                  <a:pt x="161" y="163"/>
                  <a:pt x="134" y="173"/>
                </a:cubicBezTo>
                <a:cubicBezTo>
                  <a:pt x="128" y="175"/>
                  <a:pt x="126" y="178"/>
                  <a:pt x="128" y="184"/>
                </a:cubicBezTo>
                <a:cubicBezTo>
                  <a:pt x="133" y="205"/>
                  <a:pt x="138" y="226"/>
                  <a:pt x="144" y="248"/>
                </a:cubicBezTo>
                <a:cubicBezTo>
                  <a:pt x="145" y="254"/>
                  <a:pt x="148" y="260"/>
                  <a:pt x="151" y="267"/>
                </a:cubicBezTo>
                <a:cubicBezTo>
                  <a:pt x="169" y="226"/>
                  <a:pt x="191" y="188"/>
                  <a:pt x="218" y="15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31">
            <a:extLst>
              <a:ext uri="{FF2B5EF4-FFF2-40B4-BE49-F238E27FC236}">
                <a16:creationId xmlns:a16="http://schemas.microsoft.com/office/drawing/2014/main" id="{C2931F05-0FB8-418E-B2C7-8A73C3C95A96}"/>
              </a:ext>
            </a:extLst>
          </p:cNvPr>
          <p:cNvSpPr>
            <a:spLocks noEditPoints="1"/>
          </p:cNvSpPr>
          <p:nvPr/>
        </p:nvSpPr>
        <p:spPr bwMode="auto">
          <a:xfrm>
            <a:off x="398463" y="1008063"/>
            <a:ext cx="1584325" cy="1590675"/>
          </a:xfrm>
          <a:custGeom>
            <a:avLst/>
            <a:gdLst>
              <a:gd name="T0" fmla="*/ 37 w 563"/>
              <a:gd name="T1" fmla="*/ 397 h 565"/>
              <a:gd name="T2" fmla="*/ 14 w 563"/>
              <a:gd name="T3" fmla="*/ 251 h 565"/>
              <a:gd name="T4" fmla="*/ 119 w 563"/>
              <a:gd name="T5" fmla="*/ 152 h 565"/>
              <a:gd name="T6" fmla="*/ 119 w 563"/>
              <a:gd name="T7" fmla="*/ 62 h 565"/>
              <a:gd name="T8" fmla="*/ 270 w 563"/>
              <a:gd name="T9" fmla="*/ 62 h 565"/>
              <a:gd name="T10" fmla="*/ 401 w 563"/>
              <a:gd name="T11" fmla="*/ 123 h 565"/>
              <a:gd name="T12" fmla="*/ 480 w 563"/>
              <a:gd name="T13" fmla="*/ 114 h 565"/>
              <a:gd name="T14" fmla="*/ 480 w 563"/>
              <a:gd name="T15" fmla="*/ 253 h 565"/>
              <a:gd name="T16" fmla="*/ 532 w 563"/>
              <a:gd name="T17" fmla="*/ 382 h 565"/>
              <a:gd name="T18" fmla="*/ 445 w 563"/>
              <a:gd name="T19" fmla="*/ 402 h 565"/>
              <a:gd name="T20" fmla="*/ 332 w 563"/>
              <a:gd name="T21" fmla="*/ 495 h 565"/>
              <a:gd name="T22" fmla="*/ 213 w 563"/>
              <a:gd name="T23" fmla="*/ 559 h 565"/>
              <a:gd name="T24" fmla="*/ 146 w 563"/>
              <a:gd name="T25" fmla="*/ 492 h 565"/>
              <a:gd name="T26" fmla="*/ 381 w 563"/>
              <a:gd name="T27" fmla="*/ 265 h 565"/>
              <a:gd name="T28" fmla="*/ 263 w 563"/>
              <a:gd name="T29" fmla="*/ 188 h 565"/>
              <a:gd name="T30" fmla="*/ 187 w 563"/>
              <a:gd name="T31" fmla="*/ 304 h 565"/>
              <a:gd name="T32" fmla="*/ 304 w 563"/>
              <a:gd name="T33" fmla="*/ 380 h 565"/>
              <a:gd name="T34" fmla="*/ 93 w 563"/>
              <a:gd name="T35" fmla="*/ 308 h 565"/>
              <a:gd name="T36" fmla="*/ 130 w 563"/>
              <a:gd name="T37" fmla="*/ 188 h 565"/>
              <a:gd name="T38" fmla="*/ 37 w 563"/>
              <a:gd name="T39" fmla="*/ 258 h 565"/>
              <a:gd name="T40" fmla="*/ 392 w 563"/>
              <a:gd name="T41" fmla="*/ 122 h 565"/>
              <a:gd name="T42" fmla="*/ 260 w 563"/>
              <a:gd name="T43" fmla="*/ 93 h 565"/>
              <a:gd name="T44" fmla="*/ 432 w 563"/>
              <a:gd name="T45" fmla="*/ 401 h 565"/>
              <a:gd name="T46" fmla="*/ 320 w 563"/>
              <a:gd name="T47" fmla="*/ 473 h 565"/>
              <a:gd name="T48" fmla="*/ 443 w 563"/>
              <a:gd name="T49" fmla="*/ 451 h 565"/>
              <a:gd name="T50" fmla="*/ 91 w 563"/>
              <a:gd name="T51" fmla="*/ 440 h 565"/>
              <a:gd name="T52" fmla="*/ 170 w 563"/>
              <a:gd name="T53" fmla="*/ 354 h 565"/>
              <a:gd name="T54" fmla="*/ 137 w 563"/>
              <a:gd name="T55" fmla="*/ 146 h 565"/>
              <a:gd name="T56" fmla="*/ 135 w 563"/>
              <a:gd name="T57" fmla="*/ 167 h 565"/>
              <a:gd name="T58" fmla="*/ 248 w 563"/>
              <a:gd name="T59" fmla="*/ 94 h 565"/>
              <a:gd name="T60" fmla="*/ 415 w 563"/>
              <a:gd name="T61" fmla="*/ 313 h 565"/>
              <a:gd name="T62" fmla="*/ 455 w 563"/>
              <a:gd name="T63" fmla="*/ 391 h 565"/>
              <a:gd name="T64" fmla="*/ 527 w 563"/>
              <a:gd name="T65" fmla="*/ 306 h 565"/>
              <a:gd name="T66" fmla="*/ 306 w 563"/>
              <a:gd name="T67" fmla="*/ 477 h 565"/>
              <a:gd name="T68" fmla="*/ 182 w 563"/>
              <a:gd name="T69" fmla="*/ 440 h 565"/>
              <a:gd name="T70" fmla="*/ 194 w 563"/>
              <a:gd name="T71" fmla="*/ 515 h 565"/>
              <a:gd name="T72" fmla="*/ 475 w 563"/>
              <a:gd name="T73" fmla="*/ 129 h 565"/>
              <a:gd name="T74" fmla="*/ 398 w 563"/>
              <a:gd name="T75" fmla="*/ 212 h 565"/>
              <a:gd name="T76" fmla="*/ 222 w 563"/>
              <a:gd name="T77" fmla="*/ 372 h 565"/>
              <a:gd name="T78" fmla="*/ 175 w 563"/>
              <a:gd name="T79" fmla="*/ 434 h 565"/>
              <a:gd name="T80" fmla="*/ 363 w 563"/>
              <a:gd name="T81" fmla="*/ 369 h 565"/>
              <a:gd name="T82" fmla="*/ 408 w 563"/>
              <a:gd name="T83" fmla="*/ 319 h 565"/>
              <a:gd name="T84" fmla="*/ 258 w 563"/>
              <a:gd name="T85" fmla="*/ 410 h 565"/>
              <a:gd name="T86" fmla="*/ 392 w 563"/>
              <a:gd name="T87" fmla="*/ 134 h 565"/>
              <a:gd name="T88" fmla="*/ 392 w 563"/>
              <a:gd name="T89" fmla="*/ 213 h 565"/>
              <a:gd name="T90" fmla="*/ 171 w 563"/>
              <a:gd name="T91" fmla="*/ 346 h 565"/>
              <a:gd name="T92" fmla="*/ 220 w 563"/>
              <a:gd name="T93" fmla="*/ 171 h 565"/>
              <a:gd name="T94" fmla="*/ 310 w 563"/>
              <a:gd name="T95" fmla="*/ 157 h 565"/>
              <a:gd name="T96" fmla="*/ 410 w 563"/>
              <a:gd name="T97" fmla="*/ 309 h 565"/>
              <a:gd name="T98" fmla="*/ 390 w 563"/>
              <a:gd name="T99" fmla="*/ 264 h 565"/>
              <a:gd name="T100" fmla="*/ 175 w 563"/>
              <a:gd name="T101" fmla="*/ 238 h 565"/>
              <a:gd name="T102" fmla="*/ 159 w 563"/>
              <a:gd name="T103" fmla="*/ 249 h 565"/>
              <a:gd name="T104" fmla="*/ 311 w 563"/>
              <a:gd name="T105" fmla="*/ 164 h 565"/>
              <a:gd name="T106" fmla="*/ 353 w 563"/>
              <a:gd name="T107" fmla="*/ 380 h 565"/>
              <a:gd name="T108" fmla="*/ 353 w 563"/>
              <a:gd name="T109" fmla="*/ 207 h 565"/>
              <a:gd name="T110" fmla="*/ 232 w 563"/>
              <a:gd name="T111" fmla="*/ 373 h 565"/>
              <a:gd name="T112" fmla="*/ 291 w 563"/>
              <a:gd name="T113" fmla="*/ 388 h 565"/>
              <a:gd name="T114" fmla="*/ 179 w 563"/>
              <a:gd name="T115" fmla="*/ 349 h 565"/>
              <a:gd name="T116" fmla="*/ 223 w 563"/>
              <a:gd name="T117" fmla="*/ 178 h 565"/>
              <a:gd name="T118" fmla="*/ 387 w 563"/>
              <a:gd name="T119" fmla="*/ 277 h 565"/>
              <a:gd name="T120" fmla="*/ 387 w 563"/>
              <a:gd name="T121" fmla="*/ 277 h 565"/>
              <a:gd name="T122" fmla="*/ 180 w 563"/>
              <a:gd name="T123" fmla="*/ 291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63" h="565">
                <a:moveTo>
                  <a:pt x="166" y="445"/>
                </a:moveTo>
                <a:cubicBezTo>
                  <a:pt x="153" y="448"/>
                  <a:pt x="140" y="451"/>
                  <a:pt x="127" y="452"/>
                </a:cubicBezTo>
                <a:cubicBezTo>
                  <a:pt x="106" y="455"/>
                  <a:pt x="85" y="457"/>
                  <a:pt x="65" y="450"/>
                </a:cubicBezTo>
                <a:cubicBezTo>
                  <a:pt x="41" y="442"/>
                  <a:pt x="31" y="421"/>
                  <a:pt x="37" y="397"/>
                </a:cubicBezTo>
                <a:cubicBezTo>
                  <a:pt x="45" y="369"/>
                  <a:pt x="62" y="346"/>
                  <a:pt x="80" y="323"/>
                </a:cubicBezTo>
                <a:cubicBezTo>
                  <a:pt x="82" y="320"/>
                  <a:pt x="85" y="318"/>
                  <a:pt x="87" y="315"/>
                </a:cubicBezTo>
                <a:cubicBezTo>
                  <a:pt x="76" y="307"/>
                  <a:pt x="65" y="300"/>
                  <a:pt x="54" y="293"/>
                </a:cubicBezTo>
                <a:cubicBezTo>
                  <a:pt x="39" y="281"/>
                  <a:pt x="24" y="268"/>
                  <a:pt x="14" y="251"/>
                </a:cubicBezTo>
                <a:cubicBezTo>
                  <a:pt x="0" y="227"/>
                  <a:pt x="5" y="205"/>
                  <a:pt x="29" y="190"/>
                </a:cubicBezTo>
                <a:cubicBezTo>
                  <a:pt x="47" y="179"/>
                  <a:pt x="68" y="174"/>
                  <a:pt x="88" y="171"/>
                </a:cubicBezTo>
                <a:cubicBezTo>
                  <a:pt x="100" y="169"/>
                  <a:pt x="111" y="168"/>
                  <a:pt x="123" y="167"/>
                </a:cubicBezTo>
                <a:cubicBezTo>
                  <a:pt x="122" y="162"/>
                  <a:pt x="121" y="157"/>
                  <a:pt x="119" y="152"/>
                </a:cubicBezTo>
                <a:cubicBezTo>
                  <a:pt x="109" y="151"/>
                  <a:pt x="101" y="148"/>
                  <a:pt x="94" y="140"/>
                </a:cubicBezTo>
                <a:cubicBezTo>
                  <a:pt x="80" y="122"/>
                  <a:pt x="87" y="96"/>
                  <a:pt x="109" y="89"/>
                </a:cubicBezTo>
                <a:cubicBezTo>
                  <a:pt x="112" y="87"/>
                  <a:pt x="114" y="86"/>
                  <a:pt x="114" y="82"/>
                </a:cubicBezTo>
                <a:cubicBezTo>
                  <a:pt x="115" y="75"/>
                  <a:pt x="117" y="69"/>
                  <a:pt x="119" y="62"/>
                </a:cubicBezTo>
                <a:cubicBezTo>
                  <a:pt x="127" y="41"/>
                  <a:pt x="146" y="32"/>
                  <a:pt x="168" y="37"/>
                </a:cubicBezTo>
                <a:cubicBezTo>
                  <a:pt x="192" y="42"/>
                  <a:pt x="212" y="55"/>
                  <a:pt x="231" y="70"/>
                </a:cubicBezTo>
                <a:cubicBezTo>
                  <a:pt x="239" y="75"/>
                  <a:pt x="245" y="81"/>
                  <a:pt x="253" y="87"/>
                </a:cubicBezTo>
                <a:cubicBezTo>
                  <a:pt x="258" y="79"/>
                  <a:pt x="264" y="70"/>
                  <a:pt x="270" y="62"/>
                </a:cubicBezTo>
                <a:cubicBezTo>
                  <a:pt x="283" y="43"/>
                  <a:pt x="298" y="25"/>
                  <a:pt x="318" y="13"/>
                </a:cubicBezTo>
                <a:cubicBezTo>
                  <a:pt x="342" y="0"/>
                  <a:pt x="365" y="7"/>
                  <a:pt x="378" y="31"/>
                </a:cubicBezTo>
                <a:cubicBezTo>
                  <a:pt x="392" y="53"/>
                  <a:pt x="396" y="78"/>
                  <a:pt x="399" y="103"/>
                </a:cubicBezTo>
                <a:cubicBezTo>
                  <a:pt x="400" y="109"/>
                  <a:pt x="400" y="116"/>
                  <a:pt x="401" y="123"/>
                </a:cubicBezTo>
                <a:cubicBezTo>
                  <a:pt x="407" y="123"/>
                  <a:pt x="410" y="122"/>
                  <a:pt x="412" y="115"/>
                </a:cubicBezTo>
                <a:cubicBezTo>
                  <a:pt x="415" y="102"/>
                  <a:pt x="425" y="94"/>
                  <a:pt x="439" y="92"/>
                </a:cubicBezTo>
                <a:cubicBezTo>
                  <a:pt x="453" y="91"/>
                  <a:pt x="463" y="96"/>
                  <a:pt x="470" y="108"/>
                </a:cubicBezTo>
                <a:cubicBezTo>
                  <a:pt x="473" y="112"/>
                  <a:pt x="475" y="113"/>
                  <a:pt x="480" y="114"/>
                </a:cubicBezTo>
                <a:cubicBezTo>
                  <a:pt x="488" y="115"/>
                  <a:pt x="496" y="116"/>
                  <a:pt x="504" y="119"/>
                </a:cubicBezTo>
                <a:cubicBezTo>
                  <a:pt x="527" y="127"/>
                  <a:pt x="536" y="146"/>
                  <a:pt x="530" y="171"/>
                </a:cubicBezTo>
                <a:cubicBezTo>
                  <a:pt x="524" y="195"/>
                  <a:pt x="511" y="216"/>
                  <a:pt x="495" y="235"/>
                </a:cubicBezTo>
                <a:cubicBezTo>
                  <a:pt x="491" y="241"/>
                  <a:pt x="485" y="247"/>
                  <a:pt x="480" y="253"/>
                </a:cubicBezTo>
                <a:cubicBezTo>
                  <a:pt x="487" y="258"/>
                  <a:pt x="494" y="262"/>
                  <a:pt x="501" y="267"/>
                </a:cubicBezTo>
                <a:cubicBezTo>
                  <a:pt x="520" y="279"/>
                  <a:pt x="537" y="293"/>
                  <a:pt x="550" y="312"/>
                </a:cubicBezTo>
                <a:cubicBezTo>
                  <a:pt x="558" y="323"/>
                  <a:pt x="563" y="335"/>
                  <a:pt x="560" y="350"/>
                </a:cubicBezTo>
                <a:cubicBezTo>
                  <a:pt x="557" y="366"/>
                  <a:pt x="545" y="375"/>
                  <a:pt x="532" y="382"/>
                </a:cubicBezTo>
                <a:cubicBezTo>
                  <a:pt x="525" y="385"/>
                  <a:pt x="520" y="388"/>
                  <a:pt x="519" y="397"/>
                </a:cubicBezTo>
                <a:cubicBezTo>
                  <a:pt x="517" y="411"/>
                  <a:pt x="507" y="419"/>
                  <a:pt x="493" y="421"/>
                </a:cubicBezTo>
                <a:cubicBezTo>
                  <a:pt x="480" y="424"/>
                  <a:pt x="469" y="419"/>
                  <a:pt x="461" y="408"/>
                </a:cubicBezTo>
                <a:cubicBezTo>
                  <a:pt x="455" y="399"/>
                  <a:pt x="455" y="399"/>
                  <a:pt x="445" y="402"/>
                </a:cubicBezTo>
                <a:cubicBezTo>
                  <a:pt x="447" y="413"/>
                  <a:pt x="450" y="424"/>
                  <a:pt x="451" y="436"/>
                </a:cubicBezTo>
                <a:cubicBezTo>
                  <a:pt x="455" y="456"/>
                  <a:pt x="456" y="476"/>
                  <a:pt x="452" y="496"/>
                </a:cubicBezTo>
                <a:cubicBezTo>
                  <a:pt x="444" y="526"/>
                  <a:pt x="424" y="538"/>
                  <a:pt x="394" y="530"/>
                </a:cubicBezTo>
                <a:cubicBezTo>
                  <a:pt x="371" y="523"/>
                  <a:pt x="351" y="510"/>
                  <a:pt x="332" y="495"/>
                </a:cubicBezTo>
                <a:cubicBezTo>
                  <a:pt x="326" y="490"/>
                  <a:pt x="321" y="485"/>
                  <a:pt x="314" y="480"/>
                </a:cubicBezTo>
                <a:cubicBezTo>
                  <a:pt x="311" y="486"/>
                  <a:pt x="307" y="492"/>
                  <a:pt x="303" y="498"/>
                </a:cubicBezTo>
                <a:cubicBezTo>
                  <a:pt x="290" y="518"/>
                  <a:pt x="276" y="537"/>
                  <a:pt x="255" y="551"/>
                </a:cubicBezTo>
                <a:cubicBezTo>
                  <a:pt x="242" y="559"/>
                  <a:pt x="228" y="565"/>
                  <a:pt x="213" y="559"/>
                </a:cubicBezTo>
                <a:cubicBezTo>
                  <a:pt x="199" y="554"/>
                  <a:pt x="192" y="543"/>
                  <a:pt x="185" y="531"/>
                </a:cubicBezTo>
                <a:cubicBezTo>
                  <a:pt x="185" y="530"/>
                  <a:pt x="184" y="529"/>
                  <a:pt x="184" y="528"/>
                </a:cubicBezTo>
                <a:cubicBezTo>
                  <a:pt x="182" y="522"/>
                  <a:pt x="179" y="519"/>
                  <a:pt x="172" y="518"/>
                </a:cubicBezTo>
                <a:cubicBezTo>
                  <a:pt x="158" y="516"/>
                  <a:pt x="148" y="505"/>
                  <a:pt x="146" y="492"/>
                </a:cubicBezTo>
                <a:cubicBezTo>
                  <a:pt x="144" y="479"/>
                  <a:pt x="149" y="466"/>
                  <a:pt x="161" y="459"/>
                </a:cubicBezTo>
                <a:cubicBezTo>
                  <a:pt x="168" y="454"/>
                  <a:pt x="168" y="454"/>
                  <a:pt x="166" y="445"/>
                </a:cubicBezTo>
                <a:close/>
                <a:moveTo>
                  <a:pt x="383" y="271"/>
                </a:moveTo>
                <a:cubicBezTo>
                  <a:pt x="382" y="269"/>
                  <a:pt x="382" y="267"/>
                  <a:pt x="381" y="265"/>
                </a:cubicBezTo>
                <a:cubicBezTo>
                  <a:pt x="369" y="246"/>
                  <a:pt x="357" y="226"/>
                  <a:pt x="345" y="206"/>
                </a:cubicBezTo>
                <a:cubicBezTo>
                  <a:pt x="344" y="204"/>
                  <a:pt x="341" y="203"/>
                  <a:pt x="339" y="202"/>
                </a:cubicBezTo>
                <a:cubicBezTo>
                  <a:pt x="318" y="197"/>
                  <a:pt x="298" y="191"/>
                  <a:pt x="277" y="186"/>
                </a:cubicBezTo>
                <a:cubicBezTo>
                  <a:pt x="272" y="185"/>
                  <a:pt x="267" y="185"/>
                  <a:pt x="263" y="188"/>
                </a:cubicBezTo>
                <a:cubicBezTo>
                  <a:pt x="244" y="199"/>
                  <a:pt x="225" y="210"/>
                  <a:pt x="207" y="222"/>
                </a:cubicBezTo>
                <a:cubicBezTo>
                  <a:pt x="204" y="224"/>
                  <a:pt x="202" y="227"/>
                  <a:pt x="201" y="230"/>
                </a:cubicBezTo>
                <a:cubicBezTo>
                  <a:pt x="196" y="251"/>
                  <a:pt x="190" y="273"/>
                  <a:pt x="186" y="294"/>
                </a:cubicBezTo>
                <a:cubicBezTo>
                  <a:pt x="185" y="297"/>
                  <a:pt x="186" y="301"/>
                  <a:pt x="187" y="304"/>
                </a:cubicBezTo>
                <a:cubicBezTo>
                  <a:pt x="199" y="323"/>
                  <a:pt x="210" y="342"/>
                  <a:pt x="222" y="361"/>
                </a:cubicBezTo>
                <a:cubicBezTo>
                  <a:pt x="223" y="363"/>
                  <a:pt x="226" y="365"/>
                  <a:pt x="229" y="366"/>
                </a:cubicBezTo>
                <a:cubicBezTo>
                  <a:pt x="250" y="372"/>
                  <a:pt x="272" y="377"/>
                  <a:pt x="294" y="382"/>
                </a:cubicBezTo>
                <a:cubicBezTo>
                  <a:pt x="297" y="383"/>
                  <a:pt x="301" y="382"/>
                  <a:pt x="304" y="380"/>
                </a:cubicBezTo>
                <a:cubicBezTo>
                  <a:pt x="319" y="372"/>
                  <a:pt x="334" y="362"/>
                  <a:pt x="350" y="353"/>
                </a:cubicBezTo>
                <a:cubicBezTo>
                  <a:pt x="361" y="347"/>
                  <a:pt x="367" y="339"/>
                  <a:pt x="370" y="326"/>
                </a:cubicBezTo>
                <a:cubicBezTo>
                  <a:pt x="373" y="308"/>
                  <a:pt x="378" y="289"/>
                  <a:pt x="383" y="271"/>
                </a:cubicBezTo>
                <a:close/>
                <a:moveTo>
                  <a:pt x="93" y="308"/>
                </a:moveTo>
                <a:cubicBezTo>
                  <a:pt x="94" y="307"/>
                  <a:pt x="95" y="307"/>
                  <a:pt x="95" y="306"/>
                </a:cubicBezTo>
                <a:cubicBezTo>
                  <a:pt x="114" y="289"/>
                  <a:pt x="132" y="272"/>
                  <a:pt x="151" y="256"/>
                </a:cubicBezTo>
                <a:cubicBezTo>
                  <a:pt x="154" y="253"/>
                  <a:pt x="154" y="251"/>
                  <a:pt x="153" y="248"/>
                </a:cubicBezTo>
                <a:cubicBezTo>
                  <a:pt x="145" y="228"/>
                  <a:pt x="137" y="208"/>
                  <a:pt x="130" y="188"/>
                </a:cubicBezTo>
                <a:cubicBezTo>
                  <a:pt x="125" y="175"/>
                  <a:pt x="125" y="175"/>
                  <a:pt x="112" y="177"/>
                </a:cubicBezTo>
                <a:cubicBezTo>
                  <a:pt x="91" y="179"/>
                  <a:pt x="70" y="184"/>
                  <a:pt x="51" y="195"/>
                </a:cubicBezTo>
                <a:cubicBezTo>
                  <a:pt x="40" y="201"/>
                  <a:pt x="31" y="209"/>
                  <a:pt x="29" y="222"/>
                </a:cubicBezTo>
                <a:cubicBezTo>
                  <a:pt x="26" y="236"/>
                  <a:pt x="30" y="247"/>
                  <a:pt x="37" y="258"/>
                </a:cubicBezTo>
                <a:cubicBezTo>
                  <a:pt x="52" y="279"/>
                  <a:pt x="72" y="294"/>
                  <a:pt x="93" y="308"/>
                </a:cubicBezTo>
                <a:close/>
                <a:moveTo>
                  <a:pt x="315" y="154"/>
                </a:moveTo>
                <a:cubicBezTo>
                  <a:pt x="340" y="145"/>
                  <a:pt x="365" y="136"/>
                  <a:pt x="389" y="127"/>
                </a:cubicBezTo>
                <a:cubicBezTo>
                  <a:pt x="391" y="126"/>
                  <a:pt x="392" y="123"/>
                  <a:pt x="392" y="122"/>
                </a:cubicBezTo>
                <a:cubicBezTo>
                  <a:pt x="391" y="114"/>
                  <a:pt x="391" y="107"/>
                  <a:pt x="389" y="100"/>
                </a:cubicBezTo>
                <a:cubicBezTo>
                  <a:pt x="386" y="81"/>
                  <a:pt x="381" y="62"/>
                  <a:pt x="370" y="46"/>
                </a:cubicBezTo>
                <a:cubicBezTo>
                  <a:pt x="356" y="28"/>
                  <a:pt x="338" y="23"/>
                  <a:pt x="318" y="33"/>
                </a:cubicBezTo>
                <a:cubicBezTo>
                  <a:pt x="292" y="46"/>
                  <a:pt x="275" y="70"/>
                  <a:pt x="260" y="93"/>
                </a:cubicBezTo>
                <a:cubicBezTo>
                  <a:pt x="279" y="114"/>
                  <a:pt x="297" y="134"/>
                  <a:pt x="315" y="154"/>
                </a:cubicBezTo>
                <a:close/>
                <a:moveTo>
                  <a:pt x="443" y="451"/>
                </a:moveTo>
                <a:cubicBezTo>
                  <a:pt x="441" y="436"/>
                  <a:pt x="439" y="420"/>
                  <a:pt x="436" y="405"/>
                </a:cubicBezTo>
                <a:cubicBezTo>
                  <a:pt x="436" y="403"/>
                  <a:pt x="433" y="402"/>
                  <a:pt x="432" y="401"/>
                </a:cubicBezTo>
                <a:cubicBezTo>
                  <a:pt x="407" y="400"/>
                  <a:pt x="383" y="399"/>
                  <a:pt x="358" y="398"/>
                </a:cubicBezTo>
                <a:cubicBezTo>
                  <a:pt x="354" y="397"/>
                  <a:pt x="352" y="399"/>
                  <a:pt x="351" y="403"/>
                </a:cubicBezTo>
                <a:cubicBezTo>
                  <a:pt x="343" y="421"/>
                  <a:pt x="334" y="440"/>
                  <a:pt x="326" y="458"/>
                </a:cubicBezTo>
                <a:cubicBezTo>
                  <a:pt x="324" y="463"/>
                  <a:pt x="319" y="469"/>
                  <a:pt x="320" y="473"/>
                </a:cubicBezTo>
                <a:cubicBezTo>
                  <a:pt x="321" y="477"/>
                  <a:pt x="328" y="480"/>
                  <a:pt x="332" y="484"/>
                </a:cubicBezTo>
                <a:cubicBezTo>
                  <a:pt x="349" y="496"/>
                  <a:pt x="366" y="507"/>
                  <a:pt x="387" y="512"/>
                </a:cubicBezTo>
                <a:cubicBezTo>
                  <a:pt x="413" y="518"/>
                  <a:pt x="433" y="506"/>
                  <a:pt x="439" y="479"/>
                </a:cubicBezTo>
                <a:cubicBezTo>
                  <a:pt x="441" y="471"/>
                  <a:pt x="441" y="461"/>
                  <a:pt x="443" y="451"/>
                </a:cubicBezTo>
                <a:close/>
                <a:moveTo>
                  <a:pt x="94" y="320"/>
                </a:moveTo>
                <a:cubicBezTo>
                  <a:pt x="80" y="337"/>
                  <a:pt x="65" y="356"/>
                  <a:pt x="58" y="379"/>
                </a:cubicBezTo>
                <a:cubicBezTo>
                  <a:pt x="55" y="389"/>
                  <a:pt x="53" y="399"/>
                  <a:pt x="55" y="409"/>
                </a:cubicBezTo>
                <a:cubicBezTo>
                  <a:pt x="59" y="428"/>
                  <a:pt x="74" y="436"/>
                  <a:pt x="91" y="440"/>
                </a:cubicBezTo>
                <a:cubicBezTo>
                  <a:pt x="115" y="445"/>
                  <a:pt x="139" y="441"/>
                  <a:pt x="163" y="436"/>
                </a:cubicBezTo>
                <a:cubicBezTo>
                  <a:pt x="164" y="436"/>
                  <a:pt x="166" y="433"/>
                  <a:pt x="166" y="431"/>
                </a:cubicBezTo>
                <a:cubicBezTo>
                  <a:pt x="167" y="413"/>
                  <a:pt x="167" y="395"/>
                  <a:pt x="168" y="377"/>
                </a:cubicBezTo>
                <a:cubicBezTo>
                  <a:pt x="169" y="369"/>
                  <a:pt x="170" y="361"/>
                  <a:pt x="170" y="354"/>
                </a:cubicBezTo>
                <a:cubicBezTo>
                  <a:pt x="145" y="342"/>
                  <a:pt x="120" y="331"/>
                  <a:pt x="94" y="320"/>
                </a:cubicBezTo>
                <a:close/>
                <a:moveTo>
                  <a:pt x="129" y="88"/>
                </a:moveTo>
                <a:cubicBezTo>
                  <a:pt x="131" y="89"/>
                  <a:pt x="132" y="89"/>
                  <a:pt x="134" y="90"/>
                </a:cubicBezTo>
                <a:cubicBezTo>
                  <a:pt x="156" y="101"/>
                  <a:pt x="158" y="132"/>
                  <a:pt x="137" y="146"/>
                </a:cubicBezTo>
                <a:cubicBezTo>
                  <a:pt x="135" y="148"/>
                  <a:pt x="131" y="150"/>
                  <a:pt x="130" y="152"/>
                </a:cubicBezTo>
                <a:cubicBezTo>
                  <a:pt x="129" y="155"/>
                  <a:pt x="131" y="159"/>
                  <a:pt x="131" y="163"/>
                </a:cubicBezTo>
                <a:cubicBezTo>
                  <a:pt x="132" y="164"/>
                  <a:pt x="132" y="165"/>
                  <a:pt x="132" y="166"/>
                </a:cubicBezTo>
                <a:cubicBezTo>
                  <a:pt x="133" y="166"/>
                  <a:pt x="134" y="167"/>
                  <a:pt x="135" y="167"/>
                </a:cubicBezTo>
                <a:cubicBezTo>
                  <a:pt x="160" y="168"/>
                  <a:pt x="185" y="169"/>
                  <a:pt x="210" y="170"/>
                </a:cubicBezTo>
                <a:cubicBezTo>
                  <a:pt x="213" y="171"/>
                  <a:pt x="215" y="170"/>
                  <a:pt x="216" y="167"/>
                </a:cubicBezTo>
                <a:cubicBezTo>
                  <a:pt x="217" y="163"/>
                  <a:pt x="219" y="159"/>
                  <a:pt x="221" y="155"/>
                </a:cubicBezTo>
                <a:cubicBezTo>
                  <a:pt x="230" y="135"/>
                  <a:pt x="239" y="115"/>
                  <a:pt x="248" y="94"/>
                </a:cubicBezTo>
                <a:cubicBezTo>
                  <a:pt x="227" y="77"/>
                  <a:pt x="205" y="61"/>
                  <a:pt x="178" y="56"/>
                </a:cubicBezTo>
                <a:cubicBezTo>
                  <a:pt x="153" y="51"/>
                  <a:pt x="135" y="63"/>
                  <a:pt x="129" y="88"/>
                </a:cubicBezTo>
                <a:close/>
                <a:moveTo>
                  <a:pt x="475" y="261"/>
                </a:moveTo>
                <a:cubicBezTo>
                  <a:pt x="455" y="278"/>
                  <a:pt x="435" y="296"/>
                  <a:pt x="415" y="313"/>
                </a:cubicBezTo>
                <a:cubicBezTo>
                  <a:pt x="414" y="314"/>
                  <a:pt x="414" y="317"/>
                  <a:pt x="415" y="319"/>
                </a:cubicBezTo>
                <a:cubicBezTo>
                  <a:pt x="420" y="332"/>
                  <a:pt x="425" y="345"/>
                  <a:pt x="430" y="359"/>
                </a:cubicBezTo>
                <a:cubicBezTo>
                  <a:pt x="435" y="370"/>
                  <a:pt x="438" y="381"/>
                  <a:pt x="442" y="393"/>
                </a:cubicBezTo>
                <a:cubicBezTo>
                  <a:pt x="447" y="392"/>
                  <a:pt x="451" y="392"/>
                  <a:pt x="455" y="391"/>
                </a:cubicBezTo>
                <a:cubicBezTo>
                  <a:pt x="456" y="375"/>
                  <a:pt x="463" y="363"/>
                  <a:pt x="478" y="359"/>
                </a:cubicBezTo>
                <a:cubicBezTo>
                  <a:pt x="494" y="354"/>
                  <a:pt x="507" y="360"/>
                  <a:pt x="516" y="373"/>
                </a:cubicBezTo>
                <a:cubicBezTo>
                  <a:pt x="533" y="364"/>
                  <a:pt x="543" y="349"/>
                  <a:pt x="539" y="331"/>
                </a:cubicBezTo>
                <a:cubicBezTo>
                  <a:pt x="537" y="322"/>
                  <a:pt x="532" y="314"/>
                  <a:pt x="527" y="306"/>
                </a:cubicBezTo>
                <a:cubicBezTo>
                  <a:pt x="514" y="287"/>
                  <a:pt x="494" y="273"/>
                  <a:pt x="475" y="261"/>
                </a:cubicBezTo>
                <a:close/>
                <a:moveTo>
                  <a:pt x="194" y="515"/>
                </a:moveTo>
                <a:cubicBezTo>
                  <a:pt x="207" y="540"/>
                  <a:pt x="231" y="547"/>
                  <a:pt x="254" y="533"/>
                </a:cubicBezTo>
                <a:cubicBezTo>
                  <a:pt x="277" y="519"/>
                  <a:pt x="292" y="499"/>
                  <a:pt x="306" y="477"/>
                </a:cubicBezTo>
                <a:cubicBezTo>
                  <a:pt x="307" y="476"/>
                  <a:pt x="306" y="472"/>
                  <a:pt x="304" y="471"/>
                </a:cubicBezTo>
                <a:cubicBezTo>
                  <a:pt x="297" y="463"/>
                  <a:pt x="289" y="455"/>
                  <a:pt x="282" y="447"/>
                </a:cubicBezTo>
                <a:cubicBezTo>
                  <a:pt x="272" y="436"/>
                  <a:pt x="262" y="425"/>
                  <a:pt x="253" y="414"/>
                </a:cubicBezTo>
                <a:cubicBezTo>
                  <a:pt x="229" y="423"/>
                  <a:pt x="205" y="432"/>
                  <a:pt x="182" y="440"/>
                </a:cubicBezTo>
                <a:cubicBezTo>
                  <a:pt x="176" y="442"/>
                  <a:pt x="174" y="444"/>
                  <a:pt x="175" y="449"/>
                </a:cubicBezTo>
                <a:cubicBezTo>
                  <a:pt x="176" y="451"/>
                  <a:pt x="176" y="452"/>
                  <a:pt x="176" y="453"/>
                </a:cubicBezTo>
                <a:cubicBezTo>
                  <a:pt x="193" y="454"/>
                  <a:pt x="205" y="462"/>
                  <a:pt x="209" y="478"/>
                </a:cubicBezTo>
                <a:cubicBezTo>
                  <a:pt x="214" y="494"/>
                  <a:pt x="207" y="506"/>
                  <a:pt x="194" y="515"/>
                </a:cubicBezTo>
                <a:close/>
                <a:moveTo>
                  <a:pt x="475" y="249"/>
                </a:moveTo>
                <a:cubicBezTo>
                  <a:pt x="484" y="235"/>
                  <a:pt x="493" y="220"/>
                  <a:pt x="502" y="205"/>
                </a:cubicBezTo>
                <a:cubicBezTo>
                  <a:pt x="509" y="195"/>
                  <a:pt x="512" y="183"/>
                  <a:pt x="513" y="171"/>
                </a:cubicBezTo>
                <a:cubicBezTo>
                  <a:pt x="515" y="145"/>
                  <a:pt x="495" y="130"/>
                  <a:pt x="475" y="129"/>
                </a:cubicBezTo>
                <a:cubicBezTo>
                  <a:pt x="469" y="147"/>
                  <a:pt x="460" y="156"/>
                  <a:pt x="445" y="157"/>
                </a:cubicBezTo>
                <a:cubicBezTo>
                  <a:pt x="429" y="158"/>
                  <a:pt x="418" y="150"/>
                  <a:pt x="410" y="130"/>
                </a:cubicBezTo>
                <a:cubicBezTo>
                  <a:pt x="407" y="131"/>
                  <a:pt x="404" y="132"/>
                  <a:pt x="402" y="132"/>
                </a:cubicBezTo>
                <a:cubicBezTo>
                  <a:pt x="401" y="159"/>
                  <a:pt x="399" y="186"/>
                  <a:pt x="398" y="212"/>
                </a:cubicBezTo>
                <a:cubicBezTo>
                  <a:pt x="398" y="213"/>
                  <a:pt x="399" y="216"/>
                  <a:pt x="401" y="216"/>
                </a:cubicBezTo>
                <a:cubicBezTo>
                  <a:pt x="425" y="227"/>
                  <a:pt x="449" y="237"/>
                  <a:pt x="475" y="249"/>
                </a:cubicBezTo>
                <a:close/>
                <a:moveTo>
                  <a:pt x="249" y="409"/>
                </a:moveTo>
                <a:cubicBezTo>
                  <a:pt x="239" y="395"/>
                  <a:pt x="231" y="383"/>
                  <a:pt x="222" y="372"/>
                </a:cubicBezTo>
                <a:cubicBezTo>
                  <a:pt x="221" y="371"/>
                  <a:pt x="220" y="370"/>
                  <a:pt x="219" y="370"/>
                </a:cubicBezTo>
                <a:cubicBezTo>
                  <a:pt x="205" y="365"/>
                  <a:pt x="191" y="360"/>
                  <a:pt x="175" y="355"/>
                </a:cubicBezTo>
                <a:cubicBezTo>
                  <a:pt x="175" y="382"/>
                  <a:pt x="174" y="407"/>
                  <a:pt x="173" y="433"/>
                </a:cubicBezTo>
                <a:cubicBezTo>
                  <a:pt x="174" y="433"/>
                  <a:pt x="174" y="434"/>
                  <a:pt x="175" y="434"/>
                </a:cubicBezTo>
                <a:cubicBezTo>
                  <a:pt x="199" y="426"/>
                  <a:pt x="224" y="417"/>
                  <a:pt x="249" y="409"/>
                </a:cubicBezTo>
                <a:close/>
                <a:moveTo>
                  <a:pt x="408" y="319"/>
                </a:moveTo>
                <a:cubicBezTo>
                  <a:pt x="400" y="325"/>
                  <a:pt x="394" y="330"/>
                  <a:pt x="387" y="334"/>
                </a:cubicBezTo>
                <a:cubicBezTo>
                  <a:pt x="373" y="342"/>
                  <a:pt x="366" y="353"/>
                  <a:pt x="363" y="369"/>
                </a:cubicBezTo>
                <a:cubicBezTo>
                  <a:pt x="361" y="376"/>
                  <a:pt x="358" y="383"/>
                  <a:pt x="354" y="392"/>
                </a:cubicBezTo>
                <a:cubicBezTo>
                  <a:pt x="381" y="393"/>
                  <a:pt x="407" y="394"/>
                  <a:pt x="432" y="394"/>
                </a:cubicBezTo>
                <a:cubicBezTo>
                  <a:pt x="433" y="394"/>
                  <a:pt x="434" y="393"/>
                  <a:pt x="434" y="392"/>
                </a:cubicBezTo>
                <a:cubicBezTo>
                  <a:pt x="426" y="368"/>
                  <a:pt x="417" y="344"/>
                  <a:pt x="408" y="319"/>
                </a:cubicBezTo>
                <a:close/>
                <a:moveTo>
                  <a:pt x="347" y="397"/>
                </a:moveTo>
                <a:cubicBezTo>
                  <a:pt x="331" y="394"/>
                  <a:pt x="316" y="392"/>
                  <a:pt x="302" y="389"/>
                </a:cubicBezTo>
                <a:cubicBezTo>
                  <a:pt x="301" y="389"/>
                  <a:pt x="300" y="390"/>
                  <a:pt x="299" y="390"/>
                </a:cubicBezTo>
                <a:cubicBezTo>
                  <a:pt x="285" y="397"/>
                  <a:pt x="272" y="404"/>
                  <a:pt x="258" y="410"/>
                </a:cubicBezTo>
                <a:cubicBezTo>
                  <a:pt x="275" y="431"/>
                  <a:pt x="292" y="450"/>
                  <a:pt x="313" y="468"/>
                </a:cubicBezTo>
                <a:cubicBezTo>
                  <a:pt x="325" y="444"/>
                  <a:pt x="336" y="421"/>
                  <a:pt x="347" y="397"/>
                </a:cubicBezTo>
                <a:close/>
                <a:moveTo>
                  <a:pt x="394" y="135"/>
                </a:moveTo>
                <a:cubicBezTo>
                  <a:pt x="393" y="135"/>
                  <a:pt x="393" y="134"/>
                  <a:pt x="392" y="134"/>
                </a:cubicBezTo>
                <a:cubicBezTo>
                  <a:pt x="368" y="142"/>
                  <a:pt x="343" y="151"/>
                  <a:pt x="319" y="159"/>
                </a:cubicBezTo>
                <a:cubicBezTo>
                  <a:pt x="325" y="168"/>
                  <a:pt x="331" y="174"/>
                  <a:pt x="335" y="182"/>
                </a:cubicBezTo>
                <a:cubicBezTo>
                  <a:pt x="342" y="194"/>
                  <a:pt x="352" y="201"/>
                  <a:pt x="365" y="204"/>
                </a:cubicBezTo>
                <a:cubicBezTo>
                  <a:pt x="374" y="206"/>
                  <a:pt x="382" y="209"/>
                  <a:pt x="392" y="213"/>
                </a:cubicBezTo>
                <a:cubicBezTo>
                  <a:pt x="393" y="186"/>
                  <a:pt x="394" y="161"/>
                  <a:pt x="394" y="135"/>
                </a:cubicBezTo>
                <a:close/>
                <a:moveTo>
                  <a:pt x="157" y="258"/>
                </a:moveTo>
                <a:cubicBezTo>
                  <a:pt x="137" y="276"/>
                  <a:pt x="119" y="294"/>
                  <a:pt x="99" y="312"/>
                </a:cubicBezTo>
                <a:cubicBezTo>
                  <a:pt x="123" y="326"/>
                  <a:pt x="147" y="337"/>
                  <a:pt x="171" y="346"/>
                </a:cubicBezTo>
                <a:cubicBezTo>
                  <a:pt x="173" y="331"/>
                  <a:pt x="176" y="317"/>
                  <a:pt x="178" y="303"/>
                </a:cubicBezTo>
                <a:cubicBezTo>
                  <a:pt x="178" y="302"/>
                  <a:pt x="178" y="300"/>
                  <a:pt x="177" y="299"/>
                </a:cubicBezTo>
                <a:cubicBezTo>
                  <a:pt x="171" y="285"/>
                  <a:pt x="164" y="272"/>
                  <a:pt x="157" y="258"/>
                </a:cubicBezTo>
                <a:close/>
                <a:moveTo>
                  <a:pt x="220" y="171"/>
                </a:moveTo>
                <a:cubicBezTo>
                  <a:pt x="235" y="173"/>
                  <a:pt x="249" y="176"/>
                  <a:pt x="263" y="178"/>
                </a:cubicBezTo>
                <a:cubicBezTo>
                  <a:pt x="265" y="178"/>
                  <a:pt x="268" y="178"/>
                  <a:pt x="271" y="177"/>
                </a:cubicBezTo>
                <a:cubicBezTo>
                  <a:pt x="282" y="171"/>
                  <a:pt x="293" y="165"/>
                  <a:pt x="305" y="160"/>
                </a:cubicBezTo>
                <a:cubicBezTo>
                  <a:pt x="306" y="159"/>
                  <a:pt x="307" y="158"/>
                  <a:pt x="310" y="157"/>
                </a:cubicBezTo>
                <a:cubicBezTo>
                  <a:pt x="292" y="138"/>
                  <a:pt x="274" y="119"/>
                  <a:pt x="257" y="101"/>
                </a:cubicBezTo>
                <a:cubicBezTo>
                  <a:pt x="256" y="101"/>
                  <a:pt x="255" y="101"/>
                  <a:pt x="254" y="101"/>
                </a:cubicBezTo>
                <a:cubicBezTo>
                  <a:pt x="243" y="124"/>
                  <a:pt x="232" y="147"/>
                  <a:pt x="220" y="171"/>
                </a:cubicBezTo>
                <a:close/>
                <a:moveTo>
                  <a:pt x="410" y="309"/>
                </a:moveTo>
                <a:cubicBezTo>
                  <a:pt x="431" y="293"/>
                  <a:pt x="449" y="275"/>
                  <a:pt x="468" y="255"/>
                </a:cubicBezTo>
                <a:cubicBezTo>
                  <a:pt x="444" y="243"/>
                  <a:pt x="421" y="232"/>
                  <a:pt x="397" y="221"/>
                </a:cubicBezTo>
                <a:cubicBezTo>
                  <a:pt x="396" y="223"/>
                  <a:pt x="396" y="223"/>
                  <a:pt x="396" y="224"/>
                </a:cubicBezTo>
                <a:cubicBezTo>
                  <a:pt x="394" y="237"/>
                  <a:pt x="392" y="251"/>
                  <a:pt x="390" y="264"/>
                </a:cubicBezTo>
                <a:cubicBezTo>
                  <a:pt x="389" y="266"/>
                  <a:pt x="389" y="268"/>
                  <a:pt x="390" y="269"/>
                </a:cubicBezTo>
                <a:cubicBezTo>
                  <a:pt x="396" y="282"/>
                  <a:pt x="403" y="295"/>
                  <a:pt x="410" y="309"/>
                </a:cubicBezTo>
                <a:close/>
                <a:moveTo>
                  <a:pt x="159" y="249"/>
                </a:moveTo>
                <a:cubicBezTo>
                  <a:pt x="165" y="244"/>
                  <a:pt x="170" y="240"/>
                  <a:pt x="175" y="238"/>
                </a:cubicBezTo>
                <a:cubicBezTo>
                  <a:pt x="192" y="228"/>
                  <a:pt x="203" y="214"/>
                  <a:pt x="206" y="194"/>
                </a:cubicBezTo>
                <a:cubicBezTo>
                  <a:pt x="207" y="188"/>
                  <a:pt x="210" y="183"/>
                  <a:pt x="212" y="177"/>
                </a:cubicBezTo>
                <a:cubicBezTo>
                  <a:pt x="186" y="174"/>
                  <a:pt x="160" y="173"/>
                  <a:pt x="133" y="175"/>
                </a:cubicBezTo>
                <a:cubicBezTo>
                  <a:pt x="142" y="200"/>
                  <a:pt x="150" y="224"/>
                  <a:pt x="159" y="249"/>
                </a:cubicBezTo>
                <a:close/>
                <a:moveTo>
                  <a:pt x="277" y="180"/>
                </a:moveTo>
                <a:cubicBezTo>
                  <a:pt x="297" y="185"/>
                  <a:pt x="317" y="190"/>
                  <a:pt x="338" y="195"/>
                </a:cubicBezTo>
                <a:cubicBezTo>
                  <a:pt x="330" y="184"/>
                  <a:pt x="322" y="175"/>
                  <a:pt x="315" y="165"/>
                </a:cubicBezTo>
                <a:cubicBezTo>
                  <a:pt x="314" y="164"/>
                  <a:pt x="312" y="163"/>
                  <a:pt x="311" y="164"/>
                </a:cubicBezTo>
                <a:cubicBezTo>
                  <a:pt x="300" y="169"/>
                  <a:pt x="289" y="174"/>
                  <a:pt x="277" y="180"/>
                </a:cubicBezTo>
                <a:close/>
                <a:moveTo>
                  <a:pt x="309" y="385"/>
                </a:moveTo>
                <a:cubicBezTo>
                  <a:pt x="319" y="387"/>
                  <a:pt x="328" y="388"/>
                  <a:pt x="337" y="389"/>
                </a:cubicBezTo>
                <a:cubicBezTo>
                  <a:pt x="349" y="391"/>
                  <a:pt x="349" y="390"/>
                  <a:pt x="353" y="380"/>
                </a:cubicBezTo>
                <a:cubicBezTo>
                  <a:pt x="356" y="371"/>
                  <a:pt x="359" y="362"/>
                  <a:pt x="362" y="352"/>
                </a:cubicBezTo>
                <a:cubicBezTo>
                  <a:pt x="344" y="364"/>
                  <a:pt x="327" y="374"/>
                  <a:pt x="309" y="385"/>
                </a:cubicBezTo>
                <a:close/>
                <a:moveTo>
                  <a:pt x="354" y="206"/>
                </a:moveTo>
                <a:cubicBezTo>
                  <a:pt x="354" y="207"/>
                  <a:pt x="353" y="207"/>
                  <a:pt x="353" y="207"/>
                </a:cubicBezTo>
                <a:cubicBezTo>
                  <a:pt x="363" y="224"/>
                  <a:pt x="374" y="241"/>
                  <a:pt x="385" y="259"/>
                </a:cubicBezTo>
                <a:cubicBezTo>
                  <a:pt x="387" y="245"/>
                  <a:pt x="389" y="232"/>
                  <a:pt x="391" y="219"/>
                </a:cubicBezTo>
                <a:cubicBezTo>
                  <a:pt x="378" y="215"/>
                  <a:pt x="366" y="210"/>
                  <a:pt x="354" y="206"/>
                </a:cubicBezTo>
                <a:close/>
                <a:moveTo>
                  <a:pt x="232" y="373"/>
                </a:moveTo>
                <a:cubicBezTo>
                  <a:pt x="231" y="374"/>
                  <a:pt x="231" y="374"/>
                  <a:pt x="231" y="375"/>
                </a:cubicBezTo>
                <a:cubicBezTo>
                  <a:pt x="238" y="384"/>
                  <a:pt x="245" y="393"/>
                  <a:pt x="252" y="403"/>
                </a:cubicBezTo>
                <a:cubicBezTo>
                  <a:pt x="253" y="404"/>
                  <a:pt x="255" y="405"/>
                  <a:pt x="256" y="404"/>
                </a:cubicBezTo>
                <a:cubicBezTo>
                  <a:pt x="267" y="399"/>
                  <a:pt x="278" y="394"/>
                  <a:pt x="291" y="388"/>
                </a:cubicBezTo>
                <a:cubicBezTo>
                  <a:pt x="270" y="383"/>
                  <a:pt x="251" y="378"/>
                  <a:pt x="232" y="373"/>
                </a:cubicBezTo>
                <a:close/>
                <a:moveTo>
                  <a:pt x="183" y="309"/>
                </a:moveTo>
                <a:cubicBezTo>
                  <a:pt x="181" y="322"/>
                  <a:pt x="179" y="334"/>
                  <a:pt x="178" y="346"/>
                </a:cubicBezTo>
                <a:cubicBezTo>
                  <a:pt x="177" y="347"/>
                  <a:pt x="178" y="349"/>
                  <a:pt x="179" y="349"/>
                </a:cubicBezTo>
                <a:cubicBezTo>
                  <a:pt x="191" y="354"/>
                  <a:pt x="202" y="358"/>
                  <a:pt x="215" y="362"/>
                </a:cubicBezTo>
                <a:cubicBezTo>
                  <a:pt x="204" y="344"/>
                  <a:pt x="194" y="327"/>
                  <a:pt x="183" y="309"/>
                </a:cubicBezTo>
                <a:close/>
                <a:moveTo>
                  <a:pt x="259" y="183"/>
                </a:moveTo>
                <a:cubicBezTo>
                  <a:pt x="246" y="181"/>
                  <a:pt x="234" y="179"/>
                  <a:pt x="223" y="178"/>
                </a:cubicBezTo>
                <a:cubicBezTo>
                  <a:pt x="221" y="178"/>
                  <a:pt x="219" y="179"/>
                  <a:pt x="218" y="180"/>
                </a:cubicBezTo>
                <a:cubicBezTo>
                  <a:pt x="214" y="191"/>
                  <a:pt x="210" y="203"/>
                  <a:pt x="205" y="215"/>
                </a:cubicBezTo>
                <a:cubicBezTo>
                  <a:pt x="224" y="204"/>
                  <a:pt x="241" y="194"/>
                  <a:pt x="259" y="183"/>
                </a:cubicBezTo>
                <a:close/>
                <a:moveTo>
                  <a:pt x="387" y="277"/>
                </a:moveTo>
                <a:cubicBezTo>
                  <a:pt x="382" y="298"/>
                  <a:pt x="378" y="317"/>
                  <a:pt x="373" y="338"/>
                </a:cubicBezTo>
                <a:cubicBezTo>
                  <a:pt x="383" y="330"/>
                  <a:pt x="393" y="323"/>
                  <a:pt x="403" y="315"/>
                </a:cubicBezTo>
                <a:cubicBezTo>
                  <a:pt x="404" y="315"/>
                  <a:pt x="404" y="312"/>
                  <a:pt x="404" y="310"/>
                </a:cubicBezTo>
                <a:cubicBezTo>
                  <a:pt x="399" y="300"/>
                  <a:pt x="393" y="289"/>
                  <a:pt x="387" y="277"/>
                </a:cubicBezTo>
                <a:close/>
                <a:moveTo>
                  <a:pt x="195" y="230"/>
                </a:moveTo>
                <a:cubicBezTo>
                  <a:pt x="184" y="238"/>
                  <a:pt x="175" y="245"/>
                  <a:pt x="165" y="252"/>
                </a:cubicBezTo>
                <a:cubicBezTo>
                  <a:pt x="164" y="253"/>
                  <a:pt x="163" y="255"/>
                  <a:pt x="164" y="256"/>
                </a:cubicBezTo>
                <a:cubicBezTo>
                  <a:pt x="169" y="268"/>
                  <a:pt x="174" y="279"/>
                  <a:pt x="180" y="291"/>
                </a:cubicBezTo>
                <a:cubicBezTo>
                  <a:pt x="185" y="270"/>
                  <a:pt x="190" y="251"/>
                  <a:pt x="195" y="23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32">
            <a:extLst>
              <a:ext uri="{FF2B5EF4-FFF2-40B4-BE49-F238E27FC236}">
                <a16:creationId xmlns:a16="http://schemas.microsoft.com/office/drawing/2014/main" id="{67824340-8E0F-43AF-9A1B-1FAB91E8CD44}"/>
              </a:ext>
            </a:extLst>
          </p:cNvPr>
          <p:cNvSpPr>
            <a:spLocks/>
          </p:cNvSpPr>
          <p:nvPr/>
        </p:nvSpPr>
        <p:spPr bwMode="auto">
          <a:xfrm>
            <a:off x="2947988" y="1655763"/>
            <a:ext cx="303213" cy="304800"/>
          </a:xfrm>
          <a:custGeom>
            <a:avLst/>
            <a:gdLst>
              <a:gd name="T0" fmla="*/ 108 w 108"/>
              <a:gd name="T1" fmla="*/ 53 h 108"/>
              <a:gd name="T2" fmla="*/ 55 w 108"/>
              <a:gd name="T3" fmla="*/ 107 h 108"/>
              <a:gd name="T4" fmla="*/ 1 w 108"/>
              <a:gd name="T5" fmla="*/ 55 h 108"/>
              <a:gd name="T6" fmla="*/ 54 w 108"/>
              <a:gd name="T7" fmla="*/ 0 h 108"/>
              <a:gd name="T8" fmla="*/ 108 w 108"/>
              <a:gd name="T9" fmla="*/ 53 h 108"/>
            </a:gdLst>
            <a:ahLst/>
            <a:cxnLst>
              <a:cxn ang="0">
                <a:pos x="T0" y="T1"/>
              </a:cxn>
              <a:cxn ang="0">
                <a:pos x="T2" y="T3"/>
              </a:cxn>
              <a:cxn ang="0">
                <a:pos x="T4" y="T5"/>
              </a:cxn>
              <a:cxn ang="0">
                <a:pos x="T6" y="T7"/>
              </a:cxn>
              <a:cxn ang="0">
                <a:pos x="T8" y="T9"/>
              </a:cxn>
            </a:cxnLst>
            <a:rect l="0" t="0" r="r" b="b"/>
            <a:pathLst>
              <a:path w="108" h="108">
                <a:moveTo>
                  <a:pt x="108" y="53"/>
                </a:moveTo>
                <a:cubicBezTo>
                  <a:pt x="108" y="83"/>
                  <a:pt x="85" y="107"/>
                  <a:pt x="55" y="107"/>
                </a:cubicBezTo>
                <a:cubicBezTo>
                  <a:pt x="26" y="108"/>
                  <a:pt x="1" y="84"/>
                  <a:pt x="1" y="55"/>
                </a:cubicBezTo>
                <a:cubicBezTo>
                  <a:pt x="0" y="25"/>
                  <a:pt x="24" y="0"/>
                  <a:pt x="54" y="0"/>
                </a:cubicBezTo>
                <a:cubicBezTo>
                  <a:pt x="84" y="0"/>
                  <a:pt x="108" y="23"/>
                  <a:pt x="108" y="53"/>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33">
            <a:extLst>
              <a:ext uri="{FF2B5EF4-FFF2-40B4-BE49-F238E27FC236}">
                <a16:creationId xmlns:a16="http://schemas.microsoft.com/office/drawing/2014/main" id="{2A592F1A-CD98-4C4F-8369-B92077F14664}"/>
              </a:ext>
            </a:extLst>
          </p:cNvPr>
          <p:cNvSpPr>
            <a:spLocks/>
          </p:cNvSpPr>
          <p:nvPr/>
        </p:nvSpPr>
        <p:spPr bwMode="auto">
          <a:xfrm>
            <a:off x="1062038" y="1673225"/>
            <a:ext cx="268288" cy="269875"/>
          </a:xfrm>
          <a:custGeom>
            <a:avLst/>
            <a:gdLst>
              <a:gd name="T0" fmla="*/ 95 w 95"/>
              <a:gd name="T1" fmla="*/ 48 h 96"/>
              <a:gd name="T2" fmla="*/ 48 w 95"/>
              <a:gd name="T3" fmla="*/ 96 h 96"/>
              <a:gd name="T4" fmla="*/ 0 w 95"/>
              <a:gd name="T5" fmla="*/ 48 h 96"/>
              <a:gd name="T6" fmla="*/ 47 w 95"/>
              <a:gd name="T7" fmla="*/ 0 h 96"/>
              <a:gd name="T8" fmla="*/ 95 w 95"/>
              <a:gd name="T9" fmla="*/ 48 h 96"/>
            </a:gdLst>
            <a:ahLst/>
            <a:cxnLst>
              <a:cxn ang="0">
                <a:pos x="T0" y="T1"/>
              </a:cxn>
              <a:cxn ang="0">
                <a:pos x="T2" y="T3"/>
              </a:cxn>
              <a:cxn ang="0">
                <a:pos x="T4" y="T5"/>
              </a:cxn>
              <a:cxn ang="0">
                <a:pos x="T6" y="T7"/>
              </a:cxn>
              <a:cxn ang="0">
                <a:pos x="T8" y="T9"/>
              </a:cxn>
            </a:cxnLst>
            <a:rect l="0" t="0" r="r" b="b"/>
            <a:pathLst>
              <a:path w="95" h="96">
                <a:moveTo>
                  <a:pt x="95" y="48"/>
                </a:moveTo>
                <a:cubicBezTo>
                  <a:pt x="95" y="74"/>
                  <a:pt x="74" y="96"/>
                  <a:pt x="48" y="96"/>
                </a:cubicBezTo>
                <a:cubicBezTo>
                  <a:pt x="21" y="96"/>
                  <a:pt x="0" y="74"/>
                  <a:pt x="0" y="48"/>
                </a:cubicBezTo>
                <a:cubicBezTo>
                  <a:pt x="0" y="22"/>
                  <a:pt x="21" y="0"/>
                  <a:pt x="47" y="0"/>
                </a:cubicBezTo>
                <a:cubicBezTo>
                  <a:pt x="74" y="0"/>
                  <a:pt x="95" y="21"/>
                  <a:pt x="95" y="48"/>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37">
            <a:extLst>
              <a:ext uri="{FF2B5EF4-FFF2-40B4-BE49-F238E27FC236}">
                <a16:creationId xmlns:a16="http://schemas.microsoft.com/office/drawing/2014/main" id="{7ED4BB07-E30F-431E-AA77-31FFEC692440}"/>
              </a:ext>
            </a:extLst>
          </p:cNvPr>
          <p:cNvSpPr>
            <a:spLocks/>
          </p:cNvSpPr>
          <p:nvPr/>
        </p:nvSpPr>
        <p:spPr bwMode="auto">
          <a:xfrm>
            <a:off x="6630988" y="3457576"/>
            <a:ext cx="1905000" cy="1346200"/>
          </a:xfrm>
          <a:custGeom>
            <a:avLst/>
            <a:gdLst>
              <a:gd name="T0" fmla="*/ 68 w 504"/>
              <a:gd name="T1" fmla="*/ 89 h 356"/>
              <a:gd name="T2" fmla="*/ 80 w 504"/>
              <a:gd name="T3" fmla="*/ 105 h 356"/>
              <a:gd name="T4" fmla="*/ 79 w 504"/>
              <a:gd name="T5" fmla="*/ 109 h 356"/>
              <a:gd name="T6" fmla="*/ 52 w 504"/>
              <a:gd name="T7" fmla="*/ 157 h 356"/>
              <a:gd name="T8" fmla="*/ 27 w 504"/>
              <a:gd name="T9" fmla="*/ 231 h 356"/>
              <a:gd name="T10" fmla="*/ 28 w 504"/>
              <a:gd name="T11" fmla="*/ 269 h 356"/>
              <a:gd name="T12" fmla="*/ 69 w 504"/>
              <a:gd name="T13" fmla="*/ 304 h 356"/>
              <a:gd name="T14" fmla="*/ 131 w 504"/>
              <a:gd name="T15" fmla="*/ 294 h 356"/>
              <a:gd name="T16" fmla="*/ 231 w 504"/>
              <a:gd name="T17" fmla="*/ 239 h 356"/>
              <a:gd name="T18" fmla="*/ 384 w 504"/>
              <a:gd name="T19" fmla="*/ 96 h 356"/>
              <a:gd name="T20" fmla="*/ 452 w 504"/>
              <a:gd name="T21" fmla="*/ 1 h 356"/>
              <a:gd name="T22" fmla="*/ 453 w 504"/>
              <a:gd name="T23" fmla="*/ 0 h 356"/>
              <a:gd name="T24" fmla="*/ 477 w 504"/>
              <a:gd name="T25" fmla="*/ 14 h 356"/>
              <a:gd name="T26" fmla="*/ 504 w 504"/>
              <a:gd name="T27" fmla="*/ 22 h 356"/>
              <a:gd name="T28" fmla="*/ 502 w 504"/>
              <a:gd name="T29" fmla="*/ 27 h 356"/>
              <a:gd name="T30" fmla="*/ 421 w 504"/>
              <a:gd name="T31" fmla="*/ 143 h 356"/>
              <a:gd name="T32" fmla="*/ 285 w 504"/>
              <a:gd name="T33" fmla="*/ 271 h 356"/>
              <a:gd name="T34" fmla="*/ 170 w 504"/>
              <a:gd name="T35" fmla="*/ 336 h 356"/>
              <a:gd name="T36" fmla="*/ 104 w 504"/>
              <a:gd name="T37" fmla="*/ 354 h 356"/>
              <a:gd name="T38" fmla="*/ 56 w 504"/>
              <a:gd name="T39" fmla="*/ 351 h 356"/>
              <a:gd name="T40" fmla="*/ 4 w 504"/>
              <a:gd name="T41" fmla="*/ 295 h 356"/>
              <a:gd name="T42" fmla="*/ 5 w 504"/>
              <a:gd name="T43" fmla="*/ 235 h 356"/>
              <a:gd name="T44" fmla="*/ 44 w 504"/>
              <a:gd name="T45" fmla="*/ 130 h 356"/>
              <a:gd name="T46" fmla="*/ 68 w 504"/>
              <a:gd name="T47" fmla="*/ 89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04" h="356">
                <a:moveTo>
                  <a:pt x="68" y="89"/>
                </a:moveTo>
                <a:cubicBezTo>
                  <a:pt x="72" y="95"/>
                  <a:pt x="76" y="100"/>
                  <a:pt x="80" y="105"/>
                </a:cubicBezTo>
                <a:cubicBezTo>
                  <a:pt x="80" y="106"/>
                  <a:pt x="80" y="108"/>
                  <a:pt x="79" y="109"/>
                </a:cubicBezTo>
                <a:cubicBezTo>
                  <a:pt x="70" y="125"/>
                  <a:pt x="61" y="141"/>
                  <a:pt x="52" y="157"/>
                </a:cubicBezTo>
                <a:cubicBezTo>
                  <a:pt x="40" y="181"/>
                  <a:pt x="31" y="205"/>
                  <a:pt x="27" y="231"/>
                </a:cubicBezTo>
                <a:cubicBezTo>
                  <a:pt x="25" y="244"/>
                  <a:pt x="24" y="256"/>
                  <a:pt x="28" y="269"/>
                </a:cubicBezTo>
                <a:cubicBezTo>
                  <a:pt x="33" y="289"/>
                  <a:pt x="48" y="302"/>
                  <a:pt x="69" y="304"/>
                </a:cubicBezTo>
                <a:cubicBezTo>
                  <a:pt x="91" y="306"/>
                  <a:pt x="111" y="301"/>
                  <a:pt x="131" y="294"/>
                </a:cubicBezTo>
                <a:cubicBezTo>
                  <a:pt x="167" y="281"/>
                  <a:pt x="199" y="261"/>
                  <a:pt x="231" y="239"/>
                </a:cubicBezTo>
                <a:cubicBezTo>
                  <a:pt x="288" y="198"/>
                  <a:pt x="339" y="150"/>
                  <a:pt x="384" y="96"/>
                </a:cubicBezTo>
                <a:cubicBezTo>
                  <a:pt x="409" y="66"/>
                  <a:pt x="432" y="34"/>
                  <a:pt x="452" y="1"/>
                </a:cubicBezTo>
                <a:cubicBezTo>
                  <a:pt x="452" y="0"/>
                  <a:pt x="453" y="0"/>
                  <a:pt x="453" y="0"/>
                </a:cubicBezTo>
                <a:cubicBezTo>
                  <a:pt x="461" y="5"/>
                  <a:pt x="469" y="11"/>
                  <a:pt x="477" y="14"/>
                </a:cubicBezTo>
                <a:cubicBezTo>
                  <a:pt x="486" y="18"/>
                  <a:pt x="495" y="19"/>
                  <a:pt x="504" y="22"/>
                </a:cubicBezTo>
                <a:cubicBezTo>
                  <a:pt x="504" y="23"/>
                  <a:pt x="503" y="25"/>
                  <a:pt x="502" y="27"/>
                </a:cubicBezTo>
                <a:cubicBezTo>
                  <a:pt x="479" y="69"/>
                  <a:pt x="452" y="107"/>
                  <a:pt x="421" y="143"/>
                </a:cubicBezTo>
                <a:cubicBezTo>
                  <a:pt x="380" y="191"/>
                  <a:pt x="335" y="234"/>
                  <a:pt x="285" y="271"/>
                </a:cubicBezTo>
                <a:cubicBezTo>
                  <a:pt x="249" y="297"/>
                  <a:pt x="211" y="320"/>
                  <a:pt x="170" y="336"/>
                </a:cubicBezTo>
                <a:cubicBezTo>
                  <a:pt x="149" y="345"/>
                  <a:pt x="127" y="351"/>
                  <a:pt x="104" y="354"/>
                </a:cubicBezTo>
                <a:cubicBezTo>
                  <a:pt x="88" y="356"/>
                  <a:pt x="72" y="355"/>
                  <a:pt x="56" y="351"/>
                </a:cubicBezTo>
                <a:cubicBezTo>
                  <a:pt x="28" y="342"/>
                  <a:pt x="11" y="323"/>
                  <a:pt x="4" y="295"/>
                </a:cubicBezTo>
                <a:cubicBezTo>
                  <a:pt x="0" y="275"/>
                  <a:pt x="1" y="255"/>
                  <a:pt x="5" y="235"/>
                </a:cubicBezTo>
                <a:cubicBezTo>
                  <a:pt x="12" y="198"/>
                  <a:pt x="26" y="164"/>
                  <a:pt x="44" y="130"/>
                </a:cubicBezTo>
                <a:cubicBezTo>
                  <a:pt x="51" y="117"/>
                  <a:pt x="60" y="103"/>
                  <a:pt x="68" y="89"/>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38">
            <a:extLst>
              <a:ext uri="{FF2B5EF4-FFF2-40B4-BE49-F238E27FC236}">
                <a16:creationId xmlns:a16="http://schemas.microsoft.com/office/drawing/2014/main" id="{5CAC211C-F00E-4343-A621-DA2A7A5FB989}"/>
              </a:ext>
            </a:extLst>
          </p:cNvPr>
          <p:cNvSpPr>
            <a:spLocks/>
          </p:cNvSpPr>
          <p:nvPr/>
        </p:nvSpPr>
        <p:spPr bwMode="auto">
          <a:xfrm>
            <a:off x="6630988" y="2732088"/>
            <a:ext cx="1001713" cy="1603375"/>
          </a:xfrm>
          <a:custGeom>
            <a:avLst/>
            <a:gdLst>
              <a:gd name="T0" fmla="*/ 115 w 265"/>
              <a:gd name="T1" fmla="*/ 3 h 424"/>
              <a:gd name="T2" fmla="*/ 108 w 265"/>
              <a:gd name="T3" fmla="*/ 20 h 424"/>
              <a:gd name="T4" fmla="*/ 87 w 265"/>
              <a:gd name="T5" fmla="*/ 22 h 424"/>
              <a:gd name="T6" fmla="*/ 49 w 265"/>
              <a:gd name="T7" fmla="*/ 64 h 424"/>
              <a:gd name="T8" fmla="*/ 57 w 265"/>
              <a:gd name="T9" fmla="*/ 121 h 424"/>
              <a:gd name="T10" fmla="*/ 99 w 265"/>
              <a:gd name="T11" fmla="*/ 205 h 424"/>
              <a:gd name="T12" fmla="*/ 231 w 265"/>
              <a:gd name="T13" fmla="*/ 357 h 424"/>
              <a:gd name="T14" fmla="*/ 265 w 265"/>
              <a:gd name="T15" fmla="*/ 387 h 424"/>
              <a:gd name="T16" fmla="*/ 255 w 265"/>
              <a:gd name="T17" fmla="*/ 395 h 424"/>
              <a:gd name="T18" fmla="*/ 221 w 265"/>
              <a:gd name="T19" fmla="*/ 422 h 424"/>
              <a:gd name="T20" fmla="*/ 216 w 265"/>
              <a:gd name="T21" fmla="*/ 422 h 424"/>
              <a:gd name="T22" fmla="*/ 89 w 265"/>
              <a:gd name="T23" fmla="*/ 289 h 424"/>
              <a:gd name="T24" fmla="*/ 26 w 265"/>
              <a:gd name="T25" fmla="*/ 186 h 424"/>
              <a:gd name="T26" fmla="*/ 3 w 265"/>
              <a:gd name="T27" fmla="*/ 110 h 424"/>
              <a:gd name="T28" fmla="*/ 5 w 265"/>
              <a:gd name="T29" fmla="*/ 59 h 424"/>
              <a:gd name="T30" fmla="*/ 64 w 265"/>
              <a:gd name="T31" fmla="*/ 3 h 424"/>
              <a:gd name="T32" fmla="*/ 115 w 265"/>
              <a:gd name="T33" fmla="*/ 3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5" h="424">
                <a:moveTo>
                  <a:pt x="115" y="3"/>
                </a:moveTo>
                <a:cubicBezTo>
                  <a:pt x="113" y="9"/>
                  <a:pt x="110" y="15"/>
                  <a:pt x="108" y="20"/>
                </a:cubicBezTo>
                <a:cubicBezTo>
                  <a:pt x="101" y="21"/>
                  <a:pt x="94" y="21"/>
                  <a:pt x="87" y="22"/>
                </a:cubicBezTo>
                <a:cubicBezTo>
                  <a:pt x="65" y="26"/>
                  <a:pt x="51" y="42"/>
                  <a:pt x="49" y="64"/>
                </a:cubicBezTo>
                <a:cubicBezTo>
                  <a:pt x="46" y="83"/>
                  <a:pt x="51" y="102"/>
                  <a:pt x="57" y="121"/>
                </a:cubicBezTo>
                <a:cubicBezTo>
                  <a:pt x="67" y="151"/>
                  <a:pt x="82" y="178"/>
                  <a:pt x="99" y="205"/>
                </a:cubicBezTo>
                <a:cubicBezTo>
                  <a:pt x="136" y="262"/>
                  <a:pt x="181" y="312"/>
                  <a:pt x="231" y="357"/>
                </a:cubicBezTo>
                <a:cubicBezTo>
                  <a:pt x="242" y="367"/>
                  <a:pt x="253" y="377"/>
                  <a:pt x="265" y="387"/>
                </a:cubicBezTo>
                <a:cubicBezTo>
                  <a:pt x="262" y="390"/>
                  <a:pt x="259" y="393"/>
                  <a:pt x="255" y="395"/>
                </a:cubicBezTo>
                <a:cubicBezTo>
                  <a:pt x="244" y="404"/>
                  <a:pt x="232" y="413"/>
                  <a:pt x="221" y="422"/>
                </a:cubicBezTo>
                <a:cubicBezTo>
                  <a:pt x="219" y="424"/>
                  <a:pt x="218" y="423"/>
                  <a:pt x="216" y="422"/>
                </a:cubicBezTo>
                <a:cubicBezTo>
                  <a:pt x="168" y="382"/>
                  <a:pt x="126" y="338"/>
                  <a:pt x="89" y="289"/>
                </a:cubicBezTo>
                <a:cubicBezTo>
                  <a:pt x="64" y="257"/>
                  <a:pt x="43" y="223"/>
                  <a:pt x="26" y="186"/>
                </a:cubicBezTo>
                <a:cubicBezTo>
                  <a:pt x="16" y="161"/>
                  <a:pt x="7" y="136"/>
                  <a:pt x="3" y="110"/>
                </a:cubicBezTo>
                <a:cubicBezTo>
                  <a:pt x="1" y="93"/>
                  <a:pt x="0" y="76"/>
                  <a:pt x="5" y="59"/>
                </a:cubicBezTo>
                <a:cubicBezTo>
                  <a:pt x="13" y="28"/>
                  <a:pt x="33" y="10"/>
                  <a:pt x="64" y="3"/>
                </a:cubicBezTo>
                <a:cubicBezTo>
                  <a:pt x="79" y="0"/>
                  <a:pt x="99" y="0"/>
                  <a:pt x="115" y="3"/>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39">
            <a:extLst>
              <a:ext uri="{FF2B5EF4-FFF2-40B4-BE49-F238E27FC236}">
                <a16:creationId xmlns:a16="http://schemas.microsoft.com/office/drawing/2014/main" id="{D3CB7DAF-8ABC-4A9E-9F92-F9683A5F8AFD}"/>
              </a:ext>
            </a:extLst>
          </p:cNvPr>
          <p:cNvSpPr>
            <a:spLocks/>
          </p:cNvSpPr>
          <p:nvPr/>
        </p:nvSpPr>
        <p:spPr bwMode="auto">
          <a:xfrm>
            <a:off x="7364413" y="3375026"/>
            <a:ext cx="615950" cy="615950"/>
          </a:xfrm>
          <a:custGeom>
            <a:avLst/>
            <a:gdLst>
              <a:gd name="T0" fmla="*/ 163 w 163"/>
              <a:gd name="T1" fmla="*/ 81 h 163"/>
              <a:gd name="T2" fmla="*/ 82 w 163"/>
              <a:gd name="T3" fmla="*/ 162 h 163"/>
              <a:gd name="T4" fmla="*/ 0 w 163"/>
              <a:gd name="T5" fmla="*/ 81 h 163"/>
              <a:gd name="T6" fmla="*/ 82 w 163"/>
              <a:gd name="T7" fmla="*/ 0 h 163"/>
              <a:gd name="T8" fmla="*/ 163 w 163"/>
              <a:gd name="T9" fmla="*/ 81 h 163"/>
            </a:gdLst>
            <a:ahLst/>
            <a:cxnLst>
              <a:cxn ang="0">
                <a:pos x="T0" y="T1"/>
              </a:cxn>
              <a:cxn ang="0">
                <a:pos x="T2" y="T3"/>
              </a:cxn>
              <a:cxn ang="0">
                <a:pos x="T4" y="T5"/>
              </a:cxn>
              <a:cxn ang="0">
                <a:pos x="T6" y="T7"/>
              </a:cxn>
              <a:cxn ang="0">
                <a:pos x="T8" y="T9"/>
              </a:cxn>
            </a:cxnLst>
            <a:rect l="0" t="0" r="r" b="b"/>
            <a:pathLst>
              <a:path w="163" h="163">
                <a:moveTo>
                  <a:pt x="163" y="81"/>
                </a:moveTo>
                <a:cubicBezTo>
                  <a:pt x="163" y="126"/>
                  <a:pt x="127" y="162"/>
                  <a:pt x="82" y="162"/>
                </a:cubicBezTo>
                <a:cubicBezTo>
                  <a:pt x="37" y="163"/>
                  <a:pt x="0" y="126"/>
                  <a:pt x="0" y="81"/>
                </a:cubicBezTo>
                <a:cubicBezTo>
                  <a:pt x="0" y="36"/>
                  <a:pt x="37" y="0"/>
                  <a:pt x="82" y="0"/>
                </a:cubicBezTo>
                <a:cubicBezTo>
                  <a:pt x="127" y="0"/>
                  <a:pt x="163" y="36"/>
                  <a:pt x="163" y="8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40">
            <a:extLst>
              <a:ext uri="{FF2B5EF4-FFF2-40B4-BE49-F238E27FC236}">
                <a16:creationId xmlns:a16="http://schemas.microsoft.com/office/drawing/2014/main" id="{8920B8D0-E803-4E4D-821E-2604D168A35F}"/>
              </a:ext>
            </a:extLst>
          </p:cNvPr>
          <p:cNvSpPr>
            <a:spLocks/>
          </p:cNvSpPr>
          <p:nvPr/>
        </p:nvSpPr>
        <p:spPr bwMode="auto">
          <a:xfrm>
            <a:off x="7723188" y="3775076"/>
            <a:ext cx="990600" cy="993775"/>
          </a:xfrm>
          <a:custGeom>
            <a:avLst/>
            <a:gdLst>
              <a:gd name="T0" fmla="*/ 193 w 262"/>
              <a:gd name="T1" fmla="*/ 0 h 263"/>
              <a:gd name="T2" fmla="*/ 210 w 262"/>
              <a:gd name="T3" fmla="*/ 28 h 263"/>
              <a:gd name="T4" fmla="*/ 255 w 262"/>
              <a:gd name="T5" fmla="*/ 134 h 263"/>
              <a:gd name="T6" fmla="*/ 258 w 262"/>
              <a:gd name="T7" fmla="*/ 200 h 263"/>
              <a:gd name="T8" fmla="*/ 193 w 262"/>
              <a:gd name="T9" fmla="*/ 260 h 263"/>
              <a:gd name="T10" fmla="*/ 121 w 262"/>
              <a:gd name="T11" fmla="*/ 254 h 263"/>
              <a:gd name="T12" fmla="*/ 18 w 262"/>
              <a:gd name="T13" fmla="*/ 210 h 263"/>
              <a:gd name="T14" fmla="*/ 0 w 262"/>
              <a:gd name="T15" fmla="*/ 199 h 263"/>
              <a:gd name="T16" fmla="*/ 3 w 262"/>
              <a:gd name="T17" fmla="*/ 197 h 263"/>
              <a:gd name="T18" fmla="*/ 44 w 262"/>
              <a:gd name="T19" fmla="*/ 164 h 263"/>
              <a:gd name="T20" fmla="*/ 51 w 262"/>
              <a:gd name="T21" fmla="*/ 164 h 263"/>
              <a:gd name="T22" fmla="*/ 137 w 262"/>
              <a:gd name="T23" fmla="*/ 206 h 263"/>
              <a:gd name="T24" fmla="*/ 188 w 262"/>
              <a:gd name="T25" fmla="*/ 214 h 263"/>
              <a:gd name="T26" fmla="*/ 219 w 262"/>
              <a:gd name="T27" fmla="*/ 206 h 263"/>
              <a:gd name="T28" fmla="*/ 240 w 262"/>
              <a:gd name="T29" fmla="*/ 166 h 263"/>
              <a:gd name="T30" fmla="*/ 228 w 262"/>
              <a:gd name="T31" fmla="*/ 106 h 263"/>
              <a:gd name="T32" fmla="*/ 183 w 262"/>
              <a:gd name="T33" fmla="*/ 21 h 263"/>
              <a:gd name="T34" fmla="*/ 183 w 262"/>
              <a:gd name="T35" fmla="*/ 14 h 263"/>
              <a:gd name="T36" fmla="*/ 193 w 262"/>
              <a:gd name="T37" fmla="*/ 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2" h="263">
                <a:moveTo>
                  <a:pt x="193" y="0"/>
                </a:moveTo>
                <a:cubicBezTo>
                  <a:pt x="199" y="10"/>
                  <a:pt x="205" y="19"/>
                  <a:pt x="210" y="28"/>
                </a:cubicBezTo>
                <a:cubicBezTo>
                  <a:pt x="230" y="61"/>
                  <a:pt x="246" y="96"/>
                  <a:pt x="255" y="134"/>
                </a:cubicBezTo>
                <a:cubicBezTo>
                  <a:pt x="260" y="156"/>
                  <a:pt x="262" y="178"/>
                  <a:pt x="258" y="200"/>
                </a:cubicBezTo>
                <a:cubicBezTo>
                  <a:pt x="251" y="233"/>
                  <a:pt x="226" y="255"/>
                  <a:pt x="193" y="260"/>
                </a:cubicBezTo>
                <a:cubicBezTo>
                  <a:pt x="168" y="263"/>
                  <a:pt x="145" y="260"/>
                  <a:pt x="121" y="254"/>
                </a:cubicBezTo>
                <a:cubicBezTo>
                  <a:pt x="85" y="245"/>
                  <a:pt x="51" y="229"/>
                  <a:pt x="18" y="210"/>
                </a:cubicBezTo>
                <a:cubicBezTo>
                  <a:pt x="12" y="206"/>
                  <a:pt x="6" y="203"/>
                  <a:pt x="0" y="199"/>
                </a:cubicBezTo>
                <a:cubicBezTo>
                  <a:pt x="1" y="198"/>
                  <a:pt x="2" y="198"/>
                  <a:pt x="3" y="197"/>
                </a:cubicBezTo>
                <a:cubicBezTo>
                  <a:pt x="16" y="186"/>
                  <a:pt x="30" y="175"/>
                  <a:pt x="44" y="164"/>
                </a:cubicBezTo>
                <a:cubicBezTo>
                  <a:pt x="46" y="163"/>
                  <a:pt x="48" y="162"/>
                  <a:pt x="51" y="164"/>
                </a:cubicBezTo>
                <a:cubicBezTo>
                  <a:pt x="78" y="181"/>
                  <a:pt x="106" y="196"/>
                  <a:pt x="137" y="206"/>
                </a:cubicBezTo>
                <a:cubicBezTo>
                  <a:pt x="154" y="211"/>
                  <a:pt x="170" y="215"/>
                  <a:pt x="188" y="214"/>
                </a:cubicBezTo>
                <a:cubicBezTo>
                  <a:pt x="199" y="214"/>
                  <a:pt x="209" y="212"/>
                  <a:pt x="219" y="206"/>
                </a:cubicBezTo>
                <a:cubicBezTo>
                  <a:pt x="233" y="196"/>
                  <a:pt x="239" y="182"/>
                  <a:pt x="240" y="166"/>
                </a:cubicBezTo>
                <a:cubicBezTo>
                  <a:pt x="241" y="145"/>
                  <a:pt x="235" y="125"/>
                  <a:pt x="228" y="106"/>
                </a:cubicBezTo>
                <a:cubicBezTo>
                  <a:pt x="217" y="76"/>
                  <a:pt x="201" y="48"/>
                  <a:pt x="183" y="21"/>
                </a:cubicBezTo>
                <a:cubicBezTo>
                  <a:pt x="181" y="19"/>
                  <a:pt x="181" y="17"/>
                  <a:pt x="183" y="14"/>
                </a:cubicBezTo>
                <a:cubicBezTo>
                  <a:pt x="186" y="10"/>
                  <a:pt x="189" y="5"/>
                  <a:pt x="193" y="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41">
            <a:extLst>
              <a:ext uri="{FF2B5EF4-FFF2-40B4-BE49-F238E27FC236}">
                <a16:creationId xmlns:a16="http://schemas.microsoft.com/office/drawing/2014/main" id="{55E9FEB4-DFFE-4600-9B18-098C8B700425}"/>
              </a:ext>
            </a:extLst>
          </p:cNvPr>
          <p:cNvSpPr>
            <a:spLocks/>
          </p:cNvSpPr>
          <p:nvPr/>
        </p:nvSpPr>
        <p:spPr bwMode="auto">
          <a:xfrm>
            <a:off x="8291513" y="2978151"/>
            <a:ext cx="520700" cy="520700"/>
          </a:xfrm>
          <a:custGeom>
            <a:avLst/>
            <a:gdLst>
              <a:gd name="T0" fmla="*/ 0 w 138"/>
              <a:gd name="T1" fmla="*/ 69 h 138"/>
              <a:gd name="T2" fmla="*/ 68 w 138"/>
              <a:gd name="T3" fmla="*/ 0 h 138"/>
              <a:gd name="T4" fmla="*/ 138 w 138"/>
              <a:gd name="T5" fmla="*/ 69 h 138"/>
              <a:gd name="T6" fmla="*/ 69 w 138"/>
              <a:gd name="T7" fmla="*/ 138 h 138"/>
              <a:gd name="T8" fmla="*/ 0 w 138"/>
              <a:gd name="T9" fmla="*/ 69 h 138"/>
            </a:gdLst>
            <a:ahLst/>
            <a:cxnLst>
              <a:cxn ang="0">
                <a:pos x="T0" y="T1"/>
              </a:cxn>
              <a:cxn ang="0">
                <a:pos x="T2" y="T3"/>
              </a:cxn>
              <a:cxn ang="0">
                <a:pos x="T4" y="T5"/>
              </a:cxn>
              <a:cxn ang="0">
                <a:pos x="T6" y="T7"/>
              </a:cxn>
              <a:cxn ang="0">
                <a:pos x="T8" y="T9"/>
              </a:cxn>
            </a:cxnLst>
            <a:rect l="0" t="0" r="r" b="b"/>
            <a:pathLst>
              <a:path w="138" h="138">
                <a:moveTo>
                  <a:pt x="0" y="69"/>
                </a:moveTo>
                <a:cubicBezTo>
                  <a:pt x="0" y="31"/>
                  <a:pt x="31" y="0"/>
                  <a:pt x="68" y="0"/>
                </a:cubicBezTo>
                <a:cubicBezTo>
                  <a:pt x="107" y="0"/>
                  <a:pt x="138" y="31"/>
                  <a:pt x="138" y="69"/>
                </a:cubicBezTo>
                <a:cubicBezTo>
                  <a:pt x="137" y="107"/>
                  <a:pt x="106" y="138"/>
                  <a:pt x="69" y="138"/>
                </a:cubicBezTo>
                <a:cubicBezTo>
                  <a:pt x="30" y="138"/>
                  <a:pt x="0" y="107"/>
                  <a:pt x="0" y="69"/>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42">
            <a:extLst>
              <a:ext uri="{FF2B5EF4-FFF2-40B4-BE49-F238E27FC236}">
                <a16:creationId xmlns:a16="http://schemas.microsoft.com/office/drawing/2014/main" id="{DF4CF1F0-133F-480A-8DCE-D8001524FA2E}"/>
              </a:ext>
            </a:extLst>
          </p:cNvPr>
          <p:cNvSpPr>
            <a:spLocks/>
          </p:cNvSpPr>
          <p:nvPr/>
        </p:nvSpPr>
        <p:spPr bwMode="auto">
          <a:xfrm>
            <a:off x="7697788" y="2690813"/>
            <a:ext cx="993775" cy="320675"/>
          </a:xfrm>
          <a:custGeom>
            <a:avLst/>
            <a:gdLst>
              <a:gd name="T0" fmla="*/ 0 w 263"/>
              <a:gd name="T1" fmla="*/ 73 h 85"/>
              <a:gd name="T2" fmla="*/ 34 w 263"/>
              <a:gd name="T3" fmla="*/ 51 h 85"/>
              <a:gd name="T4" fmla="*/ 137 w 263"/>
              <a:gd name="T5" fmla="*/ 8 h 85"/>
              <a:gd name="T6" fmla="*/ 203 w 263"/>
              <a:gd name="T7" fmla="*/ 5 h 85"/>
              <a:gd name="T8" fmla="*/ 262 w 263"/>
              <a:gd name="T9" fmla="*/ 66 h 85"/>
              <a:gd name="T10" fmla="*/ 263 w 263"/>
              <a:gd name="T11" fmla="*/ 76 h 85"/>
              <a:gd name="T12" fmla="*/ 212 w 263"/>
              <a:gd name="T13" fmla="*/ 67 h 85"/>
              <a:gd name="T14" fmla="*/ 211 w 263"/>
              <a:gd name="T15" fmla="*/ 64 h 85"/>
              <a:gd name="T16" fmla="*/ 166 w 263"/>
              <a:gd name="T17" fmla="*/ 27 h 85"/>
              <a:gd name="T18" fmla="*/ 110 w 263"/>
              <a:gd name="T19" fmla="*/ 36 h 85"/>
              <a:gd name="T20" fmla="*/ 21 w 263"/>
              <a:gd name="T21" fmla="*/ 83 h 85"/>
              <a:gd name="T22" fmla="*/ 13 w 263"/>
              <a:gd name="T23" fmla="*/ 82 h 85"/>
              <a:gd name="T24" fmla="*/ 0 w 263"/>
              <a:gd name="T25" fmla="*/ 7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85">
                <a:moveTo>
                  <a:pt x="0" y="73"/>
                </a:moveTo>
                <a:cubicBezTo>
                  <a:pt x="11" y="65"/>
                  <a:pt x="23" y="58"/>
                  <a:pt x="34" y="51"/>
                </a:cubicBezTo>
                <a:cubicBezTo>
                  <a:pt x="66" y="32"/>
                  <a:pt x="100" y="17"/>
                  <a:pt x="137" y="8"/>
                </a:cubicBezTo>
                <a:cubicBezTo>
                  <a:pt x="159" y="3"/>
                  <a:pt x="180" y="0"/>
                  <a:pt x="203" y="5"/>
                </a:cubicBezTo>
                <a:cubicBezTo>
                  <a:pt x="235" y="12"/>
                  <a:pt x="256" y="33"/>
                  <a:pt x="262" y="66"/>
                </a:cubicBezTo>
                <a:cubicBezTo>
                  <a:pt x="262" y="69"/>
                  <a:pt x="262" y="72"/>
                  <a:pt x="263" y="76"/>
                </a:cubicBezTo>
                <a:cubicBezTo>
                  <a:pt x="247" y="67"/>
                  <a:pt x="230" y="65"/>
                  <a:pt x="212" y="67"/>
                </a:cubicBezTo>
                <a:cubicBezTo>
                  <a:pt x="212" y="66"/>
                  <a:pt x="211" y="65"/>
                  <a:pt x="211" y="64"/>
                </a:cubicBezTo>
                <a:cubicBezTo>
                  <a:pt x="206" y="42"/>
                  <a:pt x="189" y="28"/>
                  <a:pt x="166" y="27"/>
                </a:cubicBezTo>
                <a:cubicBezTo>
                  <a:pt x="147" y="26"/>
                  <a:pt x="128" y="30"/>
                  <a:pt x="110" y="36"/>
                </a:cubicBezTo>
                <a:cubicBezTo>
                  <a:pt x="78" y="47"/>
                  <a:pt x="49" y="64"/>
                  <a:pt x="21" y="83"/>
                </a:cubicBezTo>
                <a:cubicBezTo>
                  <a:pt x="18" y="85"/>
                  <a:pt x="16" y="85"/>
                  <a:pt x="13" y="82"/>
                </a:cubicBezTo>
                <a:cubicBezTo>
                  <a:pt x="9" y="79"/>
                  <a:pt x="5" y="76"/>
                  <a:pt x="0" y="73"/>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43">
            <a:extLst>
              <a:ext uri="{FF2B5EF4-FFF2-40B4-BE49-F238E27FC236}">
                <a16:creationId xmlns:a16="http://schemas.microsoft.com/office/drawing/2014/main" id="{24FF1644-A574-4B0F-8BE0-AB5184595E27}"/>
              </a:ext>
            </a:extLst>
          </p:cNvPr>
          <p:cNvSpPr>
            <a:spLocks/>
          </p:cNvSpPr>
          <p:nvPr/>
        </p:nvSpPr>
        <p:spPr bwMode="auto">
          <a:xfrm>
            <a:off x="7065963" y="2674938"/>
            <a:ext cx="358775" cy="358775"/>
          </a:xfrm>
          <a:custGeom>
            <a:avLst/>
            <a:gdLst>
              <a:gd name="T0" fmla="*/ 47 w 95"/>
              <a:gd name="T1" fmla="*/ 95 h 95"/>
              <a:gd name="T2" fmla="*/ 0 w 95"/>
              <a:gd name="T3" fmla="*/ 49 h 95"/>
              <a:gd name="T4" fmla="*/ 47 w 95"/>
              <a:gd name="T5" fmla="*/ 0 h 95"/>
              <a:gd name="T6" fmla="*/ 95 w 95"/>
              <a:gd name="T7" fmla="*/ 47 h 95"/>
              <a:gd name="T8" fmla="*/ 47 w 95"/>
              <a:gd name="T9" fmla="*/ 95 h 95"/>
            </a:gdLst>
            <a:ahLst/>
            <a:cxnLst>
              <a:cxn ang="0">
                <a:pos x="T0" y="T1"/>
              </a:cxn>
              <a:cxn ang="0">
                <a:pos x="T2" y="T3"/>
              </a:cxn>
              <a:cxn ang="0">
                <a:pos x="T4" y="T5"/>
              </a:cxn>
              <a:cxn ang="0">
                <a:pos x="T6" y="T7"/>
              </a:cxn>
              <a:cxn ang="0">
                <a:pos x="T8" y="T9"/>
              </a:cxn>
            </a:cxnLst>
            <a:rect l="0" t="0" r="r" b="b"/>
            <a:pathLst>
              <a:path w="95" h="95">
                <a:moveTo>
                  <a:pt x="47" y="95"/>
                </a:moveTo>
                <a:cubicBezTo>
                  <a:pt x="22" y="95"/>
                  <a:pt x="0" y="74"/>
                  <a:pt x="0" y="49"/>
                </a:cubicBezTo>
                <a:cubicBezTo>
                  <a:pt x="0" y="22"/>
                  <a:pt x="21" y="0"/>
                  <a:pt x="47" y="0"/>
                </a:cubicBezTo>
                <a:cubicBezTo>
                  <a:pt x="73" y="0"/>
                  <a:pt x="95" y="21"/>
                  <a:pt x="95" y="47"/>
                </a:cubicBezTo>
                <a:cubicBezTo>
                  <a:pt x="95" y="74"/>
                  <a:pt x="74" y="95"/>
                  <a:pt x="47" y="95"/>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44">
            <a:extLst>
              <a:ext uri="{FF2B5EF4-FFF2-40B4-BE49-F238E27FC236}">
                <a16:creationId xmlns:a16="http://schemas.microsoft.com/office/drawing/2014/main" id="{3274D972-475B-42FB-9ACC-0D6C3777FB87}"/>
              </a:ext>
            </a:extLst>
          </p:cNvPr>
          <p:cNvSpPr>
            <a:spLocks/>
          </p:cNvSpPr>
          <p:nvPr/>
        </p:nvSpPr>
        <p:spPr bwMode="auto">
          <a:xfrm>
            <a:off x="7435851" y="2874963"/>
            <a:ext cx="817563" cy="708025"/>
          </a:xfrm>
          <a:custGeom>
            <a:avLst/>
            <a:gdLst>
              <a:gd name="T0" fmla="*/ 0 w 216"/>
              <a:gd name="T1" fmla="*/ 19 h 187"/>
              <a:gd name="T2" fmla="*/ 5 w 216"/>
              <a:gd name="T3" fmla="*/ 0 h 187"/>
              <a:gd name="T4" fmla="*/ 216 w 216"/>
              <a:gd name="T5" fmla="*/ 169 h 187"/>
              <a:gd name="T6" fmla="*/ 203 w 216"/>
              <a:gd name="T7" fmla="*/ 187 h 187"/>
              <a:gd name="T8" fmla="*/ 0 w 216"/>
              <a:gd name="T9" fmla="*/ 19 h 187"/>
            </a:gdLst>
            <a:ahLst/>
            <a:cxnLst>
              <a:cxn ang="0">
                <a:pos x="T0" y="T1"/>
              </a:cxn>
              <a:cxn ang="0">
                <a:pos x="T2" y="T3"/>
              </a:cxn>
              <a:cxn ang="0">
                <a:pos x="T4" y="T5"/>
              </a:cxn>
              <a:cxn ang="0">
                <a:pos x="T6" y="T7"/>
              </a:cxn>
              <a:cxn ang="0">
                <a:pos x="T8" y="T9"/>
              </a:cxn>
            </a:cxnLst>
            <a:rect l="0" t="0" r="r" b="b"/>
            <a:pathLst>
              <a:path w="216" h="187">
                <a:moveTo>
                  <a:pt x="0" y="19"/>
                </a:moveTo>
                <a:cubicBezTo>
                  <a:pt x="2" y="12"/>
                  <a:pt x="4" y="6"/>
                  <a:pt x="5" y="0"/>
                </a:cubicBezTo>
                <a:cubicBezTo>
                  <a:pt x="86" y="43"/>
                  <a:pt x="155" y="101"/>
                  <a:pt x="216" y="169"/>
                </a:cubicBezTo>
                <a:cubicBezTo>
                  <a:pt x="212" y="175"/>
                  <a:pt x="208" y="181"/>
                  <a:pt x="203" y="187"/>
                </a:cubicBezTo>
                <a:cubicBezTo>
                  <a:pt x="144" y="120"/>
                  <a:pt x="78" y="62"/>
                  <a:pt x="0" y="19"/>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1" name="Freeform 45">
            <a:extLst>
              <a:ext uri="{FF2B5EF4-FFF2-40B4-BE49-F238E27FC236}">
                <a16:creationId xmlns:a16="http://schemas.microsoft.com/office/drawing/2014/main" id="{5F78BA6B-640E-4631-B17C-DF3F8ABBB516}"/>
              </a:ext>
            </a:extLst>
          </p:cNvPr>
          <p:cNvSpPr>
            <a:spLocks/>
          </p:cNvSpPr>
          <p:nvPr/>
        </p:nvSpPr>
        <p:spPr bwMode="auto">
          <a:xfrm>
            <a:off x="7085013" y="3076576"/>
            <a:ext cx="528638" cy="512763"/>
          </a:xfrm>
          <a:custGeom>
            <a:avLst/>
            <a:gdLst>
              <a:gd name="T0" fmla="*/ 13 w 140"/>
              <a:gd name="T1" fmla="*/ 136 h 136"/>
              <a:gd name="T2" fmla="*/ 0 w 140"/>
              <a:gd name="T3" fmla="*/ 119 h 136"/>
              <a:gd name="T4" fmla="*/ 19 w 140"/>
              <a:gd name="T5" fmla="*/ 97 h 136"/>
              <a:gd name="T6" fmla="*/ 120 w 140"/>
              <a:gd name="T7" fmla="*/ 2 h 136"/>
              <a:gd name="T8" fmla="*/ 125 w 140"/>
              <a:gd name="T9" fmla="*/ 2 h 136"/>
              <a:gd name="T10" fmla="*/ 139 w 140"/>
              <a:gd name="T11" fmla="*/ 11 h 136"/>
              <a:gd name="T12" fmla="*/ 140 w 140"/>
              <a:gd name="T13" fmla="*/ 12 h 136"/>
              <a:gd name="T14" fmla="*/ 13 w 140"/>
              <a:gd name="T15" fmla="*/ 136 h 1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136">
                <a:moveTo>
                  <a:pt x="13" y="136"/>
                </a:moveTo>
                <a:cubicBezTo>
                  <a:pt x="9" y="130"/>
                  <a:pt x="5" y="125"/>
                  <a:pt x="0" y="119"/>
                </a:cubicBezTo>
                <a:cubicBezTo>
                  <a:pt x="7" y="112"/>
                  <a:pt x="13" y="104"/>
                  <a:pt x="19" y="97"/>
                </a:cubicBezTo>
                <a:cubicBezTo>
                  <a:pt x="50" y="63"/>
                  <a:pt x="83" y="31"/>
                  <a:pt x="120" y="2"/>
                </a:cubicBezTo>
                <a:cubicBezTo>
                  <a:pt x="122" y="0"/>
                  <a:pt x="123" y="0"/>
                  <a:pt x="125" y="2"/>
                </a:cubicBezTo>
                <a:cubicBezTo>
                  <a:pt x="130" y="5"/>
                  <a:pt x="134" y="8"/>
                  <a:pt x="139" y="11"/>
                </a:cubicBezTo>
                <a:cubicBezTo>
                  <a:pt x="139" y="11"/>
                  <a:pt x="139" y="12"/>
                  <a:pt x="140" y="12"/>
                </a:cubicBezTo>
                <a:cubicBezTo>
                  <a:pt x="93" y="49"/>
                  <a:pt x="51" y="90"/>
                  <a:pt x="13" y="136"/>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4" name="Freeform 49">
            <a:extLst>
              <a:ext uri="{FF2B5EF4-FFF2-40B4-BE49-F238E27FC236}">
                <a16:creationId xmlns:a16="http://schemas.microsoft.com/office/drawing/2014/main" id="{7E4063B9-1C91-4F68-83CF-55DDEABE48FD}"/>
              </a:ext>
            </a:extLst>
          </p:cNvPr>
          <p:cNvSpPr>
            <a:spLocks noEditPoints="1"/>
          </p:cNvSpPr>
          <p:nvPr/>
        </p:nvSpPr>
        <p:spPr bwMode="auto">
          <a:xfrm>
            <a:off x="6761163" y="534988"/>
            <a:ext cx="2044700" cy="2047875"/>
          </a:xfrm>
          <a:custGeom>
            <a:avLst/>
            <a:gdLst>
              <a:gd name="T0" fmla="*/ 353 w 542"/>
              <a:gd name="T1" fmla="*/ 86 h 541"/>
              <a:gd name="T2" fmla="*/ 368 w 542"/>
              <a:gd name="T3" fmla="*/ 104 h 541"/>
              <a:gd name="T4" fmla="*/ 353 w 542"/>
              <a:gd name="T5" fmla="*/ 189 h 541"/>
              <a:gd name="T6" fmla="*/ 466 w 542"/>
              <a:gd name="T7" fmla="*/ 106 h 541"/>
              <a:gd name="T8" fmla="*/ 430 w 542"/>
              <a:gd name="T9" fmla="*/ 201 h 541"/>
              <a:gd name="T10" fmla="*/ 542 w 542"/>
              <a:gd name="T11" fmla="*/ 272 h 541"/>
              <a:gd name="T12" fmla="*/ 526 w 542"/>
              <a:gd name="T13" fmla="*/ 242 h 541"/>
              <a:gd name="T14" fmla="*/ 382 w 542"/>
              <a:gd name="T15" fmla="*/ 266 h 541"/>
              <a:gd name="T16" fmla="*/ 459 w 542"/>
              <a:gd name="T17" fmla="*/ 310 h 541"/>
              <a:gd name="T18" fmla="*/ 437 w 542"/>
              <a:gd name="T19" fmla="*/ 336 h 541"/>
              <a:gd name="T20" fmla="*/ 380 w 542"/>
              <a:gd name="T21" fmla="*/ 448 h 541"/>
              <a:gd name="T22" fmla="*/ 276 w 542"/>
              <a:gd name="T23" fmla="*/ 541 h 541"/>
              <a:gd name="T24" fmla="*/ 303 w 542"/>
              <a:gd name="T25" fmla="*/ 514 h 541"/>
              <a:gd name="T26" fmla="*/ 272 w 542"/>
              <a:gd name="T27" fmla="*/ 378 h 541"/>
              <a:gd name="T28" fmla="*/ 228 w 542"/>
              <a:gd name="T29" fmla="*/ 456 h 541"/>
              <a:gd name="T30" fmla="*/ 202 w 542"/>
              <a:gd name="T31" fmla="*/ 434 h 541"/>
              <a:gd name="T32" fmla="*/ 87 w 542"/>
              <a:gd name="T33" fmla="*/ 391 h 541"/>
              <a:gd name="T34" fmla="*/ 0 w 542"/>
              <a:gd name="T35" fmla="*/ 269 h 541"/>
              <a:gd name="T36" fmla="*/ 105 w 542"/>
              <a:gd name="T37" fmla="*/ 203 h 541"/>
              <a:gd name="T38" fmla="*/ 99 w 542"/>
              <a:gd name="T39" fmla="*/ 153 h 541"/>
              <a:gd name="T40" fmla="*/ 192 w 542"/>
              <a:gd name="T41" fmla="*/ 190 h 541"/>
              <a:gd name="T42" fmla="*/ 122 w 542"/>
              <a:gd name="T43" fmla="*/ 78 h 541"/>
              <a:gd name="T44" fmla="*/ 135 w 542"/>
              <a:gd name="T45" fmla="*/ 79 h 541"/>
              <a:gd name="T46" fmla="*/ 242 w 542"/>
              <a:gd name="T47" fmla="*/ 28 h 541"/>
              <a:gd name="T48" fmla="*/ 278 w 542"/>
              <a:gd name="T49" fmla="*/ 333 h 541"/>
              <a:gd name="T50" fmla="*/ 350 w 542"/>
              <a:gd name="T51" fmla="*/ 290 h 541"/>
              <a:gd name="T52" fmla="*/ 296 w 542"/>
              <a:gd name="T53" fmla="*/ 191 h 541"/>
              <a:gd name="T54" fmla="*/ 209 w 542"/>
              <a:gd name="T55" fmla="*/ 251 h 541"/>
              <a:gd name="T56" fmla="*/ 278 w 542"/>
              <a:gd name="T57" fmla="*/ 333 h 541"/>
              <a:gd name="T58" fmla="*/ 426 w 542"/>
              <a:gd name="T59" fmla="*/ 339 h 541"/>
              <a:gd name="T60" fmla="*/ 346 w 542"/>
              <a:gd name="T61" fmla="*/ 414 h 541"/>
              <a:gd name="T62" fmla="*/ 193 w 542"/>
              <a:gd name="T63" fmla="*/ 345 h 541"/>
              <a:gd name="T64" fmla="*/ 84 w 542"/>
              <a:gd name="T65" fmla="*/ 439 h 541"/>
              <a:gd name="T66" fmla="*/ 199 w 542"/>
              <a:gd name="T67" fmla="*/ 407 h 541"/>
              <a:gd name="T68" fmla="*/ 104 w 542"/>
              <a:gd name="T69" fmla="*/ 210 h 541"/>
              <a:gd name="T70" fmla="*/ 37 w 542"/>
              <a:gd name="T71" fmla="*/ 296 h 541"/>
              <a:gd name="T72" fmla="*/ 267 w 542"/>
              <a:gd name="T73" fmla="*/ 157 h 541"/>
              <a:gd name="T74" fmla="*/ 297 w 542"/>
              <a:gd name="T75" fmla="*/ 17 h 541"/>
              <a:gd name="T76" fmla="*/ 226 w 542"/>
              <a:gd name="T77" fmla="*/ 126 h 541"/>
              <a:gd name="T78" fmla="*/ 280 w 542"/>
              <a:gd name="T79" fmla="*/ 167 h 541"/>
              <a:gd name="T80" fmla="*/ 378 w 542"/>
              <a:gd name="T81" fmla="*/ 263 h 541"/>
              <a:gd name="T82" fmla="*/ 357 w 542"/>
              <a:gd name="T83" fmla="*/ 240 h 541"/>
              <a:gd name="T84" fmla="*/ 195 w 542"/>
              <a:gd name="T85" fmla="*/ 230 h 541"/>
              <a:gd name="T86" fmla="*/ 269 w 542"/>
              <a:gd name="T87" fmla="*/ 375 h 541"/>
              <a:gd name="T88" fmla="*/ 216 w 542"/>
              <a:gd name="T89" fmla="*/ 414 h 541"/>
              <a:gd name="T90" fmla="*/ 379 w 542"/>
              <a:gd name="T91" fmla="*/ 271 h 541"/>
              <a:gd name="T92" fmla="*/ 337 w 542"/>
              <a:gd name="T93" fmla="*/ 409 h 541"/>
              <a:gd name="T94" fmla="*/ 221 w 542"/>
              <a:gd name="T95" fmla="*/ 129 h 541"/>
              <a:gd name="T96" fmla="*/ 191 w 542"/>
              <a:gd name="T97" fmla="*/ 329 h 541"/>
              <a:gd name="T98" fmla="*/ 348 w 542"/>
              <a:gd name="T99" fmla="*/ 229 h 541"/>
              <a:gd name="T100" fmla="*/ 375 w 542"/>
              <a:gd name="T101" fmla="*/ 266 h 541"/>
              <a:gd name="T102" fmla="*/ 375 w 542"/>
              <a:gd name="T103" fmla="*/ 266 h 541"/>
              <a:gd name="T104" fmla="*/ 349 w 542"/>
              <a:gd name="T105" fmla="*/ 307 h 541"/>
              <a:gd name="T106" fmla="*/ 280 w 542"/>
              <a:gd name="T107" fmla="*/ 364 h 541"/>
              <a:gd name="T108" fmla="*/ 261 w 542"/>
              <a:gd name="T109" fmla="*/ 185 h 541"/>
              <a:gd name="T110" fmla="*/ 229 w 542"/>
              <a:gd name="T111" fmla="*/ 194 h 541"/>
              <a:gd name="T112" fmla="*/ 181 w 542"/>
              <a:gd name="T113" fmla="*/ 270 h 541"/>
              <a:gd name="T114" fmla="*/ 378 w 542"/>
              <a:gd name="T115" fmla="*/ 77 h 541"/>
              <a:gd name="T116" fmla="*/ 211 w 542"/>
              <a:gd name="T117" fmla="*/ 473 h 541"/>
              <a:gd name="T118" fmla="*/ 89 w 542"/>
              <a:gd name="T119" fmla="*/ 172 h 541"/>
              <a:gd name="T120" fmla="*/ 457 w 542"/>
              <a:gd name="T121" fmla="*/ 319 h 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42" h="541">
                <a:moveTo>
                  <a:pt x="285" y="0"/>
                </a:moveTo>
                <a:cubicBezTo>
                  <a:pt x="301" y="6"/>
                  <a:pt x="311" y="19"/>
                  <a:pt x="317" y="34"/>
                </a:cubicBezTo>
                <a:cubicBezTo>
                  <a:pt x="326" y="55"/>
                  <a:pt x="333" y="75"/>
                  <a:pt x="342" y="97"/>
                </a:cubicBezTo>
                <a:cubicBezTo>
                  <a:pt x="345" y="94"/>
                  <a:pt x="349" y="90"/>
                  <a:pt x="353" y="86"/>
                </a:cubicBezTo>
                <a:cubicBezTo>
                  <a:pt x="361" y="77"/>
                  <a:pt x="370" y="71"/>
                  <a:pt x="383" y="72"/>
                </a:cubicBezTo>
                <a:cubicBezTo>
                  <a:pt x="386" y="72"/>
                  <a:pt x="392" y="74"/>
                  <a:pt x="393" y="77"/>
                </a:cubicBezTo>
                <a:cubicBezTo>
                  <a:pt x="394" y="80"/>
                  <a:pt x="393" y="86"/>
                  <a:pt x="391" y="90"/>
                </a:cubicBezTo>
                <a:cubicBezTo>
                  <a:pt x="386" y="98"/>
                  <a:pt x="377" y="103"/>
                  <a:pt x="368" y="104"/>
                </a:cubicBezTo>
                <a:cubicBezTo>
                  <a:pt x="359" y="105"/>
                  <a:pt x="353" y="111"/>
                  <a:pt x="346" y="115"/>
                </a:cubicBezTo>
                <a:cubicBezTo>
                  <a:pt x="345" y="116"/>
                  <a:pt x="344" y="118"/>
                  <a:pt x="345" y="119"/>
                </a:cubicBezTo>
                <a:cubicBezTo>
                  <a:pt x="347" y="142"/>
                  <a:pt x="350" y="165"/>
                  <a:pt x="353" y="189"/>
                </a:cubicBezTo>
                <a:cubicBezTo>
                  <a:pt x="353" y="189"/>
                  <a:pt x="353" y="189"/>
                  <a:pt x="353" y="189"/>
                </a:cubicBezTo>
                <a:cubicBezTo>
                  <a:pt x="375" y="193"/>
                  <a:pt x="397" y="196"/>
                  <a:pt x="420" y="199"/>
                </a:cubicBezTo>
                <a:cubicBezTo>
                  <a:pt x="421" y="199"/>
                  <a:pt x="424" y="197"/>
                  <a:pt x="426" y="196"/>
                </a:cubicBezTo>
                <a:cubicBezTo>
                  <a:pt x="441" y="171"/>
                  <a:pt x="455" y="146"/>
                  <a:pt x="464" y="118"/>
                </a:cubicBezTo>
                <a:cubicBezTo>
                  <a:pt x="465" y="114"/>
                  <a:pt x="466" y="110"/>
                  <a:pt x="466" y="106"/>
                </a:cubicBezTo>
                <a:cubicBezTo>
                  <a:pt x="468" y="84"/>
                  <a:pt x="464" y="77"/>
                  <a:pt x="445" y="68"/>
                </a:cubicBezTo>
                <a:cubicBezTo>
                  <a:pt x="457" y="68"/>
                  <a:pt x="468" y="79"/>
                  <a:pt x="469" y="93"/>
                </a:cubicBezTo>
                <a:cubicBezTo>
                  <a:pt x="471" y="112"/>
                  <a:pt x="466" y="129"/>
                  <a:pt x="458" y="146"/>
                </a:cubicBezTo>
                <a:cubicBezTo>
                  <a:pt x="449" y="164"/>
                  <a:pt x="439" y="182"/>
                  <a:pt x="430" y="201"/>
                </a:cubicBezTo>
                <a:cubicBezTo>
                  <a:pt x="440" y="203"/>
                  <a:pt x="450" y="206"/>
                  <a:pt x="460" y="209"/>
                </a:cubicBezTo>
                <a:cubicBezTo>
                  <a:pt x="483" y="215"/>
                  <a:pt x="506" y="222"/>
                  <a:pt x="525" y="237"/>
                </a:cubicBezTo>
                <a:cubicBezTo>
                  <a:pt x="532" y="243"/>
                  <a:pt x="536" y="251"/>
                  <a:pt x="542" y="258"/>
                </a:cubicBezTo>
                <a:cubicBezTo>
                  <a:pt x="542" y="263"/>
                  <a:pt x="542" y="267"/>
                  <a:pt x="542" y="272"/>
                </a:cubicBezTo>
                <a:cubicBezTo>
                  <a:pt x="540" y="275"/>
                  <a:pt x="539" y="278"/>
                  <a:pt x="537" y="281"/>
                </a:cubicBezTo>
                <a:cubicBezTo>
                  <a:pt x="537" y="281"/>
                  <a:pt x="537" y="281"/>
                  <a:pt x="536" y="280"/>
                </a:cubicBezTo>
                <a:cubicBezTo>
                  <a:pt x="537" y="276"/>
                  <a:pt x="539" y="272"/>
                  <a:pt x="539" y="268"/>
                </a:cubicBezTo>
                <a:cubicBezTo>
                  <a:pt x="540" y="256"/>
                  <a:pt x="535" y="247"/>
                  <a:pt x="526" y="242"/>
                </a:cubicBezTo>
                <a:cubicBezTo>
                  <a:pt x="513" y="234"/>
                  <a:pt x="499" y="226"/>
                  <a:pt x="484" y="221"/>
                </a:cubicBezTo>
                <a:cubicBezTo>
                  <a:pt x="467" y="215"/>
                  <a:pt x="449" y="211"/>
                  <a:pt x="431" y="207"/>
                </a:cubicBezTo>
                <a:cubicBezTo>
                  <a:pt x="429" y="206"/>
                  <a:pt x="424" y="208"/>
                  <a:pt x="423" y="209"/>
                </a:cubicBezTo>
                <a:cubicBezTo>
                  <a:pt x="409" y="228"/>
                  <a:pt x="396" y="247"/>
                  <a:pt x="382" y="266"/>
                </a:cubicBezTo>
                <a:cubicBezTo>
                  <a:pt x="383" y="268"/>
                  <a:pt x="384" y="270"/>
                  <a:pt x="386" y="272"/>
                </a:cubicBezTo>
                <a:cubicBezTo>
                  <a:pt x="398" y="286"/>
                  <a:pt x="410" y="300"/>
                  <a:pt x="422" y="315"/>
                </a:cubicBezTo>
                <a:cubicBezTo>
                  <a:pt x="426" y="320"/>
                  <a:pt x="429" y="321"/>
                  <a:pt x="434" y="319"/>
                </a:cubicBezTo>
                <a:cubicBezTo>
                  <a:pt x="443" y="317"/>
                  <a:pt x="451" y="315"/>
                  <a:pt x="459" y="310"/>
                </a:cubicBezTo>
                <a:cubicBezTo>
                  <a:pt x="465" y="306"/>
                  <a:pt x="475" y="305"/>
                  <a:pt x="483" y="305"/>
                </a:cubicBezTo>
                <a:cubicBezTo>
                  <a:pt x="494" y="305"/>
                  <a:pt x="497" y="315"/>
                  <a:pt x="491" y="322"/>
                </a:cubicBezTo>
                <a:cubicBezTo>
                  <a:pt x="483" y="332"/>
                  <a:pt x="472" y="336"/>
                  <a:pt x="459" y="335"/>
                </a:cubicBezTo>
                <a:cubicBezTo>
                  <a:pt x="452" y="335"/>
                  <a:pt x="445" y="336"/>
                  <a:pt x="437" y="336"/>
                </a:cubicBezTo>
                <a:cubicBezTo>
                  <a:pt x="446" y="352"/>
                  <a:pt x="454" y="366"/>
                  <a:pt x="461" y="380"/>
                </a:cubicBezTo>
                <a:cubicBezTo>
                  <a:pt x="469" y="396"/>
                  <a:pt x="476" y="412"/>
                  <a:pt x="477" y="430"/>
                </a:cubicBezTo>
                <a:cubicBezTo>
                  <a:pt x="480" y="455"/>
                  <a:pt x="464" y="471"/>
                  <a:pt x="438" y="468"/>
                </a:cubicBezTo>
                <a:cubicBezTo>
                  <a:pt x="417" y="465"/>
                  <a:pt x="398" y="457"/>
                  <a:pt x="380" y="448"/>
                </a:cubicBezTo>
                <a:cubicBezTo>
                  <a:pt x="366" y="441"/>
                  <a:pt x="353" y="433"/>
                  <a:pt x="339" y="425"/>
                </a:cubicBezTo>
                <a:cubicBezTo>
                  <a:pt x="336" y="437"/>
                  <a:pt x="333" y="448"/>
                  <a:pt x="330" y="459"/>
                </a:cubicBezTo>
                <a:cubicBezTo>
                  <a:pt x="324" y="476"/>
                  <a:pt x="317" y="493"/>
                  <a:pt x="310" y="509"/>
                </a:cubicBezTo>
                <a:cubicBezTo>
                  <a:pt x="303" y="524"/>
                  <a:pt x="292" y="535"/>
                  <a:pt x="276" y="541"/>
                </a:cubicBezTo>
                <a:cubicBezTo>
                  <a:pt x="274" y="541"/>
                  <a:pt x="273" y="541"/>
                  <a:pt x="271" y="541"/>
                </a:cubicBezTo>
                <a:cubicBezTo>
                  <a:pt x="266" y="540"/>
                  <a:pt x="261" y="538"/>
                  <a:pt x="255" y="536"/>
                </a:cubicBezTo>
                <a:cubicBezTo>
                  <a:pt x="263" y="536"/>
                  <a:pt x="271" y="538"/>
                  <a:pt x="278" y="537"/>
                </a:cubicBezTo>
                <a:cubicBezTo>
                  <a:pt x="290" y="534"/>
                  <a:pt x="297" y="524"/>
                  <a:pt x="303" y="514"/>
                </a:cubicBezTo>
                <a:cubicBezTo>
                  <a:pt x="315" y="493"/>
                  <a:pt x="323" y="470"/>
                  <a:pt x="328" y="447"/>
                </a:cubicBezTo>
                <a:cubicBezTo>
                  <a:pt x="330" y="438"/>
                  <a:pt x="335" y="429"/>
                  <a:pt x="332" y="422"/>
                </a:cubicBezTo>
                <a:cubicBezTo>
                  <a:pt x="330" y="416"/>
                  <a:pt x="320" y="412"/>
                  <a:pt x="313" y="407"/>
                </a:cubicBezTo>
                <a:cubicBezTo>
                  <a:pt x="300" y="398"/>
                  <a:pt x="286" y="388"/>
                  <a:pt x="272" y="378"/>
                </a:cubicBezTo>
                <a:cubicBezTo>
                  <a:pt x="271" y="379"/>
                  <a:pt x="269" y="381"/>
                  <a:pt x="266" y="383"/>
                </a:cubicBezTo>
                <a:cubicBezTo>
                  <a:pt x="252" y="395"/>
                  <a:pt x="237" y="407"/>
                  <a:pt x="222" y="419"/>
                </a:cubicBezTo>
                <a:cubicBezTo>
                  <a:pt x="219" y="422"/>
                  <a:pt x="217" y="424"/>
                  <a:pt x="218" y="428"/>
                </a:cubicBezTo>
                <a:cubicBezTo>
                  <a:pt x="221" y="437"/>
                  <a:pt x="221" y="447"/>
                  <a:pt x="228" y="456"/>
                </a:cubicBezTo>
                <a:cubicBezTo>
                  <a:pt x="233" y="463"/>
                  <a:pt x="236" y="473"/>
                  <a:pt x="233" y="482"/>
                </a:cubicBezTo>
                <a:cubicBezTo>
                  <a:pt x="230" y="492"/>
                  <a:pt x="222" y="494"/>
                  <a:pt x="215" y="488"/>
                </a:cubicBezTo>
                <a:cubicBezTo>
                  <a:pt x="205" y="479"/>
                  <a:pt x="202" y="468"/>
                  <a:pt x="203" y="455"/>
                </a:cubicBezTo>
                <a:cubicBezTo>
                  <a:pt x="204" y="448"/>
                  <a:pt x="203" y="441"/>
                  <a:pt x="202" y="434"/>
                </a:cubicBezTo>
                <a:cubicBezTo>
                  <a:pt x="181" y="444"/>
                  <a:pt x="161" y="455"/>
                  <a:pt x="140" y="463"/>
                </a:cubicBezTo>
                <a:cubicBezTo>
                  <a:pt x="130" y="467"/>
                  <a:pt x="120" y="469"/>
                  <a:pt x="109" y="470"/>
                </a:cubicBezTo>
                <a:cubicBezTo>
                  <a:pt x="89" y="472"/>
                  <a:pt x="76" y="460"/>
                  <a:pt x="75" y="440"/>
                </a:cubicBezTo>
                <a:cubicBezTo>
                  <a:pt x="74" y="422"/>
                  <a:pt x="80" y="406"/>
                  <a:pt x="87" y="391"/>
                </a:cubicBezTo>
                <a:cubicBezTo>
                  <a:pt x="96" y="371"/>
                  <a:pt x="107" y="352"/>
                  <a:pt x="117" y="332"/>
                </a:cubicBezTo>
                <a:cubicBezTo>
                  <a:pt x="109" y="330"/>
                  <a:pt x="101" y="329"/>
                  <a:pt x="93" y="326"/>
                </a:cubicBezTo>
                <a:cubicBezTo>
                  <a:pt x="73" y="319"/>
                  <a:pt x="53" y="313"/>
                  <a:pt x="33" y="305"/>
                </a:cubicBezTo>
                <a:cubicBezTo>
                  <a:pt x="17" y="298"/>
                  <a:pt x="5" y="286"/>
                  <a:pt x="0" y="269"/>
                </a:cubicBezTo>
                <a:cubicBezTo>
                  <a:pt x="0" y="268"/>
                  <a:pt x="0" y="267"/>
                  <a:pt x="0" y="266"/>
                </a:cubicBezTo>
                <a:cubicBezTo>
                  <a:pt x="4" y="247"/>
                  <a:pt x="18" y="236"/>
                  <a:pt x="34" y="229"/>
                </a:cubicBezTo>
                <a:cubicBezTo>
                  <a:pt x="56" y="220"/>
                  <a:pt x="79" y="212"/>
                  <a:pt x="101" y="204"/>
                </a:cubicBezTo>
                <a:cubicBezTo>
                  <a:pt x="102" y="204"/>
                  <a:pt x="103" y="203"/>
                  <a:pt x="105" y="203"/>
                </a:cubicBezTo>
                <a:cubicBezTo>
                  <a:pt x="101" y="198"/>
                  <a:pt x="98" y="194"/>
                  <a:pt x="94" y="190"/>
                </a:cubicBezTo>
                <a:cubicBezTo>
                  <a:pt x="84" y="184"/>
                  <a:pt x="80" y="175"/>
                  <a:pt x="78" y="164"/>
                </a:cubicBezTo>
                <a:cubicBezTo>
                  <a:pt x="78" y="158"/>
                  <a:pt x="78" y="153"/>
                  <a:pt x="84" y="150"/>
                </a:cubicBezTo>
                <a:cubicBezTo>
                  <a:pt x="89" y="147"/>
                  <a:pt x="94" y="149"/>
                  <a:pt x="99" y="153"/>
                </a:cubicBezTo>
                <a:cubicBezTo>
                  <a:pt x="106" y="159"/>
                  <a:pt x="109" y="167"/>
                  <a:pt x="112" y="177"/>
                </a:cubicBezTo>
                <a:cubicBezTo>
                  <a:pt x="114" y="184"/>
                  <a:pt x="118" y="190"/>
                  <a:pt x="122" y="197"/>
                </a:cubicBezTo>
                <a:cubicBezTo>
                  <a:pt x="123" y="198"/>
                  <a:pt x="126" y="198"/>
                  <a:pt x="128" y="198"/>
                </a:cubicBezTo>
                <a:cubicBezTo>
                  <a:pt x="149" y="195"/>
                  <a:pt x="171" y="192"/>
                  <a:pt x="192" y="190"/>
                </a:cubicBezTo>
                <a:cubicBezTo>
                  <a:pt x="196" y="190"/>
                  <a:pt x="198" y="189"/>
                  <a:pt x="199" y="184"/>
                </a:cubicBezTo>
                <a:cubicBezTo>
                  <a:pt x="202" y="166"/>
                  <a:pt x="206" y="148"/>
                  <a:pt x="209" y="129"/>
                </a:cubicBezTo>
                <a:cubicBezTo>
                  <a:pt x="210" y="126"/>
                  <a:pt x="210" y="122"/>
                  <a:pt x="206" y="119"/>
                </a:cubicBezTo>
                <a:cubicBezTo>
                  <a:pt x="180" y="103"/>
                  <a:pt x="153" y="87"/>
                  <a:pt x="122" y="78"/>
                </a:cubicBezTo>
                <a:cubicBezTo>
                  <a:pt x="116" y="77"/>
                  <a:pt x="110" y="76"/>
                  <a:pt x="103" y="76"/>
                </a:cubicBezTo>
                <a:cubicBezTo>
                  <a:pt x="87" y="77"/>
                  <a:pt x="79" y="84"/>
                  <a:pt x="75" y="103"/>
                </a:cubicBezTo>
                <a:cubicBezTo>
                  <a:pt x="74" y="87"/>
                  <a:pt x="83" y="75"/>
                  <a:pt x="98" y="74"/>
                </a:cubicBezTo>
                <a:cubicBezTo>
                  <a:pt x="111" y="74"/>
                  <a:pt x="123" y="76"/>
                  <a:pt x="135" y="79"/>
                </a:cubicBezTo>
                <a:cubicBezTo>
                  <a:pt x="161" y="85"/>
                  <a:pt x="182" y="100"/>
                  <a:pt x="205" y="113"/>
                </a:cubicBezTo>
                <a:cubicBezTo>
                  <a:pt x="207" y="114"/>
                  <a:pt x="209" y="115"/>
                  <a:pt x="211" y="116"/>
                </a:cubicBezTo>
                <a:cubicBezTo>
                  <a:pt x="215" y="101"/>
                  <a:pt x="219" y="86"/>
                  <a:pt x="224" y="71"/>
                </a:cubicBezTo>
                <a:cubicBezTo>
                  <a:pt x="229" y="57"/>
                  <a:pt x="235" y="42"/>
                  <a:pt x="242" y="28"/>
                </a:cubicBezTo>
                <a:cubicBezTo>
                  <a:pt x="249" y="15"/>
                  <a:pt x="259" y="4"/>
                  <a:pt x="274" y="0"/>
                </a:cubicBezTo>
                <a:cubicBezTo>
                  <a:pt x="278" y="0"/>
                  <a:pt x="281" y="0"/>
                  <a:pt x="285" y="0"/>
                </a:cubicBezTo>
                <a:close/>
                <a:moveTo>
                  <a:pt x="278" y="333"/>
                </a:moveTo>
                <a:cubicBezTo>
                  <a:pt x="278" y="333"/>
                  <a:pt x="278" y="333"/>
                  <a:pt x="278" y="333"/>
                </a:cubicBezTo>
                <a:cubicBezTo>
                  <a:pt x="288" y="333"/>
                  <a:pt x="298" y="333"/>
                  <a:pt x="308" y="333"/>
                </a:cubicBezTo>
                <a:cubicBezTo>
                  <a:pt x="312" y="333"/>
                  <a:pt x="315" y="331"/>
                  <a:pt x="318" y="329"/>
                </a:cubicBezTo>
                <a:cubicBezTo>
                  <a:pt x="328" y="319"/>
                  <a:pt x="337" y="309"/>
                  <a:pt x="346" y="299"/>
                </a:cubicBezTo>
                <a:cubicBezTo>
                  <a:pt x="348" y="297"/>
                  <a:pt x="350" y="293"/>
                  <a:pt x="350" y="290"/>
                </a:cubicBezTo>
                <a:cubicBezTo>
                  <a:pt x="350" y="275"/>
                  <a:pt x="350" y="259"/>
                  <a:pt x="350" y="244"/>
                </a:cubicBezTo>
                <a:cubicBezTo>
                  <a:pt x="350" y="241"/>
                  <a:pt x="348" y="238"/>
                  <a:pt x="346" y="236"/>
                </a:cubicBezTo>
                <a:cubicBezTo>
                  <a:pt x="333" y="222"/>
                  <a:pt x="319" y="208"/>
                  <a:pt x="304" y="195"/>
                </a:cubicBezTo>
                <a:cubicBezTo>
                  <a:pt x="302" y="193"/>
                  <a:pt x="299" y="192"/>
                  <a:pt x="296" y="191"/>
                </a:cubicBezTo>
                <a:cubicBezTo>
                  <a:pt x="284" y="191"/>
                  <a:pt x="271" y="191"/>
                  <a:pt x="258" y="192"/>
                </a:cubicBezTo>
                <a:cubicBezTo>
                  <a:pt x="255" y="192"/>
                  <a:pt x="252" y="193"/>
                  <a:pt x="250" y="195"/>
                </a:cubicBezTo>
                <a:cubicBezTo>
                  <a:pt x="239" y="206"/>
                  <a:pt x="229" y="217"/>
                  <a:pt x="218" y="227"/>
                </a:cubicBezTo>
                <a:cubicBezTo>
                  <a:pt x="211" y="234"/>
                  <a:pt x="208" y="241"/>
                  <a:pt x="209" y="251"/>
                </a:cubicBezTo>
                <a:cubicBezTo>
                  <a:pt x="209" y="259"/>
                  <a:pt x="209" y="266"/>
                  <a:pt x="208" y="274"/>
                </a:cubicBezTo>
                <a:cubicBezTo>
                  <a:pt x="205" y="291"/>
                  <a:pt x="211" y="304"/>
                  <a:pt x="224" y="316"/>
                </a:cubicBezTo>
                <a:cubicBezTo>
                  <a:pt x="237" y="328"/>
                  <a:pt x="249" y="336"/>
                  <a:pt x="267" y="333"/>
                </a:cubicBezTo>
                <a:cubicBezTo>
                  <a:pt x="271" y="333"/>
                  <a:pt x="275" y="333"/>
                  <a:pt x="278" y="333"/>
                </a:cubicBezTo>
                <a:close/>
                <a:moveTo>
                  <a:pt x="471" y="433"/>
                </a:moveTo>
                <a:cubicBezTo>
                  <a:pt x="470" y="426"/>
                  <a:pt x="469" y="418"/>
                  <a:pt x="466" y="411"/>
                </a:cubicBezTo>
                <a:cubicBezTo>
                  <a:pt x="456" y="388"/>
                  <a:pt x="444" y="365"/>
                  <a:pt x="433" y="342"/>
                </a:cubicBezTo>
                <a:cubicBezTo>
                  <a:pt x="432" y="340"/>
                  <a:pt x="428" y="338"/>
                  <a:pt x="426" y="339"/>
                </a:cubicBezTo>
                <a:cubicBezTo>
                  <a:pt x="402" y="341"/>
                  <a:pt x="379" y="343"/>
                  <a:pt x="356" y="346"/>
                </a:cubicBezTo>
                <a:cubicBezTo>
                  <a:pt x="354" y="346"/>
                  <a:pt x="351" y="350"/>
                  <a:pt x="350" y="352"/>
                </a:cubicBezTo>
                <a:cubicBezTo>
                  <a:pt x="347" y="370"/>
                  <a:pt x="345" y="388"/>
                  <a:pt x="342" y="407"/>
                </a:cubicBezTo>
                <a:cubicBezTo>
                  <a:pt x="342" y="409"/>
                  <a:pt x="344" y="413"/>
                  <a:pt x="346" y="414"/>
                </a:cubicBezTo>
                <a:cubicBezTo>
                  <a:pt x="366" y="426"/>
                  <a:pt x="385" y="439"/>
                  <a:pt x="406" y="449"/>
                </a:cubicBezTo>
                <a:cubicBezTo>
                  <a:pt x="417" y="454"/>
                  <a:pt x="429" y="457"/>
                  <a:pt x="441" y="459"/>
                </a:cubicBezTo>
                <a:cubicBezTo>
                  <a:pt x="459" y="461"/>
                  <a:pt x="470" y="450"/>
                  <a:pt x="471" y="433"/>
                </a:cubicBezTo>
                <a:close/>
                <a:moveTo>
                  <a:pt x="193" y="345"/>
                </a:moveTo>
                <a:cubicBezTo>
                  <a:pt x="173" y="342"/>
                  <a:pt x="154" y="339"/>
                  <a:pt x="134" y="336"/>
                </a:cubicBezTo>
                <a:cubicBezTo>
                  <a:pt x="132" y="335"/>
                  <a:pt x="129" y="338"/>
                  <a:pt x="127" y="340"/>
                </a:cubicBezTo>
                <a:cubicBezTo>
                  <a:pt x="116" y="360"/>
                  <a:pt x="103" y="379"/>
                  <a:pt x="93" y="400"/>
                </a:cubicBezTo>
                <a:cubicBezTo>
                  <a:pt x="88" y="412"/>
                  <a:pt x="85" y="426"/>
                  <a:pt x="84" y="439"/>
                </a:cubicBezTo>
                <a:cubicBezTo>
                  <a:pt x="83" y="454"/>
                  <a:pt x="93" y="463"/>
                  <a:pt x="107" y="463"/>
                </a:cubicBezTo>
                <a:cubicBezTo>
                  <a:pt x="113" y="463"/>
                  <a:pt x="118" y="463"/>
                  <a:pt x="123" y="461"/>
                </a:cubicBezTo>
                <a:cubicBezTo>
                  <a:pt x="143" y="453"/>
                  <a:pt x="163" y="444"/>
                  <a:pt x="183" y="436"/>
                </a:cubicBezTo>
                <a:cubicBezTo>
                  <a:pt x="196" y="431"/>
                  <a:pt x="202" y="423"/>
                  <a:pt x="199" y="407"/>
                </a:cubicBezTo>
                <a:cubicBezTo>
                  <a:pt x="195" y="387"/>
                  <a:pt x="195" y="366"/>
                  <a:pt x="193" y="345"/>
                </a:cubicBezTo>
                <a:close/>
                <a:moveTo>
                  <a:pt x="160" y="271"/>
                </a:moveTo>
                <a:cubicBezTo>
                  <a:pt x="143" y="251"/>
                  <a:pt x="127" y="231"/>
                  <a:pt x="110" y="211"/>
                </a:cubicBezTo>
                <a:cubicBezTo>
                  <a:pt x="109" y="210"/>
                  <a:pt x="106" y="209"/>
                  <a:pt x="104" y="210"/>
                </a:cubicBezTo>
                <a:cubicBezTo>
                  <a:pt x="88" y="215"/>
                  <a:pt x="72" y="219"/>
                  <a:pt x="56" y="226"/>
                </a:cubicBezTo>
                <a:cubicBezTo>
                  <a:pt x="43" y="232"/>
                  <a:pt x="30" y="239"/>
                  <a:pt x="19" y="247"/>
                </a:cubicBezTo>
                <a:cubicBezTo>
                  <a:pt x="7" y="257"/>
                  <a:pt x="7" y="271"/>
                  <a:pt x="18" y="282"/>
                </a:cubicBezTo>
                <a:cubicBezTo>
                  <a:pt x="23" y="288"/>
                  <a:pt x="30" y="293"/>
                  <a:pt x="37" y="296"/>
                </a:cubicBezTo>
                <a:cubicBezTo>
                  <a:pt x="63" y="310"/>
                  <a:pt x="92" y="317"/>
                  <a:pt x="121" y="321"/>
                </a:cubicBezTo>
                <a:cubicBezTo>
                  <a:pt x="123" y="321"/>
                  <a:pt x="126" y="320"/>
                  <a:pt x="127" y="318"/>
                </a:cubicBezTo>
                <a:cubicBezTo>
                  <a:pt x="138" y="303"/>
                  <a:pt x="149" y="287"/>
                  <a:pt x="160" y="271"/>
                </a:cubicBezTo>
                <a:close/>
                <a:moveTo>
                  <a:pt x="267" y="157"/>
                </a:moveTo>
                <a:cubicBezTo>
                  <a:pt x="289" y="139"/>
                  <a:pt x="310" y="122"/>
                  <a:pt x="331" y="104"/>
                </a:cubicBezTo>
                <a:cubicBezTo>
                  <a:pt x="333" y="103"/>
                  <a:pt x="333" y="99"/>
                  <a:pt x="333" y="96"/>
                </a:cubicBezTo>
                <a:cubicBezTo>
                  <a:pt x="328" y="82"/>
                  <a:pt x="325" y="67"/>
                  <a:pt x="319" y="53"/>
                </a:cubicBezTo>
                <a:cubicBezTo>
                  <a:pt x="313" y="41"/>
                  <a:pt x="306" y="28"/>
                  <a:pt x="297" y="17"/>
                </a:cubicBezTo>
                <a:cubicBezTo>
                  <a:pt x="289" y="6"/>
                  <a:pt x="275" y="6"/>
                  <a:pt x="264" y="15"/>
                </a:cubicBezTo>
                <a:cubicBezTo>
                  <a:pt x="261" y="18"/>
                  <a:pt x="258" y="21"/>
                  <a:pt x="256" y="24"/>
                </a:cubicBezTo>
                <a:cubicBezTo>
                  <a:pt x="236" y="54"/>
                  <a:pt x="229" y="87"/>
                  <a:pt x="223" y="121"/>
                </a:cubicBezTo>
                <a:cubicBezTo>
                  <a:pt x="223" y="123"/>
                  <a:pt x="224" y="125"/>
                  <a:pt x="226" y="126"/>
                </a:cubicBezTo>
                <a:cubicBezTo>
                  <a:pt x="240" y="137"/>
                  <a:pt x="253" y="147"/>
                  <a:pt x="267" y="157"/>
                </a:cubicBezTo>
                <a:close/>
                <a:moveTo>
                  <a:pt x="348" y="189"/>
                </a:moveTo>
                <a:cubicBezTo>
                  <a:pt x="345" y="166"/>
                  <a:pt x="343" y="143"/>
                  <a:pt x="340" y="119"/>
                </a:cubicBezTo>
                <a:cubicBezTo>
                  <a:pt x="319" y="136"/>
                  <a:pt x="300" y="151"/>
                  <a:pt x="280" y="167"/>
                </a:cubicBezTo>
                <a:cubicBezTo>
                  <a:pt x="286" y="172"/>
                  <a:pt x="291" y="177"/>
                  <a:pt x="296" y="181"/>
                </a:cubicBezTo>
                <a:cubicBezTo>
                  <a:pt x="299" y="183"/>
                  <a:pt x="302" y="186"/>
                  <a:pt x="305" y="186"/>
                </a:cubicBezTo>
                <a:cubicBezTo>
                  <a:pt x="319" y="188"/>
                  <a:pt x="333" y="188"/>
                  <a:pt x="348" y="189"/>
                </a:cubicBezTo>
                <a:close/>
                <a:moveTo>
                  <a:pt x="378" y="263"/>
                </a:moveTo>
                <a:cubicBezTo>
                  <a:pt x="392" y="243"/>
                  <a:pt x="406" y="224"/>
                  <a:pt x="421" y="204"/>
                </a:cubicBezTo>
                <a:cubicBezTo>
                  <a:pt x="397" y="201"/>
                  <a:pt x="376" y="198"/>
                  <a:pt x="353" y="195"/>
                </a:cubicBezTo>
                <a:cubicBezTo>
                  <a:pt x="354" y="209"/>
                  <a:pt x="354" y="222"/>
                  <a:pt x="355" y="236"/>
                </a:cubicBezTo>
                <a:cubicBezTo>
                  <a:pt x="355" y="237"/>
                  <a:pt x="356" y="239"/>
                  <a:pt x="357" y="240"/>
                </a:cubicBezTo>
                <a:cubicBezTo>
                  <a:pt x="364" y="247"/>
                  <a:pt x="370" y="254"/>
                  <a:pt x="378" y="263"/>
                </a:cubicBezTo>
                <a:close/>
                <a:moveTo>
                  <a:pt x="171" y="259"/>
                </a:moveTo>
                <a:cubicBezTo>
                  <a:pt x="178" y="251"/>
                  <a:pt x="184" y="244"/>
                  <a:pt x="191" y="236"/>
                </a:cubicBezTo>
                <a:cubicBezTo>
                  <a:pt x="192" y="234"/>
                  <a:pt x="195" y="232"/>
                  <a:pt x="195" y="230"/>
                </a:cubicBezTo>
                <a:cubicBezTo>
                  <a:pt x="196" y="219"/>
                  <a:pt x="197" y="207"/>
                  <a:pt x="198" y="194"/>
                </a:cubicBezTo>
                <a:cubicBezTo>
                  <a:pt x="174" y="197"/>
                  <a:pt x="151" y="200"/>
                  <a:pt x="126" y="203"/>
                </a:cubicBezTo>
                <a:cubicBezTo>
                  <a:pt x="142" y="223"/>
                  <a:pt x="156" y="240"/>
                  <a:pt x="171" y="259"/>
                </a:cubicBezTo>
                <a:close/>
                <a:moveTo>
                  <a:pt x="269" y="375"/>
                </a:moveTo>
                <a:cubicBezTo>
                  <a:pt x="259" y="366"/>
                  <a:pt x="250" y="358"/>
                  <a:pt x="241" y="350"/>
                </a:cubicBezTo>
                <a:cubicBezTo>
                  <a:pt x="239" y="349"/>
                  <a:pt x="237" y="347"/>
                  <a:pt x="235" y="347"/>
                </a:cubicBezTo>
                <a:cubicBezTo>
                  <a:pt x="227" y="347"/>
                  <a:pt x="219" y="347"/>
                  <a:pt x="210" y="347"/>
                </a:cubicBezTo>
                <a:cubicBezTo>
                  <a:pt x="212" y="369"/>
                  <a:pt x="214" y="392"/>
                  <a:pt x="216" y="414"/>
                </a:cubicBezTo>
                <a:cubicBezTo>
                  <a:pt x="217" y="415"/>
                  <a:pt x="218" y="415"/>
                  <a:pt x="219" y="415"/>
                </a:cubicBezTo>
                <a:cubicBezTo>
                  <a:pt x="235" y="402"/>
                  <a:pt x="252" y="389"/>
                  <a:pt x="269" y="375"/>
                </a:cubicBezTo>
                <a:close/>
                <a:moveTo>
                  <a:pt x="421" y="322"/>
                </a:moveTo>
                <a:cubicBezTo>
                  <a:pt x="406" y="303"/>
                  <a:pt x="393" y="287"/>
                  <a:pt x="379" y="271"/>
                </a:cubicBezTo>
                <a:cubicBezTo>
                  <a:pt x="360" y="286"/>
                  <a:pt x="349" y="304"/>
                  <a:pt x="354" y="330"/>
                </a:cubicBezTo>
                <a:cubicBezTo>
                  <a:pt x="375" y="327"/>
                  <a:pt x="397" y="325"/>
                  <a:pt x="421" y="322"/>
                </a:cubicBezTo>
                <a:close/>
                <a:moveTo>
                  <a:pt x="285" y="369"/>
                </a:moveTo>
                <a:cubicBezTo>
                  <a:pt x="301" y="381"/>
                  <a:pt x="318" y="394"/>
                  <a:pt x="337" y="409"/>
                </a:cubicBezTo>
                <a:cubicBezTo>
                  <a:pt x="340" y="387"/>
                  <a:pt x="343" y="367"/>
                  <a:pt x="346" y="347"/>
                </a:cubicBezTo>
                <a:cubicBezTo>
                  <a:pt x="323" y="349"/>
                  <a:pt x="299" y="343"/>
                  <a:pt x="285" y="369"/>
                </a:cubicBezTo>
                <a:close/>
                <a:moveTo>
                  <a:pt x="264" y="161"/>
                </a:moveTo>
                <a:cubicBezTo>
                  <a:pt x="250" y="150"/>
                  <a:pt x="236" y="140"/>
                  <a:pt x="221" y="129"/>
                </a:cubicBezTo>
                <a:cubicBezTo>
                  <a:pt x="218" y="150"/>
                  <a:pt x="216" y="169"/>
                  <a:pt x="213" y="190"/>
                </a:cubicBezTo>
                <a:cubicBezTo>
                  <a:pt x="223" y="188"/>
                  <a:pt x="231" y="188"/>
                  <a:pt x="237" y="185"/>
                </a:cubicBezTo>
                <a:cubicBezTo>
                  <a:pt x="247" y="178"/>
                  <a:pt x="255" y="169"/>
                  <a:pt x="264" y="161"/>
                </a:cubicBezTo>
                <a:close/>
                <a:moveTo>
                  <a:pt x="191" y="329"/>
                </a:moveTo>
                <a:cubicBezTo>
                  <a:pt x="198" y="307"/>
                  <a:pt x="184" y="296"/>
                  <a:pt x="170" y="283"/>
                </a:cubicBezTo>
                <a:cubicBezTo>
                  <a:pt x="160" y="296"/>
                  <a:pt x="150" y="309"/>
                  <a:pt x="139" y="324"/>
                </a:cubicBezTo>
                <a:cubicBezTo>
                  <a:pt x="157" y="326"/>
                  <a:pt x="174" y="328"/>
                  <a:pt x="191" y="329"/>
                </a:cubicBezTo>
                <a:close/>
                <a:moveTo>
                  <a:pt x="348" y="229"/>
                </a:moveTo>
                <a:cubicBezTo>
                  <a:pt x="348" y="217"/>
                  <a:pt x="348" y="206"/>
                  <a:pt x="348" y="194"/>
                </a:cubicBezTo>
                <a:cubicBezTo>
                  <a:pt x="335" y="194"/>
                  <a:pt x="323" y="193"/>
                  <a:pt x="309" y="192"/>
                </a:cubicBezTo>
                <a:cubicBezTo>
                  <a:pt x="323" y="205"/>
                  <a:pt x="336" y="217"/>
                  <a:pt x="348" y="229"/>
                </a:cubicBezTo>
                <a:close/>
                <a:moveTo>
                  <a:pt x="375" y="266"/>
                </a:moveTo>
                <a:cubicBezTo>
                  <a:pt x="369" y="260"/>
                  <a:pt x="363" y="254"/>
                  <a:pt x="357" y="248"/>
                </a:cubicBezTo>
                <a:cubicBezTo>
                  <a:pt x="357" y="248"/>
                  <a:pt x="356" y="248"/>
                  <a:pt x="356" y="249"/>
                </a:cubicBezTo>
                <a:cubicBezTo>
                  <a:pt x="356" y="261"/>
                  <a:pt x="356" y="274"/>
                  <a:pt x="356" y="288"/>
                </a:cubicBezTo>
                <a:cubicBezTo>
                  <a:pt x="363" y="280"/>
                  <a:pt x="369" y="274"/>
                  <a:pt x="375" y="266"/>
                </a:cubicBezTo>
                <a:close/>
                <a:moveTo>
                  <a:pt x="323" y="332"/>
                </a:moveTo>
                <a:cubicBezTo>
                  <a:pt x="331" y="332"/>
                  <a:pt x="337" y="331"/>
                  <a:pt x="342" y="331"/>
                </a:cubicBezTo>
                <a:cubicBezTo>
                  <a:pt x="344" y="330"/>
                  <a:pt x="347" y="329"/>
                  <a:pt x="347" y="328"/>
                </a:cubicBezTo>
                <a:cubicBezTo>
                  <a:pt x="348" y="321"/>
                  <a:pt x="348" y="314"/>
                  <a:pt x="349" y="307"/>
                </a:cubicBezTo>
                <a:cubicBezTo>
                  <a:pt x="348" y="307"/>
                  <a:pt x="348" y="307"/>
                  <a:pt x="347" y="306"/>
                </a:cubicBezTo>
                <a:cubicBezTo>
                  <a:pt x="339" y="315"/>
                  <a:pt x="332" y="323"/>
                  <a:pt x="323" y="332"/>
                </a:cubicBezTo>
                <a:close/>
                <a:moveTo>
                  <a:pt x="261" y="349"/>
                </a:moveTo>
                <a:cubicBezTo>
                  <a:pt x="268" y="355"/>
                  <a:pt x="274" y="359"/>
                  <a:pt x="280" y="364"/>
                </a:cubicBezTo>
                <a:cubicBezTo>
                  <a:pt x="285" y="359"/>
                  <a:pt x="290" y="355"/>
                  <a:pt x="297" y="349"/>
                </a:cubicBezTo>
                <a:cubicBezTo>
                  <a:pt x="284" y="349"/>
                  <a:pt x="274" y="349"/>
                  <a:pt x="261" y="349"/>
                </a:cubicBezTo>
                <a:close/>
                <a:moveTo>
                  <a:pt x="277" y="171"/>
                </a:moveTo>
                <a:cubicBezTo>
                  <a:pt x="271" y="176"/>
                  <a:pt x="267" y="180"/>
                  <a:pt x="261" y="185"/>
                </a:cubicBezTo>
                <a:cubicBezTo>
                  <a:pt x="272" y="185"/>
                  <a:pt x="282" y="185"/>
                  <a:pt x="293" y="185"/>
                </a:cubicBezTo>
                <a:cubicBezTo>
                  <a:pt x="287" y="180"/>
                  <a:pt x="282" y="176"/>
                  <a:pt x="277" y="171"/>
                </a:cubicBezTo>
                <a:close/>
                <a:moveTo>
                  <a:pt x="212" y="212"/>
                </a:moveTo>
                <a:cubicBezTo>
                  <a:pt x="218" y="206"/>
                  <a:pt x="223" y="200"/>
                  <a:pt x="229" y="194"/>
                </a:cubicBezTo>
                <a:cubicBezTo>
                  <a:pt x="213" y="192"/>
                  <a:pt x="211" y="194"/>
                  <a:pt x="212" y="212"/>
                </a:cubicBezTo>
                <a:close/>
                <a:moveTo>
                  <a:pt x="192" y="282"/>
                </a:moveTo>
                <a:cubicBezTo>
                  <a:pt x="193" y="272"/>
                  <a:pt x="193" y="265"/>
                  <a:pt x="194" y="255"/>
                </a:cubicBezTo>
                <a:cubicBezTo>
                  <a:pt x="189" y="261"/>
                  <a:pt x="185" y="265"/>
                  <a:pt x="181" y="270"/>
                </a:cubicBezTo>
                <a:cubicBezTo>
                  <a:pt x="185" y="274"/>
                  <a:pt x="188" y="277"/>
                  <a:pt x="192" y="282"/>
                </a:cubicBezTo>
                <a:close/>
                <a:moveTo>
                  <a:pt x="362" y="82"/>
                </a:moveTo>
                <a:cubicBezTo>
                  <a:pt x="363" y="83"/>
                  <a:pt x="363" y="84"/>
                  <a:pt x="363" y="85"/>
                </a:cubicBezTo>
                <a:cubicBezTo>
                  <a:pt x="371" y="87"/>
                  <a:pt x="376" y="85"/>
                  <a:pt x="378" y="77"/>
                </a:cubicBezTo>
                <a:cubicBezTo>
                  <a:pt x="373" y="79"/>
                  <a:pt x="368" y="81"/>
                  <a:pt x="362" y="82"/>
                </a:cubicBezTo>
                <a:close/>
                <a:moveTo>
                  <a:pt x="211" y="473"/>
                </a:moveTo>
                <a:cubicBezTo>
                  <a:pt x="217" y="466"/>
                  <a:pt x="216" y="460"/>
                  <a:pt x="207" y="456"/>
                </a:cubicBezTo>
                <a:cubicBezTo>
                  <a:pt x="208" y="462"/>
                  <a:pt x="210" y="468"/>
                  <a:pt x="211" y="473"/>
                </a:cubicBezTo>
                <a:close/>
                <a:moveTo>
                  <a:pt x="89" y="172"/>
                </a:moveTo>
                <a:cubicBezTo>
                  <a:pt x="90" y="172"/>
                  <a:pt x="90" y="172"/>
                  <a:pt x="91" y="171"/>
                </a:cubicBezTo>
                <a:cubicBezTo>
                  <a:pt x="93" y="163"/>
                  <a:pt x="90" y="158"/>
                  <a:pt x="81" y="156"/>
                </a:cubicBezTo>
                <a:cubicBezTo>
                  <a:pt x="84" y="162"/>
                  <a:pt x="86" y="167"/>
                  <a:pt x="89" y="172"/>
                </a:cubicBezTo>
                <a:close/>
                <a:moveTo>
                  <a:pt x="457" y="319"/>
                </a:moveTo>
                <a:cubicBezTo>
                  <a:pt x="457" y="320"/>
                  <a:pt x="458" y="321"/>
                  <a:pt x="458" y="322"/>
                </a:cubicBezTo>
                <a:cubicBezTo>
                  <a:pt x="463" y="319"/>
                  <a:pt x="469" y="317"/>
                  <a:pt x="474" y="315"/>
                </a:cubicBezTo>
                <a:cubicBezTo>
                  <a:pt x="466" y="310"/>
                  <a:pt x="461" y="312"/>
                  <a:pt x="457" y="319"/>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50">
            <a:extLst>
              <a:ext uri="{FF2B5EF4-FFF2-40B4-BE49-F238E27FC236}">
                <a16:creationId xmlns:a16="http://schemas.microsoft.com/office/drawing/2014/main" id="{800D4DDA-5BC3-48F4-B0EC-2C8134238ABC}"/>
              </a:ext>
            </a:extLst>
          </p:cNvPr>
          <p:cNvSpPr>
            <a:spLocks noEditPoints="1"/>
          </p:cNvSpPr>
          <p:nvPr/>
        </p:nvSpPr>
        <p:spPr bwMode="auto">
          <a:xfrm>
            <a:off x="7646988" y="1404938"/>
            <a:ext cx="293688" cy="295275"/>
          </a:xfrm>
          <a:custGeom>
            <a:avLst/>
            <a:gdLst>
              <a:gd name="T0" fmla="*/ 39 w 78"/>
              <a:gd name="T1" fmla="*/ 0 h 78"/>
              <a:gd name="T2" fmla="*/ 78 w 78"/>
              <a:gd name="T3" fmla="*/ 39 h 78"/>
              <a:gd name="T4" fmla="*/ 39 w 78"/>
              <a:gd name="T5" fmla="*/ 77 h 78"/>
              <a:gd name="T6" fmla="*/ 0 w 78"/>
              <a:gd name="T7" fmla="*/ 38 h 78"/>
              <a:gd name="T8" fmla="*/ 39 w 78"/>
              <a:gd name="T9" fmla="*/ 0 h 78"/>
              <a:gd name="T10" fmla="*/ 19 w 78"/>
              <a:gd name="T11" fmla="*/ 17 h 78"/>
              <a:gd name="T12" fmla="*/ 14 w 78"/>
              <a:gd name="T13" fmla="*/ 20 h 78"/>
              <a:gd name="T14" fmla="*/ 9 w 78"/>
              <a:gd name="T15" fmla="*/ 34 h 78"/>
              <a:gd name="T16" fmla="*/ 15 w 78"/>
              <a:gd name="T17" fmla="*/ 44 h 78"/>
              <a:gd name="T18" fmla="*/ 26 w 78"/>
              <a:gd name="T19" fmla="*/ 38 h 78"/>
              <a:gd name="T20" fmla="*/ 29 w 78"/>
              <a:gd name="T21" fmla="*/ 27 h 78"/>
              <a:gd name="T22" fmla="*/ 19 w 78"/>
              <a:gd name="T23" fmla="*/ 17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8" h="78">
                <a:moveTo>
                  <a:pt x="39" y="0"/>
                </a:moveTo>
                <a:cubicBezTo>
                  <a:pt x="61" y="0"/>
                  <a:pt x="78" y="18"/>
                  <a:pt x="78" y="39"/>
                </a:cubicBezTo>
                <a:cubicBezTo>
                  <a:pt x="78" y="60"/>
                  <a:pt x="60" y="77"/>
                  <a:pt x="39" y="77"/>
                </a:cubicBezTo>
                <a:cubicBezTo>
                  <a:pt x="18" y="78"/>
                  <a:pt x="0" y="60"/>
                  <a:pt x="0" y="38"/>
                </a:cubicBezTo>
                <a:cubicBezTo>
                  <a:pt x="1" y="17"/>
                  <a:pt x="18" y="0"/>
                  <a:pt x="39" y="0"/>
                </a:cubicBezTo>
                <a:close/>
                <a:moveTo>
                  <a:pt x="19" y="17"/>
                </a:moveTo>
                <a:cubicBezTo>
                  <a:pt x="18" y="17"/>
                  <a:pt x="15" y="18"/>
                  <a:pt x="14" y="20"/>
                </a:cubicBezTo>
                <a:cubicBezTo>
                  <a:pt x="12" y="25"/>
                  <a:pt x="10" y="29"/>
                  <a:pt x="9" y="34"/>
                </a:cubicBezTo>
                <a:cubicBezTo>
                  <a:pt x="8" y="39"/>
                  <a:pt x="9" y="43"/>
                  <a:pt x="15" y="44"/>
                </a:cubicBezTo>
                <a:cubicBezTo>
                  <a:pt x="20" y="46"/>
                  <a:pt x="24" y="44"/>
                  <a:pt x="26" y="38"/>
                </a:cubicBezTo>
                <a:cubicBezTo>
                  <a:pt x="26" y="34"/>
                  <a:pt x="28" y="31"/>
                  <a:pt x="29" y="27"/>
                </a:cubicBezTo>
                <a:cubicBezTo>
                  <a:pt x="31" y="18"/>
                  <a:pt x="30" y="16"/>
                  <a:pt x="19" y="17"/>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6" name="Freeform 51">
            <a:extLst>
              <a:ext uri="{FF2B5EF4-FFF2-40B4-BE49-F238E27FC236}">
                <a16:creationId xmlns:a16="http://schemas.microsoft.com/office/drawing/2014/main" id="{D6CCE67C-24BA-492B-A3AB-AB4777C94218}"/>
              </a:ext>
            </a:extLst>
          </p:cNvPr>
          <p:cNvSpPr>
            <a:spLocks/>
          </p:cNvSpPr>
          <p:nvPr/>
        </p:nvSpPr>
        <p:spPr bwMode="auto">
          <a:xfrm>
            <a:off x="4383088" y="571500"/>
            <a:ext cx="1230313" cy="1457325"/>
          </a:xfrm>
          <a:custGeom>
            <a:avLst/>
            <a:gdLst>
              <a:gd name="T0" fmla="*/ 113 w 326"/>
              <a:gd name="T1" fmla="*/ 312 h 385"/>
              <a:gd name="T2" fmla="*/ 12 w 326"/>
              <a:gd name="T3" fmla="*/ 201 h 385"/>
              <a:gd name="T4" fmla="*/ 1 w 326"/>
              <a:gd name="T5" fmla="*/ 160 h 385"/>
              <a:gd name="T6" fmla="*/ 51 w 326"/>
              <a:gd name="T7" fmla="*/ 109 h 385"/>
              <a:gd name="T8" fmla="*/ 130 w 326"/>
              <a:gd name="T9" fmla="*/ 113 h 385"/>
              <a:gd name="T10" fmla="*/ 143 w 326"/>
              <a:gd name="T11" fmla="*/ 115 h 385"/>
              <a:gd name="T12" fmla="*/ 163 w 326"/>
              <a:gd name="T13" fmla="*/ 68 h 385"/>
              <a:gd name="T14" fmla="*/ 193 w 326"/>
              <a:gd name="T15" fmla="*/ 24 h 385"/>
              <a:gd name="T16" fmla="*/ 268 w 326"/>
              <a:gd name="T17" fmla="*/ 24 h 385"/>
              <a:gd name="T18" fmla="*/ 284 w 326"/>
              <a:gd name="T19" fmla="*/ 30 h 385"/>
              <a:gd name="T20" fmla="*/ 322 w 326"/>
              <a:gd name="T21" fmla="*/ 55 h 385"/>
              <a:gd name="T22" fmla="*/ 305 w 326"/>
              <a:gd name="T23" fmla="*/ 97 h 385"/>
              <a:gd name="T24" fmla="*/ 262 w 326"/>
              <a:gd name="T25" fmla="*/ 91 h 385"/>
              <a:gd name="T26" fmla="*/ 258 w 326"/>
              <a:gd name="T27" fmla="*/ 46 h 385"/>
              <a:gd name="T28" fmla="*/ 260 w 326"/>
              <a:gd name="T29" fmla="*/ 42 h 385"/>
              <a:gd name="T30" fmla="*/ 200 w 326"/>
              <a:gd name="T31" fmla="*/ 40 h 385"/>
              <a:gd name="T32" fmla="*/ 160 w 326"/>
              <a:gd name="T33" fmla="*/ 122 h 385"/>
              <a:gd name="T34" fmla="*/ 152 w 326"/>
              <a:gd name="T35" fmla="*/ 367 h 385"/>
              <a:gd name="T36" fmla="*/ 153 w 326"/>
              <a:gd name="T37" fmla="*/ 382 h 385"/>
              <a:gd name="T38" fmla="*/ 138 w 326"/>
              <a:gd name="T39" fmla="*/ 385 h 385"/>
              <a:gd name="T40" fmla="*/ 127 w 326"/>
              <a:gd name="T41" fmla="*/ 228 h 385"/>
              <a:gd name="T42" fmla="*/ 138 w 326"/>
              <a:gd name="T43" fmla="*/ 141 h 385"/>
              <a:gd name="T44" fmla="*/ 133 w 326"/>
              <a:gd name="T45" fmla="*/ 131 h 385"/>
              <a:gd name="T46" fmla="*/ 50 w 326"/>
              <a:gd name="T47" fmla="*/ 126 h 385"/>
              <a:gd name="T48" fmla="*/ 21 w 326"/>
              <a:gd name="T49" fmla="*/ 180 h 385"/>
              <a:gd name="T50" fmla="*/ 78 w 326"/>
              <a:gd name="T51" fmla="*/ 259 h 385"/>
              <a:gd name="T52" fmla="*/ 101 w 326"/>
              <a:gd name="T53" fmla="*/ 280 h 385"/>
              <a:gd name="T54" fmla="*/ 113 w 326"/>
              <a:gd name="T55" fmla="*/ 312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26" h="385">
                <a:moveTo>
                  <a:pt x="113" y="312"/>
                </a:moveTo>
                <a:cubicBezTo>
                  <a:pt x="72" y="280"/>
                  <a:pt x="35" y="247"/>
                  <a:pt x="12" y="201"/>
                </a:cubicBezTo>
                <a:cubicBezTo>
                  <a:pt x="6" y="189"/>
                  <a:pt x="2" y="174"/>
                  <a:pt x="1" y="160"/>
                </a:cubicBezTo>
                <a:cubicBezTo>
                  <a:pt x="0" y="134"/>
                  <a:pt x="21" y="114"/>
                  <a:pt x="51" y="109"/>
                </a:cubicBezTo>
                <a:cubicBezTo>
                  <a:pt x="77" y="104"/>
                  <a:pt x="104" y="108"/>
                  <a:pt x="130" y="113"/>
                </a:cubicBezTo>
                <a:cubicBezTo>
                  <a:pt x="134" y="114"/>
                  <a:pt x="139" y="115"/>
                  <a:pt x="143" y="115"/>
                </a:cubicBezTo>
                <a:cubicBezTo>
                  <a:pt x="150" y="99"/>
                  <a:pt x="155" y="83"/>
                  <a:pt x="163" y="68"/>
                </a:cubicBezTo>
                <a:cubicBezTo>
                  <a:pt x="171" y="52"/>
                  <a:pt x="180" y="37"/>
                  <a:pt x="193" y="24"/>
                </a:cubicBezTo>
                <a:cubicBezTo>
                  <a:pt x="216" y="0"/>
                  <a:pt x="243" y="2"/>
                  <a:pt x="268" y="24"/>
                </a:cubicBezTo>
                <a:cubicBezTo>
                  <a:pt x="272" y="27"/>
                  <a:pt x="278" y="30"/>
                  <a:pt x="284" y="30"/>
                </a:cubicBezTo>
                <a:cubicBezTo>
                  <a:pt x="303" y="30"/>
                  <a:pt x="317" y="40"/>
                  <a:pt x="322" y="55"/>
                </a:cubicBezTo>
                <a:cubicBezTo>
                  <a:pt x="326" y="72"/>
                  <a:pt x="319" y="89"/>
                  <a:pt x="305" y="97"/>
                </a:cubicBezTo>
                <a:cubicBezTo>
                  <a:pt x="292" y="105"/>
                  <a:pt x="273" y="102"/>
                  <a:pt x="262" y="91"/>
                </a:cubicBezTo>
                <a:cubicBezTo>
                  <a:pt x="250" y="79"/>
                  <a:pt x="248" y="62"/>
                  <a:pt x="258" y="46"/>
                </a:cubicBezTo>
                <a:cubicBezTo>
                  <a:pt x="259" y="44"/>
                  <a:pt x="260" y="43"/>
                  <a:pt x="260" y="42"/>
                </a:cubicBezTo>
                <a:cubicBezTo>
                  <a:pt x="242" y="19"/>
                  <a:pt x="220" y="18"/>
                  <a:pt x="200" y="40"/>
                </a:cubicBezTo>
                <a:cubicBezTo>
                  <a:pt x="179" y="63"/>
                  <a:pt x="168" y="92"/>
                  <a:pt x="160" y="122"/>
                </a:cubicBezTo>
                <a:cubicBezTo>
                  <a:pt x="139" y="203"/>
                  <a:pt x="137" y="285"/>
                  <a:pt x="152" y="367"/>
                </a:cubicBezTo>
                <a:cubicBezTo>
                  <a:pt x="152" y="371"/>
                  <a:pt x="153" y="376"/>
                  <a:pt x="153" y="382"/>
                </a:cubicBezTo>
                <a:cubicBezTo>
                  <a:pt x="148" y="383"/>
                  <a:pt x="143" y="384"/>
                  <a:pt x="138" y="385"/>
                </a:cubicBezTo>
                <a:cubicBezTo>
                  <a:pt x="127" y="332"/>
                  <a:pt x="123" y="280"/>
                  <a:pt x="127" y="228"/>
                </a:cubicBezTo>
                <a:cubicBezTo>
                  <a:pt x="129" y="199"/>
                  <a:pt x="135" y="170"/>
                  <a:pt x="138" y="141"/>
                </a:cubicBezTo>
                <a:cubicBezTo>
                  <a:pt x="139" y="138"/>
                  <a:pt x="136" y="132"/>
                  <a:pt x="133" y="131"/>
                </a:cubicBezTo>
                <a:cubicBezTo>
                  <a:pt x="106" y="125"/>
                  <a:pt x="78" y="120"/>
                  <a:pt x="50" y="126"/>
                </a:cubicBezTo>
                <a:cubicBezTo>
                  <a:pt x="21" y="133"/>
                  <a:pt x="11" y="152"/>
                  <a:pt x="21" y="180"/>
                </a:cubicBezTo>
                <a:cubicBezTo>
                  <a:pt x="32" y="212"/>
                  <a:pt x="54" y="236"/>
                  <a:pt x="78" y="259"/>
                </a:cubicBezTo>
                <a:cubicBezTo>
                  <a:pt x="85" y="267"/>
                  <a:pt x="92" y="275"/>
                  <a:pt x="101" y="280"/>
                </a:cubicBezTo>
                <a:cubicBezTo>
                  <a:pt x="113" y="288"/>
                  <a:pt x="116" y="297"/>
                  <a:pt x="113" y="312"/>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7" name="Freeform 52">
            <a:extLst>
              <a:ext uri="{FF2B5EF4-FFF2-40B4-BE49-F238E27FC236}">
                <a16:creationId xmlns:a16="http://schemas.microsoft.com/office/drawing/2014/main" id="{5A3BF26E-5D6E-43D0-A982-A4809FB5827A}"/>
              </a:ext>
            </a:extLst>
          </p:cNvPr>
          <p:cNvSpPr>
            <a:spLocks/>
          </p:cNvSpPr>
          <p:nvPr/>
        </p:nvSpPr>
        <p:spPr bwMode="auto">
          <a:xfrm>
            <a:off x="4341813" y="1601788"/>
            <a:ext cx="1479550" cy="965200"/>
          </a:xfrm>
          <a:custGeom>
            <a:avLst/>
            <a:gdLst>
              <a:gd name="T0" fmla="*/ 341 w 392"/>
              <a:gd name="T1" fmla="*/ 71 h 255"/>
              <a:gd name="T2" fmla="*/ 306 w 392"/>
              <a:gd name="T3" fmla="*/ 196 h 255"/>
              <a:gd name="T4" fmla="*/ 274 w 392"/>
              <a:gd name="T5" fmla="*/ 237 h 255"/>
              <a:gd name="T6" fmla="*/ 210 w 392"/>
              <a:gd name="T7" fmla="*/ 239 h 255"/>
              <a:gd name="T8" fmla="*/ 166 w 392"/>
              <a:gd name="T9" fmla="*/ 172 h 255"/>
              <a:gd name="T10" fmla="*/ 155 w 392"/>
              <a:gd name="T11" fmla="*/ 142 h 255"/>
              <a:gd name="T12" fmla="*/ 108 w 392"/>
              <a:gd name="T13" fmla="*/ 149 h 255"/>
              <a:gd name="T14" fmla="*/ 46 w 392"/>
              <a:gd name="T15" fmla="*/ 143 h 255"/>
              <a:gd name="T16" fmla="*/ 13 w 392"/>
              <a:gd name="T17" fmla="*/ 85 h 255"/>
              <a:gd name="T18" fmla="*/ 10 w 392"/>
              <a:gd name="T19" fmla="*/ 59 h 255"/>
              <a:gd name="T20" fmla="*/ 15 w 392"/>
              <a:gd name="T21" fmla="*/ 17 h 255"/>
              <a:gd name="T22" fmla="*/ 58 w 392"/>
              <a:gd name="T23" fmla="*/ 11 h 255"/>
              <a:gd name="T24" fmla="*/ 76 w 392"/>
              <a:gd name="T25" fmla="*/ 49 h 255"/>
              <a:gd name="T26" fmla="*/ 42 w 392"/>
              <a:gd name="T27" fmla="*/ 78 h 255"/>
              <a:gd name="T28" fmla="*/ 29 w 392"/>
              <a:gd name="T29" fmla="*/ 90 h 255"/>
              <a:gd name="T30" fmla="*/ 70 w 392"/>
              <a:gd name="T31" fmla="*/ 133 h 255"/>
              <a:gd name="T32" fmla="*/ 175 w 392"/>
              <a:gd name="T33" fmla="*/ 118 h 255"/>
              <a:gd name="T34" fmla="*/ 366 w 392"/>
              <a:gd name="T35" fmla="*/ 12 h 255"/>
              <a:gd name="T36" fmla="*/ 382 w 392"/>
              <a:gd name="T37" fmla="*/ 0 h 255"/>
              <a:gd name="T38" fmla="*/ 392 w 392"/>
              <a:gd name="T39" fmla="*/ 12 h 255"/>
              <a:gd name="T40" fmla="*/ 172 w 392"/>
              <a:gd name="T41" fmla="*/ 137 h 255"/>
              <a:gd name="T42" fmla="*/ 219 w 392"/>
              <a:gd name="T43" fmla="*/ 224 h 255"/>
              <a:gd name="T44" fmla="*/ 266 w 392"/>
              <a:gd name="T45" fmla="*/ 223 h 255"/>
              <a:gd name="T46" fmla="*/ 301 w 392"/>
              <a:gd name="T47" fmla="*/ 164 h 255"/>
              <a:gd name="T48" fmla="*/ 320 w 392"/>
              <a:gd name="T49" fmla="*/ 94 h 255"/>
              <a:gd name="T50" fmla="*/ 341 w 392"/>
              <a:gd name="T51" fmla="*/ 71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92" h="255">
                <a:moveTo>
                  <a:pt x="341" y="71"/>
                </a:moveTo>
                <a:cubicBezTo>
                  <a:pt x="335" y="114"/>
                  <a:pt x="327" y="157"/>
                  <a:pt x="306" y="196"/>
                </a:cubicBezTo>
                <a:cubicBezTo>
                  <a:pt x="298" y="211"/>
                  <a:pt x="287" y="225"/>
                  <a:pt x="274" y="237"/>
                </a:cubicBezTo>
                <a:cubicBezTo>
                  <a:pt x="255" y="255"/>
                  <a:pt x="231" y="255"/>
                  <a:pt x="210" y="239"/>
                </a:cubicBezTo>
                <a:cubicBezTo>
                  <a:pt x="188" y="222"/>
                  <a:pt x="176" y="197"/>
                  <a:pt x="166" y="172"/>
                </a:cubicBezTo>
                <a:cubicBezTo>
                  <a:pt x="162" y="163"/>
                  <a:pt x="159" y="153"/>
                  <a:pt x="155" y="142"/>
                </a:cubicBezTo>
                <a:cubicBezTo>
                  <a:pt x="139" y="145"/>
                  <a:pt x="124" y="149"/>
                  <a:pt x="108" y="149"/>
                </a:cubicBezTo>
                <a:cubicBezTo>
                  <a:pt x="87" y="149"/>
                  <a:pt x="66" y="149"/>
                  <a:pt x="46" y="143"/>
                </a:cubicBezTo>
                <a:cubicBezTo>
                  <a:pt x="19" y="135"/>
                  <a:pt x="8" y="112"/>
                  <a:pt x="13" y="85"/>
                </a:cubicBezTo>
                <a:cubicBezTo>
                  <a:pt x="15" y="76"/>
                  <a:pt x="16" y="68"/>
                  <a:pt x="10" y="59"/>
                </a:cubicBezTo>
                <a:cubicBezTo>
                  <a:pt x="0" y="47"/>
                  <a:pt x="4" y="28"/>
                  <a:pt x="15" y="17"/>
                </a:cubicBezTo>
                <a:cubicBezTo>
                  <a:pt x="26" y="6"/>
                  <a:pt x="44" y="3"/>
                  <a:pt x="58" y="11"/>
                </a:cubicBezTo>
                <a:cubicBezTo>
                  <a:pt x="71" y="18"/>
                  <a:pt x="79" y="35"/>
                  <a:pt x="76" y="49"/>
                </a:cubicBezTo>
                <a:cubicBezTo>
                  <a:pt x="72" y="66"/>
                  <a:pt x="59" y="78"/>
                  <a:pt x="42" y="78"/>
                </a:cubicBezTo>
                <a:cubicBezTo>
                  <a:pt x="32" y="77"/>
                  <a:pt x="30" y="82"/>
                  <a:pt x="29" y="90"/>
                </a:cubicBezTo>
                <a:cubicBezTo>
                  <a:pt x="27" y="114"/>
                  <a:pt x="42" y="129"/>
                  <a:pt x="70" y="133"/>
                </a:cubicBezTo>
                <a:cubicBezTo>
                  <a:pt x="106" y="137"/>
                  <a:pt x="141" y="129"/>
                  <a:pt x="175" y="118"/>
                </a:cubicBezTo>
                <a:cubicBezTo>
                  <a:pt x="245" y="95"/>
                  <a:pt x="309" y="59"/>
                  <a:pt x="366" y="12"/>
                </a:cubicBezTo>
                <a:cubicBezTo>
                  <a:pt x="371" y="9"/>
                  <a:pt x="375" y="5"/>
                  <a:pt x="382" y="0"/>
                </a:cubicBezTo>
                <a:cubicBezTo>
                  <a:pt x="385" y="4"/>
                  <a:pt x="388" y="7"/>
                  <a:pt x="392" y="12"/>
                </a:cubicBezTo>
                <a:cubicBezTo>
                  <a:pt x="327" y="69"/>
                  <a:pt x="255" y="110"/>
                  <a:pt x="172" y="137"/>
                </a:cubicBezTo>
                <a:cubicBezTo>
                  <a:pt x="182" y="170"/>
                  <a:pt x="192" y="201"/>
                  <a:pt x="219" y="224"/>
                </a:cubicBezTo>
                <a:cubicBezTo>
                  <a:pt x="234" y="237"/>
                  <a:pt x="250" y="236"/>
                  <a:pt x="266" y="223"/>
                </a:cubicBezTo>
                <a:cubicBezTo>
                  <a:pt x="284" y="207"/>
                  <a:pt x="294" y="186"/>
                  <a:pt x="301" y="164"/>
                </a:cubicBezTo>
                <a:cubicBezTo>
                  <a:pt x="309" y="141"/>
                  <a:pt x="315" y="117"/>
                  <a:pt x="320" y="94"/>
                </a:cubicBezTo>
                <a:cubicBezTo>
                  <a:pt x="323" y="79"/>
                  <a:pt x="323" y="77"/>
                  <a:pt x="341" y="7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8" name="Freeform 53">
            <a:extLst>
              <a:ext uri="{FF2B5EF4-FFF2-40B4-BE49-F238E27FC236}">
                <a16:creationId xmlns:a16="http://schemas.microsoft.com/office/drawing/2014/main" id="{9046FD6B-4FA0-4E86-9A53-B1D1764BA24E}"/>
              </a:ext>
            </a:extLst>
          </p:cNvPr>
          <p:cNvSpPr>
            <a:spLocks/>
          </p:cNvSpPr>
          <p:nvPr/>
        </p:nvSpPr>
        <p:spPr bwMode="auto">
          <a:xfrm>
            <a:off x="5013326" y="962025"/>
            <a:ext cx="1139825" cy="1320800"/>
          </a:xfrm>
          <a:custGeom>
            <a:avLst/>
            <a:gdLst>
              <a:gd name="T0" fmla="*/ 0 w 302"/>
              <a:gd name="T1" fmla="*/ 36 h 349"/>
              <a:gd name="T2" fmla="*/ 5 w 302"/>
              <a:gd name="T3" fmla="*/ 21 h 349"/>
              <a:gd name="T4" fmla="*/ 223 w 302"/>
              <a:gd name="T5" fmla="*/ 149 h 349"/>
              <a:gd name="T6" fmla="*/ 272 w 302"/>
              <a:gd name="T7" fmla="*/ 78 h 349"/>
              <a:gd name="T8" fmla="*/ 235 w 302"/>
              <a:gd name="T9" fmla="*/ 22 h 349"/>
              <a:gd name="T10" fmla="*/ 113 w 302"/>
              <a:gd name="T11" fmla="*/ 42 h 349"/>
              <a:gd name="T12" fmla="*/ 80 w 302"/>
              <a:gd name="T13" fmla="*/ 36 h 349"/>
              <a:gd name="T14" fmla="*/ 141 w 302"/>
              <a:gd name="T15" fmla="*/ 16 h 349"/>
              <a:gd name="T16" fmla="*/ 241 w 302"/>
              <a:gd name="T17" fmla="*/ 6 h 349"/>
              <a:gd name="T18" fmla="*/ 288 w 302"/>
              <a:gd name="T19" fmla="*/ 83 h 349"/>
              <a:gd name="T20" fmla="*/ 246 w 302"/>
              <a:gd name="T21" fmla="*/ 150 h 349"/>
              <a:gd name="T22" fmla="*/ 236 w 302"/>
              <a:gd name="T23" fmla="*/ 160 h 349"/>
              <a:gd name="T24" fmla="*/ 276 w 302"/>
              <a:gd name="T25" fmla="*/ 215 h 349"/>
              <a:gd name="T26" fmla="*/ 291 w 302"/>
              <a:gd name="T27" fmla="*/ 257 h 349"/>
              <a:gd name="T28" fmla="*/ 254 w 302"/>
              <a:gd name="T29" fmla="*/ 314 h 349"/>
              <a:gd name="T30" fmla="*/ 238 w 302"/>
              <a:gd name="T31" fmla="*/ 327 h 349"/>
              <a:gd name="T32" fmla="*/ 200 w 302"/>
              <a:gd name="T33" fmla="*/ 346 h 349"/>
              <a:gd name="T34" fmla="*/ 171 w 302"/>
              <a:gd name="T35" fmla="*/ 314 h 349"/>
              <a:gd name="T36" fmla="*/ 191 w 302"/>
              <a:gd name="T37" fmla="*/ 278 h 349"/>
              <a:gd name="T38" fmla="*/ 233 w 302"/>
              <a:gd name="T39" fmla="*/ 286 h 349"/>
              <a:gd name="T40" fmla="*/ 251 w 302"/>
              <a:gd name="T41" fmla="*/ 298 h 349"/>
              <a:gd name="T42" fmla="*/ 275 w 302"/>
              <a:gd name="T43" fmla="*/ 270 h 349"/>
              <a:gd name="T44" fmla="*/ 267 w 302"/>
              <a:gd name="T45" fmla="*/ 234 h 349"/>
              <a:gd name="T46" fmla="*/ 193 w 302"/>
              <a:gd name="T47" fmla="*/ 146 h 349"/>
              <a:gd name="T48" fmla="*/ 6 w 302"/>
              <a:gd name="T49" fmla="*/ 39 h 349"/>
              <a:gd name="T50" fmla="*/ 0 w 302"/>
              <a:gd name="T51" fmla="*/ 36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2" h="349">
                <a:moveTo>
                  <a:pt x="0" y="36"/>
                </a:moveTo>
                <a:cubicBezTo>
                  <a:pt x="2" y="31"/>
                  <a:pt x="3" y="27"/>
                  <a:pt x="5" y="21"/>
                </a:cubicBezTo>
                <a:cubicBezTo>
                  <a:pt x="86" y="49"/>
                  <a:pt x="158" y="92"/>
                  <a:pt x="223" y="149"/>
                </a:cubicBezTo>
                <a:cubicBezTo>
                  <a:pt x="243" y="129"/>
                  <a:pt x="262" y="106"/>
                  <a:pt x="272" y="78"/>
                </a:cubicBezTo>
                <a:cubicBezTo>
                  <a:pt x="283" y="47"/>
                  <a:pt x="269" y="25"/>
                  <a:pt x="235" y="22"/>
                </a:cubicBezTo>
                <a:cubicBezTo>
                  <a:pt x="193" y="17"/>
                  <a:pt x="152" y="27"/>
                  <a:pt x="113" y="42"/>
                </a:cubicBezTo>
                <a:cubicBezTo>
                  <a:pt x="101" y="47"/>
                  <a:pt x="92" y="47"/>
                  <a:pt x="80" y="36"/>
                </a:cubicBezTo>
                <a:cubicBezTo>
                  <a:pt x="101" y="29"/>
                  <a:pt x="121" y="21"/>
                  <a:pt x="141" y="16"/>
                </a:cubicBezTo>
                <a:cubicBezTo>
                  <a:pt x="174" y="6"/>
                  <a:pt x="207" y="0"/>
                  <a:pt x="241" y="6"/>
                </a:cubicBezTo>
                <a:cubicBezTo>
                  <a:pt x="283" y="13"/>
                  <a:pt x="302" y="43"/>
                  <a:pt x="288" y="83"/>
                </a:cubicBezTo>
                <a:cubicBezTo>
                  <a:pt x="280" y="109"/>
                  <a:pt x="264" y="130"/>
                  <a:pt x="246" y="150"/>
                </a:cubicBezTo>
                <a:cubicBezTo>
                  <a:pt x="242" y="154"/>
                  <a:pt x="239" y="157"/>
                  <a:pt x="236" y="160"/>
                </a:cubicBezTo>
                <a:cubicBezTo>
                  <a:pt x="250" y="179"/>
                  <a:pt x="264" y="196"/>
                  <a:pt x="276" y="215"/>
                </a:cubicBezTo>
                <a:cubicBezTo>
                  <a:pt x="283" y="228"/>
                  <a:pt x="289" y="243"/>
                  <a:pt x="291" y="257"/>
                </a:cubicBezTo>
                <a:cubicBezTo>
                  <a:pt x="296" y="286"/>
                  <a:pt x="282" y="306"/>
                  <a:pt x="254" y="314"/>
                </a:cubicBezTo>
                <a:cubicBezTo>
                  <a:pt x="246" y="317"/>
                  <a:pt x="241" y="319"/>
                  <a:pt x="238" y="327"/>
                </a:cubicBezTo>
                <a:cubicBezTo>
                  <a:pt x="232" y="342"/>
                  <a:pt x="215" y="349"/>
                  <a:pt x="200" y="346"/>
                </a:cubicBezTo>
                <a:cubicBezTo>
                  <a:pt x="185" y="343"/>
                  <a:pt x="172" y="330"/>
                  <a:pt x="171" y="314"/>
                </a:cubicBezTo>
                <a:cubicBezTo>
                  <a:pt x="169" y="299"/>
                  <a:pt x="178" y="284"/>
                  <a:pt x="191" y="278"/>
                </a:cubicBezTo>
                <a:cubicBezTo>
                  <a:pt x="205" y="271"/>
                  <a:pt x="222" y="275"/>
                  <a:pt x="233" y="286"/>
                </a:cubicBezTo>
                <a:cubicBezTo>
                  <a:pt x="238" y="291"/>
                  <a:pt x="238" y="304"/>
                  <a:pt x="251" y="298"/>
                </a:cubicBezTo>
                <a:cubicBezTo>
                  <a:pt x="264" y="292"/>
                  <a:pt x="275" y="285"/>
                  <a:pt x="275" y="270"/>
                </a:cubicBezTo>
                <a:cubicBezTo>
                  <a:pt x="275" y="258"/>
                  <a:pt x="272" y="245"/>
                  <a:pt x="267" y="234"/>
                </a:cubicBezTo>
                <a:cubicBezTo>
                  <a:pt x="250" y="198"/>
                  <a:pt x="223" y="171"/>
                  <a:pt x="193" y="146"/>
                </a:cubicBezTo>
                <a:cubicBezTo>
                  <a:pt x="138" y="99"/>
                  <a:pt x="75" y="64"/>
                  <a:pt x="6" y="39"/>
                </a:cubicBezTo>
                <a:cubicBezTo>
                  <a:pt x="5" y="39"/>
                  <a:pt x="3" y="38"/>
                  <a:pt x="0" y="36"/>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9" name="Freeform 54">
            <a:extLst>
              <a:ext uri="{FF2B5EF4-FFF2-40B4-BE49-F238E27FC236}">
                <a16:creationId xmlns:a16="http://schemas.microsoft.com/office/drawing/2014/main" id="{6F093E55-1DD4-4AA2-BB3C-71870BF2832A}"/>
              </a:ext>
            </a:extLst>
          </p:cNvPr>
          <p:cNvSpPr>
            <a:spLocks/>
          </p:cNvSpPr>
          <p:nvPr/>
        </p:nvSpPr>
        <p:spPr bwMode="auto">
          <a:xfrm>
            <a:off x="5029201" y="1352550"/>
            <a:ext cx="444500" cy="446088"/>
          </a:xfrm>
          <a:custGeom>
            <a:avLst/>
            <a:gdLst>
              <a:gd name="T0" fmla="*/ 118 w 118"/>
              <a:gd name="T1" fmla="*/ 58 h 118"/>
              <a:gd name="T2" fmla="*/ 60 w 118"/>
              <a:gd name="T3" fmla="*/ 117 h 118"/>
              <a:gd name="T4" fmla="*/ 0 w 118"/>
              <a:gd name="T5" fmla="*/ 59 h 118"/>
              <a:gd name="T6" fmla="*/ 59 w 118"/>
              <a:gd name="T7" fmla="*/ 0 h 118"/>
              <a:gd name="T8" fmla="*/ 118 w 118"/>
              <a:gd name="T9" fmla="*/ 58 h 118"/>
            </a:gdLst>
            <a:ahLst/>
            <a:cxnLst>
              <a:cxn ang="0">
                <a:pos x="T0" y="T1"/>
              </a:cxn>
              <a:cxn ang="0">
                <a:pos x="T2" y="T3"/>
              </a:cxn>
              <a:cxn ang="0">
                <a:pos x="T4" y="T5"/>
              </a:cxn>
              <a:cxn ang="0">
                <a:pos x="T6" y="T7"/>
              </a:cxn>
              <a:cxn ang="0">
                <a:pos x="T8" y="T9"/>
              </a:cxn>
            </a:cxnLst>
            <a:rect l="0" t="0" r="r" b="b"/>
            <a:pathLst>
              <a:path w="118" h="118">
                <a:moveTo>
                  <a:pt x="118" y="58"/>
                </a:moveTo>
                <a:cubicBezTo>
                  <a:pt x="118" y="91"/>
                  <a:pt x="92" y="117"/>
                  <a:pt x="60" y="117"/>
                </a:cubicBezTo>
                <a:cubicBezTo>
                  <a:pt x="27" y="118"/>
                  <a:pt x="1" y="91"/>
                  <a:pt x="0" y="59"/>
                </a:cubicBezTo>
                <a:cubicBezTo>
                  <a:pt x="0" y="27"/>
                  <a:pt x="27" y="0"/>
                  <a:pt x="59" y="0"/>
                </a:cubicBezTo>
                <a:cubicBezTo>
                  <a:pt x="92" y="0"/>
                  <a:pt x="118" y="25"/>
                  <a:pt x="118" y="58"/>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58">
            <a:extLst>
              <a:ext uri="{FF2B5EF4-FFF2-40B4-BE49-F238E27FC236}">
                <a16:creationId xmlns:a16="http://schemas.microsoft.com/office/drawing/2014/main" id="{F4640F9C-CDE4-44AB-84D9-E4EEAA509181}"/>
              </a:ext>
            </a:extLst>
          </p:cNvPr>
          <p:cNvSpPr>
            <a:spLocks noEditPoints="1"/>
          </p:cNvSpPr>
          <p:nvPr/>
        </p:nvSpPr>
        <p:spPr bwMode="auto">
          <a:xfrm>
            <a:off x="4562475" y="2986087"/>
            <a:ext cx="1700213" cy="1830388"/>
          </a:xfrm>
          <a:custGeom>
            <a:avLst/>
            <a:gdLst>
              <a:gd name="T0" fmla="*/ 16 w 672"/>
              <a:gd name="T1" fmla="*/ 358 h 723"/>
              <a:gd name="T2" fmla="*/ 166 w 672"/>
              <a:gd name="T3" fmla="*/ 84 h 723"/>
              <a:gd name="T4" fmla="*/ 430 w 672"/>
              <a:gd name="T5" fmla="*/ 35 h 723"/>
              <a:gd name="T6" fmla="*/ 574 w 672"/>
              <a:gd name="T7" fmla="*/ 119 h 723"/>
              <a:gd name="T8" fmla="*/ 660 w 672"/>
              <a:gd name="T9" fmla="*/ 375 h 723"/>
              <a:gd name="T10" fmla="*/ 497 w 672"/>
              <a:gd name="T11" fmla="*/ 635 h 723"/>
              <a:gd name="T12" fmla="*/ 237 w 672"/>
              <a:gd name="T13" fmla="*/ 692 h 723"/>
              <a:gd name="T14" fmla="*/ 66 w 672"/>
              <a:gd name="T15" fmla="*/ 588 h 723"/>
              <a:gd name="T16" fmla="*/ 3 w 672"/>
              <a:gd name="T17" fmla="*/ 445 h 723"/>
              <a:gd name="T18" fmla="*/ 321 w 672"/>
              <a:gd name="T19" fmla="*/ 633 h 723"/>
              <a:gd name="T20" fmla="*/ 581 w 672"/>
              <a:gd name="T21" fmla="*/ 530 h 723"/>
              <a:gd name="T22" fmla="*/ 644 w 672"/>
              <a:gd name="T23" fmla="*/ 374 h 723"/>
              <a:gd name="T24" fmla="*/ 634 w 672"/>
              <a:gd name="T25" fmla="*/ 532 h 723"/>
              <a:gd name="T26" fmla="*/ 648 w 672"/>
              <a:gd name="T27" fmla="*/ 359 h 723"/>
              <a:gd name="T28" fmla="*/ 640 w 672"/>
              <a:gd name="T29" fmla="*/ 203 h 723"/>
              <a:gd name="T30" fmla="*/ 644 w 672"/>
              <a:gd name="T31" fmla="*/ 350 h 723"/>
              <a:gd name="T32" fmla="*/ 567 w 672"/>
              <a:gd name="T33" fmla="*/ 228 h 723"/>
              <a:gd name="T34" fmla="*/ 342 w 672"/>
              <a:gd name="T35" fmla="*/ 63 h 723"/>
              <a:gd name="T36" fmla="*/ 203 w 672"/>
              <a:gd name="T37" fmla="*/ 86 h 723"/>
              <a:gd name="T38" fmla="*/ 339 w 672"/>
              <a:gd name="T39" fmla="*/ 17 h 723"/>
              <a:gd name="T40" fmla="*/ 172 w 672"/>
              <a:gd name="T41" fmla="*/ 92 h 723"/>
              <a:gd name="T42" fmla="*/ 36 w 672"/>
              <a:gd name="T43" fmla="*/ 188 h 723"/>
              <a:gd name="T44" fmla="*/ 166 w 672"/>
              <a:gd name="T45" fmla="*/ 104 h 723"/>
              <a:gd name="T46" fmla="*/ 92 w 672"/>
              <a:gd name="T47" fmla="*/ 459 h 723"/>
              <a:gd name="T48" fmla="*/ 112 w 672"/>
              <a:gd name="T49" fmla="*/ 537 h 723"/>
              <a:gd name="T50" fmla="*/ 169 w 672"/>
              <a:gd name="T51" fmla="*/ 624 h 723"/>
              <a:gd name="T52" fmla="*/ 106 w 672"/>
              <a:gd name="T53" fmla="*/ 600 h 723"/>
              <a:gd name="T54" fmla="*/ 35 w 672"/>
              <a:gd name="T55" fmla="*/ 532 h 723"/>
              <a:gd name="T56" fmla="*/ 173 w 672"/>
              <a:gd name="T57" fmla="*/ 632 h 723"/>
              <a:gd name="T58" fmla="*/ 329 w 672"/>
              <a:gd name="T59" fmla="*/ 707 h 723"/>
              <a:gd name="T60" fmla="*/ 217 w 672"/>
              <a:gd name="T61" fmla="*/ 650 h 723"/>
              <a:gd name="T62" fmla="*/ 464 w 672"/>
              <a:gd name="T63" fmla="*/ 641 h 723"/>
              <a:gd name="T64" fmla="*/ 256 w 672"/>
              <a:gd name="T65" fmla="*/ 650 h 723"/>
              <a:gd name="T66" fmla="*/ 509 w 672"/>
              <a:gd name="T67" fmla="*/ 109 h 723"/>
              <a:gd name="T68" fmla="*/ 640 w 672"/>
              <a:gd name="T69" fmla="*/ 317 h 723"/>
              <a:gd name="T70" fmla="*/ 25 w 672"/>
              <a:gd name="T71" fmla="*/ 340 h 723"/>
              <a:gd name="T72" fmla="*/ 88 w 672"/>
              <a:gd name="T73" fmla="*/ 239 h 723"/>
              <a:gd name="T74" fmla="*/ 41 w 672"/>
              <a:gd name="T75" fmla="*/ 200 h 723"/>
              <a:gd name="T76" fmla="*/ 336 w 672"/>
              <a:gd name="T77" fmla="*/ 27 h 723"/>
              <a:gd name="T78" fmla="*/ 289 w 672"/>
              <a:gd name="T79" fmla="*/ 76 h 723"/>
              <a:gd name="T80" fmla="*/ 383 w 672"/>
              <a:gd name="T81" fmla="*/ 84 h 723"/>
              <a:gd name="T82" fmla="*/ 144 w 672"/>
              <a:gd name="T83" fmla="*/ 607 h 723"/>
              <a:gd name="T84" fmla="*/ 106 w 672"/>
              <a:gd name="T85" fmla="*/ 546 h 723"/>
              <a:gd name="T86" fmla="*/ 48 w 672"/>
              <a:gd name="T87" fmla="*/ 427 h 723"/>
              <a:gd name="T88" fmla="*/ 144 w 672"/>
              <a:gd name="T89" fmla="*/ 607 h 723"/>
              <a:gd name="T90" fmla="*/ 601 w 672"/>
              <a:gd name="T91" fmla="*/ 469 h 723"/>
              <a:gd name="T92" fmla="*/ 554 w 672"/>
              <a:gd name="T93" fmla="*/ 546 h 723"/>
              <a:gd name="T94" fmla="*/ 508 w 672"/>
              <a:gd name="T95" fmla="*/ 618 h 723"/>
              <a:gd name="T96" fmla="*/ 81 w 672"/>
              <a:gd name="T97" fmla="*/ 454 h 723"/>
              <a:gd name="T98" fmla="*/ 33 w 672"/>
              <a:gd name="T99" fmla="*/ 359 h 723"/>
              <a:gd name="T100" fmla="*/ 80 w 672"/>
              <a:gd name="T101" fmla="*/ 455 h 723"/>
              <a:gd name="T102" fmla="*/ 541 w 672"/>
              <a:gd name="T103" fmla="*/ 189 h 723"/>
              <a:gd name="T104" fmla="*/ 480 w 672"/>
              <a:gd name="T105" fmla="*/ 99 h 723"/>
              <a:gd name="T106" fmla="*/ 380 w 672"/>
              <a:gd name="T107" fmla="*/ 628 h 723"/>
              <a:gd name="T108" fmla="*/ 489 w 672"/>
              <a:gd name="T109" fmla="*/ 619 h 723"/>
              <a:gd name="T110" fmla="*/ 537 w 672"/>
              <a:gd name="T111" fmla="*/ 541 h 723"/>
              <a:gd name="T112" fmla="*/ 408 w 672"/>
              <a:gd name="T113" fmla="*/ 617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72" h="723">
                <a:moveTo>
                  <a:pt x="3" y="445"/>
                </a:moveTo>
                <a:cubicBezTo>
                  <a:pt x="3" y="417"/>
                  <a:pt x="8" y="391"/>
                  <a:pt x="16" y="366"/>
                </a:cubicBezTo>
                <a:cubicBezTo>
                  <a:pt x="16" y="363"/>
                  <a:pt x="17" y="360"/>
                  <a:pt x="16" y="358"/>
                </a:cubicBezTo>
                <a:cubicBezTo>
                  <a:pt x="5" y="323"/>
                  <a:pt x="0" y="288"/>
                  <a:pt x="5" y="251"/>
                </a:cubicBezTo>
                <a:cubicBezTo>
                  <a:pt x="11" y="208"/>
                  <a:pt x="30" y="171"/>
                  <a:pt x="62" y="140"/>
                </a:cubicBezTo>
                <a:cubicBezTo>
                  <a:pt x="91" y="112"/>
                  <a:pt x="127" y="94"/>
                  <a:pt x="166" y="84"/>
                </a:cubicBezTo>
                <a:cubicBezTo>
                  <a:pt x="170" y="83"/>
                  <a:pt x="174" y="81"/>
                  <a:pt x="177" y="78"/>
                </a:cubicBezTo>
                <a:cubicBezTo>
                  <a:pt x="206" y="48"/>
                  <a:pt x="239" y="26"/>
                  <a:pt x="280" y="15"/>
                </a:cubicBezTo>
                <a:cubicBezTo>
                  <a:pt x="333" y="0"/>
                  <a:pt x="383" y="8"/>
                  <a:pt x="430" y="35"/>
                </a:cubicBezTo>
                <a:cubicBezTo>
                  <a:pt x="453" y="48"/>
                  <a:pt x="473" y="66"/>
                  <a:pt x="490" y="85"/>
                </a:cubicBezTo>
                <a:cubicBezTo>
                  <a:pt x="492" y="86"/>
                  <a:pt x="494" y="88"/>
                  <a:pt x="496" y="88"/>
                </a:cubicBezTo>
                <a:cubicBezTo>
                  <a:pt x="524" y="94"/>
                  <a:pt x="550" y="104"/>
                  <a:pt x="574" y="119"/>
                </a:cubicBezTo>
                <a:cubicBezTo>
                  <a:pt x="619" y="146"/>
                  <a:pt x="649" y="185"/>
                  <a:pt x="662" y="237"/>
                </a:cubicBezTo>
                <a:cubicBezTo>
                  <a:pt x="672" y="274"/>
                  <a:pt x="670" y="311"/>
                  <a:pt x="661" y="348"/>
                </a:cubicBezTo>
                <a:cubicBezTo>
                  <a:pt x="658" y="358"/>
                  <a:pt x="658" y="366"/>
                  <a:pt x="660" y="375"/>
                </a:cubicBezTo>
                <a:cubicBezTo>
                  <a:pt x="671" y="417"/>
                  <a:pt x="672" y="460"/>
                  <a:pt x="658" y="502"/>
                </a:cubicBezTo>
                <a:cubicBezTo>
                  <a:pt x="644" y="543"/>
                  <a:pt x="618" y="575"/>
                  <a:pt x="583" y="600"/>
                </a:cubicBezTo>
                <a:cubicBezTo>
                  <a:pt x="557" y="618"/>
                  <a:pt x="528" y="629"/>
                  <a:pt x="497" y="635"/>
                </a:cubicBezTo>
                <a:cubicBezTo>
                  <a:pt x="494" y="636"/>
                  <a:pt x="491" y="638"/>
                  <a:pt x="489" y="640"/>
                </a:cubicBezTo>
                <a:cubicBezTo>
                  <a:pt x="460" y="672"/>
                  <a:pt x="425" y="697"/>
                  <a:pt x="383" y="709"/>
                </a:cubicBezTo>
                <a:cubicBezTo>
                  <a:pt x="332" y="723"/>
                  <a:pt x="283" y="716"/>
                  <a:pt x="237" y="692"/>
                </a:cubicBezTo>
                <a:cubicBezTo>
                  <a:pt x="214" y="680"/>
                  <a:pt x="194" y="664"/>
                  <a:pt x="177" y="646"/>
                </a:cubicBezTo>
                <a:cubicBezTo>
                  <a:pt x="174" y="643"/>
                  <a:pt x="171" y="641"/>
                  <a:pt x="167" y="640"/>
                </a:cubicBezTo>
                <a:cubicBezTo>
                  <a:pt x="129" y="631"/>
                  <a:pt x="95" y="614"/>
                  <a:pt x="66" y="588"/>
                </a:cubicBezTo>
                <a:cubicBezTo>
                  <a:pt x="31" y="555"/>
                  <a:pt x="10" y="515"/>
                  <a:pt x="5" y="468"/>
                </a:cubicBezTo>
                <a:cubicBezTo>
                  <a:pt x="4" y="465"/>
                  <a:pt x="4" y="462"/>
                  <a:pt x="4" y="460"/>
                </a:cubicBezTo>
                <a:cubicBezTo>
                  <a:pt x="3" y="454"/>
                  <a:pt x="3" y="449"/>
                  <a:pt x="3" y="445"/>
                </a:cubicBezTo>
                <a:close/>
                <a:moveTo>
                  <a:pt x="190" y="636"/>
                </a:moveTo>
                <a:cubicBezTo>
                  <a:pt x="191" y="636"/>
                  <a:pt x="192" y="636"/>
                  <a:pt x="193" y="636"/>
                </a:cubicBezTo>
                <a:cubicBezTo>
                  <a:pt x="236" y="643"/>
                  <a:pt x="279" y="642"/>
                  <a:pt x="321" y="633"/>
                </a:cubicBezTo>
                <a:cubicBezTo>
                  <a:pt x="400" y="617"/>
                  <a:pt x="469" y="582"/>
                  <a:pt x="530" y="531"/>
                </a:cubicBezTo>
                <a:cubicBezTo>
                  <a:pt x="533" y="529"/>
                  <a:pt x="535" y="529"/>
                  <a:pt x="538" y="531"/>
                </a:cubicBezTo>
                <a:cubicBezTo>
                  <a:pt x="551" y="539"/>
                  <a:pt x="568" y="539"/>
                  <a:pt x="581" y="530"/>
                </a:cubicBezTo>
                <a:cubicBezTo>
                  <a:pt x="593" y="521"/>
                  <a:pt x="600" y="505"/>
                  <a:pt x="595" y="489"/>
                </a:cubicBezTo>
                <a:cubicBezTo>
                  <a:pt x="594" y="484"/>
                  <a:pt x="590" y="478"/>
                  <a:pt x="588" y="472"/>
                </a:cubicBezTo>
                <a:cubicBezTo>
                  <a:pt x="611" y="443"/>
                  <a:pt x="630" y="410"/>
                  <a:pt x="644" y="374"/>
                </a:cubicBezTo>
                <a:cubicBezTo>
                  <a:pt x="652" y="401"/>
                  <a:pt x="656" y="428"/>
                  <a:pt x="654" y="456"/>
                </a:cubicBezTo>
                <a:cubicBezTo>
                  <a:pt x="652" y="483"/>
                  <a:pt x="645" y="509"/>
                  <a:pt x="632" y="534"/>
                </a:cubicBezTo>
                <a:cubicBezTo>
                  <a:pt x="633" y="533"/>
                  <a:pt x="634" y="533"/>
                  <a:pt x="634" y="532"/>
                </a:cubicBezTo>
                <a:cubicBezTo>
                  <a:pt x="649" y="506"/>
                  <a:pt x="657" y="479"/>
                  <a:pt x="659" y="449"/>
                </a:cubicBezTo>
                <a:cubicBezTo>
                  <a:pt x="661" y="421"/>
                  <a:pt x="656" y="393"/>
                  <a:pt x="648" y="365"/>
                </a:cubicBezTo>
                <a:cubicBezTo>
                  <a:pt x="648" y="363"/>
                  <a:pt x="648" y="361"/>
                  <a:pt x="648" y="359"/>
                </a:cubicBezTo>
                <a:cubicBezTo>
                  <a:pt x="651" y="348"/>
                  <a:pt x="654" y="337"/>
                  <a:pt x="656" y="325"/>
                </a:cubicBezTo>
                <a:cubicBezTo>
                  <a:pt x="662" y="287"/>
                  <a:pt x="659" y="248"/>
                  <a:pt x="644" y="212"/>
                </a:cubicBezTo>
                <a:cubicBezTo>
                  <a:pt x="643" y="209"/>
                  <a:pt x="641" y="206"/>
                  <a:pt x="640" y="203"/>
                </a:cubicBezTo>
                <a:cubicBezTo>
                  <a:pt x="638" y="200"/>
                  <a:pt x="637" y="197"/>
                  <a:pt x="635" y="194"/>
                </a:cubicBezTo>
                <a:cubicBezTo>
                  <a:pt x="635" y="194"/>
                  <a:pt x="635" y="194"/>
                  <a:pt x="634" y="195"/>
                </a:cubicBezTo>
                <a:cubicBezTo>
                  <a:pt x="660" y="245"/>
                  <a:pt x="659" y="297"/>
                  <a:pt x="644" y="350"/>
                </a:cubicBezTo>
                <a:cubicBezTo>
                  <a:pt x="644" y="349"/>
                  <a:pt x="643" y="349"/>
                  <a:pt x="643" y="349"/>
                </a:cubicBezTo>
                <a:cubicBezTo>
                  <a:pt x="643" y="348"/>
                  <a:pt x="642" y="347"/>
                  <a:pt x="642" y="346"/>
                </a:cubicBezTo>
                <a:cubicBezTo>
                  <a:pt x="625" y="302"/>
                  <a:pt x="600" y="263"/>
                  <a:pt x="567" y="228"/>
                </a:cubicBezTo>
                <a:cubicBezTo>
                  <a:pt x="514" y="171"/>
                  <a:pt x="450" y="131"/>
                  <a:pt x="377" y="105"/>
                </a:cubicBezTo>
                <a:cubicBezTo>
                  <a:pt x="374" y="104"/>
                  <a:pt x="372" y="103"/>
                  <a:pt x="372" y="99"/>
                </a:cubicBezTo>
                <a:cubicBezTo>
                  <a:pt x="371" y="81"/>
                  <a:pt x="359" y="67"/>
                  <a:pt x="342" y="63"/>
                </a:cubicBezTo>
                <a:cubicBezTo>
                  <a:pt x="326" y="60"/>
                  <a:pt x="309" y="67"/>
                  <a:pt x="301" y="82"/>
                </a:cubicBezTo>
                <a:cubicBezTo>
                  <a:pt x="299" y="86"/>
                  <a:pt x="297" y="87"/>
                  <a:pt x="292" y="86"/>
                </a:cubicBezTo>
                <a:cubicBezTo>
                  <a:pt x="263" y="82"/>
                  <a:pt x="233" y="82"/>
                  <a:pt x="203" y="86"/>
                </a:cubicBezTo>
                <a:cubicBezTo>
                  <a:pt x="199" y="87"/>
                  <a:pt x="195" y="87"/>
                  <a:pt x="189" y="88"/>
                </a:cubicBezTo>
                <a:cubicBezTo>
                  <a:pt x="231" y="44"/>
                  <a:pt x="280" y="18"/>
                  <a:pt x="341" y="18"/>
                </a:cubicBezTo>
                <a:cubicBezTo>
                  <a:pt x="341" y="17"/>
                  <a:pt x="340" y="17"/>
                  <a:pt x="339" y="17"/>
                </a:cubicBezTo>
                <a:cubicBezTo>
                  <a:pt x="309" y="16"/>
                  <a:pt x="280" y="22"/>
                  <a:pt x="253" y="35"/>
                </a:cubicBezTo>
                <a:cubicBezTo>
                  <a:pt x="225" y="47"/>
                  <a:pt x="202" y="65"/>
                  <a:pt x="181" y="87"/>
                </a:cubicBezTo>
                <a:cubicBezTo>
                  <a:pt x="179" y="89"/>
                  <a:pt x="175" y="91"/>
                  <a:pt x="172" y="92"/>
                </a:cubicBezTo>
                <a:cubicBezTo>
                  <a:pt x="165" y="94"/>
                  <a:pt x="157" y="96"/>
                  <a:pt x="149" y="99"/>
                </a:cubicBezTo>
                <a:cubicBezTo>
                  <a:pt x="108" y="113"/>
                  <a:pt x="74" y="135"/>
                  <a:pt x="48" y="170"/>
                </a:cubicBezTo>
                <a:cubicBezTo>
                  <a:pt x="44" y="176"/>
                  <a:pt x="40" y="182"/>
                  <a:pt x="36" y="188"/>
                </a:cubicBezTo>
                <a:cubicBezTo>
                  <a:pt x="36" y="188"/>
                  <a:pt x="37" y="188"/>
                  <a:pt x="37" y="189"/>
                </a:cubicBezTo>
                <a:cubicBezTo>
                  <a:pt x="68" y="140"/>
                  <a:pt x="113" y="113"/>
                  <a:pt x="169" y="99"/>
                </a:cubicBezTo>
                <a:cubicBezTo>
                  <a:pt x="168" y="101"/>
                  <a:pt x="167" y="102"/>
                  <a:pt x="166" y="104"/>
                </a:cubicBezTo>
                <a:cubicBezTo>
                  <a:pt x="158" y="115"/>
                  <a:pt x="150" y="125"/>
                  <a:pt x="142" y="137"/>
                </a:cubicBezTo>
                <a:cubicBezTo>
                  <a:pt x="113" y="183"/>
                  <a:pt x="96" y="234"/>
                  <a:pt x="87" y="288"/>
                </a:cubicBezTo>
                <a:cubicBezTo>
                  <a:pt x="78" y="345"/>
                  <a:pt x="80" y="402"/>
                  <a:pt x="92" y="459"/>
                </a:cubicBezTo>
                <a:cubicBezTo>
                  <a:pt x="93" y="463"/>
                  <a:pt x="91" y="464"/>
                  <a:pt x="88" y="467"/>
                </a:cubicBezTo>
                <a:cubicBezTo>
                  <a:pt x="73" y="476"/>
                  <a:pt x="67" y="494"/>
                  <a:pt x="72" y="512"/>
                </a:cubicBezTo>
                <a:cubicBezTo>
                  <a:pt x="78" y="528"/>
                  <a:pt x="95" y="538"/>
                  <a:pt x="112" y="537"/>
                </a:cubicBezTo>
                <a:cubicBezTo>
                  <a:pt x="115" y="536"/>
                  <a:pt x="116" y="537"/>
                  <a:pt x="118" y="540"/>
                </a:cubicBezTo>
                <a:cubicBezTo>
                  <a:pt x="130" y="569"/>
                  <a:pt x="146" y="596"/>
                  <a:pt x="166" y="621"/>
                </a:cubicBezTo>
                <a:cubicBezTo>
                  <a:pt x="167" y="622"/>
                  <a:pt x="168" y="623"/>
                  <a:pt x="169" y="624"/>
                </a:cubicBezTo>
                <a:cubicBezTo>
                  <a:pt x="169" y="624"/>
                  <a:pt x="168" y="624"/>
                  <a:pt x="168" y="625"/>
                </a:cubicBezTo>
                <a:cubicBezTo>
                  <a:pt x="158" y="621"/>
                  <a:pt x="147" y="618"/>
                  <a:pt x="137" y="614"/>
                </a:cubicBezTo>
                <a:cubicBezTo>
                  <a:pt x="126" y="610"/>
                  <a:pt x="116" y="606"/>
                  <a:pt x="106" y="600"/>
                </a:cubicBezTo>
                <a:cubicBezTo>
                  <a:pt x="97" y="595"/>
                  <a:pt x="87" y="589"/>
                  <a:pt x="79" y="582"/>
                </a:cubicBezTo>
                <a:cubicBezTo>
                  <a:pt x="70" y="575"/>
                  <a:pt x="62" y="567"/>
                  <a:pt x="55" y="559"/>
                </a:cubicBezTo>
                <a:cubicBezTo>
                  <a:pt x="47" y="551"/>
                  <a:pt x="41" y="542"/>
                  <a:pt x="35" y="532"/>
                </a:cubicBezTo>
                <a:cubicBezTo>
                  <a:pt x="35" y="534"/>
                  <a:pt x="35" y="534"/>
                  <a:pt x="36" y="535"/>
                </a:cubicBezTo>
                <a:cubicBezTo>
                  <a:pt x="51" y="561"/>
                  <a:pt x="71" y="582"/>
                  <a:pt x="96" y="599"/>
                </a:cubicBezTo>
                <a:cubicBezTo>
                  <a:pt x="119" y="615"/>
                  <a:pt x="145" y="625"/>
                  <a:pt x="173" y="632"/>
                </a:cubicBezTo>
                <a:cubicBezTo>
                  <a:pt x="175" y="633"/>
                  <a:pt x="178" y="635"/>
                  <a:pt x="181" y="637"/>
                </a:cubicBezTo>
                <a:cubicBezTo>
                  <a:pt x="188" y="643"/>
                  <a:pt x="194" y="650"/>
                  <a:pt x="201" y="656"/>
                </a:cubicBezTo>
                <a:cubicBezTo>
                  <a:pt x="238" y="687"/>
                  <a:pt x="280" y="706"/>
                  <a:pt x="329" y="707"/>
                </a:cubicBezTo>
                <a:cubicBezTo>
                  <a:pt x="331" y="707"/>
                  <a:pt x="334" y="707"/>
                  <a:pt x="336" y="707"/>
                </a:cubicBezTo>
                <a:cubicBezTo>
                  <a:pt x="270" y="705"/>
                  <a:pt x="219" y="669"/>
                  <a:pt x="190" y="636"/>
                </a:cubicBezTo>
                <a:close/>
                <a:moveTo>
                  <a:pt x="217" y="650"/>
                </a:moveTo>
                <a:cubicBezTo>
                  <a:pt x="255" y="681"/>
                  <a:pt x="297" y="699"/>
                  <a:pt x="347" y="696"/>
                </a:cubicBezTo>
                <a:cubicBezTo>
                  <a:pt x="394" y="693"/>
                  <a:pt x="434" y="673"/>
                  <a:pt x="469" y="641"/>
                </a:cubicBezTo>
                <a:cubicBezTo>
                  <a:pt x="466" y="641"/>
                  <a:pt x="465" y="640"/>
                  <a:pt x="464" y="641"/>
                </a:cubicBezTo>
                <a:cubicBezTo>
                  <a:pt x="430" y="644"/>
                  <a:pt x="396" y="642"/>
                  <a:pt x="362" y="636"/>
                </a:cubicBezTo>
                <a:cubicBezTo>
                  <a:pt x="357" y="635"/>
                  <a:pt x="352" y="636"/>
                  <a:pt x="347" y="637"/>
                </a:cubicBezTo>
                <a:cubicBezTo>
                  <a:pt x="317" y="645"/>
                  <a:pt x="287" y="649"/>
                  <a:pt x="256" y="650"/>
                </a:cubicBezTo>
                <a:cubicBezTo>
                  <a:pt x="243" y="650"/>
                  <a:pt x="230" y="650"/>
                  <a:pt x="217" y="650"/>
                </a:cubicBezTo>
                <a:close/>
                <a:moveTo>
                  <a:pt x="508" y="106"/>
                </a:moveTo>
                <a:cubicBezTo>
                  <a:pt x="509" y="107"/>
                  <a:pt x="509" y="108"/>
                  <a:pt x="509" y="109"/>
                </a:cubicBezTo>
                <a:cubicBezTo>
                  <a:pt x="531" y="138"/>
                  <a:pt x="547" y="170"/>
                  <a:pt x="559" y="204"/>
                </a:cubicBezTo>
                <a:cubicBezTo>
                  <a:pt x="560" y="207"/>
                  <a:pt x="562" y="209"/>
                  <a:pt x="564" y="211"/>
                </a:cubicBezTo>
                <a:cubicBezTo>
                  <a:pt x="595" y="242"/>
                  <a:pt x="621" y="277"/>
                  <a:pt x="640" y="317"/>
                </a:cubicBezTo>
                <a:cubicBezTo>
                  <a:pt x="640" y="318"/>
                  <a:pt x="641" y="319"/>
                  <a:pt x="642" y="320"/>
                </a:cubicBezTo>
                <a:cubicBezTo>
                  <a:pt x="661" y="216"/>
                  <a:pt x="601" y="133"/>
                  <a:pt x="508" y="106"/>
                </a:cubicBezTo>
                <a:close/>
                <a:moveTo>
                  <a:pt x="25" y="340"/>
                </a:moveTo>
                <a:cubicBezTo>
                  <a:pt x="26" y="338"/>
                  <a:pt x="27" y="338"/>
                  <a:pt x="27" y="337"/>
                </a:cubicBezTo>
                <a:cubicBezTo>
                  <a:pt x="41" y="304"/>
                  <a:pt x="61" y="274"/>
                  <a:pt x="84" y="247"/>
                </a:cubicBezTo>
                <a:cubicBezTo>
                  <a:pt x="86" y="245"/>
                  <a:pt x="87" y="242"/>
                  <a:pt x="88" y="239"/>
                </a:cubicBezTo>
                <a:cubicBezTo>
                  <a:pt x="98" y="203"/>
                  <a:pt x="112" y="168"/>
                  <a:pt x="132" y="136"/>
                </a:cubicBezTo>
                <a:cubicBezTo>
                  <a:pt x="136" y="130"/>
                  <a:pt x="140" y="124"/>
                  <a:pt x="144" y="117"/>
                </a:cubicBezTo>
                <a:cubicBezTo>
                  <a:pt x="106" y="129"/>
                  <a:pt x="64" y="157"/>
                  <a:pt x="41" y="200"/>
                </a:cubicBezTo>
                <a:cubicBezTo>
                  <a:pt x="17" y="244"/>
                  <a:pt x="14" y="291"/>
                  <a:pt x="25" y="340"/>
                </a:cubicBezTo>
                <a:close/>
                <a:moveTo>
                  <a:pt x="468" y="83"/>
                </a:moveTo>
                <a:cubicBezTo>
                  <a:pt x="431" y="48"/>
                  <a:pt x="387" y="28"/>
                  <a:pt x="336" y="27"/>
                </a:cubicBezTo>
                <a:cubicBezTo>
                  <a:pt x="296" y="27"/>
                  <a:pt x="234" y="52"/>
                  <a:pt x="217" y="75"/>
                </a:cubicBezTo>
                <a:cubicBezTo>
                  <a:pt x="218" y="75"/>
                  <a:pt x="218" y="75"/>
                  <a:pt x="219" y="75"/>
                </a:cubicBezTo>
                <a:cubicBezTo>
                  <a:pt x="242" y="73"/>
                  <a:pt x="266" y="73"/>
                  <a:pt x="289" y="76"/>
                </a:cubicBezTo>
                <a:cubicBezTo>
                  <a:pt x="292" y="77"/>
                  <a:pt x="294" y="76"/>
                  <a:pt x="295" y="73"/>
                </a:cubicBezTo>
                <a:cubicBezTo>
                  <a:pt x="317" y="43"/>
                  <a:pt x="362" y="48"/>
                  <a:pt x="377" y="82"/>
                </a:cubicBezTo>
                <a:cubicBezTo>
                  <a:pt x="379" y="85"/>
                  <a:pt x="380" y="85"/>
                  <a:pt x="383" y="84"/>
                </a:cubicBezTo>
                <a:cubicBezTo>
                  <a:pt x="397" y="83"/>
                  <a:pt x="410" y="82"/>
                  <a:pt x="424" y="82"/>
                </a:cubicBezTo>
                <a:cubicBezTo>
                  <a:pt x="439" y="81"/>
                  <a:pt x="453" y="82"/>
                  <a:pt x="468" y="83"/>
                </a:cubicBezTo>
                <a:close/>
                <a:moveTo>
                  <a:pt x="144" y="607"/>
                </a:moveTo>
                <a:cubicBezTo>
                  <a:pt x="138" y="597"/>
                  <a:pt x="132" y="588"/>
                  <a:pt x="126" y="578"/>
                </a:cubicBezTo>
                <a:cubicBezTo>
                  <a:pt x="121" y="568"/>
                  <a:pt x="116" y="558"/>
                  <a:pt x="111" y="548"/>
                </a:cubicBezTo>
                <a:cubicBezTo>
                  <a:pt x="110" y="547"/>
                  <a:pt x="108" y="546"/>
                  <a:pt x="106" y="546"/>
                </a:cubicBezTo>
                <a:cubicBezTo>
                  <a:pt x="77" y="545"/>
                  <a:pt x="56" y="518"/>
                  <a:pt x="62" y="490"/>
                </a:cubicBezTo>
                <a:cubicBezTo>
                  <a:pt x="64" y="480"/>
                  <a:pt x="68" y="472"/>
                  <a:pt x="74" y="466"/>
                </a:cubicBezTo>
                <a:cubicBezTo>
                  <a:pt x="65" y="453"/>
                  <a:pt x="56" y="440"/>
                  <a:pt x="48" y="427"/>
                </a:cubicBezTo>
                <a:cubicBezTo>
                  <a:pt x="40" y="413"/>
                  <a:pt x="33" y="399"/>
                  <a:pt x="25" y="385"/>
                </a:cubicBezTo>
                <a:cubicBezTo>
                  <a:pt x="15" y="431"/>
                  <a:pt x="17" y="476"/>
                  <a:pt x="38" y="518"/>
                </a:cubicBezTo>
                <a:cubicBezTo>
                  <a:pt x="61" y="562"/>
                  <a:pt x="97" y="590"/>
                  <a:pt x="144" y="607"/>
                </a:cubicBezTo>
                <a:close/>
                <a:moveTo>
                  <a:pt x="641" y="404"/>
                </a:moveTo>
                <a:cubicBezTo>
                  <a:pt x="640" y="405"/>
                  <a:pt x="640" y="406"/>
                  <a:pt x="639" y="407"/>
                </a:cubicBezTo>
                <a:cubicBezTo>
                  <a:pt x="629" y="429"/>
                  <a:pt x="616" y="450"/>
                  <a:pt x="601" y="469"/>
                </a:cubicBezTo>
                <a:cubicBezTo>
                  <a:pt x="599" y="472"/>
                  <a:pt x="599" y="474"/>
                  <a:pt x="601" y="477"/>
                </a:cubicBezTo>
                <a:cubicBezTo>
                  <a:pt x="609" y="494"/>
                  <a:pt x="608" y="511"/>
                  <a:pt x="597" y="526"/>
                </a:cubicBezTo>
                <a:cubicBezTo>
                  <a:pt x="587" y="541"/>
                  <a:pt x="572" y="548"/>
                  <a:pt x="554" y="546"/>
                </a:cubicBezTo>
                <a:cubicBezTo>
                  <a:pt x="550" y="545"/>
                  <a:pt x="548" y="547"/>
                  <a:pt x="547" y="550"/>
                </a:cubicBezTo>
                <a:cubicBezTo>
                  <a:pt x="537" y="572"/>
                  <a:pt x="525" y="594"/>
                  <a:pt x="511" y="614"/>
                </a:cubicBezTo>
                <a:cubicBezTo>
                  <a:pt x="510" y="615"/>
                  <a:pt x="509" y="616"/>
                  <a:pt x="508" y="618"/>
                </a:cubicBezTo>
                <a:cubicBezTo>
                  <a:pt x="602" y="591"/>
                  <a:pt x="661" y="507"/>
                  <a:pt x="641" y="404"/>
                </a:cubicBezTo>
                <a:close/>
                <a:moveTo>
                  <a:pt x="80" y="455"/>
                </a:moveTo>
                <a:cubicBezTo>
                  <a:pt x="80" y="455"/>
                  <a:pt x="81" y="455"/>
                  <a:pt x="81" y="454"/>
                </a:cubicBezTo>
                <a:cubicBezTo>
                  <a:pt x="69" y="393"/>
                  <a:pt x="69" y="331"/>
                  <a:pt x="81" y="269"/>
                </a:cubicBezTo>
                <a:cubicBezTo>
                  <a:pt x="80" y="269"/>
                  <a:pt x="80" y="269"/>
                  <a:pt x="80" y="270"/>
                </a:cubicBezTo>
                <a:cubicBezTo>
                  <a:pt x="60" y="297"/>
                  <a:pt x="43" y="326"/>
                  <a:pt x="33" y="359"/>
                </a:cubicBezTo>
                <a:cubicBezTo>
                  <a:pt x="32" y="361"/>
                  <a:pt x="32" y="363"/>
                  <a:pt x="33" y="365"/>
                </a:cubicBezTo>
                <a:cubicBezTo>
                  <a:pt x="39" y="383"/>
                  <a:pt x="46" y="400"/>
                  <a:pt x="55" y="415"/>
                </a:cubicBezTo>
                <a:cubicBezTo>
                  <a:pt x="63" y="429"/>
                  <a:pt x="71" y="442"/>
                  <a:pt x="80" y="455"/>
                </a:cubicBezTo>
                <a:close/>
                <a:moveTo>
                  <a:pt x="382" y="96"/>
                </a:moveTo>
                <a:cubicBezTo>
                  <a:pt x="382" y="96"/>
                  <a:pt x="382" y="97"/>
                  <a:pt x="381" y="97"/>
                </a:cubicBezTo>
                <a:cubicBezTo>
                  <a:pt x="440" y="118"/>
                  <a:pt x="493" y="148"/>
                  <a:pt x="541" y="189"/>
                </a:cubicBezTo>
                <a:cubicBezTo>
                  <a:pt x="541" y="188"/>
                  <a:pt x="541" y="187"/>
                  <a:pt x="541" y="187"/>
                </a:cubicBezTo>
                <a:cubicBezTo>
                  <a:pt x="527" y="157"/>
                  <a:pt x="510" y="129"/>
                  <a:pt x="489" y="104"/>
                </a:cubicBezTo>
                <a:cubicBezTo>
                  <a:pt x="486" y="101"/>
                  <a:pt x="483" y="99"/>
                  <a:pt x="480" y="99"/>
                </a:cubicBezTo>
                <a:cubicBezTo>
                  <a:pt x="450" y="93"/>
                  <a:pt x="419" y="92"/>
                  <a:pt x="389" y="95"/>
                </a:cubicBezTo>
                <a:cubicBezTo>
                  <a:pt x="386" y="95"/>
                  <a:pt x="384" y="95"/>
                  <a:pt x="382" y="96"/>
                </a:cubicBezTo>
                <a:close/>
                <a:moveTo>
                  <a:pt x="380" y="628"/>
                </a:moveTo>
                <a:cubicBezTo>
                  <a:pt x="382" y="628"/>
                  <a:pt x="382" y="628"/>
                  <a:pt x="383" y="628"/>
                </a:cubicBezTo>
                <a:cubicBezTo>
                  <a:pt x="415" y="632"/>
                  <a:pt x="448" y="631"/>
                  <a:pt x="479" y="625"/>
                </a:cubicBezTo>
                <a:cubicBezTo>
                  <a:pt x="484" y="624"/>
                  <a:pt x="487" y="622"/>
                  <a:pt x="489" y="619"/>
                </a:cubicBezTo>
                <a:cubicBezTo>
                  <a:pt x="502" y="604"/>
                  <a:pt x="513" y="589"/>
                  <a:pt x="523" y="572"/>
                </a:cubicBezTo>
                <a:cubicBezTo>
                  <a:pt x="528" y="563"/>
                  <a:pt x="532" y="554"/>
                  <a:pt x="537" y="545"/>
                </a:cubicBezTo>
                <a:cubicBezTo>
                  <a:pt x="538" y="544"/>
                  <a:pt x="537" y="542"/>
                  <a:pt x="537" y="541"/>
                </a:cubicBezTo>
                <a:cubicBezTo>
                  <a:pt x="536" y="541"/>
                  <a:pt x="534" y="541"/>
                  <a:pt x="533" y="541"/>
                </a:cubicBezTo>
                <a:cubicBezTo>
                  <a:pt x="532" y="541"/>
                  <a:pt x="532" y="542"/>
                  <a:pt x="532" y="542"/>
                </a:cubicBezTo>
                <a:cubicBezTo>
                  <a:pt x="494" y="573"/>
                  <a:pt x="453" y="598"/>
                  <a:pt x="408" y="617"/>
                </a:cubicBezTo>
                <a:cubicBezTo>
                  <a:pt x="399" y="620"/>
                  <a:pt x="390" y="624"/>
                  <a:pt x="380" y="628"/>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63" name="Freeform 59">
            <a:extLst>
              <a:ext uri="{FF2B5EF4-FFF2-40B4-BE49-F238E27FC236}">
                <a16:creationId xmlns:a16="http://schemas.microsoft.com/office/drawing/2014/main" id="{13B403FC-7E14-4739-8A04-7EAD26AD8E9F}"/>
              </a:ext>
            </a:extLst>
          </p:cNvPr>
          <p:cNvSpPr>
            <a:spLocks noEditPoints="1"/>
          </p:cNvSpPr>
          <p:nvPr/>
        </p:nvSpPr>
        <p:spPr bwMode="auto">
          <a:xfrm>
            <a:off x="4789488" y="3213100"/>
            <a:ext cx="1392238" cy="1379538"/>
          </a:xfrm>
          <a:custGeom>
            <a:avLst/>
            <a:gdLst>
              <a:gd name="T0" fmla="*/ 50 w 550"/>
              <a:gd name="T1" fmla="*/ 430 h 545"/>
              <a:gd name="T2" fmla="*/ 17 w 550"/>
              <a:gd name="T3" fmla="*/ 371 h 545"/>
              <a:gd name="T4" fmla="*/ 8 w 550"/>
              <a:gd name="T5" fmla="*/ 201 h 545"/>
              <a:gd name="T6" fmla="*/ 89 w 550"/>
              <a:gd name="T7" fmla="*/ 10 h 545"/>
              <a:gd name="T8" fmla="*/ 202 w 550"/>
              <a:gd name="T9" fmla="*/ 6 h 545"/>
              <a:gd name="T10" fmla="*/ 235 w 550"/>
              <a:gd name="T11" fmla="*/ 48 h 545"/>
              <a:gd name="T12" fmla="*/ 310 w 550"/>
              <a:gd name="T13" fmla="*/ 36 h 545"/>
              <a:gd name="T14" fmla="*/ 548 w 550"/>
              <a:gd name="T15" fmla="*/ 267 h 545"/>
              <a:gd name="T16" fmla="*/ 492 w 550"/>
              <a:gd name="T17" fmla="*/ 374 h 545"/>
              <a:gd name="T18" fmla="*/ 431 w 550"/>
              <a:gd name="T19" fmla="*/ 404 h 545"/>
              <a:gd name="T20" fmla="*/ 434 w 550"/>
              <a:gd name="T21" fmla="*/ 433 h 545"/>
              <a:gd name="T22" fmla="*/ 246 w 550"/>
              <a:gd name="T23" fmla="*/ 529 h 545"/>
              <a:gd name="T24" fmla="*/ 106 w 550"/>
              <a:gd name="T25" fmla="*/ 539 h 545"/>
              <a:gd name="T26" fmla="*/ 37 w 550"/>
              <a:gd name="T27" fmla="*/ 447 h 545"/>
              <a:gd name="T28" fmla="*/ 36 w 550"/>
              <a:gd name="T29" fmla="*/ 444 h 545"/>
              <a:gd name="T30" fmla="*/ 483 w 550"/>
              <a:gd name="T31" fmla="*/ 330 h 545"/>
              <a:gd name="T32" fmla="*/ 455 w 550"/>
              <a:gd name="T33" fmla="*/ 144 h 545"/>
              <a:gd name="T34" fmla="*/ 288 w 550"/>
              <a:gd name="T35" fmla="*/ 37 h 545"/>
              <a:gd name="T36" fmla="*/ 201 w 550"/>
              <a:gd name="T37" fmla="*/ 31 h 545"/>
              <a:gd name="T38" fmla="*/ 196 w 550"/>
              <a:gd name="T39" fmla="*/ 28 h 545"/>
              <a:gd name="T40" fmla="*/ 33 w 550"/>
              <a:gd name="T41" fmla="*/ 133 h 545"/>
              <a:gd name="T42" fmla="*/ 24 w 550"/>
              <a:gd name="T43" fmla="*/ 362 h 545"/>
              <a:gd name="T44" fmla="*/ 58 w 550"/>
              <a:gd name="T45" fmla="*/ 436 h 545"/>
              <a:gd name="T46" fmla="*/ 220 w 550"/>
              <a:gd name="T47" fmla="*/ 524 h 545"/>
              <a:gd name="T48" fmla="*/ 266 w 550"/>
              <a:gd name="T49" fmla="*/ 514 h 545"/>
              <a:gd name="T50" fmla="*/ 424 w 550"/>
              <a:gd name="T51" fmla="*/ 424 h 545"/>
              <a:gd name="T52" fmla="*/ 478 w 550"/>
              <a:gd name="T53" fmla="*/ 361 h 545"/>
              <a:gd name="T54" fmla="*/ 488 w 550"/>
              <a:gd name="T55" fmla="*/ 364 h 545"/>
              <a:gd name="T56" fmla="*/ 539 w 550"/>
              <a:gd name="T57" fmla="*/ 275 h 545"/>
              <a:gd name="T58" fmla="*/ 490 w 550"/>
              <a:gd name="T59" fmla="*/ 183 h 545"/>
              <a:gd name="T60" fmla="*/ 487 w 550"/>
              <a:gd name="T61" fmla="*/ 363 h 545"/>
              <a:gd name="T62" fmla="*/ 44 w 550"/>
              <a:gd name="T63" fmla="*/ 107 h 545"/>
              <a:gd name="T64" fmla="*/ 138 w 550"/>
              <a:gd name="T65" fmla="*/ 43 h 545"/>
              <a:gd name="T66" fmla="*/ 197 w 550"/>
              <a:gd name="T67" fmla="*/ 16 h 545"/>
              <a:gd name="T68" fmla="*/ 101 w 550"/>
              <a:gd name="T69" fmla="*/ 15 h 545"/>
              <a:gd name="T70" fmla="*/ 54 w 550"/>
              <a:gd name="T71" fmla="*/ 82 h 545"/>
              <a:gd name="T72" fmla="*/ 201 w 550"/>
              <a:gd name="T73" fmla="*/ 529 h 545"/>
              <a:gd name="T74" fmla="*/ 198 w 550"/>
              <a:gd name="T75" fmla="*/ 527 h 545"/>
              <a:gd name="T76" fmla="*/ 49 w 550"/>
              <a:gd name="T77" fmla="*/ 445 h 545"/>
              <a:gd name="T78" fmla="*/ 94 w 550"/>
              <a:gd name="T79" fmla="*/ 525 h 545"/>
              <a:gd name="T80" fmla="*/ 193 w 550"/>
              <a:gd name="T81" fmla="*/ 530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50" h="545">
                <a:moveTo>
                  <a:pt x="36" y="444"/>
                </a:moveTo>
                <a:cubicBezTo>
                  <a:pt x="41" y="439"/>
                  <a:pt x="46" y="435"/>
                  <a:pt x="50" y="430"/>
                </a:cubicBezTo>
                <a:cubicBezTo>
                  <a:pt x="58" y="418"/>
                  <a:pt x="59" y="404"/>
                  <a:pt x="52" y="391"/>
                </a:cubicBezTo>
                <a:cubicBezTo>
                  <a:pt x="45" y="377"/>
                  <a:pt x="33" y="371"/>
                  <a:pt x="17" y="371"/>
                </a:cubicBezTo>
                <a:cubicBezTo>
                  <a:pt x="14" y="371"/>
                  <a:pt x="13" y="370"/>
                  <a:pt x="12" y="366"/>
                </a:cubicBezTo>
                <a:cubicBezTo>
                  <a:pt x="1" y="311"/>
                  <a:pt x="0" y="256"/>
                  <a:pt x="8" y="201"/>
                </a:cubicBezTo>
                <a:cubicBezTo>
                  <a:pt x="16" y="148"/>
                  <a:pt x="32" y="98"/>
                  <a:pt x="59" y="52"/>
                </a:cubicBezTo>
                <a:cubicBezTo>
                  <a:pt x="68" y="37"/>
                  <a:pt x="79" y="24"/>
                  <a:pt x="89" y="10"/>
                </a:cubicBezTo>
                <a:cubicBezTo>
                  <a:pt x="90" y="8"/>
                  <a:pt x="93" y="7"/>
                  <a:pt x="95" y="6"/>
                </a:cubicBezTo>
                <a:cubicBezTo>
                  <a:pt x="131" y="0"/>
                  <a:pt x="166" y="1"/>
                  <a:pt x="202" y="6"/>
                </a:cubicBezTo>
                <a:cubicBezTo>
                  <a:pt x="203" y="6"/>
                  <a:pt x="204" y="6"/>
                  <a:pt x="206" y="6"/>
                </a:cubicBezTo>
                <a:cubicBezTo>
                  <a:pt x="206" y="27"/>
                  <a:pt x="214" y="43"/>
                  <a:pt x="235" y="48"/>
                </a:cubicBezTo>
                <a:cubicBezTo>
                  <a:pt x="256" y="52"/>
                  <a:pt x="271" y="43"/>
                  <a:pt x="280" y="24"/>
                </a:cubicBezTo>
                <a:cubicBezTo>
                  <a:pt x="290" y="28"/>
                  <a:pt x="300" y="32"/>
                  <a:pt x="310" y="36"/>
                </a:cubicBezTo>
                <a:cubicBezTo>
                  <a:pt x="369" y="61"/>
                  <a:pt x="422" y="96"/>
                  <a:pt x="467" y="143"/>
                </a:cubicBezTo>
                <a:cubicBezTo>
                  <a:pt x="502" y="179"/>
                  <a:pt x="530" y="220"/>
                  <a:pt x="548" y="267"/>
                </a:cubicBezTo>
                <a:cubicBezTo>
                  <a:pt x="550" y="270"/>
                  <a:pt x="550" y="273"/>
                  <a:pt x="548" y="277"/>
                </a:cubicBezTo>
                <a:cubicBezTo>
                  <a:pt x="535" y="313"/>
                  <a:pt x="515" y="345"/>
                  <a:pt x="492" y="374"/>
                </a:cubicBezTo>
                <a:cubicBezTo>
                  <a:pt x="490" y="377"/>
                  <a:pt x="488" y="376"/>
                  <a:pt x="486" y="375"/>
                </a:cubicBezTo>
                <a:cubicBezTo>
                  <a:pt x="462" y="363"/>
                  <a:pt x="435" y="377"/>
                  <a:pt x="431" y="404"/>
                </a:cubicBezTo>
                <a:cubicBezTo>
                  <a:pt x="429" y="412"/>
                  <a:pt x="431" y="420"/>
                  <a:pt x="435" y="427"/>
                </a:cubicBezTo>
                <a:cubicBezTo>
                  <a:pt x="436" y="429"/>
                  <a:pt x="436" y="431"/>
                  <a:pt x="434" y="433"/>
                </a:cubicBezTo>
                <a:cubicBezTo>
                  <a:pt x="400" y="461"/>
                  <a:pt x="363" y="484"/>
                  <a:pt x="323" y="502"/>
                </a:cubicBezTo>
                <a:cubicBezTo>
                  <a:pt x="298" y="514"/>
                  <a:pt x="273" y="523"/>
                  <a:pt x="246" y="529"/>
                </a:cubicBezTo>
                <a:cubicBezTo>
                  <a:pt x="201" y="541"/>
                  <a:pt x="154" y="545"/>
                  <a:pt x="107" y="539"/>
                </a:cubicBezTo>
                <a:cubicBezTo>
                  <a:pt x="107" y="539"/>
                  <a:pt x="106" y="539"/>
                  <a:pt x="106" y="539"/>
                </a:cubicBezTo>
                <a:cubicBezTo>
                  <a:pt x="90" y="537"/>
                  <a:pt x="90" y="537"/>
                  <a:pt x="81" y="525"/>
                </a:cubicBezTo>
                <a:cubicBezTo>
                  <a:pt x="63" y="501"/>
                  <a:pt x="48" y="475"/>
                  <a:pt x="37" y="447"/>
                </a:cubicBezTo>
                <a:cubicBezTo>
                  <a:pt x="36" y="446"/>
                  <a:pt x="36" y="445"/>
                  <a:pt x="36" y="444"/>
                </a:cubicBezTo>
                <a:cubicBezTo>
                  <a:pt x="35" y="444"/>
                  <a:pt x="36" y="444"/>
                  <a:pt x="36" y="444"/>
                </a:cubicBezTo>
                <a:close/>
                <a:moveTo>
                  <a:pt x="478" y="361"/>
                </a:moveTo>
                <a:cubicBezTo>
                  <a:pt x="479" y="351"/>
                  <a:pt x="481" y="340"/>
                  <a:pt x="483" y="330"/>
                </a:cubicBezTo>
                <a:cubicBezTo>
                  <a:pt x="488" y="284"/>
                  <a:pt x="487" y="238"/>
                  <a:pt x="479" y="192"/>
                </a:cubicBezTo>
                <a:cubicBezTo>
                  <a:pt x="474" y="163"/>
                  <a:pt x="474" y="163"/>
                  <a:pt x="455" y="144"/>
                </a:cubicBezTo>
                <a:cubicBezTo>
                  <a:pt x="455" y="144"/>
                  <a:pt x="455" y="144"/>
                  <a:pt x="455" y="144"/>
                </a:cubicBezTo>
                <a:cubicBezTo>
                  <a:pt x="407" y="96"/>
                  <a:pt x="351" y="61"/>
                  <a:pt x="288" y="37"/>
                </a:cubicBezTo>
                <a:cubicBezTo>
                  <a:pt x="285" y="36"/>
                  <a:pt x="284" y="37"/>
                  <a:pt x="282" y="39"/>
                </a:cubicBezTo>
                <a:cubicBezTo>
                  <a:pt x="261" y="68"/>
                  <a:pt x="216" y="63"/>
                  <a:pt x="201" y="31"/>
                </a:cubicBezTo>
                <a:cubicBezTo>
                  <a:pt x="200" y="30"/>
                  <a:pt x="200" y="28"/>
                  <a:pt x="199" y="27"/>
                </a:cubicBezTo>
                <a:cubicBezTo>
                  <a:pt x="198" y="27"/>
                  <a:pt x="197" y="28"/>
                  <a:pt x="196" y="28"/>
                </a:cubicBezTo>
                <a:cubicBezTo>
                  <a:pt x="137" y="50"/>
                  <a:pt x="85" y="82"/>
                  <a:pt x="39" y="125"/>
                </a:cubicBezTo>
                <a:cubicBezTo>
                  <a:pt x="36" y="127"/>
                  <a:pt x="34" y="130"/>
                  <a:pt x="33" y="133"/>
                </a:cubicBezTo>
                <a:cubicBezTo>
                  <a:pt x="10" y="207"/>
                  <a:pt x="6" y="282"/>
                  <a:pt x="20" y="358"/>
                </a:cubicBezTo>
                <a:cubicBezTo>
                  <a:pt x="20" y="360"/>
                  <a:pt x="21" y="361"/>
                  <a:pt x="24" y="362"/>
                </a:cubicBezTo>
                <a:cubicBezTo>
                  <a:pt x="52" y="365"/>
                  <a:pt x="70" y="390"/>
                  <a:pt x="65" y="417"/>
                </a:cubicBezTo>
                <a:cubicBezTo>
                  <a:pt x="64" y="424"/>
                  <a:pt x="61" y="430"/>
                  <a:pt x="58" y="436"/>
                </a:cubicBezTo>
                <a:cubicBezTo>
                  <a:pt x="59" y="437"/>
                  <a:pt x="59" y="437"/>
                  <a:pt x="60" y="438"/>
                </a:cubicBezTo>
                <a:cubicBezTo>
                  <a:pt x="108" y="477"/>
                  <a:pt x="161" y="506"/>
                  <a:pt x="220" y="524"/>
                </a:cubicBezTo>
                <a:cubicBezTo>
                  <a:pt x="223" y="524"/>
                  <a:pt x="226" y="525"/>
                  <a:pt x="228" y="524"/>
                </a:cubicBezTo>
                <a:cubicBezTo>
                  <a:pt x="241" y="521"/>
                  <a:pt x="254" y="518"/>
                  <a:pt x="266" y="514"/>
                </a:cubicBezTo>
                <a:cubicBezTo>
                  <a:pt x="324" y="496"/>
                  <a:pt x="376" y="468"/>
                  <a:pt x="423" y="430"/>
                </a:cubicBezTo>
                <a:cubicBezTo>
                  <a:pt x="425" y="428"/>
                  <a:pt x="424" y="426"/>
                  <a:pt x="424" y="424"/>
                </a:cubicBezTo>
                <a:cubicBezTo>
                  <a:pt x="415" y="396"/>
                  <a:pt x="431" y="368"/>
                  <a:pt x="459" y="362"/>
                </a:cubicBezTo>
                <a:cubicBezTo>
                  <a:pt x="465" y="361"/>
                  <a:pt x="471" y="361"/>
                  <a:pt x="478" y="361"/>
                </a:cubicBezTo>
                <a:close/>
                <a:moveTo>
                  <a:pt x="487" y="363"/>
                </a:moveTo>
                <a:cubicBezTo>
                  <a:pt x="488" y="363"/>
                  <a:pt x="488" y="363"/>
                  <a:pt x="488" y="364"/>
                </a:cubicBezTo>
                <a:cubicBezTo>
                  <a:pt x="489" y="363"/>
                  <a:pt x="489" y="362"/>
                  <a:pt x="489" y="362"/>
                </a:cubicBezTo>
                <a:cubicBezTo>
                  <a:pt x="510" y="335"/>
                  <a:pt x="527" y="307"/>
                  <a:pt x="539" y="275"/>
                </a:cubicBezTo>
                <a:cubicBezTo>
                  <a:pt x="539" y="273"/>
                  <a:pt x="539" y="271"/>
                  <a:pt x="539" y="269"/>
                </a:cubicBezTo>
                <a:cubicBezTo>
                  <a:pt x="527" y="237"/>
                  <a:pt x="510" y="209"/>
                  <a:pt x="490" y="183"/>
                </a:cubicBezTo>
                <a:cubicBezTo>
                  <a:pt x="489" y="182"/>
                  <a:pt x="488" y="181"/>
                  <a:pt x="487" y="180"/>
                </a:cubicBezTo>
                <a:cubicBezTo>
                  <a:pt x="498" y="242"/>
                  <a:pt x="498" y="302"/>
                  <a:pt x="487" y="363"/>
                </a:cubicBezTo>
                <a:close/>
                <a:moveTo>
                  <a:pt x="43" y="106"/>
                </a:moveTo>
                <a:cubicBezTo>
                  <a:pt x="43" y="106"/>
                  <a:pt x="43" y="106"/>
                  <a:pt x="44" y="107"/>
                </a:cubicBezTo>
                <a:cubicBezTo>
                  <a:pt x="45" y="106"/>
                  <a:pt x="46" y="105"/>
                  <a:pt x="47" y="104"/>
                </a:cubicBezTo>
                <a:cubicBezTo>
                  <a:pt x="75" y="80"/>
                  <a:pt x="105" y="60"/>
                  <a:pt x="138" y="43"/>
                </a:cubicBezTo>
                <a:cubicBezTo>
                  <a:pt x="156" y="34"/>
                  <a:pt x="175" y="27"/>
                  <a:pt x="194" y="18"/>
                </a:cubicBezTo>
                <a:cubicBezTo>
                  <a:pt x="195" y="18"/>
                  <a:pt x="196" y="17"/>
                  <a:pt x="197" y="16"/>
                </a:cubicBezTo>
                <a:cubicBezTo>
                  <a:pt x="196" y="15"/>
                  <a:pt x="195" y="14"/>
                  <a:pt x="194" y="14"/>
                </a:cubicBezTo>
                <a:cubicBezTo>
                  <a:pt x="163" y="10"/>
                  <a:pt x="132" y="10"/>
                  <a:pt x="101" y="15"/>
                </a:cubicBezTo>
                <a:cubicBezTo>
                  <a:pt x="98" y="15"/>
                  <a:pt x="95" y="17"/>
                  <a:pt x="93" y="19"/>
                </a:cubicBezTo>
                <a:cubicBezTo>
                  <a:pt x="77" y="39"/>
                  <a:pt x="64" y="60"/>
                  <a:pt x="54" y="82"/>
                </a:cubicBezTo>
                <a:cubicBezTo>
                  <a:pt x="50" y="90"/>
                  <a:pt x="46" y="98"/>
                  <a:pt x="43" y="106"/>
                </a:cubicBezTo>
                <a:close/>
                <a:moveTo>
                  <a:pt x="201" y="529"/>
                </a:moveTo>
                <a:cubicBezTo>
                  <a:pt x="201" y="528"/>
                  <a:pt x="201" y="528"/>
                  <a:pt x="200" y="528"/>
                </a:cubicBezTo>
                <a:cubicBezTo>
                  <a:pt x="200" y="528"/>
                  <a:pt x="199" y="527"/>
                  <a:pt x="198" y="527"/>
                </a:cubicBezTo>
                <a:cubicBezTo>
                  <a:pt x="146" y="508"/>
                  <a:pt x="98" y="481"/>
                  <a:pt x="54" y="446"/>
                </a:cubicBezTo>
                <a:cubicBezTo>
                  <a:pt x="53" y="444"/>
                  <a:pt x="51" y="443"/>
                  <a:pt x="49" y="445"/>
                </a:cubicBezTo>
                <a:cubicBezTo>
                  <a:pt x="47" y="447"/>
                  <a:pt x="47" y="448"/>
                  <a:pt x="48" y="450"/>
                </a:cubicBezTo>
                <a:cubicBezTo>
                  <a:pt x="60" y="477"/>
                  <a:pt x="75" y="503"/>
                  <a:pt x="94" y="525"/>
                </a:cubicBezTo>
                <a:cubicBezTo>
                  <a:pt x="95" y="527"/>
                  <a:pt x="97" y="528"/>
                  <a:pt x="100" y="529"/>
                </a:cubicBezTo>
                <a:cubicBezTo>
                  <a:pt x="130" y="534"/>
                  <a:pt x="162" y="534"/>
                  <a:pt x="193" y="530"/>
                </a:cubicBezTo>
                <a:cubicBezTo>
                  <a:pt x="195" y="530"/>
                  <a:pt x="198" y="529"/>
                  <a:pt x="201" y="529"/>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3942185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xfrm>
            <a:off x="417888" y="368877"/>
            <a:ext cx="3607702" cy="572700"/>
          </a:xfrm>
          <a:prstGeom prst="rect">
            <a:avLst/>
          </a:prstGeom>
        </p:spPr>
        <p:txBody>
          <a:bodyPr spcFirstLastPara="1" vert="horz" wrap="square" lIns="91425" tIns="91425" rIns="91425" bIns="91425" rtlCol="0" anchor="t" anchorCtr="0">
            <a:noAutofit/>
          </a:bodyPr>
          <a:lstStyle/>
          <a:p>
            <a:pPr algn="l"/>
            <a:r>
              <a:rPr lang="en" dirty="0">
                <a:solidFill>
                  <a:srgbClr val="FF0000"/>
                </a:solidFill>
                <a:latin typeface="Raleway" pitchFamily="2" charset="0"/>
              </a:rPr>
              <a:t>RESOURCES</a:t>
            </a:r>
            <a:endParaRPr dirty="0">
              <a:solidFill>
                <a:srgbClr val="FF0000"/>
              </a:solidFill>
              <a:latin typeface="Raleway" pitchFamily="2" charset="0"/>
            </a:endParaRPr>
          </a:p>
        </p:txBody>
      </p:sp>
      <p:sp>
        <p:nvSpPr>
          <p:cNvPr id="6" name="Freeform 5">
            <a:extLst>
              <a:ext uri="{FF2B5EF4-FFF2-40B4-BE49-F238E27FC236}">
                <a16:creationId xmlns:a16="http://schemas.microsoft.com/office/drawing/2014/main" id="{3AC74B98-49DF-4380-877D-542DD7ED8748}"/>
              </a:ext>
            </a:extLst>
          </p:cNvPr>
          <p:cNvSpPr>
            <a:spLocks noEditPoints="1"/>
          </p:cNvSpPr>
          <p:nvPr/>
        </p:nvSpPr>
        <p:spPr bwMode="auto">
          <a:xfrm>
            <a:off x="404813" y="1174750"/>
            <a:ext cx="996950" cy="1036638"/>
          </a:xfrm>
          <a:custGeom>
            <a:avLst/>
            <a:gdLst>
              <a:gd name="T0" fmla="*/ 20 w 231"/>
              <a:gd name="T1" fmla="*/ 100 h 240"/>
              <a:gd name="T2" fmla="*/ 60 w 231"/>
              <a:gd name="T3" fmla="*/ 57 h 240"/>
              <a:gd name="T4" fmla="*/ 87 w 231"/>
              <a:gd name="T5" fmla="*/ 37 h 240"/>
              <a:gd name="T6" fmla="*/ 118 w 231"/>
              <a:gd name="T7" fmla="*/ 1 h 240"/>
              <a:gd name="T8" fmla="*/ 141 w 231"/>
              <a:gd name="T9" fmla="*/ 32 h 240"/>
              <a:gd name="T10" fmla="*/ 160 w 231"/>
              <a:gd name="T11" fmla="*/ 58 h 240"/>
              <a:gd name="T12" fmla="*/ 213 w 231"/>
              <a:gd name="T13" fmla="*/ 95 h 240"/>
              <a:gd name="T14" fmla="*/ 213 w 231"/>
              <a:gd name="T15" fmla="*/ 157 h 240"/>
              <a:gd name="T16" fmla="*/ 226 w 231"/>
              <a:gd name="T17" fmla="*/ 190 h 240"/>
              <a:gd name="T18" fmla="*/ 187 w 231"/>
              <a:gd name="T19" fmla="*/ 196 h 240"/>
              <a:gd name="T20" fmla="*/ 153 w 231"/>
              <a:gd name="T21" fmla="*/ 200 h 240"/>
              <a:gd name="T22" fmla="*/ 97 w 231"/>
              <a:gd name="T23" fmla="*/ 229 h 240"/>
              <a:gd name="T24" fmla="*/ 68 w 231"/>
              <a:gd name="T25" fmla="*/ 196 h 240"/>
              <a:gd name="T26" fmla="*/ 37 w 231"/>
              <a:gd name="T27" fmla="*/ 198 h 240"/>
              <a:gd name="T28" fmla="*/ 15 w 231"/>
              <a:gd name="T29" fmla="*/ 160 h 240"/>
              <a:gd name="T30" fmla="*/ 36 w 231"/>
              <a:gd name="T31" fmla="*/ 127 h 240"/>
              <a:gd name="T32" fmla="*/ 97 w 231"/>
              <a:gd name="T33" fmla="*/ 160 h 240"/>
              <a:gd name="T34" fmla="*/ 154 w 231"/>
              <a:gd name="T35" fmla="*/ 127 h 240"/>
              <a:gd name="T36" fmla="*/ 96 w 231"/>
              <a:gd name="T37" fmla="*/ 95 h 240"/>
              <a:gd name="T38" fmla="*/ 145 w 231"/>
              <a:gd name="T39" fmla="*/ 194 h 240"/>
              <a:gd name="T40" fmla="*/ 115 w 231"/>
              <a:gd name="T41" fmla="*/ 183 h 240"/>
              <a:gd name="T42" fmla="*/ 103 w 231"/>
              <a:gd name="T43" fmla="*/ 219 h 240"/>
              <a:gd name="T44" fmla="*/ 145 w 231"/>
              <a:gd name="T45" fmla="*/ 194 h 240"/>
              <a:gd name="T46" fmla="*/ 202 w 231"/>
              <a:gd name="T47" fmla="*/ 92 h 240"/>
              <a:gd name="T48" fmla="*/ 159 w 231"/>
              <a:gd name="T49" fmla="*/ 71 h 240"/>
              <a:gd name="T50" fmla="*/ 166 w 231"/>
              <a:gd name="T51" fmla="*/ 101 h 240"/>
              <a:gd name="T52" fmla="*/ 73 w 231"/>
              <a:gd name="T53" fmla="*/ 70 h 240"/>
              <a:gd name="T54" fmla="*/ 30 w 231"/>
              <a:gd name="T55" fmla="*/ 93 h 240"/>
              <a:gd name="T56" fmla="*/ 71 w 231"/>
              <a:gd name="T57" fmla="*/ 81 h 240"/>
              <a:gd name="T58" fmla="*/ 144 w 231"/>
              <a:gd name="T59" fmla="*/ 61 h 240"/>
              <a:gd name="T60" fmla="*/ 99 w 231"/>
              <a:gd name="T61" fmla="*/ 39 h 240"/>
              <a:gd name="T62" fmla="*/ 114 w 231"/>
              <a:gd name="T63" fmla="*/ 71 h 240"/>
              <a:gd name="T64" fmla="*/ 144 w 231"/>
              <a:gd name="T65" fmla="*/ 61 h 240"/>
              <a:gd name="T66" fmla="*/ 201 w 231"/>
              <a:gd name="T67" fmla="*/ 157 h 240"/>
              <a:gd name="T68" fmla="*/ 166 w 231"/>
              <a:gd name="T69" fmla="*/ 153 h 240"/>
              <a:gd name="T70" fmla="*/ 159 w 231"/>
              <a:gd name="T71" fmla="*/ 185 h 240"/>
              <a:gd name="T72" fmla="*/ 73 w 231"/>
              <a:gd name="T73" fmla="*/ 185 h 240"/>
              <a:gd name="T74" fmla="*/ 67 w 231"/>
              <a:gd name="T75" fmla="*/ 154 h 240"/>
              <a:gd name="T76" fmla="*/ 31 w 231"/>
              <a:gd name="T77" fmla="*/ 157 h 240"/>
              <a:gd name="T78" fmla="*/ 73 w 231"/>
              <a:gd name="T79" fmla="*/ 185 h 240"/>
              <a:gd name="T80" fmla="*/ 206 w 231"/>
              <a:gd name="T81" fmla="*/ 169 h 240"/>
              <a:gd name="T82" fmla="*/ 206 w 231"/>
              <a:gd name="T83" fmla="*/ 190 h 240"/>
              <a:gd name="T84" fmla="*/ 126 w 231"/>
              <a:gd name="T85" fmla="*/ 23 h 240"/>
              <a:gd name="T86" fmla="*/ 105 w 231"/>
              <a:gd name="T87" fmla="*/ 23 h 240"/>
              <a:gd name="T88" fmla="*/ 126 w 231"/>
              <a:gd name="T89" fmla="*/ 23 h 240"/>
              <a:gd name="T90" fmla="*/ 36 w 231"/>
              <a:gd name="T91" fmla="*/ 179 h 240"/>
              <a:gd name="T92" fmla="*/ 15 w 231"/>
              <a:gd name="T93" fmla="*/ 179 h 240"/>
              <a:gd name="T94" fmla="*/ 66 w 231"/>
              <a:gd name="T95" fmla="*/ 115 h 240"/>
              <a:gd name="T96" fmla="*/ 66 w 231"/>
              <a:gd name="T97" fmla="*/ 139 h 240"/>
              <a:gd name="T98" fmla="*/ 166 w 231"/>
              <a:gd name="T99" fmla="*/ 139 h 240"/>
              <a:gd name="T100" fmla="*/ 166 w 231"/>
              <a:gd name="T101" fmla="*/ 115 h 240"/>
              <a:gd name="T102" fmla="*/ 130 w 231"/>
              <a:gd name="T103" fmla="*/ 176 h 240"/>
              <a:gd name="T104" fmla="*/ 151 w 231"/>
              <a:gd name="T105" fmla="*/ 164 h 240"/>
              <a:gd name="T106" fmla="*/ 84 w 231"/>
              <a:gd name="T107" fmla="*/ 73 h 240"/>
              <a:gd name="T108" fmla="*/ 102 w 231"/>
              <a:gd name="T109" fmla="*/ 78 h 240"/>
              <a:gd name="T110" fmla="*/ 130 w 231"/>
              <a:gd name="T111" fmla="*/ 78 h 240"/>
              <a:gd name="T112" fmla="*/ 147 w 231"/>
              <a:gd name="T113" fmla="*/ 73 h 240"/>
              <a:gd name="T114" fmla="*/ 84 w 231"/>
              <a:gd name="T115" fmla="*/ 181 h 240"/>
              <a:gd name="T116" fmla="*/ 81 w 231"/>
              <a:gd name="T117" fmla="*/ 16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31" h="240">
                <a:moveTo>
                  <a:pt x="36" y="127"/>
                </a:moveTo>
                <a:cubicBezTo>
                  <a:pt x="30" y="118"/>
                  <a:pt x="24" y="109"/>
                  <a:pt x="20" y="100"/>
                </a:cubicBezTo>
                <a:cubicBezTo>
                  <a:pt x="12" y="78"/>
                  <a:pt x="22" y="61"/>
                  <a:pt x="45" y="58"/>
                </a:cubicBezTo>
                <a:cubicBezTo>
                  <a:pt x="50" y="57"/>
                  <a:pt x="56" y="56"/>
                  <a:pt x="60" y="57"/>
                </a:cubicBezTo>
                <a:cubicBezTo>
                  <a:pt x="73" y="61"/>
                  <a:pt x="80" y="57"/>
                  <a:pt x="83" y="44"/>
                </a:cubicBezTo>
                <a:cubicBezTo>
                  <a:pt x="84" y="42"/>
                  <a:pt x="85" y="39"/>
                  <a:pt x="87" y="37"/>
                </a:cubicBezTo>
                <a:cubicBezTo>
                  <a:pt x="91" y="32"/>
                  <a:pt x="94" y="26"/>
                  <a:pt x="94" y="19"/>
                </a:cubicBezTo>
                <a:cubicBezTo>
                  <a:pt x="95" y="7"/>
                  <a:pt x="106" y="0"/>
                  <a:pt x="118" y="1"/>
                </a:cubicBezTo>
                <a:cubicBezTo>
                  <a:pt x="129" y="2"/>
                  <a:pt x="137" y="11"/>
                  <a:pt x="138" y="23"/>
                </a:cubicBezTo>
                <a:cubicBezTo>
                  <a:pt x="138" y="26"/>
                  <a:pt x="140" y="29"/>
                  <a:pt x="141" y="32"/>
                </a:cubicBezTo>
                <a:cubicBezTo>
                  <a:pt x="145" y="40"/>
                  <a:pt x="150" y="47"/>
                  <a:pt x="153" y="55"/>
                </a:cubicBezTo>
                <a:cubicBezTo>
                  <a:pt x="155" y="58"/>
                  <a:pt x="156" y="58"/>
                  <a:pt x="160" y="58"/>
                </a:cubicBezTo>
                <a:cubicBezTo>
                  <a:pt x="171" y="58"/>
                  <a:pt x="182" y="57"/>
                  <a:pt x="192" y="59"/>
                </a:cubicBezTo>
                <a:cubicBezTo>
                  <a:pt x="210" y="63"/>
                  <a:pt x="219" y="78"/>
                  <a:pt x="213" y="95"/>
                </a:cubicBezTo>
                <a:cubicBezTo>
                  <a:pt x="209" y="106"/>
                  <a:pt x="202" y="117"/>
                  <a:pt x="197" y="128"/>
                </a:cubicBezTo>
                <a:cubicBezTo>
                  <a:pt x="202" y="136"/>
                  <a:pt x="207" y="147"/>
                  <a:pt x="213" y="157"/>
                </a:cubicBezTo>
                <a:cubicBezTo>
                  <a:pt x="213" y="158"/>
                  <a:pt x="215" y="159"/>
                  <a:pt x="217" y="160"/>
                </a:cubicBezTo>
                <a:cubicBezTo>
                  <a:pt x="228" y="166"/>
                  <a:pt x="231" y="179"/>
                  <a:pt x="226" y="190"/>
                </a:cubicBezTo>
                <a:cubicBezTo>
                  <a:pt x="220" y="201"/>
                  <a:pt x="206" y="204"/>
                  <a:pt x="195" y="198"/>
                </a:cubicBezTo>
                <a:cubicBezTo>
                  <a:pt x="193" y="197"/>
                  <a:pt x="190" y="197"/>
                  <a:pt x="187" y="196"/>
                </a:cubicBezTo>
                <a:cubicBezTo>
                  <a:pt x="178" y="196"/>
                  <a:pt x="169" y="197"/>
                  <a:pt x="160" y="196"/>
                </a:cubicBezTo>
                <a:cubicBezTo>
                  <a:pt x="156" y="195"/>
                  <a:pt x="155" y="197"/>
                  <a:pt x="153" y="200"/>
                </a:cubicBezTo>
                <a:cubicBezTo>
                  <a:pt x="148" y="210"/>
                  <a:pt x="142" y="220"/>
                  <a:pt x="135" y="228"/>
                </a:cubicBezTo>
                <a:cubicBezTo>
                  <a:pt x="124" y="240"/>
                  <a:pt x="108" y="240"/>
                  <a:pt x="97" y="229"/>
                </a:cubicBezTo>
                <a:cubicBezTo>
                  <a:pt x="90" y="221"/>
                  <a:pt x="84" y="212"/>
                  <a:pt x="80" y="203"/>
                </a:cubicBezTo>
                <a:cubicBezTo>
                  <a:pt x="77" y="197"/>
                  <a:pt x="74" y="195"/>
                  <a:pt x="68" y="196"/>
                </a:cubicBezTo>
                <a:cubicBezTo>
                  <a:pt x="61" y="197"/>
                  <a:pt x="53" y="196"/>
                  <a:pt x="46" y="197"/>
                </a:cubicBezTo>
                <a:cubicBezTo>
                  <a:pt x="43" y="197"/>
                  <a:pt x="39" y="197"/>
                  <a:pt x="37" y="198"/>
                </a:cubicBezTo>
                <a:cubicBezTo>
                  <a:pt x="26" y="204"/>
                  <a:pt x="12" y="201"/>
                  <a:pt x="6" y="190"/>
                </a:cubicBezTo>
                <a:cubicBezTo>
                  <a:pt x="0" y="179"/>
                  <a:pt x="4" y="166"/>
                  <a:pt x="15" y="160"/>
                </a:cubicBezTo>
                <a:cubicBezTo>
                  <a:pt x="17" y="158"/>
                  <a:pt x="19" y="156"/>
                  <a:pt x="20" y="153"/>
                </a:cubicBezTo>
                <a:cubicBezTo>
                  <a:pt x="26" y="145"/>
                  <a:pt x="31" y="136"/>
                  <a:pt x="36" y="127"/>
                </a:cubicBezTo>
                <a:close/>
                <a:moveTo>
                  <a:pt x="78" y="127"/>
                </a:moveTo>
                <a:cubicBezTo>
                  <a:pt x="79" y="154"/>
                  <a:pt x="74" y="147"/>
                  <a:pt x="97" y="160"/>
                </a:cubicBezTo>
                <a:cubicBezTo>
                  <a:pt x="120" y="173"/>
                  <a:pt x="112" y="173"/>
                  <a:pt x="135" y="160"/>
                </a:cubicBezTo>
                <a:cubicBezTo>
                  <a:pt x="157" y="147"/>
                  <a:pt x="154" y="154"/>
                  <a:pt x="154" y="127"/>
                </a:cubicBezTo>
                <a:cubicBezTo>
                  <a:pt x="154" y="100"/>
                  <a:pt x="157" y="107"/>
                  <a:pt x="135" y="95"/>
                </a:cubicBezTo>
                <a:cubicBezTo>
                  <a:pt x="111" y="81"/>
                  <a:pt x="120" y="81"/>
                  <a:pt x="96" y="95"/>
                </a:cubicBezTo>
                <a:cubicBezTo>
                  <a:pt x="74" y="107"/>
                  <a:pt x="79" y="101"/>
                  <a:pt x="78" y="127"/>
                </a:cubicBezTo>
                <a:close/>
                <a:moveTo>
                  <a:pt x="145" y="194"/>
                </a:moveTo>
                <a:cubicBezTo>
                  <a:pt x="135" y="190"/>
                  <a:pt x="126" y="187"/>
                  <a:pt x="118" y="184"/>
                </a:cubicBezTo>
                <a:cubicBezTo>
                  <a:pt x="117" y="183"/>
                  <a:pt x="116" y="183"/>
                  <a:pt x="115" y="183"/>
                </a:cubicBezTo>
                <a:cubicBezTo>
                  <a:pt x="106" y="186"/>
                  <a:pt x="97" y="190"/>
                  <a:pt x="87" y="194"/>
                </a:cubicBezTo>
                <a:cubicBezTo>
                  <a:pt x="92" y="203"/>
                  <a:pt x="97" y="211"/>
                  <a:pt x="103" y="219"/>
                </a:cubicBezTo>
                <a:cubicBezTo>
                  <a:pt x="111" y="228"/>
                  <a:pt x="121" y="228"/>
                  <a:pt x="128" y="219"/>
                </a:cubicBezTo>
                <a:cubicBezTo>
                  <a:pt x="135" y="212"/>
                  <a:pt x="139" y="203"/>
                  <a:pt x="145" y="194"/>
                </a:cubicBezTo>
                <a:close/>
                <a:moveTo>
                  <a:pt x="187" y="118"/>
                </a:moveTo>
                <a:cubicBezTo>
                  <a:pt x="194" y="110"/>
                  <a:pt x="200" y="102"/>
                  <a:pt x="202" y="92"/>
                </a:cubicBezTo>
                <a:cubicBezTo>
                  <a:pt x="204" y="85"/>
                  <a:pt x="203" y="79"/>
                  <a:pt x="197" y="74"/>
                </a:cubicBezTo>
                <a:cubicBezTo>
                  <a:pt x="191" y="68"/>
                  <a:pt x="168" y="66"/>
                  <a:pt x="159" y="71"/>
                </a:cubicBezTo>
                <a:cubicBezTo>
                  <a:pt x="161" y="80"/>
                  <a:pt x="162" y="88"/>
                  <a:pt x="164" y="96"/>
                </a:cubicBezTo>
                <a:cubicBezTo>
                  <a:pt x="164" y="98"/>
                  <a:pt x="165" y="100"/>
                  <a:pt x="166" y="101"/>
                </a:cubicBezTo>
                <a:cubicBezTo>
                  <a:pt x="173" y="107"/>
                  <a:pt x="180" y="112"/>
                  <a:pt x="187" y="118"/>
                </a:cubicBezTo>
                <a:close/>
                <a:moveTo>
                  <a:pt x="73" y="70"/>
                </a:moveTo>
                <a:cubicBezTo>
                  <a:pt x="63" y="70"/>
                  <a:pt x="53" y="68"/>
                  <a:pt x="43" y="70"/>
                </a:cubicBezTo>
                <a:cubicBezTo>
                  <a:pt x="31" y="72"/>
                  <a:pt x="26" y="81"/>
                  <a:pt x="30" y="93"/>
                </a:cubicBezTo>
                <a:cubicBezTo>
                  <a:pt x="34" y="102"/>
                  <a:pt x="39" y="110"/>
                  <a:pt x="44" y="119"/>
                </a:cubicBezTo>
                <a:cubicBezTo>
                  <a:pt x="57" y="108"/>
                  <a:pt x="72" y="100"/>
                  <a:pt x="71" y="81"/>
                </a:cubicBezTo>
                <a:cubicBezTo>
                  <a:pt x="71" y="77"/>
                  <a:pt x="72" y="74"/>
                  <a:pt x="73" y="70"/>
                </a:cubicBezTo>
                <a:close/>
                <a:moveTo>
                  <a:pt x="144" y="61"/>
                </a:moveTo>
                <a:cubicBezTo>
                  <a:pt x="140" y="53"/>
                  <a:pt x="136" y="46"/>
                  <a:pt x="132" y="38"/>
                </a:cubicBezTo>
                <a:cubicBezTo>
                  <a:pt x="121" y="48"/>
                  <a:pt x="110" y="47"/>
                  <a:pt x="99" y="39"/>
                </a:cubicBezTo>
                <a:cubicBezTo>
                  <a:pt x="95" y="46"/>
                  <a:pt x="91" y="54"/>
                  <a:pt x="88" y="61"/>
                </a:cubicBezTo>
                <a:cubicBezTo>
                  <a:pt x="97" y="64"/>
                  <a:pt x="105" y="68"/>
                  <a:pt x="114" y="71"/>
                </a:cubicBezTo>
                <a:cubicBezTo>
                  <a:pt x="115" y="71"/>
                  <a:pt x="117" y="71"/>
                  <a:pt x="119" y="70"/>
                </a:cubicBezTo>
                <a:cubicBezTo>
                  <a:pt x="127" y="68"/>
                  <a:pt x="135" y="64"/>
                  <a:pt x="144" y="61"/>
                </a:cubicBezTo>
                <a:close/>
                <a:moveTo>
                  <a:pt x="184" y="186"/>
                </a:moveTo>
                <a:cubicBezTo>
                  <a:pt x="182" y="171"/>
                  <a:pt x="188" y="162"/>
                  <a:pt x="201" y="157"/>
                </a:cubicBezTo>
                <a:cubicBezTo>
                  <a:pt x="196" y="149"/>
                  <a:pt x="192" y="143"/>
                  <a:pt x="187" y="136"/>
                </a:cubicBezTo>
                <a:cubicBezTo>
                  <a:pt x="179" y="142"/>
                  <a:pt x="173" y="148"/>
                  <a:pt x="166" y="153"/>
                </a:cubicBezTo>
                <a:cubicBezTo>
                  <a:pt x="165" y="154"/>
                  <a:pt x="164" y="156"/>
                  <a:pt x="164" y="157"/>
                </a:cubicBezTo>
                <a:cubicBezTo>
                  <a:pt x="162" y="166"/>
                  <a:pt x="161" y="174"/>
                  <a:pt x="159" y="185"/>
                </a:cubicBezTo>
                <a:cubicBezTo>
                  <a:pt x="167" y="185"/>
                  <a:pt x="176" y="185"/>
                  <a:pt x="184" y="186"/>
                </a:cubicBezTo>
                <a:close/>
                <a:moveTo>
                  <a:pt x="73" y="185"/>
                </a:moveTo>
                <a:cubicBezTo>
                  <a:pt x="71" y="174"/>
                  <a:pt x="70" y="166"/>
                  <a:pt x="68" y="157"/>
                </a:cubicBezTo>
                <a:cubicBezTo>
                  <a:pt x="68" y="156"/>
                  <a:pt x="67" y="155"/>
                  <a:pt x="67" y="154"/>
                </a:cubicBezTo>
                <a:cubicBezTo>
                  <a:pt x="59" y="148"/>
                  <a:pt x="52" y="142"/>
                  <a:pt x="44" y="136"/>
                </a:cubicBezTo>
                <a:cubicBezTo>
                  <a:pt x="40" y="143"/>
                  <a:pt x="35" y="150"/>
                  <a:pt x="31" y="157"/>
                </a:cubicBezTo>
                <a:cubicBezTo>
                  <a:pt x="44" y="162"/>
                  <a:pt x="49" y="171"/>
                  <a:pt x="48" y="186"/>
                </a:cubicBezTo>
                <a:cubicBezTo>
                  <a:pt x="56" y="185"/>
                  <a:pt x="64" y="185"/>
                  <a:pt x="73" y="185"/>
                </a:cubicBezTo>
                <a:close/>
                <a:moveTo>
                  <a:pt x="217" y="179"/>
                </a:moveTo>
                <a:cubicBezTo>
                  <a:pt x="217" y="174"/>
                  <a:pt x="212" y="169"/>
                  <a:pt x="206" y="169"/>
                </a:cubicBezTo>
                <a:cubicBezTo>
                  <a:pt x="201" y="168"/>
                  <a:pt x="196" y="173"/>
                  <a:pt x="195" y="179"/>
                </a:cubicBezTo>
                <a:cubicBezTo>
                  <a:pt x="195" y="184"/>
                  <a:pt x="200" y="190"/>
                  <a:pt x="206" y="190"/>
                </a:cubicBezTo>
                <a:cubicBezTo>
                  <a:pt x="211" y="190"/>
                  <a:pt x="216" y="185"/>
                  <a:pt x="217" y="179"/>
                </a:cubicBezTo>
                <a:close/>
                <a:moveTo>
                  <a:pt x="126" y="23"/>
                </a:moveTo>
                <a:cubicBezTo>
                  <a:pt x="126" y="17"/>
                  <a:pt x="122" y="12"/>
                  <a:pt x="116" y="12"/>
                </a:cubicBezTo>
                <a:cubicBezTo>
                  <a:pt x="110" y="13"/>
                  <a:pt x="105" y="17"/>
                  <a:pt x="105" y="23"/>
                </a:cubicBezTo>
                <a:cubicBezTo>
                  <a:pt x="105" y="29"/>
                  <a:pt x="110" y="34"/>
                  <a:pt x="116" y="33"/>
                </a:cubicBezTo>
                <a:cubicBezTo>
                  <a:pt x="122" y="33"/>
                  <a:pt x="127" y="28"/>
                  <a:pt x="126" y="23"/>
                </a:cubicBezTo>
                <a:close/>
                <a:moveTo>
                  <a:pt x="26" y="190"/>
                </a:moveTo>
                <a:cubicBezTo>
                  <a:pt x="32" y="190"/>
                  <a:pt x="36" y="185"/>
                  <a:pt x="36" y="179"/>
                </a:cubicBezTo>
                <a:cubicBezTo>
                  <a:pt x="36" y="173"/>
                  <a:pt x="31" y="168"/>
                  <a:pt x="25" y="169"/>
                </a:cubicBezTo>
                <a:cubicBezTo>
                  <a:pt x="20" y="169"/>
                  <a:pt x="15" y="173"/>
                  <a:pt x="15" y="179"/>
                </a:cubicBezTo>
                <a:cubicBezTo>
                  <a:pt x="15" y="185"/>
                  <a:pt x="20" y="190"/>
                  <a:pt x="26" y="190"/>
                </a:cubicBezTo>
                <a:close/>
                <a:moveTo>
                  <a:pt x="66" y="115"/>
                </a:moveTo>
                <a:cubicBezTo>
                  <a:pt x="61" y="120"/>
                  <a:pt x="57" y="123"/>
                  <a:pt x="53" y="127"/>
                </a:cubicBezTo>
                <a:cubicBezTo>
                  <a:pt x="58" y="131"/>
                  <a:pt x="61" y="135"/>
                  <a:pt x="66" y="139"/>
                </a:cubicBezTo>
                <a:cubicBezTo>
                  <a:pt x="66" y="130"/>
                  <a:pt x="66" y="124"/>
                  <a:pt x="66" y="115"/>
                </a:cubicBezTo>
                <a:close/>
                <a:moveTo>
                  <a:pt x="166" y="139"/>
                </a:moveTo>
                <a:cubicBezTo>
                  <a:pt x="171" y="134"/>
                  <a:pt x="175" y="131"/>
                  <a:pt x="179" y="127"/>
                </a:cubicBezTo>
                <a:cubicBezTo>
                  <a:pt x="174" y="123"/>
                  <a:pt x="170" y="119"/>
                  <a:pt x="166" y="115"/>
                </a:cubicBezTo>
                <a:cubicBezTo>
                  <a:pt x="166" y="124"/>
                  <a:pt x="166" y="131"/>
                  <a:pt x="166" y="139"/>
                </a:cubicBezTo>
                <a:close/>
                <a:moveTo>
                  <a:pt x="130" y="176"/>
                </a:moveTo>
                <a:cubicBezTo>
                  <a:pt x="137" y="178"/>
                  <a:pt x="142" y="180"/>
                  <a:pt x="147" y="182"/>
                </a:cubicBezTo>
                <a:cubicBezTo>
                  <a:pt x="149" y="176"/>
                  <a:pt x="150" y="171"/>
                  <a:pt x="151" y="164"/>
                </a:cubicBezTo>
                <a:cubicBezTo>
                  <a:pt x="144" y="168"/>
                  <a:pt x="138" y="172"/>
                  <a:pt x="130" y="176"/>
                </a:cubicBezTo>
                <a:close/>
                <a:moveTo>
                  <a:pt x="84" y="73"/>
                </a:moveTo>
                <a:cubicBezTo>
                  <a:pt x="83" y="78"/>
                  <a:pt x="82" y="83"/>
                  <a:pt x="81" y="90"/>
                </a:cubicBezTo>
                <a:cubicBezTo>
                  <a:pt x="88" y="86"/>
                  <a:pt x="94" y="82"/>
                  <a:pt x="102" y="78"/>
                </a:cubicBezTo>
                <a:cubicBezTo>
                  <a:pt x="95" y="76"/>
                  <a:pt x="90" y="74"/>
                  <a:pt x="84" y="73"/>
                </a:cubicBezTo>
                <a:close/>
                <a:moveTo>
                  <a:pt x="130" y="78"/>
                </a:moveTo>
                <a:cubicBezTo>
                  <a:pt x="138" y="82"/>
                  <a:pt x="144" y="86"/>
                  <a:pt x="151" y="90"/>
                </a:cubicBezTo>
                <a:cubicBezTo>
                  <a:pt x="150" y="83"/>
                  <a:pt x="148" y="78"/>
                  <a:pt x="147" y="73"/>
                </a:cubicBezTo>
                <a:cubicBezTo>
                  <a:pt x="141" y="74"/>
                  <a:pt x="137" y="76"/>
                  <a:pt x="130" y="78"/>
                </a:cubicBezTo>
                <a:close/>
                <a:moveTo>
                  <a:pt x="84" y="181"/>
                </a:moveTo>
                <a:cubicBezTo>
                  <a:pt x="90" y="180"/>
                  <a:pt x="95" y="178"/>
                  <a:pt x="102" y="176"/>
                </a:cubicBezTo>
                <a:cubicBezTo>
                  <a:pt x="94" y="172"/>
                  <a:pt x="88" y="168"/>
                  <a:pt x="81" y="164"/>
                </a:cubicBezTo>
                <a:cubicBezTo>
                  <a:pt x="82" y="171"/>
                  <a:pt x="83" y="175"/>
                  <a:pt x="84" y="18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94ED5632-E3C8-4806-BE50-DB18AACC0CE9}"/>
              </a:ext>
            </a:extLst>
          </p:cNvPr>
          <p:cNvSpPr>
            <a:spLocks noEditPoints="1"/>
          </p:cNvSpPr>
          <p:nvPr/>
        </p:nvSpPr>
        <p:spPr bwMode="auto">
          <a:xfrm>
            <a:off x="4510088" y="1179513"/>
            <a:ext cx="750888" cy="1014413"/>
          </a:xfrm>
          <a:custGeom>
            <a:avLst/>
            <a:gdLst>
              <a:gd name="T0" fmla="*/ 128 w 174"/>
              <a:gd name="T1" fmla="*/ 212 h 235"/>
              <a:gd name="T2" fmla="*/ 59 w 174"/>
              <a:gd name="T3" fmla="*/ 212 h 235"/>
              <a:gd name="T4" fmla="*/ 59 w 174"/>
              <a:gd name="T5" fmla="*/ 200 h 235"/>
              <a:gd name="T6" fmla="*/ 134 w 174"/>
              <a:gd name="T7" fmla="*/ 200 h 235"/>
              <a:gd name="T8" fmla="*/ 79 w 174"/>
              <a:gd name="T9" fmla="*/ 188 h 235"/>
              <a:gd name="T10" fmla="*/ 78 w 174"/>
              <a:gd name="T11" fmla="*/ 177 h 235"/>
              <a:gd name="T12" fmla="*/ 104 w 174"/>
              <a:gd name="T13" fmla="*/ 164 h 235"/>
              <a:gd name="T14" fmla="*/ 88 w 174"/>
              <a:gd name="T15" fmla="*/ 159 h 235"/>
              <a:gd name="T16" fmla="*/ 100 w 174"/>
              <a:gd name="T17" fmla="*/ 152 h 235"/>
              <a:gd name="T18" fmla="*/ 56 w 174"/>
              <a:gd name="T19" fmla="*/ 172 h 235"/>
              <a:gd name="T20" fmla="*/ 18 w 174"/>
              <a:gd name="T21" fmla="*/ 234 h 235"/>
              <a:gd name="T22" fmla="*/ 18 w 174"/>
              <a:gd name="T23" fmla="*/ 165 h 235"/>
              <a:gd name="T24" fmla="*/ 61 w 174"/>
              <a:gd name="T25" fmla="*/ 117 h 235"/>
              <a:gd name="T26" fmla="*/ 10 w 174"/>
              <a:gd name="T27" fmla="*/ 54 h 235"/>
              <a:gd name="T28" fmla="*/ 18 w 174"/>
              <a:gd name="T29" fmla="*/ 0 h 235"/>
              <a:gd name="T30" fmla="*/ 38 w 174"/>
              <a:gd name="T31" fmla="*/ 23 h 235"/>
              <a:gd name="T32" fmla="*/ 112 w 174"/>
              <a:gd name="T33" fmla="*/ 23 h 235"/>
              <a:gd name="T34" fmla="*/ 122 w 174"/>
              <a:gd name="T35" fmla="*/ 28 h 235"/>
              <a:gd name="T36" fmla="*/ 110 w 174"/>
              <a:gd name="T37" fmla="*/ 34 h 235"/>
              <a:gd name="T38" fmla="*/ 41 w 174"/>
              <a:gd name="T39" fmla="*/ 34 h 235"/>
              <a:gd name="T40" fmla="*/ 97 w 174"/>
              <a:gd name="T41" fmla="*/ 46 h 235"/>
              <a:gd name="T42" fmla="*/ 97 w 174"/>
              <a:gd name="T43" fmla="*/ 58 h 235"/>
              <a:gd name="T44" fmla="*/ 54 w 174"/>
              <a:gd name="T45" fmla="*/ 58 h 235"/>
              <a:gd name="T46" fmla="*/ 81 w 174"/>
              <a:gd name="T47" fmla="*/ 70 h 235"/>
              <a:gd name="T48" fmla="*/ 81 w 174"/>
              <a:gd name="T49" fmla="*/ 81 h 235"/>
              <a:gd name="T50" fmla="*/ 85 w 174"/>
              <a:gd name="T51" fmla="*/ 91 h 235"/>
              <a:gd name="T52" fmla="*/ 131 w 174"/>
              <a:gd name="T53" fmla="*/ 44 h 235"/>
              <a:gd name="T54" fmla="*/ 156 w 174"/>
              <a:gd name="T55" fmla="*/ 0 h 235"/>
              <a:gd name="T56" fmla="*/ 144 w 174"/>
              <a:gd name="T57" fmla="*/ 86 h 235"/>
              <a:gd name="T58" fmla="*/ 114 w 174"/>
              <a:gd name="T59" fmla="*/ 116 h 235"/>
              <a:gd name="T60" fmla="*/ 173 w 174"/>
              <a:gd name="T61" fmla="*/ 209 h 235"/>
              <a:gd name="T62" fmla="*/ 155 w 174"/>
              <a:gd name="T63" fmla="*/ 234 h 235"/>
              <a:gd name="T64" fmla="*/ 137 w 174"/>
              <a:gd name="T65" fmla="*/ 212 h 235"/>
              <a:gd name="T66" fmla="*/ 163 w 174"/>
              <a:gd name="T67" fmla="*/ 213 h 235"/>
              <a:gd name="T68" fmla="*/ 109 w 174"/>
              <a:gd name="T69" fmla="*/ 129 h 235"/>
              <a:gd name="T70" fmla="*/ 25 w 174"/>
              <a:gd name="T71" fmla="*/ 19 h 235"/>
              <a:gd name="T72" fmla="*/ 13 w 174"/>
              <a:gd name="T73" fmla="*/ 19 h 235"/>
              <a:gd name="T74" fmla="*/ 55 w 174"/>
              <a:gd name="T75" fmla="*/ 95 h 235"/>
              <a:gd name="T76" fmla="*/ 150 w 174"/>
              <a:gd name="T77" fmla="*/ 216 h 235"/>
              <a:gd name="T78" fmla="*/ 162 w 174"/>
              <a:gd name="T79" fmla="*/ 213 h 235"/>
              <a:gd name="T80" fmla="*/ 73 w 174"/>
              <a:gd name="T81" fmla="*/ 128 h 235"/>
              <a:gd name="T82" fmla="*/ 28 w 174"/>
              <a:gd name="T83" fmla="*/ 172 h 235"/>
              <a:gd name="T84" fmla="*/ 19 w 174"/>
              <a:gd name="T85" fmla="*/ 223 h 235"/>
              <a:gd name="T86" fmla="*/ 27 w 174"/>
              <a:gd name="T87" fmla="*/ 205 h 235"/>
              <a:gd name="T88" fmla="*/ 78 w 174"/>
              <a:gd name="T89" fmla="*/ 133 h 235"/>
              <a:gd name="T90" fmla="*/ 102 w 174"/>
              <a:gd name="T91" fmla="*/ 106 h 235"/>
              <a:gd name="T92" fmla="*/ 141 w 174"/>
              <a:gd name="T93" fmla="*/ 72 h 235"/>
              <a:gd name="T94" fmla="*/ 156 w 174"/>
              <a:gd name="T95" fmla="*/ 12 h 235"/>
              <a:gd name="T96" fmla="*/ 127 w 174"/>
              <a:gd name="T97" fmla="*/ 7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4" h="235">
                <a:moveTo>
                  <a:pt x="137" y="212"/>
                </a:moveTo>
                <a:cubicBezTo>
                  <a:pt x="134" y="212"/>
                  <a:pt x="131" y="212"/>
                  <a:pt x="128" y="212"/>
                </a:cubicBezTo>
                <a:cubicBezTo>
                  <a:pt x="107" y="212"/>
                  <a:pt x="85" y="212"/>
                  <a:pt x="64" y="212"/>
                </a:cubicBezTo>
                <a:cubicBezTo>
                  <a:pt x="62" y="212"/>
                  <a:pt x="61" y="212"/>
                  <a:pt x="59" y="212"/>
                </a:cubicBezTo>
                <a:cubicBezTo>
                  <a:pt x="55" y="212"/>
                  <a:pt x="52" y="210"/>
                  <a:pt x="52" y="206"/>
                </a:cubicBezTo>
                <a:cubicBezTo>
                  <a:pt x="52" y="202"/>
                  <a:pt x="55" y="200"/>
                  <a:pt x="59" y="200"/>
                </a:cubicBezTo>
                <a:cubicBezTo>
                  <a:pt x="80" y="200"/>
                  <a:pt x="101" y="200"/>
                  <a:pt x="121" y="200"/>
                </a:cubicBezTo>
                <a:cubicBezTo>
                  <a:pt x="125" y="200"/>
                  <a:pt x="130" y="200"/>
                  <a:pt x="134" y="200"/>
                </a:cubicBezTo>
                <a:cubicBezTo>
                  <a:pt x="133" y="190"/>
                  <a:pt x="131" y="188"/>
                  <a:pt x="122" y="188"/>
                </a:cubicBezTo>
                <a:cubicBezTo>
                  <a:pt x="107" y="188"/>
                  <a:pt x="93" y="188"/>
                  <a:pt x="79" y="188"/>
                </a:cubicBezTo>
                <a:cubicBezTo>
                  <a:pt x="74" y="188"/>
                  <a:pt x="70" y="188"/>
                  <a:pt x="70" y="182"/>
                </a:cubicBezTo>
                <a:cubicBezTo>
                  <a:pt x="70" y="177"/>
                  <a:pt x="74" y="176"/>
                  <a:pt x="78" y="177"/>
                </a:cubicBezTo>
                <a:cubicBezTo>
                  <a:pt x="92" y="177"/>
                  <a:pt x="106" y="177"/>
                  <a:pt x="120" y="177"/>
                </a:cubicBezTo>
                <a:cubicBezTo>
                  <a:pt x="117" y="168"/>
                  <a:pt x="113" y="164"/>
                  <a:pt x="104" y="164"/>
                </a:cubicBezTo>
                <a:cubicBezTo>
                  <a:pt x="101" y="164"/>
                  <a:pt x="98" y="164"/>
                  <a:pt x="95" y="164"/>
                </a:cubicBezTo>
                <a:cubicBezTo>
                  <a:pt x="92" y="164"/>
                  <a:pt x="88" y="163"/>
                  <a:pt x="88" y="159"/>
                </a:cubicBezTo>
                <a:cubicBezTo>
                  <a:pt x="88" y="155"/>
                  <a:pt x="91" y="153"/>
                  <a:pt x="95" y="153"/>
                </a:cubicBezTo>
                <a:cubicBezTo>
                  <a:pt x="96" y="153"/>
                  <a:pt x="97" y="153"/>
                  <a:pt x="100" y="152"/>
                </a:cubicBezTo>
                <a:cubicBezTo>
                  <a:pt x="95" y="148"/>
                  <a:pt x="92" y="145"/>
                  <a:pt x="87" y="141"/>
                </a:cubicBezTo>
                <a:cubicBezTo>
                  <a:pt x="77" y="151"/>
                  <a:pt x="66" y="161"/>
                  <a:pt x="56" y="172"/>
                </a:cubicBezTo>
                <a:cubicBezTo>
                  <a:pt x="45" y="185"/>
                  <a:pt x="37" y="200"/>
                  <a:pt x="37" y="218"/>
                </a:cubicBezTo>
                <a:cubicBezTo>
                  <a:pt x="37" y="228"/>
                  <a:pt x="28" y="235"/>
                  <a:pt x="18" y="234"/>
                </a:cubicBezTo>
                <a:cubicBezTo>
                  <a:pt x="9" y="234"/>
                  <a:pt x="2" y="226"/>
                  <a:pt x="2" y="216"/>
                </a:cubicBezTo>
                <a:cubicBezTo>
                  <a:pt x="2" y="197"/>
                  <a:pt x="7" y="180"/>
                  <a:pt x="18" y="165"/>
                </a:cubicBezTo>
                <a:cubicBezTo>
                  <a:pt x="30" y="150"/>
                  <a:pt x="43" y="137"/>
                  <a:pt x="55" y="123"/>
                </a:cubicBezTo>
                <a:cubicBezTo>
                  <a:pt x="57" y="121"/>
                  <a:pt x="59" y="119"/>
                  <a:pt x="61" y="117"/>
                </a:cubicBezTo>
                <a:cubicBezTo>
                  <a:pt x="58" y="114"/>
                  <a:pt x="55" y="111"/>
                  <a:pt x="51" y="108"/>
                </a:cubicBezTo>
                <a:cubicBezTo>
                  <a:pt x="35" y="92"/>
                  <a:pt x="18" y="76"/>
                  <a:pt x="10" y="54"/>
                </a:cubicBezTo>
                <a:cubicBezTo>
                  <a:pt x="6" y="43"/>
                  <a:pt x="3" y="32"/>
                  <a:pt x="2" y="21"/>
                </a:cubicBezTo>
                <a:cubicBezTo>
                  <a:pt x="0" y="9"/>
                  <a:pt x="8" y="1"/>
                  <a:pt x="18" y="0"/>
                </a:cubicBezTo>
                <a:cubicBezTo>
                  <a:pt x="29" y="0"/>
                  <a:pt x="36" y="7"/>
                  <a:pt x="37" y="19"/>
                </a:cubicBezTo>
                <a:cubicBezTo>
                  <a:pt x="37" y="20"/>
                  <a:pt x="37" y="21"/>
                  <a:pt x="38" y="23"/>
                </a:cubicBezTo>
                <a:cubicBezTo>
                  <a:pt x="40" y="23"/>
                  <a:pt x="43" y="23"/>
                  <a:pt x="45" y="23"/>
                </a:cubicBezTo>
                <a:cubicBezTo>
                  <a:pt x="68" y="23"/>
                  <a:pt x="90" y="23"/>
                  <a:pt x="112" y="23"/>
                </a:cubicBezTo>
                <a:cubicBezTo>
                  <a:pt x="114" y="23"/>
                  <a:pt x="117" y="22"/>
                  <a:pt x="118" y="23"/>
                </a:cubicBezTo>
                <a:cubicBezTo>
                  <a:pt x="120" y="24"/>
                  <a:pt x="122" y="26"/>
                  <a:pt x="122" y="28"/>
                </a:cubicBezTo>
                <a:cubicBezTo>
                  <a:pt x="123" y="30"/>
                  <a:pt x="120" y="33"/>
                  <a:pt x="119" y="33"/>
                </a:cubicBezTo>
                <a:cubicBezTo>
                  <a:pt x="116" y="34"/>
                  <a:pt x="113" y="34"/>
                  <a:pt x="110" y="34"/>
                </a:cubicBezTo>
                <a:cubicBezTo>
                  <a:pt x="89" y="34"/>
                  <a:pt x="68" y="34"/>
                  <a:pt x="47" y="34"/>
                </a:cubicBezTo>
                <a:cubicBezTo>
                  <a:pt x="45" y="34"/>
                  <a:pt x="43" y="34"/>
                  <a:pt x="41" y="34"/>
                </a:cubicBezTo>
                <a:cubicBezTo>
                  <a:pt x="42" y="44"/>
                  <a:pt x="44" y="46"/>
                  <a:pt x="53" y="46"/>
                </a:cubicBezTo>
                <a:cubicBezTo>
                  <a:pt x="68" y="46"/>
                  <a:pt x="83" y="46"/>
                  <a:pt x="97" y="46"/>
                </a:cubicBezTo>
                <a:cubicBezTo>
                  <a:pt x="101" y="46"/>
                  <a:pt x="105" y="47"/>
                  <a:pt x="105" y="52"/>
                </a:cubicBezTo>
                <a:cubicBezTo>
                  <a:pt x="105" y="57"/>
                  <a:pt x="102" y="58"/>
                  <a:pt x="97" y="58"/>
                </a:cubicBezTo>
                <a:cubicBezTo>
                  <a:pt x="85" y="58"/>
                  <a:pt x="73" y="58"/>
                  <a:pt x="61" y="58"/>
                </a:cubicBezTo>
                <a:cubicBezTo>
                  <a:pt x="59" y="58"/>
                  <a:pt x="57" y="58"/>
                  <a:pt x="54" y="58"/>
                </a:cubicBezTo>
                <a:cubicBezTo>
                  <a:pt x="58" y="65"/>
                  <a:pt x="62" y="72"/>
                  <a:pt x="71" y="70"/>
                </a:cubicBezTo>
                <a:cubicBezTo>
                  <a:pt x="75" y="69"/>
                  <a:pt x="78" y="69"/>
                  <a:pt x="81" y="70"/>
                </a:cubicBezTo>
                <a:cubicBezTo>
                  <a:pt x="83" y="71"/>
                  <a:pt x="85" y="74"/>
                  <a:pt x="87" y="76"/>
                </a:cubicBezTo>
                <a:cubicBezTo>
                  <a:pt x="85" y="78"/>
                  <a:pt x="84" y="80"/>
                  <a:pt x="81" y="81"/>
                </a:cubicBezTo>
                <a:cubicBezTo>
                  <a:pt x="80" y="82"/>
                  <a:pt x="78" y="82"/>
                  <a:pt x="75" y="82"/>
                </a:cubicBezTo>
                <a:cubicBezTo>
                  <a:pt x="79" y="86"/>
                  <a:pt x="82" y="89"/>
                  <a:pt x="85" y="91"/>
                </a:cubicBezTo>
                <a:cubicBezTo>
                  <a:pt x="86" y="92"/>
                  <a:pt x="89" y="92"/>
                  <a:pt x="90" y="91"/>
                </a:cubicBezTo>
                <a:cubicBezTo>
                  <a:pt x="106" y="77"/>
                  <a:pt x="121" y="63"/>
                  <a:pt x="131" y="44"/>
                </a:cubicBezTo>
                <a:cubicBezTo>
                  <a:pt x="134" y="36"/>
                  <a:pt x="136" y="27"/>
                  <a:pt x="138" y="19"/>
                </a:cubicBezTo>
                <a:cubicBezTo>
                  <a:pt x="139" y="7"/>
                  <a:pt x="146" y="0"/>
                  <a:pt x="156" y="0"/>
                </a:cubicBezTo>
                <a:cubicBezTo>
                  <a:pt x="167" y="1"/>
                  <a:pt x="174" y="9"/>
                  <a:pt x="173" y="20"/>
                </a:cubicBezTo>
                <a:cubicBezTo>
                  <a:pt x="172" y="46"/>
                  <a:pt x="161" y="67"/>
                  <a:pt x="144" y="86"/>
                </a:cubicBezTo>
                <a:cubicBezTo>
                  <a:pt x="136" y="95"/>
                  <a:pt x="127" y="104"/>
                  <a:pt x="119" y="112"/>
                </a:cubicBezTo>
                <a:cubicBezTo>
                  <a:pt x="117" y="114"/>
                  <a:pt x="116" y="115"/>
                  <a:pt x="114" y="116"/>
                </a:cubicBezTo>
                <a:cubicBezTo>
                  <a:pt x="125" y="128"/>
                  <a:pt x="136" y="138"/>
                  <a:pt x="145" y="149"/>
                </a:cubicBezTo>
                <a:cubicBezTo>
                  <a:pt x="160" y="166"/>
                  <a:pt x="171" y="186"/>
                  <a:pt x="173" y="209"/>
                </a:cubicBezTo>
                <a:cubicBezTo>
                  <a:pt x="173" y="214"/>
                  <a:pt x="173" y="219"/>
                  <a:pt x="172" y="224"/>
                </a:cubicBezTo>
                <a:cubicBezTo>
                  <a:pt x="170" y="230"/>
                  <a:pt x="162" y="234"/>
                  <a:pt x="155" y="234"/>
                </a:cubicBezTo>
                <a:cubicBezTo>
                  <a:pt x="148" y="234"/>
                  <a:pt x="141" y="229"/>
                  <a:pt x="139" y="222"/>
                </a:cubicBezTo>
                <a:cubicBezTo>
                  <a:pt x="138" y="219"/>
                  <a:pt x="138" y="216"/>
                  <a:pt x="137" y="212"/>
                </a:cubicBezTo>
                <a:close/>
                <a:moveTo>
                  <a:pt x="162" y="213"/>
                </a:moveTo>
                <a:cubicBezTo>
                  <a:pt x="162" y="213"/>
                  <a:pt x="163" y="213"/>
                  <a:pt x="163" y="213"/>
                </a:cubicBezTo>
                <a:cubicBezTo>
                  <a:pt x="160" y="202"/>
                  <a:pt x="157" y="191"/>
                  <a:pt x="152" y="180"/>
                </a:cubicBezTo>
                <a:cubicBezTo>
                  <a:pt x="142" y="160"/>
                  <a:pt x="126" y="144"/>
                  <a:pt x="109" y="129"/>
                </a:cubicBezTo>
                <a:cubicBezTo>
                  <a:pt x="90" y="111"/>
                  <a:pt x="70" y="93"/>
                  <a:pt x="52" y="75"/>
                </a:cubicBezTo>
                <a:cubicBezTo>
                  <a:pt x="37" y="59"/>
                  <a:pt x="26" y="41"/>
                  <a:pt x="25" y="19"/>
                </a:cubicBezTo>
                <a:cubicBezTo>
                  <a:pt x="25" y="15"/>
                  <a:pt x="24" y="12"/>
                  <a:pt x="19" y="12"/>
                </a:cubicBezTo>
                <a:cubicBezTo>
                  <a:pt x="15" y="12"/>
                  <a:pt x="13" y="15"/>
                  <a:pt x="13" y="19"/>
                </a:cubicBezTo>
                <a:cubicBezTo>
                  <a:pt x="15" y="29"/>
                  <a:pt x="16" y="39"/>
                  <a:pt x="20" y="48"/>
                </a:cubicBezTo>
                <a:cubicBezTo>
                  <a:pt x="27" y="67"/>
                  <a:pt x="40" y="81"/>
                  <a:pt x="55" y="95"/>
                </a:cubicBezTo>
                <a:cubicBezTo>
                  <a:pt x="75" y="115"/>
                  <a:pt x="97" y="134"/>
                  <a:pt x="118" y="154"/>
                </a:cubicBezTo>
                <a:cubicBezTo>
                  <a:pt x="135" y="171"/>
                  <a:pt x="149" y="191"/>
                  <a:pt x="150" y="216"/>
                </a:cubicBezTo>
                <a:cubicBezTo>
                  <a:pt x="150" y="220"/>
                  <a:pt x="152" y="223"/>
                  <a:pt x="156" y="222"/>
                </a:cubicBezTo>
                <a:cubicBezTo>
                  <a:pt x="162" y="222"/>
                  <a:pt x="162" y="218"/>
                  <a:pt x="162" y="213"/>
                </a:cubicBezTo>
                <a:close/>
                <a:moveTo>
                  <a:pt x="78" y="133"/>
                </a:moveTo>
                <a:cubicBezTo>
                  <a:pt x="76" y="131"/>
                  <a:pt x="74" y="129"/>
                  <a:pt x="73" y="128"/>
                </a:cubicBezTo>
                <a:cubicBezTo>
                  <a:pt x="71" y="125"/>
                  <a:pt x="69" y="125"/>
                  <a:pt x="66" y="128"/>
                </a:cubicBezTo>
                <a:cubicBezTo>
                  <a:pt x="53" y="142"/>
                  <a:pt x="40" y="156"/>
                  <a:pt x="28" y="172"/>
                </a:cubicBezTo>
                <a:cubicBezTo>
                  <a:pt x="18" y="184"/>
                  <a:pt x="14" y="198"/>
                  <a:pt x="13" y="214"/>
                </a:cubicBezTo>
                <a:cubicBezTo>
                  <a:pt x="13" y="218"/>
                  <a:pt x="14" y="222"/>
                  <a:pt x="19" y="223"/>
                </a:cubicBezTo>
                <a:cubicBezTo>
                  <a:pt x="24" y="223"/>
                  <a:pt x="25" y="219"/>
                  <a:pt x="26" y="215"/>
                </a:cubicBezTo>
                <a:cubicBezTo>
                  <a:pt x="26" y="212"/>
                  <a:pt x="26" y="208"/>
                  <a:pt x="27" y="205"/>
                </a:cubicBezTo>
                <a:cubicBezTo>
                  <a:pt x="30" y="187"/>
                  <a:pt x="40" y="173"/>
                  <a:pt x="52" y="159"/>
                </a:cubicBezTo>
                <a:cubicBezTo>
                  <a:pt x="60" y="150"/>
                  <a:pt x="69" y="142"/>
                  <a:pt x="78" y="133"/>
                </a:cubicBezTo>
                <a:close/>
                <a:moveTo>
                  <a:pt x="97" y="102"/>
                </a:moveTo>
                <a:cubicBezTo>
                  <a:pt x="99" y="103"/>
                  <a:pt x="100" y="106"/>
                  <a:pt x="102" y="106"/>
                </a:cubicBezTo>
                <a:cubicBezTo>
                  <a:pt x="104" y="107"/>
                  <a:pt x="107" y="107"/>
                  <a:pt x="108" y="106"/>
                </a:cubicBezTo>
                <a:cubicBezTo>
                  <a:pt x="120" y="95"/>
                  <a:pt x="131" y="84"/>
                  <a:pt x="141" y="72"/>
                </a:cubicBezTo>
                <a:cubicBezTo>
                  <a:pt x="153" y="57"/>
                  <a:pt x="161" y="40"/>
                  <a:pt x="162" y="20"/>
                </a:cubicBezTo>
                <a:cubicBezTo>
                  <a:pt x="162" y="16"/>
                  <a:pt x="161" y="12"/>
                  <a:pt x="156" y="12"/>
                </a:cubicBezTo>
                <a:cubicBezTo>
                  <a:pt x="151" y="11"/>
                  <a:pt x="150" y="15"/>
                  <a:pt x="149" y="19"/>
                </a:cubicBezTo>
                <a:cubicBezTo>
                  <a:pt x="149" y="39"/>
                  <a:pt x="140" y="55"/>
                  <a:pt x="127" y="70"/>
                </a:cubicBezTo>
                <a:cubicBezTo>
                  <a:pt x="118" y="81"/>
                  <a:pt x="107" y="91"/>
                  <a:pt x="97" y="102"/>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F745A865-9255-4AA7-956D-12B1FC09A1C3}"/>
              </a:ext>
            </a:extLst>
          </p:cNvPr>
          <p:cNvSpPr>
            <a:spLocks noEditPoints="1"/>
          </p:cNvSpPr>
          <p:nvPr/>
        </p:nvSpPr>
        <p:spPr bwMode="auto">
          <a:xfrm>
            <a:off x="4376738" y="2551113"/>
            <a:ext cx="1022350" cy="936625"/>
          </a:xfrm>
          <a:custGeom>
            <a:avLst/>
            <a:gdLst>
              <a:gd name="T0" fmla="*/ 204 w 237"/>
              <a:gd name="T1" fmla="*/ 79 h 217"/>
              <a:gd name="T2" fmla="*/ 237 w 237"/>
              <a:gd name="T3" fmla="*/ 107 h 217"/>
              <a:gd name="T4" fmla="*/ 203 w 237"/>
              <a:gd name="T5" fmla="*/ 136 h 217"/>
              <a:gd name="T6" fmla="*/ 185 w 237"/>
              <a:gd name="T7" fmla="*/ 176 h 217"/>
              <a:gd name="T8" fmla="*/ 145 w 237"/>
              <a:gd name="T9" fmla="*/ 200 h 217"/>
              <a:gd name="T10" fmla="*/ 98 w 237"/>
              <a:gd name="T11" fmla="*/ 195 h 217"/>
              <a:gd name="T12" fmla="*/ 59 w 237"/>
              <a:gd name="T13" fmla="*/ 210 h 217"/>
              <a:gd name="T14" fmla="*/ 52 w 237"/>
              <a:gd name="T15" fmla="*/ 169 h 217"/>
              <a:gd name="T16" fmla="*/ 25 w 237"/>
              <a:gd name="T17" fmla="*/ 131 h 217"/>
              <a:gd name="T18" fmla="*/ 26 w 237"/>
              <a:gd name="T19" fmla="*/ 84 h 217"/>
              <a:gd name="T20" fmla="*/ 53 w 237"/>
              <a:gd name="T21" fmla="*/ 45 h 217"/>
              <a:gd name="T22" fmla="*/ 67 w 237"/>
              <a:gd name="T23" fmla="*/ 2 h 217"/>
              <a:gd name="T24" fmla="*/ 103 w 237"/>
              <a:gd name="T25" fmla="*/ 19 h 217"/>
              <a:gd name="T26" fmla="*/ 146 w 237"/>
              <a:gd name="T27" fmla="*/ 13 h 217"/>
              <a:gd name="T28" fmla="*/ 186 w 237"/>
              <a:gd name="T29" fmla="*/ 36 h 217"/>
              <a:gd name="T30" fmla="*/ 118 w 237"/>
              <a:gd name="T31" fmla="*/ 30 h 217"/>
              <a:gd name="T32" fmla="*/ 98 w 237"/>
              <a:gd name="T33" fmla="*/ 30 h 217"/>
              <a:gd name="T34" fmla="*/ 104 w 237"/>
              <a:gd name="T35" fmla="*/ 72 h 217"/>
              <a:gd name="T36" fmla="*/ 124 w 237"/>
              <a:gd name="T37" fmla="*/ 78 h 217"/>
              <a:gd name="T38" fmla="*/ 147 w 237"/>
              <a:gd name="T39" fmla="*/ 46 h 217"/>
              <a:gd name="T40" fmla="*/ 118 w 237"/>
              <a:gd name="T41" fmla="*/ 30 h 217"/>
              <a:gd name="T42" fmla="*/ 152 w 237"/>
              <a:gd name="T43" fmla="*/ 113 h 217"/>
              <a:gd name="T44" fmla="*/ 139 w 237"/>
              <a:gd name="T45" fmla="*/ 132 h 217"/>
              <a:gd name="T46" fmla="*/ 157 w 237"/>
              <a:gd name="T47" fmla="*/ 163 h 217"/>
              <a:gd name="T48" fmla="*/ 195 w 237"/>
              <a:gd name="T49" fmla="*/ 128 h 217"/>
              <a:gd name="T50" fmla="*/ 179 w 237"/>
              <a:gd name="T51" fmla="*/ 113 h 217"/>
              <a:gd name="T52" fmla="*/ 68 w 237"/>
              <a:gd name="T53" fmla="*/ 113 h 217"/>
              <a:gd name="T54" fmla="*/ 42 w 237"/>
              <a:gd name="T55" fmla="*/ 127 h 217"/>
              <a:gd name="T56" fmla="*/ 79 w 237"/>
              <a:gd name="T57" fmla="*/ 163 h 217"/>
              <a:gd name="T58" fmla="*/ 97 w 237"/>
              <a:gd name="T59" fmla="*/ 128 h 217"/>
              <a:gd name="T60" fmla="*/ 68 w 237"/>
              <a:gd name="T61" fmla="*/ 113 h 217"/>
              <a:gd name="T62" fmla="*/ 169 w 237"/>
              <a:gd name="T63" fmla="*/ 101 h 217"/>
              <a:gd name="T64" fmla="*/ 194 w 237"/>
              <a:gd name="T65" fmla="*/ 86 h 217"/>
              <a:gd name="T66" fmla="*/ 157 w 237"/>
              <a:gd name="T67" fmla="*/ 51 h 217"/>
              <a:gd name="T68" fmla="*/ 140 w 237"/>
              <a:gd name="T69" fmla="*/ 86 h 217"/>
              <a:gd name="T70" fmla="*/ 169 w 237"/>
              <a:gd name="T71" fmla="*/ 101 h 217"/>
              <a:gd name="T72" fmla="*/ 118 w 237"/>
              <a:gd name="T73" fmla="*/ 184 h 217"/>
              <a:gd name="T74" fmla="*/ 138 w 237"/>
              <a:gd name="T75" fmla="*/ 184 h 217"/>
              <a:gd name="T76" fmla="*/ 130 w 237"/>
              <a:gd name="T77" fmla="*/ 139 h 217"/>
              <a:gd name="T78" fmla="*/ 107 w 237"/>
              <a:gd name="T79" fmla="*/ 139 h 217"/>
              <a:gd name="T80" fmla="*/ 99 w 237"/>
              <a:gd name="T81" fmla="*/ 184 h 217"/>
              <a:gd name="T82" fmla="*/ 88 w 237"/>
              <a:gd name="T83" fmla="*/ 101 h 217"/>
              <a:gd name="T84" fmla="*/ 97 w 237"/>
              <a:gd name="T85" fmla="*/ 81 h 217"/>
              <a:gd name="T86" fmla="*/ 63 w 237"/>
              <a:gd name="T87" fmla="*/ 51 h 217"/>
              <a:gd name="T88" fmla="*/ 50 w 237"/>
              <a:gd name="T89" fmla="*/ 101 h 217"/>
              <a:gd name="T90" fmla="*/ 119 w 237"/>
              <a:gd name="T91" fmla="*/ 89 h 217"/>
              <a:gd name="T92" fmla="*/ 118 w 237"/>
              <a:gd name="T93" fmla="*/ 125 h 217"/>
              <a:gd name="T94" fmla="*/ 119 w 237"/>
              <a:gd name="T95" fmla="*/ 89 h 217"/>
              <a:gd name="T96" fmla="*/ 72 w 237"/>
              <a:gd name="T97" fmla="*/ 13 h 217"/>
              <a:gd name="T98" fmla="*/ 70 w 237"/>
              <a:gd name="T99" fmla="*/ 37 h 217"/>
              <a:gd name="T100" fmla="*/ 166 w 237"/>
              <a:gd name="T101" fmla="*/ 37 h 217"/>
              <a:gd name="T102" fmla="*/ 166 w 237"/>
              <a:gd name="T103" fmla="*/ 12 h 217"/>
              <a:gd name="T104" fmla="*/ 166 w 237"/>
              <a:gd name="T105" fmla="*/ 37 h 217"/>
              <a:gd name="T106" fmla="*/ 166 w 237"/>
              <a:gd name="T107" fmla="*/ 177 h 217"/>
              <a:gd name="T108" fmla="*/ 166 w 237"/>
              <a:gd name="T109" fmla="*/ 201 h 217"/>
              <a:gd name="T110" fmla="*/ 71 w 237"/>
              <a:gd name="T111" fmla="*/ 201 h 217"/>
              <a:gd name="T112" fmla="*/ 71 w 237"/>
              <a:gd name="T113" fmla="*/ 177 h 217"/>
              <a:gd name="T114" fmla="*/ 71 w 237"/>
              <a:gd name="T115" fmla="*/ 201 h 217"/>
              <a:gd name="T116" fmla="*/ 12 w 237"/>
              <a:gd name="T117" fmla="*/ 107 h 217"/>
              <a:gd name="T118" fmla="*/ 36 w 237"/>
              <a:gd name="T119" fmla="*/ 107 h 217"/>
              <a:gd name="T120" fmla="*/ 213 w 237"/>
              <a:gd name="T121" fmla="*/ 119 h 217"/>
              <a:gd name="T122" fmla="*/ 213 w 237"/>
              <a:gd name="T123" fmla="*/ 95 h 217"/>
              <a:gd name="T124" fmla="*/ 213 w 237"/>
              <a:gd name="T125" fmla="*/ 119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7" h="217">
                <a:moveTo>
                  <a:pt x="183" y="42"/>
                </a:moveTo>
                <a:cubicBezTo>
                  <a:pt x="190" y="54"/>
                  <a:pt x="197" y="67"/>
                  <a:pt x="204" y="79"/>
                </a:cubicBezTo>
                <a:cubicBezTo>
                  <a:pt x="206" y="83"/>
                  <a:pt x="207" y="84"/>
                  <a:pt x="212" y="84"/>
                </a:cubicBezTo>
                <a:cubicBezTo>
                  <a:pt x="225" y="83"/>
                  <a:pt x="236" y="93"/>
                  <a:pt x="237" y="107"/>
                </a:cubicBezTo>
                <a:cubicBezTo>
                  <a:pt x="237" y="120"/>
                  <a:pt x="227" y="131"/>
                  <a:pt x="213" y="130"/>
                </a:cubicBezTo>
                <a:cubicBezTo>
                  <a:pt x="208" y="130"/>
                  <a:pt x="206" y="132"/>
                  <a:pt x="203" y="136"/>
                </a:cubicBezTo>
                <a:cubicBezTo>
                  <a:pt x="198" y="147"/>
                  <a:pt x="191" y="157"/>
                  <a:pt x="185" y="168"/>
                </a:cubicBezTo>
                <a:cubicBezTo>
                  <a:pt x="183" y="171"/>
                  <a:pt x="183" y="173"/>
                  <a:pt x="185" y="176"/>
                </a:cubicBezTo>
                <a:cubicBezTo>
                  <a:pt x="193" y="188"/>
                  <a:pt x="189" y="203"/>
                  <a:pt x="178" y="209"/>
                </a:cubicBezTo>
                <a:cubicBezTo>
                  <a:pt x="166" y="216"/>
                  <a:pt x="151" y="212"/>
                  <a:pt x="145" y="200"/>
                </a:cubicBezTo>
                <a:cubicBezTo>
                  <a:pt x="143" y="196"/>
                  <a:pt x="141" y="195"/>
                  <a:pt x="138" y="195"/>
                </a:cubicBezTo>
                <a:cubicBezTo>
                  <a:pt x="124" y="195"/>
                  <a:pt x="111" y="195"/>
                  <a:pt x="98" y="195"/>
                </a:cubicBezTo>
                <a:cubicBezTo>
                  <a:pt x="96" y="195"/>
                  <a:pt x="94" y="197"/>
                  <a:pt x="93" y="199"/>
                </a:cubicBezTo>
                <a:cubicBezTo>
                  <a:pt x="85" y="212"/>
                  <a:pt x="71" y="217"/>
                  <a:pt x="59" y="210"/>
                </a:cubicBezTo>
                <a:cubicBezTo>
                  <a:pt x="47" y="203"/>
                  <a:pt x="44" y="188"/>
                  <a:pt x="52" y="176"/>
                </a:cubicBezTo>
                <a:cubicBezTo>
                  <a:pt x="53" y="174"/>
                  <a:pt x="53" y="170"/>
                  <a:pt x="52" y="169"/>
                </a:cubicBezTo>
                <a:cubicBezTo>
                  <a:pt x="46" y="157"/>
                  <a:pt x="39" y="145"/>
                  <a:pt x="32" y="134"/>
                </a:cubicBezTo>
                <a:cubicBezTo>
                  <a:pt x="31" y="132"/>
                  <a:pt x="28" y="131"/>
                  <a:pt x="25" y="131"/>
                </a:cubicBezTo>
                <a:cubicBezTo>
                  <a:pt x="11" y="131"/>
                  <a:pt x="0" y="121"/>
                  <a:pt x="0" y="107"/>
                </a:cubicBezTo>
                <a:cubicBezTo>
                  <a:pt x="0" y="93"/>
                  <a:pt x="11" y="83"/>
                  <a:pt x="26" y="84"/>
                </a:cubicBezTo>
                <a:cubicBezTo>
                  <a:pt x="28" y="84"/>
                  <a:pt x="31" y="82"/>
                  <a:pt x="32" y="80"/>
                </a:cubicBezTo>
                <a:cubicBezTo>
                  <a:pt x="39" y="69"/>
                  <a:pt x="46" y="57"/>
                  <a:pt x="53" y="45"/>
                </a:cubicBezTo>
                <a:cubicBezTo>
                  <a:pt x="53" y="44"/>
                  <a:pt x="53" y="41"/>
                  <a:pt x="52" y="39"/>
                </a:cubicBezTo>
                <a:cubicBezTo>
                  <a:pt x="42" y="24"/>
                  <a:pt x="49" y="6"/>
                  <a:pt x="67" y="2"/>
                </a:cubicBezTo>
                <a:cubicBezTo>
                  <a:pt x="77" y="0"/>
                  <a:pt x="85" y="4"/>
                  <a:pt x="90" y="12"/>
                </a:cubicBezTo>
                <a:cubicBezTo>
                  <a:pt x="93" y="18"/>
                  <a:pt x="97" y="19"/>
                  <a:pt x="103" y="19"/>
                </a:cubicBezTo>
                <a:cubicBezTo>
                  <a:pt x="114" y="19"/>
                  <a:pt x="124" y="19"/>
                  <a:pt x="135" y="19"/>
                </a:cubicBezTo>
                <a:cubicBezTo>
                  <a:pt x="140" y="20"/>
                  <a:pt x="144" y="18"/>
                  <a:pt x="146" y="13"/>
                </a:cubicBezTo>
                <a:cubicBezTo>
                  <a:pt x="151" y="6"/>
                  <a:pt x="157" y="2"/>
                  <a:pt x="166" y="2"/>
                </a:cubicBezTo>
                <a:cubicBezTo>
                  <a:pt x="184" y="3"/>
                  <a:pt x="194" y="20"/>
                  <a:pt x="186" y="36"/>
                </a:cubicBezTo>
                <a:cubicBezTo>
                  <a:pt x="185" y="38"/>
                  <a:pt x="184" y="40"/>
                  <a:pt x="183" y="42"/>
                </a:cubicBezTo>
                <a:close/>
                <a:moveTo>
                  <a:pt x="118" y="30"/>
                </a:moveTo>
                <a:cubicBezTo>
                  <a:pt x="118" y="30"/>
                  <a:pt x="118" y="30"/>
                  <a:pt x="118" y="30"/>
                </a:cubicBezTo>
                <a:cubicBezTo>
                  <a:pt x="112" y="30"/>
                  <a:pt x="105" y="30"/>
                  <a:pt x="98" y="30"/>
                </a:cubicBezTo>
                <a:cubicBezTo>
                  <a:pt x="92" y="31"/>
                  <a:pt x="87" y="41"/>
                  <a:pt x="89" y="46"/>
                </a:cubicBezTo>
                <a:cubicBezTo>
                  <a:pt x="95" y="54"/>
                  <a:pt x="100" y="63"/>
                  <a:pt x="104" y="72"/>
                </a:cubicBezTo>
                <a:cubicBezTo>
                  <a:pt x="107" y="77"/>
                  <a:pt x="110" y="80"/>
                  <a:pt x="117" y="78"/>
                </a:cubicBezTo>
                <a:cubicBezTo>
                  <a:pt x="119" y="77"/>
                  <a:pt x="121" y="78"/>
                  <a:pt x="124" y="78"/>
                </a:cubicBezTo>
                <a:cubicBezTo>
                  <a:pt x="126" y="78"/>
                  <a:pt x="129" y="77"/>
                  <a:pt x="130" y="75"/>
                </a:cubicBezTo>
                <a:cubicBezTo>
                  <a:pt x="136" y="65"/>
                  <a:pt x="142" y="56"/>
                  <a:pt x="147" y="46"/>
                </a:cubicBezTo>
                <a:cubicBezTo>
                  <a:pt x="150" y="41"/>
                  <a:pt x="144" y="30"/>
                  <a:pt x="138" y="30"/>
                </a:cubicBezTo>
                <a:cubicBezTo>
                  <a:pt x="132" y="30"/>
                  <a:pt x="125" y="30"/>
                  <a:pt x="118" y="30"/>
                </a:cubicBezTo>
                <a:close/>
                <a:moveTo>
                  <a:pt x="169" y="113"/>
                </a:moveTo>
                <a:cubicBezTo>
                  <a:pt x="164" y="113"/>
                  <a:pt x="158" y="113"/>
                  <a:pt x="152" y="113"/>
                </a:cubicBezTo>
                <a:cubicBezTo>
                  <a:pt x="152" y="113"/>
                  <a:pt x="152" y="113"/>
                  <a:pt x="152" y="113"/>
                </a:cubicBezTo>
                <a:cubicBezTo>
                  <a:pt x="148" y="113"/>
                  <a:pt x="138" y="128"/>
                  <a:pt x="139" y="132"/>
                </a:cubicBezTo>
                <a:cubicBezTo>
                  <a:pt x="140" y="132"/>
                  <a:pt x="140" y="133"/>
                  <a:pt x="140" y="133"/>
                </a:cubicBezTo>
                <a:cubicBezTo>
                  <a:pt x="146" y="143"/>
                  <a:pt x="152" y="153"/>
                  <a:pt x="157" y="163"/>
                </a:cubicBezTo>
                <a:cubicBezTo>
                  <a:pt x="160" y="167"/>
                  <a:pt x="172" y="167"/>
                  <a:pt x="174" y="163"/>
                </a:cubicBezTo>
                <a:cubicBezTo>
                  <a:pt x="181" y="151"/>
                  <a:pt x="188" y="140"/>
                  <a:pt x="195" y="128"/>
                </a:cubicBezTo>
                <a:cubicBezTo>
                  <a:pt x="196" y="126"/>
                  <a:pt x="196" y="124"/>
                  <a:pt x="195" y="123"/>
                </a:cubicBezTo>
                <a:cubicBezTo>
                  <a:pt x="192" y="116"/>
                  <a:pt x="188" y="111"/>
                  <a:pt x="179" y="113"/>
                </a:cubicBezTo>
                <a:cubicBezTo>
                  <a:pt x="176" y="113"/>
                  <a:pt x="173" y="113"/>
                  <a:pt x="169" y="113"/>
                </a:cubicBezTo>
                <a:close/>
                <a:moveTo>
                  <a:pt x="68" y="113"/>
                </a:moveTo>
                <a:cubicBezTo>
                  <a:pt x="62" y="113"/>
                  <a:pt x="56" y="113"/>
                  <a:pt x="51" y="113"/>
                </a:cubicBezTo>
                <a:cubicBezTo>
                  <a:pt x="46" y="113"/>
                  <a:pt x="40" y="123"/>
                  <a:pt x="42" y="127"/>
                </a:cubicBezTo>
                <a:cubicBezTo>
                  <a:pt x="49" y="139"/>
                  <a:pt x="56" y="151"/>
                  <a:pt x="62" y="163"/>
                </a:cubicBezTo>
                <a:cubicBezTo>
                  <a:pt x="65" y="167"/>
                  <a:pt x="77" y="167"/>
                  <a:pt x="79" y="163"/>
                </a:cubicBezTo>
                <a:cubicBezTo>
                  <a:pt x="85" y="153"/>
                  <a:pt x="91" y="143"/>
                  <a:pt x="97" y="133"/>
                </a:cubicBezTo>
                <a:cubicBezTo>
                  <a:pt x="98" y="131"/>
                  <a:pt x="98" y="129"/>
                  <a:pt x="97" y="128"/>
                </a:cubicBezTo>
                <a:cubicBezTo>
                  <a:pt x="90" y="113"/>
                  <a:pt x="90" y="113"/>
                  <a:pt x="73" y="113"/>
                </a:cubicBezTo>
                <a:cubicBezTo>
                  <a:pt x="71" y="113"/>
                  <a:pt x="70" y="113"/>
                  <a:pt x="68" y="113"/>
                </a:cubicBezTo>
                <a:close/>
                <a:moveTo>
                  <a:pt x="169" y="101"/>
                </a:moveTo>
                <a:cubicBezTo>
                  <a:pt x="169" y="101"/>
                  <a:pt x="169" y="101"/>
                  <a:pt x="169" y="101"/>
                </a:cubicBezTo>
                <a:cubicBezTo>
                  <a:pt x="174" y="101"/>
                  <a:pt x="180" y="101"/>
                  <a:pt x="186" y="101"/>
                </a:cubicBezTo>
                <a:cubicBezTo>
                  <a:pt x="192" y="101"/>
                  <a:pt x="197" y="91"/>
                  <a:pt x="194" y="86"/>
                </a:cubicBezTo>
                <a:cubicBezTo>
                  <a:pt x="188" y="75"/>
                  <a:pt x="181" y="63"/>
                  <a:pt x="175" y="52"/>
                </a:cubicBezTo>
                <a:cubicBezTo>
                  <a:pt x="172" y="47"/>
                  <a:pt x="160" y="47"/>
                  <a:pt x="157" y="51"/>
                </a:cubicBezTo>
                <a:cubicBezTo>
                  <a:pt x="151" y="61"/>
                  <a:pt x="146" y="71"/>
                  <a:pt x="140" y="81"/>
                </a:cubicBezTo>
                <a:cubicBezTo>
                  <a:pt x="139" y="83"/>
                  <a:pt x="139" y="85"/>
                  <a:pt x="140" y="86"/>
                </a:cubicBezTo>
                <a:cubicBezTo>
                  <a:pt x="147" y="101"/>
                  <a:pt x="147" y="101"/>
                  <a:pt x="164" y="101"/>
                </a:cubicBezTo>
                <a:cubicBezTo>
                  <a:pt x="166" y="101"/>
                  <a:pt x="167" y="101"/>
                  <a:pt x="169" y="101"/>
                </a:cubicBezTo>
                <a:close/>
                <a:moveTo>
                  <a:pt x="118" y="184"/>
                </a:moveTo>
                <a:cubicBezTo>
                  <a:pt x="118" y="184"/>
                  <a:pt x="118" y="184"/>
                  <a:pt x="118" y="184"/>
                </a:cubicBezTo>
                <a:cubicBezTo>
                  <a:pt x="122" y="184"/>
                  <a:pt x="125" y="184"/>
                  <a:pt x="128" y="184"/>
                </a:cubicBezTo>
                <a:cubicBezTo>
                  <a:pt x="131" y="184"/>
                  <a:pt x="135" y="184"/>
                  <a:pt x="138" y="184"/>
                </a:cubicBezTo>
                <a:cubicBezTo>
                  <a:pt x="144" y="183"/>
                  <a:pt x="150" y="173"/>
                  <a:pt x="147" y="168"/>
                </a:cubicBezTo>
                <a:cubicBezTo>
                  <a:pt x="141" y="158"/>
                  <a:pt x="136" y="149"/>
                  <a:pt x="130" y="139"/>
                </a:cubicBezTo>
                <a:cubicBezTo>
                  <a:pt x="128" y="136"/>
                  <a:pt x="110" y="135"/>
                  <a:pt x="107" y="138"/>
                </a:cubicBezTo>
                <a:cubicBezTo>
                  <a:pt x="107" y="138"/>
                  <a:pt x="107" y="138"/>
                  <a:pt x="107" y="139"/>
                </a:cubicBezTo>
                <a:cubicBezTo>
                  <a:pt x="101" y="148"/>
                  <a:pt x="95" y="158"/>
                  <a:pt x="90" y="168"/>
                </a:cubicBezTo>
                <a:cubicBezTo>
                  <a:pt x="87" y="174"/>
                  <a:pt x="93" y="183"/>
                  <a:pt x="99" y="184"/>
                </a:cubicBezTo>
                <a:cubicBezTo>
                  <a:pt x="106" y="184"/>
                  <a:pt x="112" y="184"/>
                  <a:pt x="118" y="184"/>
                </a:cubicBezTo>
                <a:close/>
                <a:moveTo>
                  <a:pt x="88" y="101"/>
                </a:moveTo>
                <a:cubicBezTo>
                  <a:pt x="91" y="96"/>
                  <a:pt x="94" y="92"/>
                  <a:pt x="96" y="88"/>
                </a:cubicBezTo>
                <a:cubicBezTo>
                  <a:pt x="97" y="86"/>
                  <a:pt x="98" y="83"/>
                  <a:pt x="97" y="81"/>
                </a:cubicBezTo>
                <a:cubicBezTo>
                  <a:pt x="91" y="71"/>
                  <a:pt x="85" y="61"/>
                  <a:pt x="79" y="51"/>
                </a:cubicBezTo>
                <a:cubicBezTo>
                  <a:pt x="77" y="47"/>
                  <a:pt x="65" y="47"/>
                  <a:pt x="63" y="51"/>
                </a:cubicBezTo>
                <a:cubicBezTo>
                  <a:pt x="56" y="63"/>
                  <a:pt x="49" y="75"/>
                  <a:pt x="42" y="87"/>
                </a:cubicBezTo>
                <a:cubicBezTo>
                  <a:pt x="40" y="90"/>
                  <a:pt x="45" y="101"/>
                  <a:pt x="50" y="101"/>
                </a:cubicBezTo>
                <a:cubicBezTo>
                  <a:pt x="63" y="101"/>
                  <a:pt x="76" y="101"/>
                  <a:pt x="88" y="101"/>
                </a:cubicBezTo>
                <a:close/>
                <a:moveTo>
                  <a:pt x="119" y="89"/>
                </a:moveTo>
                <a:cubicBezTo>
                  <a:pt x="109" y="89"/>
                  <a:pt x="101" y="97"/>
                  <a:pt x="101" y="107"/>
                </a:cubicBezTo>
                <a:cubicBezTo>
                  <a:pt x="100" y="117"/>
                  <a:pt x="108" y="125"/>
                  <a:pt x="118" y="125"/>
                </a:cubicBezTo>
                <a:cubicBezTo>
                  <a:pt x="128" y="125"/>
                  <a:pt x="136" y="117"/>
                  <a:pt x="136" y="107"/>
                </a:cubicBezTo>
                <a:cubicBezTo>
                  <a:pt x="136" y="98"/>
                  <a:pt x="128" y="89"/>
                  <a:pt x="119" y="89"/>
                </a:cubicBezTo>
                <a:close/>
                <a:moveTo>
                  <a:pt x="83" y="26"/>
                </a:moveTo>
                <a:cubicBezTo>
                  <a:pt x="83" y="19"/>
                  <a:pt x="78" y="13"/>
                  <a:pt x="72" y="13"/>
                </a:cubicBezTo>
                <a:cubicBezTo>
                  <a:pt x="65" y="12"/>
                  <a:pt x="59" y="18"/>
                  <a:pt x="59" y="25"/>
                </a:cubicBezTo>
                <a:cubicBezTo>
                  <a:pt x="59" y="32"/>
                  <a:pt x="63" y="37"/>
                  <a:pt x="70" y="37"/>
                </a:cubicBezTo>
                <a:cubicBezTo>
                  <a:pt x="77" y="37"/>
                  <a:pt x="83" y="32"/>
                  <a:pt x="83" y="26"/>
                </a:cubicBezTo>
                <a:close/>
                <a:moveTo>
                  <a:pt x="166" y="37"/>
                </a:moveTo>
                <a:cubicBezTo>
                  <a:pt x="172" y="37"/>
                  <a:pt x="178" y="32"/>
                  <a:pt x="178" y="26"/>
                </a:cubicBezTo>
                <a:cubicBezTo>
                  <a:pt x="178" y="19"/>
                  <a:pt x="172" y="13"/>
                  <a:pt x="166" y="12"/>
                </a:cubicBezTo>
                <a:cubicBezTo>
                  <a:pt x="160" y="12"/>
                  <a:pt x="154" y="18"/>
                  <a:pt x="154" y="24"/>
                </a:cubicBezTo>
                <a:cubicBezTo>
                  <a:pt x="154" y="31"/>
                  <a:pt x="158" y="37"/>
                  <a:pt x="166" y="37"/>
                </a:cubicBezTo>
                <a:close/>
                <a:moveTo>
                  <a:pt x="178" y="189"/>
                </a:moveTo>
                <a:cubicBezTo>
                  <a:pt x="178" y="183"/>
                  <a:pt x="173" y="177"/>
                  <a:pt x="166" y="177"/>
                </a:cubicBezTo>
                <a:cubicBezTo>
                  <a:pt x="160" y="177"/>
                  <a:pt x="154" y="182"/>
                  <a:pt x="154" y="189"/>
                </a:cubicBezTo>
                <a:cubicBezTo>
                  <a:pt x="154" y="196"/>
                  <a:pt x="159" y="201"/>
                  <a:pt x="166" y="201"/>
                </a:cubicBezTo>
                <a:cubicBezTo>
                  <a:pt x="172" y="201"/>
                  <a:pt x="178" y="196"/>
                  <a:pt x="178" y="189"/>
                </a:cubicBezTo>
                <a:close/>
                <a:moveTo>
                  <a:pt x="71" y="201"/>
                </a:moveTo>
                <a:cubicBezTo>
                  <a:pt x="78" y="201"/>
                  <a:pt x="83" y="196"/>
                  <a:pt x="83" y="189"/>
                </a:cubicBezTo>
                <a:cubicBezTo>
                  <a:pt x="83" y="183"/>
                  <a:pt x="78" y="177"/>
                  <a:pt x="71" y="177"/>
                </a:cubicBezTo>
                <a:cubicBezTo>
                  <a:pt x="64" y="177"/>
                  <a:pt x="59" y="183"/>
                  <a:pt x="59" y="190"/>
                </a:cubicBezTo>
                <a:cubicBezTo>
                  <a:pt x="59" y="196"/>
                  <a:pt x="65" y="201"/>
                  <a:pt x="71" y="201"/>
                </a:cubicBezTo>
                <a:close/>
                <a:moveTo>
                  <a:pt x="23" y="95"/>
                </a:moveTo>
                <a:cubicBezTo>
                  <a:pt x="17" y="95"/>
                  <a:pt x="12" y="101"/>
                  <a:pt x="12" y="107"/>
                </a:cubicBezTo>
                <a:cubicBezTo>
                  <a:pt x="12" y="114"/>
                  <a:pt x="17" y="119"/>
                  <a:pt x="24" y="119"/>
                </a:cubicBezTo>
                <a:cubicBezTo>
                  <a:pt x="30" y="119"/>
                  <a:pt x="36" y="114"/>
                  <a:pt x="36" y="107"/>
                </a:cubicBezTo>
                <a:cubicBezTo>
                  <a:pt x="35" y="100"/>
                  <a:pt x="30" y="95"/>
                  <a:pt x="23" y="95"/>
                </a:cubicBezTo>
                <a:close/>
                <a:moveTo>
                  <a:pt x="213" y="119"/>
                </a:moveTo>
                <a:cubicBezTo>
                  <a:pt x="219" y="119"/>
                  <a:pt x="225" y="114"/>
                  <a:pt x="225" y="108"/>
                </a:cubicBezTo>
                <a:cubicBezTo>
                  <a:pt x="225" y="101"/>
                  <a:pt x="220" y="95"/>
                  <a:pt x="213" y="95"/>
                </a:cubicBezTo>
                <a:cubicBezTo>
                  <a:pt x="207" y="95"/>
                  <a:pt x="201" y="100"/>
                  <a:pt x="201" y="107"/>
                </a:cubicBezTo>
                <a:cubicBezTo>
                  <a:pt x="201" y="114"/>
                  <a:pt x="206" y="119"/>
                  <a:pt x="213" y="119"/>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B28077A9-BFF4-4D30-846A-C27B2D4F4A86}"/>
              </a:ext>
            </a:extLst>
          </p:cNvPr>
          <p:cNvSpPr>
            <a:spLocks noEditPoints="1"/>
          </p:cNvSpPr>
          <p:nvPr/>
        </p:nvSpPr>
        <p:spPr bwMode="auto">
          <a:xfrm>
            <a:off x="573088" y="2503488"/>
            <a:ext cx="650875" cy="1023938"/>
          </a:xfrm>
          <a:custGeom>
            <a:avLst/>
            <a:gdLst>
              <a:gd name="T0" fmla="*/ 64 w 151"/>
              <a:gd name="T1" fmla="*/ 49 h 237"/>
              <a:gd name="T2" fmla="*/ 129 w 151"/>
              <a:gd name="T3" fmla="*/ 19 h 237"/>
              <a:gd name="T4" fmla="*/ 142 w 151"/>
              <a:gd name="T5" fmla="*/ 0 h 237"/>
              <a:gd name="T6" fmla="*/ 133 w 151"/>
              <a:gd name="T7" fmla="*/ 31 h 237"/>
              <a:gd name="T8" fmla="*/ 88 w 151"/>
              <a:gd name="T9" fmla="*/ 62 h 237"/>
              <a:gd name="T10" fmla="*/ 135 w 151"/>
              <a:gd name="T11" fmla="*/ 95 h 237"/>
              <a:gd name="T12" fmla="*/ 95 w 151"/>
              <a:gd name="T13" fmla="*/ 170 h 237"/>
              <a:gd name="T14" fmla="*/ 95 w 151"/>
              <a:gd name="T15" fmla="*/ 179 h 237"/>
              <a:gd name="T16" fmla="*/ 146 w 151"/>
              <a:gd name="T17" fmla="*/ 227 h 237"/>
              <a:gd name="T18" fmla="*/ 135 w 151"/>
              <a:gd name="T19" fmla="*/ 229 h 237"/>
              <a:gd name="T20" fmla="*/ 61 w 151"/>
              <a:gd name="T21" fmla="*/ 218 h 237"/>
              <a:gd name="T22" fmla="*/ 47 w 151"/>
              <a:gd name="T23" fmla="*/ 213 h 237"/>
              <a:gd name="T24" fmla="*/ 108 w 151"/>
              <a:gd name="T25" fmla="*/ 207 h 237"/>
              <a:gd name="T26" fmla="*/ 111 w 151"/>
              <a:gd name="T27" fmla="*/ 202 h 237"/>
              <a:gd name="T28" fmla="*/ 73 w 151"/>
              <a:gd name="T29" fmla="*/ 183 h 237"/>
              <a:gd name="T30" fmla="*/ 16 w 151"/>
              <a:gd name="T31" fmla="*/ 231 h 237"/>
              <a:gd name="T32" fmla="*/ 5 w 151"/>
              <a:gd name="T33" fmla="*/ 229 h 237"/>
              <a:gd name="T34" fmla="*/ 56 w 151"/>
              <a:gd name="T35" fmla="*/ 179 h 237"/>
              <a:gd name="T36" fmla="*/ 58 w 151"/>
              <a:gd name="T37" fmla="*/ 171 h 237"/>
              <a:gd name="T38" fmla="*/ 19 w 151"/>
              <a:gd name="T39" fmla="*/ 93 h 237"/>
              <a:gd name="T40" fmla="*/ 64 w 151"/>
              <a:gd name="T41" fmla="*/ 62 h 237"/>
              <a:gd name="T42" fmla="*/ 10 w 151"/>
              <a:gd name="T43" fmla="*/ 19 h 237"/>
              <a:gd name="T44" fmla="*/ 11 w 151"/>
              <a:gd name="T45" fmla="*/ 1 h 237"/>
              <a:gd name="T46" fmla="*/ 17 w 151"/>
              <a:gd name="T47" fmla="*/ 9 h 237"/>
              <a:gd name="T48" fmla="*/ 59 w 151"/>
              <a:gd name="T49" fmla="*/ 18 h 237"/>
              <a:gd name="T50" fmla="*/ 104 w 151"/>
              <a:gd name="T51" fmla="*/ 24 h 237"/>
              <a:gd name="T52" fmla="*/ 44 w 151"/>
              <a:gd name="T53" fmla="*/ 29 h 237"/>
              <a:gd name="T54" fmla="*/ 37 w 151"/>
              <a:gd name="T55" fmla="*/ 31 h 237"/>
              <a:gd name="T56" fmla="*/ 45 w 151"/>
              <a:gd name="T57" fmla="*/ 149 h 237"/>
              <a:gd name="T58" fmla="*/ 87 w 151"/>
              <a:gd name="T59" fmla="*/ 161 h 237"/>
              <a:gd name="T60" fmla="*/ 134 w 151"/>
              <a:gd name="T61" fmla="*/ 124 h 237"/>
              <a:gd name="T62" fmla="*/ 35 w 151"/>
              <a:gd name="T63" fmla="*/ 136 h 237"/>
              <a:gd name="T64" fmla="*/ 99 w 151"/>
              <a:gd name="T65" fmla="*/ 142 h 237"/>
              <a:gd name="T66" fmla="*/ 86 w 151"/>
              <a:gd name="T67" fmla="*/ 148 h 237"/>
              <a:gd name="T68" fmla="*/ 133 w 151"/>
              <a:gd name="T69" fmla="*/ 112 h 237"/>
              <a:gd name="T70" fmla="*/ 63 w 151"/>
              <a:gd name="T71" fmla="*/ 100 h 237"/>
              <a:gd name="T72" fmla="*/ 63 w 151"/>
              <a:gd name="T73" fmla="*/ 89 h 237"/>
              <a:gd name="T74" fmla="*/ 107 w 151"/>
              <a:gd name="T75" fmla="*/ 89 h 237"/>
              <a:gd name="T76" fmla="*/ 87 w 151"/>
              <a:gd name="T77" fmla="*/ 75 h 237"/>
              <a:gd name="T78" fmla="*/ 28 w 151"/>
              <a:gd name="T79" fmla="*/ 100 h 237"/>
              <a:gd name="T80" fmla="*/ 133 w 151"/>
              <a:gd name="T81" fmla="*/ 11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1" h="237">
                <a:moveTo>
                  <a:pt x="37" y="31"/>
                </a:moveTo>
                <a:cubicBezTo>
                  <a:pt x="46" y="37"/>
                  <a:pt x="55" y="42"/>
                  <a:pt x="64" y="49"/>
                </a:cubicBezTo>
                <a:cubicBezTo>
                  <a:pt x="72" y="55"/>
                  <a:pt x="80" y="55"/>
                  <a:pt x="88" y="48"/>
                </a:cubicBezTo>
                <a:cubicBezTo>
                  <a:pt x="101" y="38"/>
                  <a:pt x="116" y="29"/>
                  <a:pt x="129" y="19"/>
                </a:cubicBezTo>
                <a:cubicBezTo>
                  <a:pt x="132" y="16"/>
                  <a:pt x="133" y="10"/>
                  <a:pt x="136" y="6"/>
                </a:cubicBezTo>
                <a:cubicBezTo>
                  <a:pt x="138" y="4"/>
                  <a:pt x="140" y="1"/>
                  <a:pt x="142" y="0"/>
                </a:cubicBezTo>
                <a:cubicBezTo>
                  <a:pt x="147" y="0"/>
                  <a:pt x="147" y="5"/>
                  <a:pt x="147" y="8"/>
                </a:cubicBezTo>
                <a:cubicBezTo>
                  <a:pt x="145" y="18"/>
                  <a:pt x="140" y="25"/>
                  <a:pt x="133" y="31"/>
                </a:cubicBezTo>
                <a:cubicBezTo>
                  <a:pt x="121" y="40"/>
                  <a:pt x="108" y="48"/>
                  <a:pt x="96" y="57"/>
                </a:cubicBezTo>
                <a:cubicBezTo>
                  <a:pt x="93" y="58"/>
                  <a:pt x="91" y="60"/>
                  <a:pt x="88" y="62"/>
                </a:cubicBezTo>
                <a:cubicBezTo>
                  <a:pt x="95" y="66"/>
                  <a:pt x="101" y="69"/>
                  <a:pt x="107" y="74"/>
                </a:cubicBezTo>
                <a:cubicBezTo>
                  <a:pt x="117" y="81"/>
                  <a:pt x="127" y="87"/>
                  <a:pt x="135" y="95"/>
                </a:cubicBezTo>
                <a:cubicBezTo>
                  <a:pt x="151" y="111"/>
                  <a:pt x="151" y="126"/>
                  <a:pt x="135" y="141"/>
                </a:cubicBezTo>
                <a:cubicBezTo>
                  <a:pt x="122" y="152"/>
                  <a:pt x="108" y="160"/>
                  <a:pt x="95" y="170"/>
                </a:cubicBezTo>
                <a:cubicBezTo>
                  <a:pt x="93" y="171"/>
                  <a:pt x="91" y="172"/>
                  <a:pt x="88" y="174"/>
                </a:cubicBezTo>
                <a:cubicBezTo>
                  <a:pt x="91" y="176"/>
                  <a:pt x="93" y="177"/>
                  <a:pt x="95" y="179"/>
                </a:cubicBezTo>
                <a:cubicBezTo>
                  <a:pt x="108" y="188"/>
                  <a:pt x="122" y="197"/>
                  <a:pt x="135" y="208"/>
                </a:cubicBezTo>
                <a:cubicBezTo>
                  <a:pt x="140" y="212"/>
                  <a:pt x="143" y="220"/>
                  <a:pt x="146" y="227"/>
                </a:cubicBezTo>
                <a:cubicBezTo>
                  <a:pt x="148" y="230"/>
                  <a:pt x="147" y="235"/>
                  <a:pt x="142" y="236"/>
                </a:cubicBezTo>
                <a:cubicBezTo>
                  <a:pt x="137" y="237"/>
                  <a:pt x="136" y="233"/>
                  <a:pt x="135" y="229"/>
                </a:cubicBezTo>
                <a:cubicBezTo>
                  <a:pt x="133" y="220"/>
                  <a:pt x="131" y="219"/>
                  <a:pt x="122" y="219"/>
                </a:cubicBezTo>
                <a:cubicBezTo>
                  <a:pt x="102" y="219"/>
                  <a:pt x="81" y="219"/>
                  <a:pt x="61" y="218"/>
                </a:cubicBezTo>
                <a:cubicBezTo>
                  <a:pt x="58" y="218"/>
                  <a:pt x="56" y="218"/>
                  <a:pt x="53" y="218"/>
                </a:cubicBezTo>
                <a:cubicBezTo>
                  <a:pt x="50" y="218"/>
                  <a:pt x="47" y="217"/>
                  <a:pt x="47" y="213"/>
                </a:cubicBezTo>
                <a:cubicBezTo>
                  <a:pt x="47" y="208"/>
                  <a:pt x="50" y="207"/>
                  <a:pt x="54" y="207"/>
                </a:cubicBezTo>
                <a:cubicBezTo>
                  <a:pt x="72" y="207"/>
                  <a:pt x="90" y="207"/>
                  <a:pt x="108" y="207"/>
                </a:cubicBezTo>
                <a:cubicBezTo>
                  <a:pt x="110" y="207"/>
                  <a:pt x="112" y="207"/>
                  <a:pt x="115" y="206"/>
                </a:cubicBezTo>
                <a:cubicBezTo>
                  <a:pt x="114" y="205"/>
                  <a:pt x="112" y="203"/>
                  <a:pt x="111" y="202"/>
                </a:cubicBezTo>
                <a:cubicBezTo>
                  <a:pt x="100" y="196"/>
                  <a:pt x="90" y="189"/>
                  <a:pt x="80" y="183"/>
                </a:cubicBezTo>
                <a:cubicBezTo>
                  <a:pt x="78" y="182"/>
                  <a:pt x="75" y="182"/>
                  <a:pt x="73" y="183"/>
                </a:cubicBezTo>
                <a:cubicBezTo>
                  <a:pt x="58" y="193"/>
                  <a:pt x="42" y="203"/>
                  <a:pt x="27" y="213"/>
                </a:cubicBezTo>
                <a:cubicBezTo>
                  <a:pt x="22" y="217"/>
                  <a:pt x="18" y="223"/>
                  <a:pt x="16" y="231"/>
                </a:cubicBezTo>
                <a:cubicBezTo>
                  <a:pt x="16" y="233"/>
                  <a:pt x="12" y="234"/>
                  <a:pt x="10" y="236"/>
                </a:cubicBezTo>
                <a:cubicBezTo>
                  <a:pt x="8" y="234"/>
                  <a:pt x="5" y="231"/>
                  <a:pt x="5" y="229"/>
                </a:cubicBezTo>
                <a:cubicBezTo>
                  <a:pt x="8" y="222"/>
                  <a:pt x="10" y="214"/>
                  <a:pt x="15" y="210"/>
                </a:cubicBezTo>
                <a:cubicBezTo>
                  <a:pt x="28" y="199"/>
                  <a:pt x="42" y="189"/>
                  <a:pt x="56" y="179"/>
                </a:cubicBezTo>
                <a:cubicBezTo>
                  <a:pt x="58" y="178"/>
                  <a:pt x="61" y="176"/>
                  <a:pt x="64" y="174"/>
                </a:cubicBezTo>
                <a:cubicBezTo>
                  <a:pt x="62" y="173"/>
                  <a:pt x="60" y="172"/>
                  <a:pt x="58" y="171"/>
                </a:cubicBezTo>
                <a:cubicBezTo>
                  <a:pt x="45" y="162"/>
                  <a:pt x="31" y="153"/>
                  <a:pt x="19" y="143"/>
                </a:cubicBezTo>
                <a:cubicBezTo>
                  <a:pt x="0" y="126"/>
                  <a:pt x="0" y="110"/>
                  <a:pt x="19" y="93"/>
                </a:cubicBezTo>
                <a:cubicBezTo>
                  <a:pt x="31" y="83"/>
                  <a:pt x="44" y="75"/>
                  <a:pt x="57" y="66"/>
                </a:cubicBezTo>
                <a:cubicBezTo>
                  <a:pt x="59" y="65"/>
                  <a:pt x="61" y="64"/>
                  <a:pt x="64" y="62"/>
                </a:cubicBezTo>
                <a:cubicBezTo>
                  <a:pt x="55" y="56"/>
                  <a:pt x="46" y="51"/>
                  <a:pt x="37" y="45"/>
                </a:cubicBezTo>
                <a:cubicBezTo>
                  <a:pt x="27" y="38"/>
                  <a:pt x="16" y="31"/>
                  <a:pt x="10" y="19"/>
                </a:cubicBezTo>
                <a:cubicBezTo>
                  <a:pt x="8" y="15"/>
                  <a:pt x="7" y="11"/>
                  <a:pt x="6" y="7"/>
                </a:cubicBezTo>
                <a:cubicBezTo>
                  <a:pt x="5" y="4"/>
                  <a:pt x="7" y="0"/>
                  <a:pt x="11" y="1"/>
                </a:cubicBezTo>
                <a:cubicBezTo>
                  <a:pt x="13" y="1"/>
                  <a:pt x="15" y="4"/>
                  <a:pt x="17" y="6"/>
                </a:cubicBezTo>
                <a:cubicBezTo>
                  <a:pt x="17" y="6"/>
                  <a:pt x="17" y="8"/>
                  <a:pt x="17" y="9"/>
                </a:cubicBezTo>
                <a:cubicBezTo>
                  <a:pt x="20" y="18"/>
                  <a:pt x="22" y="18"/>
                  <a:pt x="30" y="18"/>
                </a:cubicBezTo>
                <a:cubicBezTo>
                  <a:pt x="40" y="17"/>
                  <a:pt x="49" y="18"/>
                  <a:pt x="59" y="18"/>
                </a:cubicBezTo>
                <a:cubicBezTo>
                  <a:pt x="71" y="18"/>
                  <a:pt x="84" y="18"/>
                  <a:pt x="97" y="18"/>
                </a:cubicBezTo>
                <a:cubicBezTo>
                  <a:pt x="100" y="18"/>
                  <a:pt x="104" y="18"/>
                  <a:pt x="104" y="24"/>
                </a:cubicBezTo>
                <a:cubicBezTo>
                  <a:pt x="105" y="29"/>
                  <a:pt x="101" y="29"/>
                  <a:pt x="97" y="29"/>
                </a:cubicBezTo>
                <a:cubicBezTo>
                  <a:pt x="79" y="29"/>
                  <a:pt x="62" y="29"/>
                  <a:pt x="44" y="29"/>
                </a:cubicBezTo>
                <a:cubicBezTo>
                  <a:pt x="42" y="29"/>
                  <a:pt x="40" y="29"/>
                  <a:pt x="38" y="29"/>
                </a:cubicBezTo>
                <a:cubicBezTo>
                  <a:pt x="37" y="30"/>
                  <a:pt x="37" y="30"/>
                  <a:pt x="37" y="31"/>
                </a:cubicBezTo>
                <a:close/>
                <a:moveTo>
                  <a:pt x="46" y="148"/>
                </a:moveTo>
                <a:cubicBezTo>
                  <a:pt x="46" y="148"/>
                  <a:pt x="46" y="149"/>
                  <a:pt x="45" y="149"/>
                </a:cubicBezTo>
                <a:cubicBezTo>
                  <a:pt x="52" y="153"/>
                  <a:pt x="59" y="157"/>
                  <a:pt x="64" y="161"/>
                </a:cubicBezTo>
                <a:cubicBezTo>
                  <a:pt x="72" y="167"/>
                  <a:pt x="79" y="167"/>
                  <a:pt x="87" y="161"/>
                </a:cubicBezTo>
                <a:cubicBezTo>
                  <a:pt x="100" y="151"/>
                  <a:pt x="114" y="142"/>
                  <a:pt x="127" y="133"/>
                </a:cubicBezTo>
                <a:cubicBezTo>
                  <a:pt x="130" y="131"/>
                  <a:pt x="131" y="128"/>
                  <a:pt x="134" y="124"/>
                </a:cubicBezTo>
                <a:cubicBezTo>
                  <a:pt x="95" y="124"/>
                  <a:pt x="57" y="124"/>
                  <a:pt x="18" y="124"/>
                </a:cubicBezTo>
                <a:cubicBezTo>
                  <a:pt x="22" y="132"/>
                  <a:pt x="26" y="137"/>
                  <a:pt x="35" y="136"/>
                </a:cubicBezTo>
                <a:cubicBezTo>
                  <a:pt x="54" y="136"/>
                  <a:pt x="73" y="136"/>
                  <a:pt x="92" y="136"/>
                </a:cubicBezTo>
                <a:cubicBezTo>
                  <a:pt x="96" y="136"/>
                  <a:pt x="99" y="137"/>
                  <a:pt x="99" y="142"/>
                </a:cubicBezTo>
                <a:cubicBezTo>
                  <a:pt x="99" y="146"/>
                  <a:pt x="96" y="148"/>
                  <a:pt x="92" y="148"/>
                </a:cubicBezTo>
                <a:cubicBezTo>
                  <a:pt x="90" y="148"/>
                  <a:pt x="88" y="148"/>
                  <a:pt x="86" y="148"/>
                </a:cubicBezTo>
                <a:cubicBezTo>
                  <a:pt x="73" y="148"/>
                  <a:pt x="59" y="148"/>
                  <a:pt x="46" y="148"/>
                </a:cubicBezTo>
                <a:close/>
                <a:moveTo>
                  <a:pt x="133" y="112"/>
                </a:moveTo>
                <a:cubicBezTo>
                  <a:pt x="129" y="103"/>
                  <a:pt x="126" y="100"/>
                  <a:pt x="117" y="100"/>
                </a:cubicBezTo>
                <a:cubicBezTo>
                  <a:pt x="99" y="100"/>
                  <a:pt x="81" y="100"/>
                  <a:pt x="63" y="100"/>
                </a:cubicBezTo>
                <a:cubicBezTo>
                  <a:pt x="58" y="100"/>
                  <a:pt x="53" y="101"/>
                  <a:pt x="53" y="94"/>
                </a:cubicBezTo>
                <a:cubicBezTo>
                  <a:pt x="53" y="88"/>
                  <a:pt x="58" y="89"/>
                  <a:pt x="63" y="89"/>
                </a:cubicBezTo>
                <a:cubicBezTo>
                  <a:pt x="73" y="89"/>
                  <a:pt x="83" y="89"/>
                  <a:pt x="94" y="89"/>
                </a:cubicBezTo>
                <a:cubicBezTo>
                  <a:pt x="98" y="89"/>
                  <a:pt x="102" y="89"/>
                  <a:pt x="107" y="89"/>
                </a:cubicBezTo>
                <a:cubicBezTo>
                  <a:pt x="107" y="88"/>
                  <a:pt x="107" y="88"/>
                  <a:pt x="107" y="87"/>
                </a:cubicBezTo>
                <a:cubicBezTo>
                  <a:pt x="100" y="83"/>
                  <a:pt x="93" y="80"/>
                  <a:pt x="87" y="75"/>
                </a:cubicBezTo>
                <a:cubicBezTo>
                  <a:pt x="79" y="68"/>
                  <a:pt x="72" y="69"/>
                  <a:pt x="64" y="75"/>
                </a:cubicBezTo>
                <a:cubicBezTo>
                  <a:pt x="53" y="84"/>
                  <a:pt x="40" y="91"/>
                  <a:pt x="28" y="100"/>
                </a:cubicBezTo>
                <a:cubicBezTo>
                  <a:pt x="24" y="103"/>
                  <a:pt x="21" y="107"/>
                  <a:pt x="17" y="112"/>
                </a:cubicBezTo>
                <a:cubicBezTo>
                  <a:pt x="57" y="112"/>
                  <a:pt x="95" y="112"/>
                  <a:pt x="133" y="112"/>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8CB8EAD1-32A6-4335-BE91-840D66087EBE}"/>
              </a:ext>
            </a:extLst>
          </p:cNvPr>
          <p:cNvSpPr>
            <a:spLocks noEditPoints="1"/>
          </p:cNvSpPr>
          <p:nvPr/>
        </p:nvSpPr>
        <p:spPr bwMode="auto">
          <a:xfrm>
            <a:off x="1733551" y="2495550"/>
            <a:ext cx="1004888" cy="1031875"/>
          </a:xfrm>
          <a:custGeom>
            <a:avLst/>
            <a:gdLst>
              <a:gd name="T0" fmla="*/ 72 w 233"/>
              <a:gd name="T1" fmla="*/ 92 h 239"/>
              <a:gd name="T2" fmla="*/ 55 w 233"/>
              <a:gd name="T3" fmla="*/ 56 h 239"/>
              <a:gd name="T4" fmla="*/ 20 w 233"/>
              <a:gd name="T5" fmla="*/ 27 h 239"/>
              <a:gd name="T6" fmla="*/ 66 w 233"/>
              <a:gd name="T7" fmla="*/ 12 h 239"/>
              <a:gd name="T8" fmla="*/ 67 w 233"/>
              <a:gd name="T9" fmla="*/ 54 h 239"/>
              <a:gd name="T10" fmla="*/ 89 w 233"/>
              <a:gd name="T11" fmla="*/ 83 h 239"/>
              <a:gd name="T12" fmla="*/ 113 w 233"/>
              <a:gd name="T13" fmla="*/ 83 h 239"/>
              <a:gd name="T14" fmla="*/ 122 w 233"/>
              <a:gd name="T15" fmla="*/ 60 h 239"/>
              <a:gd name="T16" fmla="*/ 148 w 233"/>
              <a:gd name="T17" fmla="*/ 35 h 239"/>
              <a:gd name="T18" fmla="*/ 139 w 233"/>
              <a:gd name="T19" fmla="*/ 70 h 239"/>
              <a:gd name="T20" fmla="*/ 131 w 233"/>
              <a:gd name="T21" fmla="*/ 76 h 239"/>
              <a:gd name="T22" fmla="*/ 139 w 233"/>
              <a:gd name="T23" fmla="*/ 114 h 239"/>
              <a:gd name="T24" fmla="*/ 182 w 233"/>
              <a:gd name="T25" fmla="*/ 109 h 239"/>
              <a:gd name="T26" fmla="*/ 229 w 233"/>
              <a:gd name="T27" fmla="*/ 112 h 239"/>
              <a:gd name="T28" fmla="*/ 182 w 233"/>
              <a:gd name="T29" fmla="*/ 131 h 239"/>
              <a:gd name="T30" fmla="*/ 143 w 233"/>
              <a:gd name="T31" fmla="*/ 126 h 239"/>
              <a:gd name="T32" fmla="*/ 126 w 233"/>
              <a:gd name="T33" fmla="*/ 148 h 239"/>
              <a:gd name="T34" fmla="*/ 129 w 233"/>
              <a:gd name="T35" fmla="*/ 161 h 239"/>
              <a:gd name="T36" fmla="*/ 157 w 233"/>
              <a:gd name="T37" fmla="*/ 194 h 239"/>
              <a:gd name="T38" fmla="*/ 121 w 233"/>
              <a:gd name="T39" fmla="*/ 183 h 239"/>
              <a:gd name="T40" fmla="*/ 117 w 233"/>
              <a:gd name="T41" fmla="*/ 163 h 239"/>
              <a:gd name="T42" fmla="*/ 89 w 233"/>
              <a:gd name="T43" fmla="*/ 158 h 239"/>
              <a:gd name="T44" fmla="*/ 66 w 233"/>
              <a:gd name="T45" fmla="*/ 188 h 239"/>
              <a:gd name="T46" fmla="*/ 67 w 233"/>
              <a:gd name="T47" fmla="*/ 226 h 239"/>
              <a:gd name="T48" fmla="*/ 21 w 233"/>
              <a:gd name="T49" fmla="*/ 220 h 239"/>
              <a:gd name="T50" fmla="*/ 56 w 233"/>
              <a:gd name="T51" fmla="*/ 183 h 239"/>
              <a:gd name="T52" fmla="*/ 72 w 233"/>
              <a:gd name="T53" fmla="*/ 148 h 239"/>
              <a:gd name="T54" fmla="*/ 60 w 233"/>
              <a:gd name="T55" fmla="*/ 127 h 239"/>
              <a:gd name="T56" fmla="*/ 35 w 233"/>
              <a:gd name="T57" fmla="*/ 130 h 239"/>
              <a:gd name="T58" fmla="*/ 0 w 233"/>
              <a:gd name="T59" fmla="*/ 121 h 239"/>
              <a:gd name="T60" fmla="*/ 34 w 233"/>
              <a:gd name="T61" fmla="*/ 108 h 239"/>
              <a:gd name="T62" fmla="*/ 58 w 233"/>
              <a:gd name="T63" fmla="*/ 114 h 239"/>
              <a:gd name="T64" fmla="*/ 99 w 233"/>
              <a:gd name="T65" fmla="*/ 147 h 239"/>
              <a:gd name="T66" fmla="*/ 99 w 233"/>
              <a:gd name="T67" fmla="*/ 93 h 239"/>
              <a:gd name="T68" fmla="*/ 46 w 233"/>
              <a:gd name="T69" fmla="*/ 42 h 239"/>
              <a:gd name="T70" fmla="*/ 46 w 233"/>
              <a:gd name="T71" fmla="*/ 14 h 239"/>
              <a:gd name="T72" fmla="*/ 46 w 233"/>
              <a:gd name="T73" fmla="*/ 42 h 239"/>
              <a:gd name="T74" fmla="*/ 60 w 233"/>
              <a:gd name="T75" fmla="*/ 212 h 239"/>
              <a:gd name="T76" fmla="*/ 32 w 233"/>
              <a:gd name="T77" fmla="*/ 212 h 239"/>
              <a:gd name="T78" fmla="*/ 205 w 233"/>
              <a:gd name="T79" fmla="*/ 106 h 239"/>
              <a:gd name="T80" fmla="*/ 205 w 233"/>
              <a:gd name="T81" fmla="*/ 134 h 239"/>
              <a:gd name="T82" fmla="*/ 205 w 233"/>
              <a:gd name="T83" fmla="*/ 106 h 239"/>
              <a:gd name="T84" fmla="*/ 147 w 233"/>
              <a:gd name="T85" fmla="*/ 50 h 239"/>
              <a:gd name="T86" fmla="*/ 131 w 233"/>
              <a:gd name="T87" fmla="*/ 51 h 239"/>
              <a:gd name="T88" fmla="*/ 147 w 233"/>
              <a:gd name="T89" fmla="*/ 53 h 239"/>
              <a:gd name="T90" fmla="*/ 28 w 233"/>
              <a:gd name="T91" fmla="*/ 119 h 239"/>
              <a:gd name="T92" fmla="*/ 12 w 233"/>
              <a:gd name="T93" fmla="*/ 120 h 239"/>
              <a:gd name="T94" fmla="*/ 28 w 233"/>
              <a:gd name="T95" fmla="*/ 122 h 239"/>
              <a:gd name="T96" fmla="*/ 141 w 233"/>
              <a:gd name="T97" fmla="*/ 198 h 239"/>
              <a:gd name="T98" fmla="*/ 139 w 233"/>
              <a:gd name="T99" fmla="*/ 182 h 239"/>
              <a:gd name="T100" fmla="*/ 138 w 233"/>
              <a:gd name="T101" fmla="*/ 198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33" h="239">
                <a:moveTo>
                  <a:pt x="58" y="114"/>
                </a:moveTo>
                <a:cubicBezTo>
                  <a:pt x="63" y="106"/>
                  <a:pt x="68" y="99"/>
                  <a:pt x="72" y="92"/>
                </a:cubicBezTo>
                <a:cubicBezTo>
                  <a:pt x="73" y="90"/>
                  <a:pt x="73" y="88"/>
                  <a:pt x="73" y="86"/>
                </a:cubicBezTo>
                <a:cubicBezTo>
                  <a:pt x="67" y="76"/>
                  <a:pt x="61" y="66"/>
                  <a:pt x="55" y="56"/>
                </a:cubicBezTo>
                <a:cubicBezTo>
                  <a:pt x="54" y="55"/>
                  <a:pt x="51" y="54"/>
                  <a:pt x="48" y="54"/>
                </a:cubicBezTo>
                <a:cubicBezTo>
                  <a:pt x="32" y="54"/>
                  <a:pt x="20" y="43"/>
                  <a:pt x="20" y="27"/>
                </a:cubicBezTo>
                <a:cubicBezTo>
                  <a:pt x="21" y="16"/>
                  <a:pt x="27" y="7"/>
                  <a:pt x="38" y="4"/>
                </a:cubicBezTo>
                <a:cubicBezTo>
                  <a:pt x="48" y="0"/>
                  <a:pt x="59" y="4"/>
                  <a:pt x="66" y="12"/>
                </a:cubicBezTo>
                <a:cubicBezTo>
                  <a:pt x="73" y="21"/>
                  <a:pt x="74" y="33"/>
                  <a:pt x="67" y="42"/>
                </a:cubicBezTo>
                <a:cubicBezTo>
                  <a:pt x="64" y="46"/>
                  <a:pt x="65" y="49"/>
                  <a:pt x="67" y="54"/>
                </a:cubicBezTo>
                <a:cubicBezTo>
                  <a:pt x="72" y="62"/>
                  <a:pt x="77" y="71"/>
                  <a:pt x="82" y="80"/>
                </a:cubicBezTo>
                <a:cubicBezTo>
                  <a:pt x="84" y="83"/>
                  <a:pt x="86" y="83"/>
                  <a:pt x="89" y="83"/>
                </a:cubicBezTo>
                <a:cubicBezTo>
                  <a:pt x="96" y="82"/>
                  <a:pt x="102" y="82"/>
                  <a:pt x="109" y="83"/>
                </a:cubicBezTo>
                <a:cubicBezTo>
                  <a:pt x="110" y="83"/>
                  <a:pt x="112" y="83"/>
                  <a:pt x="113" y="83"/>
                </a:cubicBezTo>
                <a:cubicBezTo>
                  <a:pt x="115" y="79"/>
                  <a:pt x="118" y="76"/>
                  <a:pt x="120" y="72"/>
                </a:cubicBezTo>
                <a:cubicBezTo>
                  <a:pt x="122" y="68"/>
                  <a:pt x="125" y="65"/>
                  <a:pt x="122" y="60"/>
                </a:cubicBezTo>
                <a:cubicBezTo>
                  <a:pt x="117" y="52"/>
                  <a:pt x="120" y="43"/>
                  <a:pt x="126" y="37"/>
                </a:cubicBezTo>
                <a:cubicBezTo>
                  <a:pt x="132" y="31"/>
                  <a:pt x="141" y="31"/>
                  <a:pt x="148" y="35"/>
                </a:cubicBezTo>
                <a:cubicBezTo>
                  <a:pt x="155" y="39"/>
                  <a:pt x="159" y="47"/>
                  <a:pt x="157" y="55"/>
                </a:cubicBezTo>
                <a:cubicBezTo>
                  <a:pt x="155" y="64"/>
                  <a:pt x="149" y="69"/>
                  <a:pt x="139" y="70"/>
                </a:cubicBezTo>
                <a:cubicBezTo>
                  <a:pt x="137" y="71"/>
                  <a:pt x="134" y="73"/>
                  <a:pt x="132" y="74"/>
                </a:cubicBezTo>
                <a:cubicBezTo>
                  <a:pt x="132" y="75"/>
                  <a:pt x="132" y="75"/>
                  <a:pt x="131" y="76"/>
                </a:cubicBezTo>
                <a:cubicBezTo>
                  <a:pt x="125" y="84"/>
                  <a:pt x="122" y="91"/>
                  <a:pt x="131" y="99"/>
                </a:cubicBezTo>
                <a:cubicBezTo>
                  <a:pt x="135" y="103"/>
                  <a:pt x="136" y="109"/>
                  <a:pt x="139" y="114"/>
                </a:cubicBezTo>
                <a:cubicBezTo>
                  <a:pt x="151" y="114"/>
                  <a:pt x="164" y="114"/>
                  <a:pt x="177" y="114"/>
                </a:cubicBezTo>
                <a:cubicBezTo>
                  <a:pt x="179" y="114"/>
                  <a:pt x="181" y="111"/>
                  <a:pt x="182" y="109"/>
                </a:cubicBezTo>
                <a:cubicBezTo>
                  <a:pt x="187" y="99"/>
                  <a:pt x="196" y="94"/>
                  <a:pt x="207" y="95"/>
                </a:cubicBezTo>
                <a:cubicBezTo>
                  <a:pt x="218" y="96"/>
                  <a:pt x="226" y="102"/>
                  <a:pt x="229" y="112"/>
                </a:cubicBezTo>
                <a:cubicBezTo>
                  <a:pt x="233" y="121"/>
                  <a:pt x="230" y="132"/>
                  <a:pt x="222" y="139"/>
                </a:cubicBezTo>
                <a:cubicBezTo>
                  <a:pt x="209" y="151"/>
                  <a:pt x="189" y="147"/>
                  <a:pt x="182" y="131"/>
                </a:cubicBezTo>
                <a:cubicBezTo>
                  <a:pt x="180" y="127"/>
                  <a:pt x="178" y="126"/>
                  <a:pt x="174" y="126"/>
                </a:cubicBezTo>
                <a:cubicBezTo>
                  <a:pt x="164" y="126"/>
                  <a:pt x="153" y="126"/>
                  <a:pt x="143" y="126"/>
                </a:cubicBezTo>
                <a:cubicBezTo>
                  <a:pt x="139" y="126"/>
                  <a:pt x="138" y="127"/>
                  <a:pt x="136" y="130"/>
                </a:cubicBezTo>
                <a:cubicBezTo>
                  <a:pt x="133" y="136"/>
                  <a:pt x="129" y="142"/>
                  <a:pt x="126" y="148"/>
                </a:cubicBezTo>
                <a:cubicBezTo>
                  <a:pt x="125" y="150"/>
                  <a:pt x="125" y="152"/>
                  <a:pt x="126" y="154"/>
                </a:cubicBezTo>
                <a:cubicBezTo>
                  <a:pt x="126" y="157"/>
                  <a:pt x="128" y="159"/>
                  <a:pt x="129" y="161"/>
                </a:cubicBezTo>
                <a:cubicBezTo>
                  <a:pt x="132" y="167"/>
                  <a:pt x="135" y="170"/>
                  <a:pt x="142" y="171"/>
                </a:cubicBezTo>
                <a:cubicBezTo>
                  <a:pt x="153" y="172"/>
                  <a:pt x="160" y="183"/>
                  <a:pt x="157" y="194"/>
                </a:cubicBezTo>
                <a:cubicBezTo>
                  <a:pt x="154" y="204"/>
                  <a:pt x="144" y="210"/>
                  <a:pt x="133" y="207"/>
                </a:cubicBezTo>
                <a:cubicBezTo>
                  <a:pt x="123" y="204"/>
                  <a:pt x="116" y="192"/>
                  <a:pt x="121" y="183"/>
                </a:cubicBezTo>
                <a:cubicBezTo>
                  <a:pt x="124" y="176"/>
                  <a:pt x="123" y="172"/>
                  <a:pt x="120" y="167"/>
                </a:cubicBezTo>
                <a:cubicBezTo>
                  <a:pt x="119" y="166"/>
                  <a:pt x="118" y="165"/>
                  <a:pt x="117" y="163"/>
                </a:cubicBezTo>
                <a:cubicBezTo>
                  <a:pt x="115" y="158"/>
                  <a:pt x="112" y="157"/>
                  <a:pt x="106" y="158"/>
                </a:cubicBezTo>
                <a:cubicBezTo>
                  <a:pt x="101" y="160"/>
                  <a:pt x="95" y="158"/>
                  <a:pt x="89" y="158"/>
                </a:cubicBezTo>
                <a:cubicBezTo>
                  <a:pt x="86" y="157"/>
                  <a:pt x="84" y="157"/>
                  <a:pt x="82" y="160"/>
                </a:cubicBezTo>
                <a:cubicBezTo>
                  <a:pt x="77" y="170"/>
                  <a:pt x="72" y="179"/>
                  <a:pt x="66" y="188"/>
                </a:cubicBezTo>
                <a:cubicBezTo>
                  <a:pt x="64" y="192"/>
                  <a:pt x="65" y="194"/>
                  <a:pt x="67" y="198"/>
                </a:cubicBezTo>
                <a:cubicBezTo>
                  <a:pt x="73" y="207"/>
                  <a:pt x="73" y="217"/>
                  <a:pt x="67" y="226"/>
                </a:cubicBezTo>
                <a:cubicBezTo>
                  <a:pt x="62" y="235"/>
                  <a:pt x="53" y="239"/>
                  <a:pt x="42" y="237"/>
                </a:cubicBezTo>
                <a:cubicBezTo>
                  <a:pt x="32" y="236"/>
                  <a:pt x="25" y="230"/>
                  <a:pt x="21" y="220"/>
                </a:cubicBezTo>
                <a:cubicBezTo>
                  <a:pt x="16" y="202"/>
                  <a:pt x="30" y="185"/>
                  <a:pt x="48" y="187"/>
                </a:cubicBezTo>
                <a:cubicBezTo>
                  <a:pt x="53" y="187"/>
                  <a:pt x="54" y="186"/>
                  <a:pt x="56" y="183"/>
                </a:cubicBezTo>
                <a:cubicBezTo>
                  <a:pt x="62" y="173"/>
                  <a:pt x="67" y="164"/>
                  <a:pt x="72" y="155"/>
                </a:cubicBezTo>
                <a:cubicBezTo>
                  <a:pt x="74" y="152"/>
                  <a:pt x="74" y="150"/>
                  <a:pt x="72" y="148"/>
                </a:cubicBezTo>
                <a:cubicBezTo>
                  <a:pt x="68" y="142"/>
                  <a:pt x="65" y="136"/>
                  <a:pt x="62" y="131"/>
                </a:cubicBezTo>
                <a:cubicBezTo>
                  <a:pt x="61" y="129"/>
                  <a:pt x="61" y="127"/>
                  <a:pt x="60" y="127"/>
                </a:cubicBezTo>
                <a:cubicBezTo>
                  <a:pt x="55" y="126"/>
                  <a:pt x="51" y="126"/>
                  <a:pt x="46" y="126"/>
                </a:cubicBezTo>
                <a:cubicBezTo>
                  <a:pt x="42" y="126"/>
                  <a:pt x="38" y="125"/>
                  <a:pt x="35" y="130"/>
                </a:cubicBezTo>
                <a:cubicBezTo>
                  <a:pt x="31" y="138"/>
                  <a:pt x="22" y="141"/>
                  <a:pt x="14" y="138"/>
                </a:cubicBezTo>
                <a:cubicBezTo>
                  <a:pt x="6" y="136"/>
                  <a:pt x="0" y="129"/>
                  <a:pt x="0" y="121"/>
                </a:cubicBezTo>
                <a:cubicBezTo>
                  <a:pt x="0" y="113"/>
                  <a:pt x="5" y="105"/>
                  <a:pt x="13" y="102"/>
                </a:cubicBezTo>
                <a:cubicBezTo>
                  <a:pt x="20" y="99"/>
                  <a:pt x="29" y="101"/>
                  <a:pt x="34" y="108"/>
                </a:cubicBezTo>
                <a:cubicBezTo>
                  <a:pt x="37" y="114"/>
                  <a:pt x="41" y="115"/>
                  <a:pt x="47" y="114"/>
                </a:cubicBezTo>
                <a:cubicBezTo>
                  <a:pt x="51" y="114"/>
                  <a:pt x="55" y="114"/>
                  <a:pt x="58" y="114"/>
                </a:cubicBezTo>
                <a:close/>
                <a:moveTo>
                  <a:pt x="72" y="120"/>
                </a:moveTo>
                <a:cubicBezTo>
                  <a:pt x="71" y="135"/>
                  <a:pt x="83" y="147"/>
                  <a:pt x="99" y="147"/>
                </a:cubicBezTo>
                <a:cubicBezTo>
                  <a:pt x="114" y="148"/>
                  <a:pt x="126" y="136"/>
                  <a:pt x="126" y="121"/>
                </a:cubicBezTo>
                <a:cubicBezTo>
                  <a:pt x="126" y="105"/>
                  <a:pt x="115" y="93"/>
                  <a:pt x="99" y="93"/>
                </a:cubicBezTo>
                <a:cubicBezTo>
                  <a:pt x="84" y="93"/>
                  <a:pt x="72" y="105"/>
                  <a:pt x="72" y="120"/>
                </a:cubicBezTo>
                <a:close/>
                <a:moveTo>
                  <a:pt x="46" y="42"/>
                </a:moveTo>
                <a:cubicBezTo>
                  <a:pt x="54" y="42"/>
                  <a:pt x="60" y="36"/>
                  <a:pt x="60" y="28"/>
                </a:cubicBezTo>
                <a:cubicBezTo>
                  <a:pt x="60" y="20"/>
                  <a:pt x="54" y="14"/>
                  <a:pt x="46" y="14"/>
                </a:cubicBezTo>
                <a:cubicBezTo>
                  <a:pt x="38" y="14"/>
                  <a:pt x="32" y="20"/>
                  <a:pt x="32" y="28"/>
                </a:cubicBezTo>
                <a:cubicBezTo>
                  <a:pt x="32" y="36"/>
                  <a:pt x="38" y="42"/>
                  <a:pt x="46" y="42"/>
                </a:cubicBezTo>
                <a:close/>
                <a:moveTo>
                  <a:pt x="46" y="226"/>
                </a:moveTo>
                <a:cubicBezTo>
                  <a:pt x="54" y="226"/>
                  <a:pt x="60" y="220"/>
                  <a:pt x="60" y="212"/>
                </a:cubicBezTo>
                <a:cubicBezTo>
                  <a:pt x="60" y="204"/>
                  <a:pt x="53" y="198"/>
                  <a:pt x="46" y="198"/>
                </a:cubicBezTo>
                <a:cubicBezTo>
                  <a:pt x="38" y="198"/>
                  <a:pt x="32" y="204"/>
                  <a:pt x="32" y="212"/>
                </a:cubicBezTo>
                <a:cubicBezTo>
                  <a:pt x="32" y="220"/>
                  <a:pt x="38" y="226"/>
                  <a:pt x="46" y="226"/>
                </a:cubicBezTo>
                <a:close/>
                <a:moveTo>
                  <a:pt x="205" y="106"/>
                </a:moveTo>
                <a:cubicBezTo>
                  <a:pt x="197" y="106"/>
                  <a:pt x="191" y="112"/>
                  <a:pt x="191" y="120"/>
                </a:cubicBezTo>
                <a:cubicBezTo>
                  <a:pt x="191" y="128"/>
                  <a:pt x="198" y="134"/>
                  <a:pt x="205" y="134"/>
                </a:cubicBezTo>
                <a:cubicBezTo>
                  <a:pt x="213" y="134"/>
                  <a:pt x="219" y="128"/>
                  <a:pt x="219" y="120"/>
                </a:cubicBezTo>
                <a:cubicBezTo>
                  <a:pt x="219" y="112"/>
                  <a:pt x="213" y="106"/>
                  <a:pt x="205" y="106"/>
                </a:cubicBezTo>
                <a:close/>
                <a:moveTo>
                  <a:pt x="147" y="53"/>
                </a:moveTo>
                <a:cubicBezTo>
                  <a:pt x="147" y="52"/>
                  <a:pt x="147" y="51"/>
                  <a:pt x="147" y="50"/>
                </a:cubicBezTo>
                <a:cubicBezTo>
                  <a:pt x="145" y="48"/>
                  <a:pt x="142" y="45"/>
                  <a:pt x="139" y="44"/>
                </a:cubicBezTo>
                <a:cubicBezTo>
                  <a:pt x="135" y="43"/>
                  <a:pt x="131" y="47"/>
                  <a:pt x="131" y="51"/>
                </a:cubicBezTo>
                <a:cubicBezTo>
                  <a:pt x="132" y="56"/>
                  <a:pt x="135" y="59"/>
                  <a:pt x="139" y="58"/>
                </a:cubicBezTo>
                <a:cubicBezTo>
                  <a:pt x="142" y="58"/>
                  <a:pt x="145" y="55"/>
                  <a:pt x="147" y="53"/>
                </a:cubicBezTo>
                <a:close/>
                <a:moveTo>
                  <a:pt x="28" y="122"/>
                </a:moveTo>
                <a:cubicBezTo>
                  <a:pt x="28" y="121"/>
                  <a:pt x="28" y="120"/>
                  <a:pt x="28" y="119"/>
                </a:cubicBezTo>
                <a:cubicBezTo>
                  <a:pt x="25" y="117"/>
                  <a:pt x="22" y="114"/>
                  <a:pt x="19" y="113"/>
                </a:cubicBezTo>
                <a:cubicBezTo>
                  <a:pt x="15" y="112"/>
                  <a:pt x="12" y="115"/>
                  <a:pt x="12" y="120"/>
                </a:cubicBezTo>
                <a:cubicBezTo>
                  <a:pt x="11" y="124"/>
                  <a:pt x="16" y="128"/>
                  <a:pt x="19" y="127"/>
                </a:cubicBezTo>
                <a:cubicBezTo>
                  <a:pt x="22" y="127"/>
                  <a:pt x="25" y="124"/>
                  <a:pt x="28" y="122"/>
                </a:cubicBezTo>
                <a:close/>
                <a:moveTo>
                  <a:pt x="138" y="198"/>
                </a:moveTo>
                <a:cubicBezTo>
                  <a:pt x="139" y="198"/>
                  <a:pt x="140" y="198"/>
                  <a:pt x="141" y="198"/>
                </a:cubicBezTo>
                <a:cubicBezTo>
                  <a:pt x="142" y="195"/>
                  <a:pt x="146" y="192"/>
                  <a:pt x="146" y="189"/>
                </a:cubicBezTo>
                <a:cubicBezTo>
                  <a:pt x="147" y="185"/>
                  <a:pt x="144" y="182"/>
                  <a:pt x="139" y="182"/>
                </a:cubicBezTo>
                <a:cubicBezTo>
                  <a:pt x="134" y="182"/>
                  <a:pt x="131" y="185"/>
                  <a:pt x="132" y="189"/>
                </a:cubicBezTo>
                <a:cubicBezTo>
                  <a:pt x="132" y="192"/>
                  <a:pt x="135" y="195"/>
                  <a:pt x="138" y="198"/>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D26A4443-8F28-49C5-B8E8-17D0885DE4B6}"/>
              </a:ext>
            </a:extLst>
          </p:cNvPr>
          <p:cNvSpPr>
            <a:spLocks noEditPoints="1"/>
          </p:cNvSpPr>
          <p:nvPr/>
        </p:nvSpPr>
        <p:spPr bwMode="auto">
          <a:xfrm>
            <a:off x="412751" y="3824288"/>
            <a:ext cx="992188" cy="1027113"/>
          </a:xfrm>
          <a:custGeom>
            <a:avLst/>
            <a:gdLst>
              <a:gd name="T0" fmla="*/ 63 w 230"/>
              <a:gd name="T1" fmla="*/ 63 h 238"/>
              <a:gd name="T2" fmla="*/ 48 w 230"/>
              <a:gd name="T3" fmla="*/ 49 h 238"/>
              <a:gd name="T4" fmla="*/ 53 w 230"/>
              <a:gd name="T5" fmla="*/ 39 h 238"/>
              <a:gd name="T6" fmla="*/ 103 w 230"/>
              <a:gd name="T7" fmla="*/ 28 h 238"/>
              <a:gd name="T8" fmla="*/ 108 w 230"/>
              <a:gd name="T9" fmla="*/ 7 h 238"/>
              <a:gd name="T10" fmla="*/ 119 w 230"/>
              <a:gd name="T11" fmla="*/ 7 h 238"/>
              <a:gd name="T12" fmla="*/ 123 w 230"/>
              <a:gd name="T13" fmla="*/ 27 h 238"/>
              <a:gd name="T14" fmla="*/ 162 w 230"/>
              <a:gd name="T15" fmla="*/ 45 h 238"/>
              <a:gd name="T16" fmla="*/ 183 w 230"/>
              <a:gd name="T17" fmla="*/ 40 h 238"/>
              <a:gd name="T18" fmla="*/ 164 w 230"/>
              <a:gd name="T19" fmla="*/ 75 h 238"/>
              <a:gd name="T20" fmla="*/ 168 w 230"/>
              <a:gd name="T21" fmla="*/ 105 h 238"/>
              <a:gd name="T22" fmla="*/ 207 w 230"/>
              <a:gd name="T23" fmla="*/ 123 h 238"/>
              <a:gd name="T24" fmla="*/ 227 w 230"/>
              <a:gd name="T25" fmla="*/ 118 h 238"/>
              <a:gd name="T26" fmla="*/ 223 w 230"/>
              <a:gd name="T27" fmla="*/ 127 h 238"/>
              <a:gd name="T28" fmla="*/ 209 w 230"/>
              <a:gd name="T29" fmla="*/ 175 h 238"/>
              <a:gd name="T30" fmla="*/ 224 w 230"/>
              <a:gd name="T31" fmla="*/ 189 h 238"/>
              <a:gd name="T32" fmla="*/ 219 w 230"/>
              <a:gd name="T33" fmla="*/ 199 h 238"/>
              <a:gd name="T34" fmla="*/ 190 w 230"/>
              <a:gd name="T35" fmla="*/ 198 h 238"/>
              <a:gd name="T36" fmla="*/ 164 w 230"/>
              <a:gd name="T37" fmla="*/ 219 h 238"/>
              <a:gd name="T38" fmla="*/ 159 w 230"/>
              <a:gd name="T39" fmla="*/ 238 h 238"/>
              <a:gd name="T40" fmla="*/ 153 w 230"/>
              <a:gd name="T41" fmla="*/ 222 h 238"/>
              <a:gd name="T42" fmla="*/ 118 w 230"/>
              <a:gd name="T43" fmla="*/ 193 h 238"/>
              <a:gd name="T44" fmla="*/ 77 w 230"/>
              <a:gd name="T45" fmla="*/ 211 h 238"/>
              <a:gd name="T46" fmla="*/ 74 w 230"/>
              <a:gd name="T47" fmla="*/ 230 h 238"/>
              <a:gd name="T48" fmla="*/ 63 w 230"/>
              <a:gd name="T49" fmla="*/ 230 h 238"/>
              <a:gd name="T50" fmla="*/ 59 w 230"/>
              <a:gd name="T51" fmla="*/ 210 h 238"/>
              <a:gd name="T52" fmla="*/ 19 w 230"/>
              <a:gd name="T53" fmla="*/ 193 h 238"/>
              <a:gd name="T54" fmla="*/ 0 w 230"/>
              <a:gd name="T55" fmla="*/ 198 h 238"/>
              <a:gd name="T56" fmla="*/ 14 w 230"/>
              <a:gd name="T57" fmla="*/ 183 h 238"/>
              <a:gd name="T58" fmla="*/ 18 w 230"/>
              <a:gd name="T59" fmla="*/ 140 h 238"/>
              <a:gd name="T60" fmla="*/ 2 w 230"/>
              <a:gd name="T61" fmla="*/ 126 h 238"/>
              <a:gd name="T62" fmla="*/ 8 w 230"/>
              <a:gd name="T63" fmla="*/ 116 h 238"/>
              <a:gd name="T64" fmla="*/ 32 w 230"/>
              <a:gd name="T65" fmla="*/ 121 h 238"/>
              <a:gd name="T66" fmla="*/ 63 w 230"/>
              <a:gd name="T67" fmla="*/ 98 h 238"/>
              <a:gd name="T68" fmla="*/ 30 w 230"/>
              <a:gd name="T69" fmla="*/ 158 h 238"/>
              <a:gd name="T70" fmla="*/ 33 w 230"/>
              <a:gd name="T71" fmla="*/ 182 h 238"/>
              <a:gd name="T72" fmla="*/ 74 w 230"/>
              <a:gd name="T73" fmla="*/ 200 h 238"/>
              <a:gd name="T74" fmla="*/ 109 w 230"/>
              <a:gd name="T75" fmla="*/ 157 h 238"/>
              <a:gd name="T76" fmla="*/ 69 w 230"/>
              <a:gd name="T77" fmla="*/ 114 h 238"/>
              <a:gd name="T78" fmla="*/ 30 w 230"/>
              <a:gd name="T79" fmla="*/ 158 h 238"/>
              <a:gd name="T80" fmla="*/ 152 w 230"/>
              <a:gd name="T81" fmla="*/ 62 h 238"/>
              <a:gd name="T82" fmla="*/ 118 w 230"/>
              <a:gd name="T83" fmla="*/ 38 h 238"/>
              <a:gd name="T84" fmla="*/ 78 w 230"/>
              <a:gd name="T85" fmla="*/ 56 h 238"/>
              <a:gd name="T86" fmla="*/ 75 w 230"/>
              <a:gd name="T87" fmla="*/ 98 h 238"/>
              <a:gd name="T88" fmla="*/ 110 w 230"/>
              <a:gd name="T89" fmla="*/ 123 h 238"/>
              <a:gd name="T90" fmla="*/ 148 w 230"/>
              <a:gd name="T91" fmla="*/ 105 h 238"/>
              <a:gd name="T92" fmla="*/ 153 w 230"/>
              <a:gd name="T93" fmla="*/ 80 h 238"/>
              <a:gd name="T94" fmla="*/ 197 w 230"/>
              <a:gd name="T95" fmla="*/ 140 h 238"/>
              <a:gd name="T96" fmla="*/ 175 w 230"/>
              <a:gd name="T97" fmla="*/ 122 h 238"/>
              <a:gd name="T98" fmla="*/ 121 w 230"/>
              <a:gd name="T99" fmla="*/ 136 h 238"/>
              <a:gd name="T100" fmla="*/ 136 w 230"/>
              <a:gd name="T101" fmla="*/ 190 h 238"/>
              <a:gd name="T102" fmla="*/ 178 w 230"/>
              <a:gd name="T103" fmla="*/ 192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0" h="238">
                <a:moveTo>
                  <a:pt x="63" y="80"/>
                </a:moveTo>
                <a:cubicBezTo>
                  <a:pt x="63" y="75"/>
                  <a:pt x="63" y="69"/>
                  <a:pt x="63" y="63"/>
                </a:cubicBezTo>
                <a:cubicBezTo>
                  <a:pt x="63" y="59"/>
                  <a:pt x="62" y="57"/>
                  <a:pt x="58" y="55"/>
                </a:cubicBezTo>
                <a:cubicBezTo>
                  <a:pt x="55" y="53"/>
                  <a:pt x="51" y="51"/>
                  <a:pt x="48" y="49"/>
                </a:cubicBezTo>
                <a:cubicBezTo>
                  <a:pt x="44" y="47"/>
                  <a:pt x="43" y="44"/>
                  <a:pt x="45" y="40"/>
                </a:cubicBezTo>
                <a:cubicBezTo>
                  <a:pt x="47" y="37"/>
                  <a:pt x="50" y="36"/>
                  <a:pt x="53" y="39"/>
                </a:cubicBezTo>
                <a:cubicBezTo>
                  <a:pt x="65" y="49"/>
                  <a:pt x="75" y="46"/>
                  <a:pt x="86" y="38"/>
                </a:cubicBezTo>
                <a:cubicBezTo>
                  <a:pt x="91" y="34"/>
                  <a:pt x="97" y="31"/>
                  <a:pt x="103" y="28"/>
                </a:cubicBezTo>
                <a:cubicBezTo>
                  <a:pt x="107" y="26"/>
                  <a:pt x="108" y="24"/>
                  <a:pt x="108" y="20"/>
                </a:cubicBezTo>
                <a:cubicBezTo>
                  <a:pt x="108" y="15"/>
                  <a:pt x="107" y="11"/>
                  <a:pt x="108" y="7"/>
                </a:cubicBezTo>
                <a:cubicBezTo>
                  <a:pt x="109" y="4"/>
                  <a:pt x="112" y="2"/>
                  <a:pt x="114" y="0"/>
                </a:cubicBezTo>
                <a:cubicBezTo>
                  <a:pt x="116" y="3"/>
                  <a:pt x="119" y="4"/>
                  <a:pt x="119" y="7"/>
                </a:cubicBezTo>
                <a:cubicBezTo>
                  <a:pt x="120" y="11"/>
                  <a:pt x="119" y="16"/>
                  <a:pt x="120" y="20"/>
                </a:cubicBezTo>
                <a:cubicBezTo>
                  <a:pt x="120" y="23"/>
                  <a:pt x="121" y="26"/>
                  <a:pt x="123" y="27"/>
                </a:cubicBezTo>
                <a:cubicBezTo>
                  <a:pt x="134" y="34"/>
                  <a:pt x="144" y="40"/>
                  <a:pt x="155" y="45"/>
                </a:cubicBezTo>
                <a:cubicBezTo>
                  <a:pt x="157" y="46"/>
                  <a:pt x="160" y="46"/>
                  <a:pt x="162" y="45"/>
                </a:cubicBezTo>
                <a:cubicBezTo>
                  <a:pt x="166" y="44"/>
                  <a:pt x="170" y="41"/>
                  <a:pt x="173" y="39"/>
                </a:cubicBezTo>
                <a:cubicBezTo>
                  <a:pt x="177" y="37"/>
                  <a:pt x="180" y="36"/>
                  <a:pt x="183" y="40"/>
                </a:cubicBezTo>
                <a:cubicBezTo>
                  <a:pt x="185" y="45"/>
                  <a:pt x="182" y="48"/>
                  <a:pt x="179" y="49"/>
                </a:cubicBezTo>
                <a:cubicBezTo>
                  <a:pt x="166" y="54"/>
                  <a:pt x="162" y="62"/>
                  <a:pt x="164" y="75"/>
                </a:cubicBezTo>
                <a:cubicBezTo>
                  <a:pt x="165" y="83"/>
                  <a:pt x="164" y="91"/>
                  <a:pt x="164" y="98"/>
                </a:cubicBezTo>
                <a:cubicBezTo>
                  <a:pt x="165" y="101"/>
                  <a:pt x="166" y="104"/>
                  <a:pt x="168" y="105"/>
                </a:cubicBezTo>
                <a:cubicBezTo>
                  <a:pt x="178" y="111"/>
                  <a:pt x="189" y="117"/>
                  <a:pt x="199" y="123"/>
                </a:cubicBezTo>
                <a:cubicBezTo>
                  <a:pt x="201" y="124"/>
                  <a:pt x="205" y="124"/>
                  <a:pt x="207" y="123"/>
                </a:cubicBezTo>
                <a:cubicBezTo>
                  <a:pt x="212" y="121"/>
                  <a:pt x="215" y="118"/>
                  <a:pt x="220" y="116"/>
                </a:cubicBezTo>
                <a:cubicBezTo>
                  <a:pt x="222" y="115"/>
                  <a:pt x="225" y="117"/>
                  <a:pt x="227" y="118"/>
                </a:cubicBezTo>
                <a:cubicBezTo>
                  <a:pt x="227" y="121"/>
                  <a:pt x="226" y="123"/>
                  <a:pt x="225" y="126"/>
                </a:cubicBezTo>
                <a:cubicBezTo>
                  <a:pt x="225" y="126"/>
                  <a:pt x="224" y="127"/>
                  <a:pt x="223" y="127"/>
                </a:cubicBezTo>
                <a:cubicBezTo>
                  <a:pt x="211" y="131"/>
                  <a:pt x="207" y="140"/>
                  <a:pt x="209" y="152"/>
                </a:cubicBezTo>
                <a:cubicBezTo>
                  <a:pt x="210" y="160"/>
                  <a:pt x="208" y="168"/>
                  <a:pt x="209" y="175"/>
                </a:cubicBezTo>
                <a:cubicBezTo>
                  <a:pt x="209" y="178"/>
                  <a:pt x="211" y="181"/>
                  <a:pt x="213" y="183"/>
                </a:cubicBezTo>
                <a:cubicBezTo>
                  <a:pt x="217" y="185"/>
                  <a:pt x="221" y="187"/>
                  <a:pt x="224" y="189"/>
                </a:cubicBezTo>
                <a:cubicBezTo>
                  <a:pt x="228" y="191"/>
                  <a:pt x="230" y="195"/>
                  <a:pt x="227" y="198"/>
                </a:cubicBezTo>
                <a:cubicBezTo>
                  <a:pt x="226" y="199"/>
                  <a:pt x="222" y="199"/>
                  <a:pt x="219" y="199"/>
                </a:cubicBezTo>
                <a:cubicBezTo>
                  <a:pt x="218" y="199"/>
                  <a:pt x="217" y="199"/>
                  <a:pt x="217" y="198"/>
                </a:cubicBezTo>
                <a:cubicBezTo>
                  <a:pt x="208" y="189"/>
                  <a:pt x="199" y="191"/>
                  <a:pt x="190" y="198"/>
                </a:cubicBezTo>
                <a:cubicBezTo>
                  <a:pt x="184" y="203"/>
                  <a:pt x="176" y="206"/>
                  <a:pt x="169" y="210"/>
                </a:cubicBezTo>
                <a:cubicBezTo>
                  <a:pt x="165" y="212"/>
                  <a:pt x="164" y="214"/>
                  <a:pt x="164" y="219"/>
                </a:cubicBezTo>
                <a:cubicBezTo>
                  <a:pt x="165" y="223"/>
                  <a:pt x="165" y="227"/>
                  <a:pt x="164" y="231"/>
                </a:cubicBezTo>
                <a:cubicBezTo>
                  <a:pt x="163" y="233"/>
                  <a:pt x="161" y="235"/>
                  <a:pt x="159" y="238"/>
                </a:cubicBezTo>
                <a:cubicBezTo>
                  <a:pt x="157" y="235"/>
                  <a:pt x="155" y="233"/>
                  <a:pt x="154" y="231"/>
                </a:cubicBezTo>
                <a:cubicBezTo>
                  <a:pt x="153" y="228"/>
                  <a:pt x="153" y="225"/>
                  <a:pt x="153" y="222"/>
                </a:cubicBezTo>
                <a:cubicBezTo>
                  <a:pt x="155" y="215"/>
                  <a:pt x="151" y="211"/>
                  <a:pt x="145" y="207"/>
                </a:cubicBezTo>
                <a:cubicBezTo>
                  <a:pt x="136" y="203"/>
                  <a:pt x="127" y="197"/>
                  <a:pt x="118" y="193"/>
                </a:cubicBezTo>
                <a:cubicBezTo>
                  <a:pt x="115" y="192"/>
                  <a:pt x="112" y="192"/>
                  <a:pt x="110" y="193"/>
                </a:cubicBezTo>
                <a:cubicBezTo>
                  <a:pt x="99" y="199"/>
                  <a:pt x="88" y="205"/>
                  <a:pt x="77" y="211"/>
                </a:cubicBezTo>
                <a:cubicBezTo>
                  <a:pt x="76" y="212"/>
                  <a:pt x="75" y="215"/>
                  <a:pt x="74" y="217"/>
                </a:cubicBezTo>
                <a:cubicBezTo>
                  <a:pt x="74" y="221"/>
                  <a:pt x="75" y="226"/>
                  <a:pt x="74" y="230"/>
                </a:cubicBezTo>
                <a:cubicBezTo>
                  <a:pt x="74" y="233"/>
                  <a:pt x="71" y="235"/>
                  <a:pt x="69" y="237"/>
                </a:cubicBezTo>
                <a:cubicBezTo>
                  <a:pt x="67" y="235"/>
                  <a:pt x="64" y="233"/>
                  <a:pt x="63" y="230"/>
                </a:cubicBezTo>
                <a:cubicBezTo>
                  <a:pt x="62" y="226"/>
                  <a:pt x="64" y="221"/>
                  <a:pt x="63" y="217"/>
                </a:cubicBezTo>
                <a:cubicBezTo>
                  <a:pt x="63" y="215"/>
                  <a:pt x="61" y="211"/>
                  <a:pt x="59" y="210"/>
                </a:cubicBezTo>
                <a:cubicBezTo>
                  <a:pt x="49" y="204"/>
                  <a:pt x="39" y="199"/>
                  <a:pt x="29" y="193"/>
                </a:cubicBezTo>
                <a:cubicBezTo>
                  <a:pt x="25" y="191"/>
                  <a:pt x="22" y="191"/>
                  <a:pt x="19" y="193"/>
                </a:cubicBezTo>
                <a:cubicBezTo>
                  <a:pt x="15" y="195"/>
                  <a:pt x="12" y="198"/>
                  <a:pt x="7" y="199"/>
                </a:cubicBezTo>
                <a:cubicBezTo>
                  <a:pt x="5" y="200"/>
                  <a:pt x="2" y="198"/>
                  <a:pt x="0" y="198"/>
                </a:cubicBezTo>
                <a:cubicBezTo>
                  <a:pt x="0" y="195"/>
                  <a:pt x="0" y="191"/>
                  <a:pt x="2" y="190"/>
                </a:cubicBezTo>
                <a:cubicBezTo>
                  <a:pt x="6" y="187"/>
                  <a:pt x="10" y="185"/>
                  <a:pt x="14" y="183"/>
                </a:cubicBezTo>
                <a:cubicBezTo>
                  <a:pt x="16" y="181"/>
                  <a:pt x="18" y="178"/>
                  <a:pt x="18" y="176"/>
                </a:cubicBezTo>
                <a:cubicBezTo>
                  <a:pt x="18" y="164"/>
                  <a:pt x="18" y="152"/>
                  <a:pt x="18" y="140"/>
                </a:cubicBezTo>
                <a:cubicBezTo>
                  <a:pt x="18" y="138"/>
                  <a:pt x="16" y="135"/>
                  <a:pt x="14" y="133"/>
                </a:cubicBezTo>
                <a:cubicBezTo>
                  <a:pt x="10" y="130"/>
                  <a:pt x="6" y="129"/>
                  <a:pt x="2" y="126"/>
                </a:cubicBezTo>
                <a:cubicBezTo>
                  <a:pt x="1" y="124"/>
                  <a:pt x="1" y="121"/>
                  <a:pt x="0" y="118"/>
                </a:cubicBezTo>
                <a:cubicBezTo>
                  <a:pt x="2" y="117"/>
                  <a:pt x="5" y="116"/>
                  <a:pt x="8" y="116"/>
                </a:cubicBezTo>
                <a:cubicBezTo>
                  <a:pt x="11" y="117"/>
                  <a:pt x="14" y="119"/>
                  <a:pt x="17" y="121"/>
                </a:cubicBezTo>
                <a:cubicBezTo>
                  <a:pt x="22" y="125"/>
                  <a:pt x="26" y="124"/>
                  <a:pt x="32" y="121"/>
                </a:cubicBezTo>
                <a:cubicBezTo>
                  <a:pt x="41" y="115"/>
                  <a:pt x="50" y="110"/>
                  <a:pt x="59" y="105"/>
                </a:cubicBezTo>
                <a:cubicBezTo>
                  <a:pt x="61" y="103"/>
                  <a:pt x="63" y="101"/>
                  <a:pt x="63" y="98"/>
                </a:cubicBezTo>
                <a:cubicBezTo>
                  <a:pt x="63" y="92"/>
                  <a:pt x="63" y="86"/>
                  <a:pt x="63" y="80"/>
                </a:cubicBezTo>
                <a:close/>
                <a:moveTo>
                  <a:pt x="30" y="158"/>
                </a:moveTo>
                <a:cubicBezTo>
                  <a:pt x="30" y="164"/>
                  <a:pt x="29" y="170"/>
                  <a:pt x="30" y="176"/>
                </a:cubicBezTo>
                <a:cubicBezTo>
                  <a:pt x="30" y="178"/>
                  <a:pt x="31" y="181"/>
                  <a:pt x="33" y="182"/>
                </a:cubicBezTo>
                <a:cubicBezTo>
                  <a:pt x="43" y="188"/>
                  <a:pt x="53" y="194"/>
                  <a:pt x="63" y="200"/>
                </a:cubicBezTo>
                <a:cubicBezTo>
                  <a:pt x="66" y="202"/>
                  <a:pt x="70" y="203"/>
                  <a:pt x="74" y="200"/>
                </a:cubicBezTo>
                <a:cubicBezTo>
                  <a:pt x="79" y="197"/>
                  <a:pt x="84" y="193"/>
                  <a:pt x="89" y="191"/>
                </a:cubicBezTo>
                <a:cubicBezTo>
                  <a:pt x="106" y="186"/>
                  <a:pt x="108" y="173"/>
                  <a:pt x="109" y="157"/>
                </a:cubicBezTo>
                <a:cubicBezTo>
                  <a:pt x="109" y="140"/>
                  <a:pt x="104" y="130"/>
                  <a:pt x="89" y="124"/>
                </a:cubicBezTo>
                <a:cubicBezTo>
                  <a:pt x="82" y="122"/>
                  <a:pt x="75" y="114"/>
                  <a:pt x="69" y="114"/>
                </a:cubicBezTo>
                <a:cubicBezTo>
                  <a:pt x="62" y="114"/>
                  <a:pt x="55" y="121"/>
                  <a:pt x="48" y="124"/>
                </a:cubicBezTo>
                <a:cubicBezTo>
                  <a:pt x="33" y="131"/>
                  <a:pt x="24" y="140"/>
                  <a:pt x="30" y="158"/>
                </a:cubicBezTo>
                <a:close/>
                <a:moveTo>
                  <a:pt x="153" y="80"/>
                </a:moveTo>
                <a:cubicBezTo>
                  <a:pt x="153" y="74"/>
                  <a:pt x="153" y="68"/>
                  <a:pt x="152" y="62"/>
                </a:cubicBezTo>
                <a:cubicBezTo>
                  <a:pt x="152" y="60"/>
                  <a:pt x="151" y="57"/>
                  <a:pt x="149" y="56"/>
                </a:cubicBezTo>
                <a:cubicBezTo>
                  <a:pt x="139" y="49"/>
                  <a:pt x="128" y="43"/>
                  <a:pt x="118" y="38"/>
                </a:cubicBezTo>
                <a:cubicBezTo>
                  <a:pt x="115" y="36"/>
                  <a:pt x="112" y="36"/>
                  <a:pt x="110" y="38"/>
                </a:cubicBezTo>
                <a:cubicBezTo>
                  <a:pt x="99" y="43"/>
                  <a:pt x="89" y="49"/>
                  <a:pt x="78" y="56"/>
                </a:cubicBezTo>
                <a:cubicBezTo>
                  <a:pt x="77" y="57"/>
                  <a:pt x="75" y="60"/>
                  <a:pt x="75" y="62"/>
                </a:cubicBezTo>
                <a:cubicBezTo>
                  <a:pt x="74" y="74"/>
                  <a:pt x="74" y="86"/>
                  <a:pt x="75" y="98"/>
                </a:cubicBezTo>
                <a:cubicBezTo>
                  <a:pt x="75" y="100"/>
                  <a:pt x="77" y="104"/>
                  <a:pt x="79" y="105"/>
                </a:cubicBezTo>
                <a:cubicBezTo>
                  <a:pt x="89" y="111"/>
                  <a:pt x="99" y="117"/>
                  <a:pt x="110" y="123"/>
                </a:cubicBezTo>
                <a:cubicBezTo>
                  <a:pt x="112" y="124"/>
                  <a:pt x="115" y="124"/>
                  <a:pt x="117" y="123"/>
                </a:cubicBezTo>
                <a:cubicBezTo>
                  <a:pt x="128" y="117"/>
                  <a:pt x="138" y="111"/>
                  <a:pt x="148" y="105"/>
                </a:cubicBezTo>
                <a:cubicBezTo>
                  <a:pt x="151" y="103"/>
                  <a:pt x="152" y="100"/>
                  <a:pt x="152" y="97"/>
                </a:cubicBezTo>
                <a:cubicBezTo>
                  <a:pt x="153" y="92"/>
                  <a:pt x="153" y="86"/>
                  <a:pt x="153" y="80"/>
                </a:cubicBezTo>
                <a:close/>
                <a:moveTo>
                  <a:pt x="197" y="158"/>
                </a:moveTo>
                <a:cubicBezTo>
                  <a:pt x="197" y="152"/>
                  <a:pt x="198" y="146"/>
                  <a:pt x="197" y="140"/>
                </a:cubicBezTo>
                <a:cubicBezTo>
                  <a:pt x="197" y="137"/>
                  <a:pt x="195" y="134"/>
                  <a:pt x="193" y="133"/>
                </a:cubicBezTo>
                <a:cubicBezTo>
                  <a:pt x="187" y="129"/>
                  <a:pt x="180" y="126"/>
                  <a:pt x="175" y="122"/>
                </a:cubicBezTo>
                <a:cubicBezTo>
                  <a:pt x="163" y="112"/>
                  <a:pt x="153" y="113"/>
                  <a:pt x="142" y="122"/>
                </a:cubicBezTo>
                <a:cubicBezTo>
                  <a:pt x="135" y="127"/>
                  <a:pt x="125" y="129"/>
                  <a:pt x="121" y="136"/>
                </a:cubicBezTo>
                <a:cubicBezTo>
                  <a:pt x="117" y="142"/>
                  <a:pt x="121" y="152"/>
                  <a:pt x="119" y="161"/>
                </a:cubicBezTo>
                <a:cubicBezTo>
                  <a:pt x="117" y="175"/>
                  <a:pt x="122" y="185"/>
                  <a:pt x="136" y="190"/>
                </a:cubicBezTo>
                <a:cubicBezTo>
                  <a:pt x="137" y="190"/>
                  <a:pt x="138" y="191"/>
                  <a:pt x="139" y="192"/>
                </a:cubicBezTo>
                <a:cubicBezTo>
                  <a:pt x="152" y="203"/>
                  <a:pt x="163" y="201"/>
                  <a:pt x="178" y="192"/>
                </a:cubicBezTo>
                <a:cubicBezTo>
                  <a:pt x="192" y="184"/>
                  <a:pt x="202" y="176"/>
                  <a:pt x="197" y="158"/>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C9EF77AD-4D92-4E09-89A2-6793072D3527}"/>
              </a:ext>
            </a:extLst>
          </p:cNvPr>
          <p:cNvSpPr>
            <a:spLocks noEditPoints="1"/>
          </p:cNvSpPr>
          <p:nvPr/>
        </p:nvSpPr>
        <p:spPr bwMode="auto">
          <a:xfrm>
            <a:off x="4368801" y="3786188"/>
            <a:ext cx="1055688" cy="1077913"/>
          </a:xfrm>
          <a:custGeom>
            <a:avLst/>
            <a:gdLst>
              <a:gd name="T0" fmla="*/ 1 w 245"/>
              <a:gd name="T1" fmla="*/ 129 h 250"/>
              <a:gd name="T2" fmla="*/ 8 w 245"/>
              <a:gd name="T3" fmla="*/ 92 h 250"/>
              <a:gd name="T4" fmla="*/ 7 w 245"/>
              <a:gd name="T5" fmla="*/ 84 h 250"/>
              <a:gd name="T6" fmla="*/ 6 w 245"/>
              <a:gd name="T7" fmla="*/ 57 h 250"/>
              <a:gd name="T8" fmla="*/ 30 w 245"/>
              <a:gd name="T9" fmla="*/ 47 h 250"/>
              <a:gd name="T10" fmla="*/ 39 w 245"/>
              <a:gd name="T11" fmla="*/ 43 h 250"/>
              <a:gd name="T12" fmla="*/ 177 w 245"/>
              <a:gd name="T13" fmla="*/ 26 h 250"/>
              <a:gd name="T14" fmla="*/ 199 w 245"/>
              <a:gd name="T15" fmla="*/ 41 h 250"/>
              <a:gd name="T16" fmla="*/ 208 w 245"/>
              <a:gd name="T17" fmla="*/ 43 h 250"/>
              <a:gd name="T18" fmla="*/ 233 w 245"/>
              <a:gd name="T19" fmla="*/ 53 h 250"/>
              <a:gd name="T20" fmla="*/ 232 w 245"/>
              <a:gd name="T21" fmla="*/ 80 h 250"/>
              <a:gd name="T22" fmla="*/ 232 w 245"/>
              <a:gd name="T23" fmla="*/ 88 h 250"/>
              <a:gd name="T24" fmla="*/ 217 w 245"/>
              <a:gd name="T25" fmla="*/ 198 h 250"/>
              <a:gd name="T26" fmla="*/ 215 w 245"/>
              <a:gd name="T27" fmla="*/ 207 h 250"/>
              <a:gd name="T28" fmla="*/ 209 w 245"/>
              <a:gd name="T29" fmla="*/ 233 h 250"/>
              <a:gd name="T30" fmla="*/ 182 w 245"/>
              <a:gd name="T31" fmla="*/ 235 h 250"/>
              <a:gd name="T32" fmla="*/ 173 w 245"/>
              <a:gd name="T33" fmla="*/ 234 h 250"/>
              <a:gd name="T34" fmla="*/ 88 w 245"/>
              <a:gd name="T35" fmla="*/ 242 h 250"/>
              <a:gd name="T36" fmla="*/ 35 w 245"/>
              <a:gd name="T37" fmla="*/ 210 h 250"/>
              <a:gd name="T38" fmla="*/ 1 w 245"/>
              <a:gd name="T39" fmla="*/ 129 h 250"/>
              <a:gd name="T40" fmla="*/ 120 w 245"/>
              <a:gd name="T41" fmla="*/ 22 h 250"/>
              <a:gd name="T42" fmla="*/ 48 w 245"/>
              <a:gd name="T43" fmla="*/ 51 h 250"/>
              <a:gd name="T44" fmla="*/ 46 w 245"/>
              <a:gd name="T45" fmla="*/ 59 h 250"/>
              <a:gd name="T46" fmla="*/ 26 w 245"/>
              <a:gd name="T47" fmla="*/ 93 h 250"/>
              <a:gd name="T48" fmla="*/ 18 w 245"/>
              <a:gd name="T49" fmla="*/ 99 h 250"/>
              <a:gd name="T50" fmla="*/ 78 w 245"/>
              <a:gd name="T51" fmla="*/ 227 h 250"/>
              <a:gd name="T52" fmla="*/ 137 w 245"/>
              <a:gd name="T53" fmla="*/ 234 h 250"/>
              <a:gd name="T54" fmla="*/ 166 w 245"/>
              <a:gd name="T55" fmla="*/ 226 h 250"/>
              <a:gd name="T56" fmla="*/ 171 w 245"/>
              <a:gd name="T57" fmla="*/ 218 h 250"/>
              <a:gd name="T58" fmla="*/ 201 w 245"/>
              <a:gd name="T59" fmla="*/ 193 h 250"/>
              <a:gd name="T60" fmla="*/ 208 w 245"/>
              <a:gd name="T61" fmla="*/ 190 h 250"/>
              <a:gd name="T62" fmla="*/ 221 w 245"/>
              <a:gd name="T63" fmla="*/ 94 h 250"/>
              <a:gd name="T64" fmla="*/ 214 w 245"/>
              <a:gd name="T65" fmla="*/ 89 h 250"/>
              <a:gd name="T66" fmla="*/ 192 w 245"/>
              <a:gd name="T67" fmla="*/ 57 h 250"/>
              <a:gd name="T68" fmla="*/ 189 w 245"/>
              <a:gd name="T69" fmla="*/ 47 h 250"/>
              <a:gd name="T70" fmla="*/ 120 w 245"/>
              <a:gd name="T71" fmla="*/ 22 h 250"/>
              <a:gd name="T72" fmla="*/ 226 w 245"/>
              <a:gd name="T73" fmla="*/ 66 h 250"/>
              <a:gd name="T74" fmla="*/ 214 w 245"/>
              <a:gd name="T75" fmla="*/ 54 h 250"/>
              <a:gd name="T76" fmla="*/ 202 w 245"/>
              <a:gd name="T77" fmla="*/ 65 h 250"/>
              <a:gd name="T78" fmla="*/ 213 w 245"/>
              <a:gd name="T79" fmla="*/ 78 h 250"/>
              <a:gd name="T80" fmla="*/ 226 w 245"/>
              <a:gd name="T81" fmla="*/ 66 h 250"/>
              <a:gd name="T82" fmla="*/ 38 w 245"/>
              <a:gd name="T83" fmla="*/ 70 h 250"/>
              <a:gd name="T84" fmla="*/ 26 w 245"/>
              <a:gd name="T85" fmla="*/ 58 h 250"/>
              <a:gd name="T86" fmla="*/ 14 w 245"/>
              <a:gd name="T87" fmla="*/ 69 h 250"/>
              <a:gd name="T88" fmla="*/ 26 w 245"/>
              <a:gd name="T89" fmla="*/ 82 h 250"/>
              <a:gd name="T90" fmla="*/ 38 w 245"/>
              <a:gd name="T91" fmla="*/ 70 h 250"/>
              <a:gd name="T92" fmla="*/ 193 w 245"/>
              <a:gd name="T93" fmla="*/ 227 h 250"/>
              <a:gd name="T94" fmla="*/ 205 w 245"/>
              <a:gd name="T95" fmla="*/ 215 h 250"/>
              <a:gd name="T96" fmla="*/ 194 w 245"/>
              <a:gd name="T97" fmla="*/ 203 h 250"/>
              <a:gd name="T98" fmla="*/ 182 w 245"/>
              <a:gd name="T99" fmla="*/ 214 h 250"/>
              <a:gd name="T100" fmla="*/ 193 w 245"/>
              <a:gd name="T101" fmla="*/ 227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5" h="250">
                <a:moveTo>
                  <a:pt x="1" y="129"/>
                </a:moveTo>
                <a:cubicBezTo>
                  <a:pt x="3" y="117"/>
                  <a:pt x="6" y="104"/>
                  <a:pt x="8" y="92"/>
                </a:cubicBezTo>
                <a:cubicBezTo>
                  <a:pt x="8" y="89"/>
                  <a:pt x="8" y="86"/>
                  <a:pt x="7" y="84"/>
                </a:cubicBezTo>
                <a:cubicBezTo>
                  <a:pt x="1" y="75"/>
                  <a:pt x="0" y="66"/>
                  <a:pt x="6" y="57"/>
                </a:cubicBezTo>
                <a:cubicBezTo>
                  <a:pt x="11" y="49"/>
                  <a:pt x="20" y="45"/>
                  <a:pt x="30" y="47"/>
                </a:cubicBezTo>
                <a:cubicBezTo>
                  <a:pt x="34" y="48"/>
                  <a:pt x="36" y="46"/>
                  <a:pt x="39" y="43"/>
                </a:cubicBezTo>
                <a:cubicBezTo>
                  <a:pt x="77" y="8"/>
                  <a:pt x="132" y="0"/>
                  <a:pt x="177" y="26"/>
                </a:cubicBezTo>
                <a:cubicBezTo>
                  <a:pt x="185" y="30"/>
                  <a:pt x="192" y="35"/>
                  <a:pt x="199" y="41"/>
                </a:cubicBezTo>
                <a:cubicBezTo>
                  <a:pt x="202" y="43"/>
                  <a:pt x="204" y="44"/>
                  <a:pt x="208" y="43"/>
                </a:cubicBezTo>
                <a:cubicBezTo>
                  <a:pt x="218" y="40"/>
                  <a:pt x="228" y="45"/>
                  <a:pt x="233" y="53"/>
                </a:cubicBezTo>
                <a:cubicBezTo>
                  <a:pt x="239" y="61"/>
                  <a:pt x="238" y="71"/>
                  <a:pt x="232" y="80"/>
                </a:cubicBezTo>
                <a:cubicBezTo>
                  <a:pt x="231" y="82"/>
                  <a:pt x="231" y="86"/>
                  <a:pt x="232" y="88"/>
                </a:cubicBezTo>
                <a:cubicBezTo>
                  <a:pt x="245" y="127"/>
                  <a:pt x="240" y="164"/>
                  <a:pt x="217" y="198"/>
                </a:cubicBezTo>
                <a:cubicBezTo>
                  <a:pt x="215" y="201"/>
                  <a:pt x="214" y="203"/>
                  <a:pt x="215" y="207"/>
                </a:cubicBezTo>
                <a:cubicBezTo>
                  <a:pt x="219" y="216"/>
                  <a:pt x="216" y="226"/>
                  <a:pt x="209" y="233"/>
                </a:cubicBezTo>
                <a:cubicBezTo>
                  <a:pt x="201" y="239"/>
                  <a:pt x="191" y="240"/>
                  <a:pt x="182" y="235"/>
                </a:cubicBezTo>
                <a:cubicBezTo>
                  <a:pt x="179" y="233"/>
                  <a:pt x="176" y="233"/>
                  <a:pt x="173" y="234"/>
                </a:cubicBezTo>
                <a:cubicBezTo>
                  <a:pt x="146" y="248"/>
                  <a:pt x="117" y="250"/>
                  <a:pt x="88" y="242"/>
                </a:cubicBezTo>
                <a:cubicBezTo>
                  <a:pt x="67" y="237"/>
                  <a:pt x="49" y="226"/>
                  <a:pt x="35" y="210"/>
                </a:cubicBezTo>
                <a:cubicBezTo>
                  <a:pt x="16" y="190"/>
                  <a:pt x="3" y="167"/>
                  <a:pt x="1" y="129"/>
                </a:cubicBezTo>
                <a:close/>
                <a:moveTo>
                  <a:pt x="120" y="22"/>
                </a:moveTo>
                <a:cubicBezTo>
                  <a:pt x="94" y="22"/>
                  <a:pt x="69" y="32"/>
                  <a:pt x="48" y="51"/>
                </a:cubicBezTo>
                <a:cubicBezTo>
                  <a:pt x="45" y="53"/>
                  <a:pt x="45" y="55"/>
                  <a:pt x="46" y="59"/>
                </a:cubicBezTo>
                <a:cubicBezTo>
                  <a:pt x="54" y="75"/>
                  <a:pt x="44" y="93"/>
                  <a:pt x="26" y="93"/>
                </a:cubicBezTo>
                <a:cubicBezTo>
                  <a:pt x="20" y="93"/>
                  <a:pt x="19" y="95"/>
                  <a:pt x="18" y="99"/>
                </a:cubicBezTo>
                <a:cubicBezTo>
                  <a:pt x="4" y="147"/>
                  <a:pt x="26" y="205"/>
                  <a:pt x="78" y="227"/>
                </a:cubicBezTo>
                <a:cubicBezTo>
                  <a:pt x="97" y="235"/>
                  <a:pt x="117" y="239"/>
                  <a:pt x="137" y="234"/>
                </a:cubicBezTo>
                <a:cubicBezTo>
                  <a:pt x="147" y="232"/>
                  <a:pt x="157" y="229"/>
                  <a:pt x="166" y="226"/>
                </a:cubicBezTo>
                <a:cubicBezTo>
                  <a:pt x="170" y="225"/>
                  <a:pt x="172" y="223"/>
                  <a:pt x="171" y="218"/>
                </a:cubicBezTo>
                <a:cubicBezTo>
                  <a:pt x="169" y="199"/>
                  <a:pt x="183" y="188"/>
                  <a:pt x="201" y="193"/>
                </a:cubicBezTo>
                <a:cubicBezTo>
                  <a:pt x="205" y="194"/>
                  <a:pt x="206" y="193"/>
                  <a:pt x="208" y="190"/>
                </a:cubicBezTo>
                <a:cubicBezTo>
                  <a:pt x="228" y="160"/>
                  <a:pt x="232" y="128"/>
                  <a:pt x="221" y="94"/>
                </a:cubicBezTo>
                <a:cubicBezTo>
                  <a:pt x="220" y="90"/>
                  <a:pt x="219" y="89"/>
                  <a:pt x="214" y="89"/>
                </a:cubicBezTo>
                <a:cubicBezTo>
                  <a:pt x="197" y="90"/>
                  <a:pt x="185" y="73"/>
                  <a:pt x="192" y="57"/>
                </a:cubicBezTo>
                <a:cubicBezTo>
                  <a:pt x="194" y="52"/>
                  <a:pt x="192" y="50"/>
                  <a:pt x="189" y="47"/>
                </a:cubicBezTo>
                <a:cubicBezTo>
                  <a:pt x="170" y="31"/>
                  <a:pt x="147" y="23"/>
                  <a:pt x="120" y="22"/>
                </a:cubicBezTo>
                <a:close/>
                <a:moveTo>
                  <a:pt x="226" y="66"/>
                </a:moveTo>
                <a:cubicBezTo>
                  <a:pt x="226" y="60"/>
                  <a:pt x="220" y="54"/>
                  <a:pt x="214" y="54"/>
                </a:cubicBezTo>
                <a:cubicBezTo>
                  <a:pt x="207" y="54"/>
                  <a:pt x="202" y="59"/>
                  <a:pt x="202" y="65"/>
                </a:cubicBezTo>
                <a:cubicBezTo>
                  <a:pt x="201" y="72"/>
                  <a:pt x="206" y="77"/>
                  <a:pt x="213" y="78"/>
                </a:cubicBezTo>
                <a:cubicBezTo>
                  <a:pt x="220" y="78"/>
                  <a:pt x="225" y="73"/>
                  <a:pt x="226" y="66"/>
                </a:cubicBezTo>
                <a:close/>
                <a:moveTo>
                  <a:pt x="38" y="70"/>
                </a:moveTo>
                <a:cubicBezTo>
                  <a:pt x="38" y="64"/>
                  <a:pt x="32" y="58"/>
                  <a:pt x="26" y="58"/>
                </a:cubicBezTo>
                <a:cubicBezTo>
                  <a:pt x="19" y="58"/>
                  <a:pt x="14" y="63"/>
                  <a:pt x="14" y="69"/>
                </a:cubicBezTo>
                <a:cubicBezTo>
                  <a:pt x="13" y="76"/>
                  <a:pt x="19" y="82"/>
                  <a:pt x="26" y="82"/>
                </a:cubicBezTo>
                <a:cubicBezTo>
                  <a:pt x="32" y="82"/>
                  <a:pt x="38" y="77"/>
                  <a:pt x="38" y="70"/>
                </a:cubicBezTo>
                <a:close/>
                <a:moveTo>
                  <a:pt x="193" y="227"/>
                </a:moveTo>
                <a:cubicBezTo>
                  <a:pt x="200" y="227"/>
                  <a:pt x="205" y="222"/>
                  <a:pt x="205" y="215"/>
                </a:cubicBezTo>
                <a:cubicBezTo>
                  <a:pt x="206" y="208"/>
                  <a:pt x="201" y="203"/>
                  <a:pt x="194" y="203"/>
                </a:cubicBezTo>
                <a:cubicBezTo>
                  <a:pt x="187" y="203"/>
                  <a:pt x="182" y="208"/>
                  <a:pt x="182" y="214"/>
                </a:cubicBezTo>
                <a:cubicBezTo>
                  <a:pt x="181" y="222"/>
                  <a:pt x="185" y="226"/>
                  <a:pt x="193" y="227"/>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2">
            <a:extLst>
              <a:ext uri="{FF2B5EF4-FFF2-40B4-BE49-F238E27FC236}">
                <a16:creationId xmlns:a16="http://schemas.microsoft.com/office/drawing/2014/main" id="{664AF24C-50F6-4A41-95BC-FDC6E5A8BCBC}"/>
              </a:ext>
            </a:extLst>
          </p:cNvPr>
          <p:cNvSpPr>
            <a:spLocks noEditPoints="1"/>
          </p:cNvSpPr>
          <p:nvPr/>
        </p:nvSpPr>
        <p:spPr bwMode="auto">
          <a:xfrm>
            <a:off x="1716088" y="1169988"/>
            <a:ext cx="1030288" cy="936625"/>
          </a:xfrm>
          <a:custGeom>
            <a:avLst/>
            <a:gdLst>
              <a:gd name="T0" fmla="*/ 63 w 239"/>
              <a:gd name="T1" fmla="*/ 170 h 217"/>
              <a:gd name="T2" fmla="*/ 55 w 239"/>
              <a:gd name="T3" fmla="*/ 201 h 217"/>
              <a:gd name="T4" fmla="*/ 62 w 239"/>
              <a:gd name="T5" fmla="*/ 214 h 217"/>
              <a:gd name="T6" fmla="*/ 50 w 239"/>
              <a:gd name="T7" fmla="*/ 212 h 217"/>
              <a:gd name="T8" fmla="*/ 7 w 239"/>
              <a:gd name="T9" fmla="*/ 196 h 217"/>
              <a:gd name="T10" fmla="*/ 15 w 239"/>
              <a:gd name="T11" fmla="*/ 152 h 217"/>
              <a:gd name="T12" fmla="*/ 19 w 239"/>
              <a:gd name="T13" fmla="*/ 137 h 217"/>
              <a:gd name="T14" fmla="*/ 26 w 239"/>
              <a:gd name="T15" fmla="*/ 145 h 217"/>
              <a:gd name="T16" fmla="*/ 51 w 239"/>
              <a:gd name="T17" fmla="*/ 159 h 217"/>
              <a:gd name="T18" fmla="*/ 60 w 239"/>
              <a:gd name="T19" fmla="*/ 159 h 217"/>
              <a:gd name="T20" fmla="*/ 107 w 239"/>
              <a:gd name="T21" fmla="*/ 86 h 217"/>
              <a:gd name="T22" fmla="*/ 113 w 239"/>
              <a:gd name="T23" fmla="*/ 62 h 217"/>
              <a:gd name="T24" fmla="*/ 95 w 239"/>
              <a:gd name="T25" fmla="*/ 46 h 217"/>
              <a:gd name="T26" fmla="*/ 84 w 239"/>
              <a:gd name="T27" fmla="*/ 43 h 217"/>
              <a:gd name="T28" fmla="*/ 80 w 239"/>
              <a:gd name="T29" fmla="*/ 32 h 217"/>
              <a:gd name="T30" fmla="*/ 121 w 239"/>
              <a:gd name="T31" fmla="*/ 1 h 217"/>
              <a:gd name="T32" fmla="*/ 155 w 239"/>
              <a:gd name="T33" fmla="*/ 31 h 217"/>
              <a:gd name="T34" fmla="*/ 165 w 239"/>
              <a:gd name="T35" fmla="*/ 41 h 217"/>
              <a:gd name="T36" fmla="*/ 154 w 239"/>
              <a:gd name="T37" fmla="*/ 42 h 217"/>
              <a:gd name="T38" fmla="*/ 130 w 239"/>
              <a:gd name="T39" fmla="*/ 57 h 217"/>
              <a:gd name="T40" fmla="*/ 125 w 239"/>
              <a:gd name="T41" fmla="*/ 70 h 217"/>
              <a:gd name="T42" fmla="*/ 165 w 239"/>
              <a:gd name="T43" fmla="*/ 144 h 217"/>
              <a:gd name="T44" fmla="*/ 172 w 239"/>
              <a:gd name="T45" fmla="*/ 155 h 217"/>
              <a:gd name="T46" fmla="*/ 205 w 239"/>
              <a:gd name="T47" fmla="*/ 152 h 217"/>
              <a:gd name="T48" fmla="*/ 220 w 239"/>
              <a:gd name="T49" fmla="*/ 139 h 217"/>
              <a:gd name="T50" fmla="*/ 225 w 239"/>
              <a:gd name="T51" fmla="*/ 148 h 217"/>
              <a:gd name="T52" fmla="*/ 232 w 239"/>
              <a:gd name="T53" fmla="*/ 197 h 217"/>
              <a:gd name="T54" fmla="*/ 188 w 239"/>
              <a:gd name="T55" fmla="*/ 212 h 217"/>
              <a:gd name="T56" fmla="*/ 175 w 239"/>
              <a:gd name="T57" fmla="*/ 215 h 217"/>
              <a:gd name="T58" fmla="*/ 179 w 239"/>
              <a:gd name="T59" fmla="*/ 191 h 217"/>
              <a:gd name="T60" fmla="*/ 174 w 239"/>
              <a:gd name="T61" fmla="*/ 169 h 217"/>
              <a:gd name="T62" fmla="*/ 154 w 239"/>
              <a:gd name="T63" fmla="*/ 163 h 217"/>
              <a:gd name="T64" fmla="*/ 81 w 239"/>
              <a:gd name="T65" fmla="*/ 160 h 217"/>
              <a:gd name="T66" fmla="*/ 84 w 239"/>
              <a:gd name="T67" fmla="*/ 133 h 217"/>
              <a:gd name="T68" fmla="*/ 155 w 239"/>
              <a:gd name="T69" fmla="*/ 129 h 217"/>
              <a:gd name="T70" fmla="*/ 102 w 239"/>
              <a:gd name="T71" fmla="*/ 30 h 217"/>
              <a:gd name="T72" fmla="*/ 138 w 239"/>
              <a:gd name="T73" fmla="*/ 30 h 217"/>
              <a:gd name="T74" fmla="*/ 102 w 239"/>
              <a:gd name="T75" fmla="*/ 30 h 217"/>
              <a:gd name="T76" fmla="*/ 14 w 239"/>
              <a:gd name="T77" fmla="*/ 181 h 217"/>
              <a:gd name="T78" fmla="*/ 50 w 239"/>
              <a:gd name="T79" fmla="*/ 182 h 217"/>
              <a:gd name="T80" fmla="*/ 189 w 239"/>
              <a:gd name="T81" fmla="*/ 182 h 217"/>
              <a:gd name="T82" fmla="*/ 225 w 239"/>
              <a:gd name="T83" fmla="*/ 181 h 217"/>
              <a:gd name="T84" fmla="*/ 189 w 239"/>
              <a:gd name="T85" fmla="*/ 18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 h="217">
                <a:moveTo>
                  <a:pt x="81" y="160"/>
                </a:moveTo>
                <a:cubicBezTo>
                  <a:pt x="75" y="163"/>
                  <a:pt x="69" y="167"/>
                  <a:pt x="63" y="170"/>
                </a:cubicBezTo>
                <a:cubicBezTo>
                  <a:pt x="62" y="171"/>
                  <a:pt x="61" y="173"/>
                  <a:pt x="61" y="174"/>
                </a:cubicBezTo>
                <a:cubicBezTo>
                  <a:pt x="61" y="189"/>
                  <a:pt x="61" y="189"/>
                  <a:pt x="55" y="201"/>
                </a:cubicBezTo>
                <a:cubicBezTo>
                  <a:pt x="57" y="202"/>
                  <a:pt x="60" y="204"/>
                  <a:pt x="61" y="206"/>
                </a:cubicBezTo>
                <a:cubicBezTo>
                  <a:pt x="62" y="208"/>
                  <a:pt x="62" y="211"/>
                  <a:pt x="62" y="214"/>
                </a:cubicBezTo>
                <a:cubicBezTo>
                  <a:pt x="59" y="214"/>
                  <a:pt x="56" y="215"/>
                  <a:pt x="53" y="214"/>
                </a:cubicBezTo>
                <a:cubicBezTo>
                  <a:pt x="52" y="214"/>
                  <a:pt x="51" y="213"/>
                  <a:pt x="50" y="212"/>
                </a:cubicBezTo>
                <a:cubicBezTo>
                  <a:pt x="47" y="209"/>
                  <a:pt x="45" y="208"/>
                  <a:pt x="41" y="209"/>
                </a:cubicBezTo>
                <a:cubicBezTo>
                  <a:pt x="27" y="214"/>
                  <a:pt x="14" y="208"/>
                  <a:pt x="7" y="196"/>
                </a:cubicBezTo>
                <a:cubicBezTo>
                  <a:pt x="0" y="184"/>
                  <a:pt x="2" y="169"/>
                  <a:pt x="12" y="159"/>
                </a:cubicBezTo>
                <a:cubicBezTo>
                  <a:pt x="14" y="158"/>
                  <a:pt x="15" y="154"/>
                  <a:pt x="15" y="152"/>
                </a:cubicBezTo>
                <a:cubicBezTo>
                  <a:pt x="15" y="149"/>
                  <a:pt x="14" y="146"/>
                  <a:pt x="14" y="143"/>
                </a:cubicBezTo>
                <a:cubicBezTo>
                  <a:pt x="15" y="141"/>
                  <a:pt x="17" y="137"/>
                  <a:pt x="19" y="137"/>
                </a:cubicBezTo>
                <a:cubicBezTo>
                  <a:pt x="21" y="137"/>
                  <a:pt x="23" y="140"/>
                  <a:pt x="25" y="142"/>
                </a:cubicBezTo>
                <a:cubicBezTo>
                  <a:pt x="26" y="142"/>
                  <a:pt x="26" y="144"/>
                  <a:pt x="26" y="145"/>
                </a:cubicBezTo>
                <a:cubicBezTo>
                  <a:pt x="26" y="150"/>
                  <a:pt x="28" y="152"/>
                  <a:pt x="34" y="152"/>
                </a:cubicBezTo>
                <a:cubicBezTo>
                  <a:pt x="40" y="153"/>
                  <a:pt x="46" y="156"/>
                  <a:pt x="51" y="159"/>
                </a:cubicBezTo>
                <a:cubicBezTo>
                  <a:pt x="54" y="161"/>
                  <a:pt x="56" y="162"/>
                  <a:pt x="59" y="159"/>
                </a:cubicBezTo>
                <a:cubicBezTo>
                  <a:pt x="60" y="159"/>
                  <a:pt x="60" y="159"/>
                  <a:pt x="60" y="159"/>
                </a:cubicBezTo>
                <a:cubicBezTo>
                  <a:pt x="70" y="154"/>
                  <a:pt x="76" y="150"/>
                  <a:pt x="73" y="136"/>
                </a:cubicBezTo>
                <a:cubicBezTo>
                  <a:pt x="68" y="113"/>
                  <a:pt x="85" y="92"/>
                  <a:pt x="107" y="86"/>
                </a:cubicBezTo>
                <a:cubicBezTo>
                  <a:pt x="109" y="85"/>
                  <a:pt x="111" y="84"/>
                  <a:pt x="114" y="84"/>
                </a:cubicBezTo>
                <a:cubicBezTo>
                  <a:pt x="114" y="77"/>
                  <a:pt x="114" y="69"/>
                  <a:pt x="113" y="62"/>
                </a:cubicBezTo>
                <a:cubicBezTo>
                  <a:pt x="113" y="61"/>
                  <a:pt x="112" y="59"/>
                  <a:pt x="110" y="58"/>
                </a:cubicBezTo>
                <a:cubicBezTo>
                  <a:pt x="104" y="56"/>
                  <a:pt x="98" y="52"/>
                  <a:pt x="95" y="46"/>
                </a:cubicBezTo>
                <a:cubicBezTo>
                  <a:pt x="93" y="41"/>
                  <a:pt x="90" y="40"/>
                  <a:pt x="86" y="42"/>
                </a:cubicBezTo>
                <a:cubicBezTo>
                  <a:pt x="85" y="43"/>
                  <a:pt x="84" y="43"/>
                  <a:pt x="84" y="43"/>
                </a:cubicBezTo>
                <a:cubicBezTo>
                  <a:pt x="81" y="42"/>
                  <a:pt x="79" y="41"/>
                  <a:pt x="76" y="40"/>
                </a:cubicBezTo>
                <a:cubicBezTo>
                  <a:pt x="77" y="37"/>
                  <a:pt x="78" y="33"/>
                  <a:pt x="80" y="32"/>
                </a:cubicBezTo>
                <a:cubicBezTo>
                  <a:pt x="87" y="30"/>
                  <a:pt x="90" y="27"/>
                  <a:pt x="92" y="20"/>
                </a:cubicBezTo>
                <a:cubicBezTo>
                  <a:pt x="96" y="7"/>
                  <a:pt x="109" y="0"/>
                  <a:pt x="121" y="1"/>
                </a:cubicBezTo>
                <a:cubicBezTo>
                  <a:pt x="134" y="2"/>
                  <a:pt x="145" y="11"/>
                  <a:pt x="148" y="23"/>
                </a:cubicBezTo>
                <a:cubicBezTo>
                  <a:pt x="149" y="28"/>
                  <a:pt x="151" y="30"/>
                  <a:pt x="155" y="31"/>
                </a:cubicBezTo>
                <a:cubicBezTo>
                  <a:pt x="157" y="31"/>
                  <a:pt x="160" y="32"/>
                  <a:pt x="162" y="33"/>
                </a:cubicBezTo>
                <a:cubicBezTo>
                  <a:pt x="163" y="35"/>
                  <a:pt x="164" y="38"/>
                  <a:pt x="165" y="41"/>
                </a:cubicBezTo>
                <a:cubicBezTo>
                  <a:pt x="162" y="42"/>
                  <a:pt x="160" y="43"/>
                  <a:pt x="157" y="44"/>
                </a:cubicBezTo>
                <a:cubicBezTo>
                  <a:pt x="156" y="44"/>
                  <a:pt x="155" y="43"/>
                  <a:pt x="154" y="42"/>
                </a:cubicBezTo>
                <a:cubicBezTo>
                  <a:pt x="150" y="40"/>
                  <a:pt x="147" y="41"/>
                  <a:pt x="144" y="45"/>
                </a:cubicBezTo>
                <a:cubicBezTo>
                  <a:pt x="140" y="50"/>
                  <a:pt x="135" y="54"/>
                  <a:pt x="130" y="57"/>
                </a:cubicBezTo>
                <a:cubicBezTo>
                  <a:pt x="126" y="59"/>
                  <a:pt x="124" y="61"/>
                  <a:pt x="125" y="65"/>
                </a:cubicBezTo>
                <a:cubicBezTo>
                  <a:pt x="125" y="67"/>
                  <a:pt x="125" y="68"/>
                  <a:pt x="125" y="70"/>
                </a:cubicBezTo>
                <a:cubicBezTo>
                  <a:pt x="125" y="82"/>
                  <a:pt x="125" y="82"/>
                  <a:pt x="136" y="87"/>
                </a:cubicBezTo>
                <a:cubicBezTo>
                  <a:pt x="159" y="96"/>
                  <a:pt x="172" y="120"/>
                  <a:pt x="165" y="144"/>
                </a:cubicBezTo>
                <a:cubicBezTo>
                  <a:pt x="164" y="148"/>
                  <a:pt x="164" y="151"/>
                  <a:pt x="169" y="153"/>
                </a:cubicBezTo>
                <a:cubicBezTo>
                  <a:pt x="170" y="153"/>
                  <a:pt x="171" y="154"/>
                  <a:pt x="172" y="155"/>
                </a:cubicBezTo>
                <a:cubicBezTo>
                  <a:pt x="179" y="159"/>
                  <a:pt x="185" y="164"/>
                  <a:pt x="193" y="156"/>
                </a:cubicBezTo>
                <a:cubicBezTo>
                  <a:pt x="195" y="153"/>
                  <a:pt x="201" y="152"/>
                  <a:pt x="205" y="152"/>
                </a:cubicBezTo>
                <a:cubicBezTo>
                  <a:pt x="211" y="153"/>
                  <a:pt x="213" y="150"/>
                  <a:pt x="214" y="145"/>
                </a:cubicBezTo>
                <a:cubicBezTo>
                  <a:pt x="214" y="142"/>
                  <a:pt x="218" y="139"/>
                  <a:pt x="220" y="139"/>
                </a:cubicBezTo>
                <a:cubicBezTo>
                  <a:pt x="224" y="139"/>
                  <a:pt x="225" y="142"/>
                  <a:pt x="225" y="146"/>
                </a:cubicBezTo>
                <a:cubicBezTo>
                  <a:pt x="225" y="147"/>
                  <a:pt x="225" y="148"/>
                  <a:pt x="225" y="148"/>
                </a:cubicBezTo>
                <a:cubicBezTo>
                  <a:pt x="223" y="154"/>
                  <a:pt x="224" y="157"/>
                  <a:pt x="228" y="162"/>
                </a:cubicBezTo>
                <a:cubicBezTo>
                  <a:pt x="238" y="171"/>
                  <a:pt x="239" y="186"/>
                  <a:pt x="232" y="197"/>
                </a:cubicBezTo>
                <a:cubicBezTo>
                  <a:pt x="225" y="208"/>
                  <a:pt x="211" y="214"/>
                  <a:pt x="199" y="210"/>
                </a:cubicBezTo>
                <a:cubicBezTo>
                  <a:pt x="194" y="208"/>
                  <a:pt x="191" y="209"/>
                  <a:pt x="188" y="212"/>
                </a:cubicBezTo>
                <a:cubicBezTo>
                  <a:pt x="187" y="214"/>
                  <a:pt x="184" y="216"/>
                  <a:pt x="182" y="217"/>
                </a:cubicBezTo>
                <a:cubicBezTo>
                  <a:pt x="180" y="217"/>
                  <a:pt x="177" y="216"/>
                  <a:pt x="175" y="215"/>
                </a:cubicBezTo>
                <a:cubicBezTo>
                  <a:pt x="174" y="214"/>
                  <a:pt x="174" y="209"/>
                  <a:pt x="176" y="208"/>
                </a:cubicBezTo>
                <a:cubicBezTo>
                  <a:pt x="184" y="204"/>
                  <a:pt x="183" y="198"/>
                  <a:pt x="179" y="191"/>
                </a:cubicBezTo>
                <a:cubicBezTo>
                  <a:pt x="177" y="187"/>
                  <a:pt x="178" y="181"/>
                  <a:pt x="178" y="176"/>
                </a:cubicBezTo>
                <a:cubicBezTo>
                  <a:pt x="178" y="173"/>
                  <a:pt x="177" y="171"/>
                  <a:pt x="174" y="169"/>
                </a:cubicBezTo>
                <a:cubicBezTo>
                  <a:pt x="170" y="167"/>
                  <a:pt x="166" y="164"/>
                  <a:pt x="161" y="162"/>
                </a:cubicBezTo>
                <a:cubicBezTo>
                  <a:pt x="159" y="160"/>
                  <a:pt x="157" y="160"/>
                  <a:pt x="154" y="163"/>
                </a:cubicBezTo>
                <a:cubicBezTo>
                  <a:pt x="134" y="184"/>
                  <a:pt x="105" y="184"/>
                  <a:pt x="84" y="162"/>
                </a:cubicBezTo>
                <a:cubicBezTo>
                  <a:pt x="83" y="161"/>
                  <a:pt x="82" y="161"/>
                  <a:pt x="81" y="160"/>
                </a:cubicBezTo>
                <a:close/>
                <a:moveTo>
                  <a:pt x="119" y="95"/>
                </a:moveTo>
                <a:cubicBezTo>
                  <a:pt x="97" y="96"/>
                  <a:pt x="83" y="115"/>
                  <a:pt x="84" y="133"/>
                </a:cubicBezTo>
                <a:cubicBezTo>
                  <a:pt x="85" y="153"/>
                  <a:pt x="102" y="168"/>
                  <a:pt x="122" y="167"/>
                </a:cubicBezTo>
                <a:cubicBezTo>
                  <a:pt x="141" y="165"/>
                  <a:pt x="156" y="148"/>
                  <a:pt x="155" y="129"/>
                </a:cubicBezTo>
                <a:cubicBezTo>
                  <a:pt x="154" y="110"/>
                  <a:pt x="137" y="94"/>
                  <a:pt x="119" y="95"/>
                </a:cubicBezTo>
                <a:close/>
                <a:moveTo>
                  <a:pt x="102" y="30"/>
                </a:moveTo>
                <a:cubicBezTo>
                  <a:pt x="102" y="42"/>
                  <a:pt x="109" y="49"/>
                  <a:pt x="122" y="48"/>
                </a:cubicBezTo>
                <a:cubicBezTo>
                  <a:pt x="130" y="48"/>
                  <a:pt x="138" y="39"/>
                  <a:pt x="138" y="30"/>
                </a:cubicBezTo>
                <a:cubicBezTo>
                  <a:pt x="137" y="21"/>
                  <a:pt x="129" y="12"/>
                  <a:pt x="119" y="12"/>
                </a:cubicBezTo>
                <a:cubicBezTo>
                  <a:pt x="110" y="12"/>
                  <a:pt x="102" y="21"/>
                  <a:pt x="102" y="30"/>
                </a:cubicBezTo>
                <a:close/>
                <a:moveTo>
                  <a:pt x="32" y="164"/>
                </a:moveTo>
                <a:cubicBezTo>
                  <a:pt x="22" y="164"/>
                  <a:pt x="14" y="171"/>
                  <a:pt x="14" y="181"/>
                </a:cubicBezTo>
                <a:cubicBezTo>
                  <a:pt x="14" y="191"/>
                  <a:pt x="22" y="199"/>
                  <a:pt x="33" y="199"/>
                </a:cubicBezTo>
                <a:cubicBezTo>
                  <a:pt x="42" y="199"/>
                  <a:pt x="50" y="191"/>
                  <a:pt x="50" y="182"/>
                </a:cubicBezTo>
                <a:cubicBezTo>
                  <a:pt x="50" y="172"/>
                  <a:pt x="43" y="164"/>
                  <a:pt x="32" y="164"/>
                </a:cubicBezTo>
                <a:close/>
                <a:moveTo>
                  <a:pt x="189" y="182"/>
                </a:moveTo>
                <a:cubicBezTo>
                  <a:pt x="189" y="192"/>
                  <a:pt x="197" y="199"/>
                  <a:pt x="207" y="199"/>
                </a:cubicBezTo>
                <a:cubicBezTo>
                  <a:pt x="217" y="199"/>
                  <a:pt x="225" y="191"/>
                  <a:pt x="225" y="181"/>
                </a:cubicBezTo>
                <a:cubicBezTo>
                  <a:pt x="224" y="171"/>
                  <a:pt x="217" y="164"/>
                  <a:pt x="207" y="164"/>
                </a:cubicBezTo>
                <a:cubicBezTo>
                  <a:pt x="197" y="164"/>
                  <a:pt x="189" y="171"/>
                  <a:pt x="189" y="182"/>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3">
            <a:extLst>
              <a:ext uri="{FF2B5EF4-FFF2-40B4-BE49-F238E27FC236}">
                <a16:creationId xmlns:a16="http://schemas.microsoft.com/office/drawing/2014/main" id="{6AA3E6BC-DD44-4336-A122-3020CCF12116}"/>
              </a:ext>
            </a:extLst>
          </p:cNvPr>
          <p:cNvSpPr>
            <a:spLocks noEditPoints="1"/>
          </p:cNvSpPr>
          <p:nvPr/>
        </p:nvSpPr>
        <p:spPr bwMode="auto">
          <a:xfrm>
            <a:off x="1819276" y="3833813"/>
            <a:ext cx="361950" cy="919163"/>
          </a:xfrm>
          <a:custGeom>
            <a:avLst/>
            <a:gdLst>
              <a:gd name="T0" fmla="*/ 36 w 84"/>
              <a:gd name="T1" fmla="*/ 162 h 213"/>
              <a:gd name="T2" fmla="*/ 19 w 84"/>
              <a:gd name="T3" fmla="*/ 212 h 213"/>
              <a:gd name="T4" fmla="*/ 1 w 84"/>
              <a:gd name="T5" fmla="*/ 158 h 213"/>
              <a:gd name="T6" fmla="*/ 16 w 84"/>
              <a:gd name="T7" fmla="*/ 102 h 213"/>
              <a:gd name="T8" fmla="*/ 1 w 84"/>
              <a:gd name="T9" fmla="*/ 19 h 213"/>
              <a:gd name="T10" fmla="*/ 36 w 84"/>
              <a:gd name="T11" fmla="*/ 19 h 213"/>
              <a:gd name="T12" fmla="*/ 42 w 84"/>
              <a:gd name="T13" fmla="*/ 76 h 213"/>
              <a:gd name="T14" fmla="*/ 48 w 84"/>
              <a:gd name="T15" fmla="*/ 19 h 213"/>
              <a:gd name="T16" fmla="*/ 83 w 84"/>
              <a:gd name="T17" fmla="*/ 18 h 213"/>
              <a:gd name="T18" fmla="*/ 69 w 84"/>
              <a:gd name="T19" fmla="*/ 102 h 213"/>
              <a:gd name="T20" fmla="*/ 84 w 84"/>
              <a:gd name="T21" fmla="*/ 164 h 213"/>
              <a:gd name="T22" fmla="*/ 66 w 84"/>
              <a:gd name="T23" fmla="*/ 212 h 213"/>
              <a:gd name="T24" fmla="*/ 47 w 84"/>
              <a:gd name="T25" fmla="*/ 148 h 213"/>
              <a:gd name="T26" fmla="*/ 40 w 84"/>
              <a:gd name="T27" fmla="*/ 137 h 213"/>
              <a:gd name="T28" fmla="*/ 12 w 84"/>
              <a:gd name="T29" fmla="*/ 159 h 213"/>
              <a:gd name="T30" fmla="*/ 42 w 84"/>
              <a:gd name="T31" fmla="*/ 114 h 213"/>
              <a:gd name="T32" fmla="*/ 69 w 84"/>
              <a:gd name="T33" fmla="*/ 160 h 213"/>
              <a:gd name="T34" fmla="*/ 55 w 84"/>
              <a:gd name="T35" fmla="*/ 111 h 213"/>
              <a:gd name="T36" fmla="*/ 63 w 84"/>
              <a:gd name="T37" fmla="*/ 89 h 213"/>
              <a:gd name="T38" fmla="*/ 60 w 84"/>
              <a:gd name="T39" fmla="*/ 62 h 213"/>
              <a:gd name="T40" fmla="*/ 24 w 84"/>
              <a:gd name="T41" fmla="*/ 53 h 213"/>
              <a:gd name="T42" fmla="*/ 33 w 84"/>
              <a:gd name="T43" fmla="*/ 106 h 213"/>
              <a:gd name="T44" fmla="*/ 72 w 84"/>
              <a:gd name="T45" fmla="*/ 17 h 213"/>
              <a:gd name="T46" fmla="*/ 60 w 84"/>
              <a:gd name="T47" fmla="*/ 18 h 213"/>
              <a:gd name="T48" fmla="*/ 64 w 84"/>
              <a:gd name="T49" fmla="*/ 41 h 213"/>
              <a:gd name="T50" fmla="*/ 72 w 84"/>
              <a:gd name="T51" fmla="*/ 171 h 213"/>
              <a:gd name="T52" fmla="*/ 61 w 84"/>
              <a:gd name="T53" fmla="*/ 175 h 213"/>
              <a:gd name="T54" fmla="*/ 66 w 84"/>
              <a:gd name="T55" fmla="*/ 200 h 213"/>
              <a:gd name="T56" fmla="*/ 72 w 84"/>
              <a:gd name="T57" fmla="*/ 171 h 213"/>
              <a:gd name="T58" fmla="*/ 24 w 84"/>
              <a:gd name="T59" fmla="*/ 18 h 213"/>
              <a:gd name="T60" fmla="*/ 13 w 84"/>
              <a:gd name="T61" fmla="*/ 17 h 213"/>
              <a:gd name="T62" fmla="*/ 25 w 84"/>
              <a:gd name="T63" fmla="*/ 41 h 213"/>
              <a:gd name="T64" fmla="*/ 13 w 84"/>
              <a:gd name="T65" fmla="*/ 195 h 213"/>
              <a:gd name="T66" fmla="*/ 24 w 84"/>
              <a:gd name="T67" fmla="*/ 195 h 213"/>
              <a:gd name="T68" fmla="*/ 17 w 84"/>
              <a:gd name="T69" fmla="*/ 171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 h="213">
                <a:moveTo>
                  <a:pt x="40" y="137"/>
                </a:moveTo>
                <a:cubicBezTo>
                  <a:pt x="39" y="145"/>
                  <a:pt x="36" y="154"/>
                  <a:pt x="36" y="162"/>
                </a:cubicBezTo>
                <a:cubicBezTo>
                  <a:pt x="35" y="172"/>
                  <a:pt x="36" y="182"/>
                  <a:pt x="36" y="192"/>
                </a:cubicBezTo>
                <a:cubicBezTo>
                  <a:pt x="36" y="204"/>
                  <a:pt x="29" y="212"/>
                  <a:pt x="19" y="212"/>
                </a:cubicBezTo>
                <a:cubicBezTo>
                  <a:pt x="8" y="213"/>
                  <a:pt x="1" y="205"/>
                  <a:pt x="1" y="192"/>
                </a:cubicBezTo>
                <a:cubicBezTo>
                  <a:pt x="1" y="181"/>
                  <a:pt x="1" y="169"/>
                  <a:pt x="1" y="158"/>
                </a:cubicBezTo>
                <a:cubicBezTo>
                  <a:pt x="1" y="141"/>
                  <a:pt x="6" y="125"/>
                  <a:pt x="15" y="111"/>
                </a:cubicBezTo>
                <a:cubicBezTo>
                  <a:pt x="17" y="108"/>
                  <a:pt x="18" y="106"/>
                  <a:pt x="16" y="102"/>
                </a:cubicBezTo>
                <a:cubicBezTo>
                  <a:pt x="4" y="87"/>
                  <a:pt x="0" y="68"/>
                  <a:pt x="1" y="49"/>
                </a:cubicBezTo>
                <a:cubicBezTo>
                  <a:pt x="1" y="39"/>
                  <a:pt x="1" y="29"/>
                  <a:pt x="1" y="19"/>
                </a:cubicBezTo>
                <a:cubicBezTo>
                  <a:pt x="1" y="8"/>
                  <a:pt x="8" y="0"/>
                  <a:pt x="18" y="0"/>
                </a:cubicBezTo>
                <a:cubicBezTo>
                  <a:pt x="29" y="1"/>
                  <a:pt x="36" y="8"/>
                  <a:pt x="36" y="19"/>
                </a:cubicBezTo>
                <a:cubicBezTo>
                  <a:pt x="36" y="29"/>
                  <a:pt x="35" y="40"/>
                  <a:pt x="35" y="50"/>
                </a:cubicBezTo>
                <a:cubicBezTo>
                  <a:pt x="35" y="59"/>
                  <a:pt x="37" y="68"/>
                  <a:pt x="42" y="76"/>
                </a:cubicBezTo>
                <a:cubicBezTo>
                  <a:pt x="48" y="67"/>
                  <a:pt x="49" y="58"/>
                  <a:pt x="49" y="48"/>
                </a:cubicBezTo>
                <a:cubicBezTo>
                  <a:pt x="49" y="39"/>
                  <a:pt x="48" y="29"/>
                  <a:pt x="48" y="19"/>
                </a:cubicBezTo>
                <a:cubicBezTo>
                  <a:pt x="48" y="8"/>
                  <a:pt x="55" y="1"/>
                  <a:pt x="66" y="0"/>
                </a:cubicBezTo>
                <a:cubicBezTo>
                  <a:pt x="76" y="0"/>
                  <a:pt x="83" y="7"/>
                  <a:pt x="83" y="18"/>
                </a:cubicBezTo>
                <a:cubicBezTo>
                  <a:pt x="84" y="33"/>
                  <a:pt x="84" y="47"/>
                  <a:pt x="83" y="62"/>
                </a:cubicBezTo>
                <a:cubicBezTo>
                  <a:pt x="83" y="76"/>
                  <a:pt x="77" y="90"/>
                  <a:pt x="69" y="102"/>
                </a:cubicBezTo>
                <a:cubicBezTo>
                  <a:pt x="67" y="105"/>
                  <a:pt x="66" y="107"/>
                  <a:pt x="69" y="110"/>
                </a:cubicBezTo>
                <a:cubicBezTo>
                  <a:pt x="80" y="126"/>
                  <a:pt x="84" y="144"/>
                  <a:pt x="84" y="164"/>
                </a:cubicBezTo>
                <a:cubicBezTo>
                  <a:pt x="84" y="173"/>
                  <a:pt x="84" y="183"/>
                  <a:pt x="84" y="193"/>
                </a:cubicBezTo>
                <a:cubicBezTo>
                  <a:pt x="83" y="205"/>
                  <a:pt x="76" y="213"/>
                  <a:pt x="66" y="212"/>
                </a:cubicBezTo>
                <a:cubicBezTo>
                  <a:pt x="55" y="212"/>
                  <a:pt x="48" y="204"/>
                  <a:pt x="48" y="193"/>
                </a:cubicBezTo>
                <a:cubicBezTo>
                  <a:pt x="48" y="178"/>
                  <a:pt x="48" y="163"/>
                  <a:pt x="47" y="148"/>
                </a:cubicBezTo>
                <a:cubicBezTo>
                  <a:pt x="47" y="145"/>
                  <a:pt x="45" y="141"/>
                  <a:pt x="43" y="137"/>
                </a:cubicBezTo>
                <a:cubicBezTo>
                  <a:pt x="42" y="137"/>
                  <a:pt x="41" y="137"/>
                  <a:pt x="40" y="137"/>
                </a:cubicBezTo>
                <a:close/>
                <a:moveTo>
                  <a:pt x="33" y="106"/>
                </a:moveTo>
                <a:cubicBezTo>
                  <a:pt x="20" y="122"/>
                  <a:pt x="12" y="139"/>
                  <a:pt x="12" y="159"/>
                </a:cubicBezTo>
                <a:cubicBezTo>
                  <a:pt x="23" y="161"/>
                  <a:pt x="23" y="161"/>
                  <a:pt x="25" y="151"/>
                </a:cubicBezTo>
                <a:cubicBezTo>
                  <a:pt x="27" y="137"/>
                  <a:pt x="34" y="125"/>
                  <a:pt x="42" y="114"/>
                </a:cubicBezTo>
                <a:cubicBezTo>
                  <a:pt x="52" y="127"/>
                  <a:pt x="59" y="140"/>
                  <a:pt x="60" y="155"/>
                </a:cubicBezTo>
                <a:cubicBezTo>
                  <a:pt x="60" y="162"/>
                  <a:pt x="65" y="159"/>
                  <a:pt x="69" y="160"/>
                </a:cubicBezTo>
                <a:cubicBezTo>
                  <a:pt x="73" y="160"/>
                  <a:pt x="72" y="157"/>
                  <a:pt x="72" y="154"/>
                </a:cubicBezTo>
                <a:cubicBezTo>
                  <a:pt x="71" y="138"/>
                  <a:pt x="65" y="123"/>
                  <a:pt x="55" y="111"/>
                </a:cubicBezTo>
                <a:cubicBezTo>
                  <a:pt x="52" y="107"/>
                  <a:pt x="52" y="105"/>
                  <a:pt x="55" y="102"/>
                </a:cubicBezTo>
                <a:cubicBezTo>
                  <a:pt x="58" y="98"/>
                  <a:pt x="61" y="94"/>
                  <a:pt x="63" y="89"/>
                </a:cubicBezTo>
                <a:cubicBezTo>
                  <a:pt x="69" y="78"/>
                  <a:pt x="72" y="66"/>
                  <a:pt x="72" y="54"/>
                </a:cubicBezTo>
                <a:cubicBezTo>
                  <a:pt x="61" y="52"/>
                  <a:pt x="61" y="52"/>
                  <a:pt x="60" y="62"/>
                </a:cubicBezTo>
                <a:cubicBezTo>
                  <a:pt x="57" y="76"/>
                  <a:pt x="51" y="87"/>
                  <a:pt x="42" y="99"/>
                </a:cubicBezTo>
                <a:cubicBezTo>
                  <a:pt x="32" y="85"/>
                  <a:pt x="25" y="70"/>
                  <a:pt x="24" y="53"/>
                </a:cubicBezTo>
                <a:cubicBezTo>
                  <a:pt x="20" y="53"/>
                  <a:pt x="16" y="53"/>
                  <a:pt x="12" y="53"/>
                </a:cubicBezTo>
                <a:cubicBezTo>
                  <a:pt x="12" y="74"/>
                  <a:pt x="20" y="91"/>
                  <a:pt x="33" y="106"/>
                </a:cubicBezTo>
                <a:close/>
                <a:moveTo>
                  <a:pt x="72" y="41"/>
                </a:moveTo>
                <a:cubicBezTo>
                  <a:pt x="72" y="33"/>
                  <a:pt x="72" y="25"/>
                  <a:pt x="72" y="17"/>
                </a:cubicBezTo>
                <a:cubicBezTo>
                  <a:pt x="71" y="15"/>
                  <a:pt x="67" y="12"/>
                  <a:pt x="66" y="12"/>
                </a:cubicBezTo>
                <a:cubicBezTo>
                  <a:pt x="64" y="13"/>
                  <a:pt x="60" y="16"/>
                  <a:pt x="60" y="18"/>
                </a:cubicBezTo>
                <a:cubicBezTo>
                  <a:pt x="59" y="24"/>
                  <a:pt x="60" y="31"/>
                  <a:pt x="61" y="37"/>
                </a:cubicBezTo>
                <a:cubicBezTo>
                  <a:pt x="61" y="39"/>
                  <a:pt x="63" y="41"/>
                  <a:pt x="64" y="41"/>
                </a:cubicBezTo>
                <a:cubicBezTo>
                  <a:pt x="67" y="42"/>
                  <a:pt x="69" y="41"/>
                  <a:pt x="72" y="41"/>
                </a:cubicBezTo>
                <a:close/>
                <a:moveTo>
                  <a:pt x="72" y="171"/>
                </a:moveTo>
                <a:cubicBezTo>
                  <a:pt x="69" y="171"/>
                  <a:pt x="67" y="171"/>
                  <a:pt x="65" y="171"/>
                </a:cubicBezTo>
                <a:cubicBezTo>
                  <a:pt x="63" y="172"/>
                  <a:pt x="61" y="173"/>
                  <a:pt x="61" y="175"/>
                </a:cubicBezTo>
                <a:cubicBezTo>
                  <a:pt x="60" y="181"/>
                  <a:pt x="60" y="188"/>
                  <a:pt x="60" y="195"/>
                </a:cubicBezTo>
                <a:cubicBezTo>
                  <a:pt x="60" y="197"/>
                  <a:pt x="64" y="200"/>
                  <a:pt x="66" y="200"/>
                </a:cubicBezTo>
                <a:cubicBezTo>
                  <a:pt x="68" y="200"/>
                  <a:pt x="71" y="197"/>
                  <a:pt x="71" y="195"/>
                </a:cubicBezTo>
                <a:cubicBezTo>
                  <a:pt x="72" y="188"/>
                  <a:pt x="72" y="180"/>
                  <a:pt x="72" y="171"/>
                </a:cubicBezTo>
                <a:close/>
                <a:moveTo>
                  <a:pt x="25" y="41"/>
                </a:moveTo>
                <a:cubicBezTo>
                  <a:pt x="25" y="33"/>
                  <a:pt x="25" y="25"/>
                  <a:pt x="24" y="18"/>
                </a:cubicBezTo>
                <a:cubicBezTo>
                  <a:pt x="24" y="16"/>
                  <a:pt x="21" y="14"/>
                  <a:pt x="19" y="12"/>
                </a:cubicBezTo>
                <a:cubicBezTo>
                  <a:pt x="17" y="13"/>
                  <a:pt x="13" y="15"/>
                  <a:pt x="13" y="17"/>
                </a:cubicBezTo>
                <a:cubicBezTo>
                  <a:pt x="12" y="25"/>
                  <a:pt x="13" y="33"/>
                  <a:pt x="13" y="41"/>
                </a:cubicBezTo>
                <a:cubicBezTo>
                  <a:pt x="16" y="41"/>
                  <a:pt x="20" y="41"/>
                  <a:pt x="25" y="41"/>
                </a:cubicBezTo>
                <a:close/>
                <a:moveTo>
                  <a:pt x="13" y="172"/>
                </a:moveTo>
                <a:cubicBezTo>
                  <a:pt x="13" y="180"/>
                  <a:pt x="12" y="187"/>
                  <a:pt x="13" y="195"/>
                </a:cubicBezTo>
                <a:cubicBezTo>
                  <a:pt x="13" y="197"/>
                  <a:pt x="17" y="201"/>
                  <a:pt x="18" y="200"/>
                </a:cubicBezTo>
                <a:cubicBezTo>
                  <a:pt x="21" y="200"/>
                  <a:pt x="24" y="197"/>
                  <a:pt x="24" y="195"/>
                </a:cubicBezTo>
                <a:cubicBezTo>
                  <a:pt x="25" y="187"/>
                  <a:pt x="25" y="179"/>
                  <a:pt x="25" y="171"/>
                </a:cubicBezTo>
                <a:cubicBezTo>
                  <a:pt x="21" y="171"/>
                  <a:pt x="19" y="171"/>
                  <a:pt x="17" y="171"/>
                </a:cubicBezTo>
                <a:cubicBezTo>
                  <a:pt x="15" y="171"/>
                  <a:pt x="14" y="172"/>
                  <a:pt x="13" y="172"/>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4">
            <a:extLst>
              <a:ext uri="{FF2B5EF4-FFF2-40B4-BE49-F238E27FC236}">
                <a16:creationId xmlns:a16="http://schemas.microsoft.com/office/drawing/2014/main" id="{52C146DC-73C1-4D5F-AFB1-1D155BD6FC81}"/>
              </a:ext>
            </a:extLst>
          </p:cNvPr>
          <p:cNvSpPr>
            <a:spLocks noEditPoints="1"/>
          </p:cNvSpPr>
          <p:nvPr/>
        </p:nvSpPr>
        <p:spPr bwMode="auto">
          <a:xfrm>
            <a:off x="2268538" y="3937000"/>
            <a:ext cx="379413" cy="919163"/>
          </a:xfrm>
          <a:custGeom>
            <a:avLst/>
            <a:gdLst>
              <a:gd name="T0" fmla="*/ 38 w 88"/>
              <a:gd name="T1" fmla="*/ 161 h 213"/>
              <a:gd name="T2" fmla="*/ 21 w 88"/>
              <a:gd name="T3" fmla="*/ 212 h 213"/>
              <a:gd name="T4" fmla="*/ 7 w 88"/>
              <a:gd name="T5" fmla="*/ 134 h 213"/>
              <a:gd name="T6" fmla="*/ 18 w 88"/>
              <a:gd name="T7" fmla="*/ 102 h 213"/>
              <a:gd name="T8" fmla="*/ 4 w 88"/>
              <a:gd name="T9" fmla="*/ 18 h 213"/>
              <a:gd name="T10" fmla="*/ 39 w 88"/>
              <a:gd name="T11" fmla="*/ 18 h 213"/>
              <a:gd name="T12" fmla="*/ 45 w 88"/>
              <a:gd name="T13" fmla="*/ 76 h 213"/>
              <a:gd name="T14" fmla="*/ 51 w 88"/>
              <a:gd name="T15" fmla="*/ 19 h 213"/>
              <a:gd name="T16" fmla="*/ 86 w 88"/>
              <a:gd name="T17" fmla="*/ 19 h 213"/>
              <a:gd name="T18" fmla="*/ 71 w 88"/>
              <a:gd name="T19" fmla="*/ 102 h 213"/>
              <a:gd name="T20" fmla="*/ 86 w 88"/>
              <a:gd name="T21" fmla="*/ 167 h 213"/>
              <a:gd name="T22" fmla="*/ 70 w 88"/>
              <a:gd name="T23" fmla="*/ 211 h 213"/>
              <a:gd name="T24" fmla="*/ 52 w 88"/>
              <a:gd name="T25" fmla="*/ 175 h 213"/>
              <a:gd name="T26" fmla="*/ 75 w 88"/>
              <a:gd name="T27" fmla="*/ 159 h 213"/>
              <a:gd name="T28" fmla="*/ 74 w 88"/>
              <a:gd name="T29" fmla="*/ 53 h 213"/>
              <a:gd name="T30" fmla="*/ 45 w 88"/>
              <a:gd name="T31" fmla="*/ 98 h 213"/>
              <a:gd name="T32" fmla="*/ 15 w 88"/>
              <a:gd name="T33" fmla="*/ 53 h 213"/>
              <a:gd name="T34" fmla="*/ 15 w 88"/>
              <a:gd name="T35" fmla="*/ 159 h 213"/>
              <a:gd name="T36" fmla="*/ 45 w 88"/>
              <a:gd name="T37" fmla="*/ 114 h 213"/>
              <a:gd name="T38" fmla="*/ 75 w 88"/>
              <a:gd name="T39" fmla="*/ 159 h 213"/>
              <a:gd name="T40" fmla="*/ 63 w 88"/>
              <a:gd name="T41" fmla="*/ 181 h 213"/>
              <a:gd name="T42" fmla="*/ 68 w 88"/>
              <a:gd name="T43" fmla="*/ 200 h 213"/>
              <a:gd name="T44" fmla="*/ 74 w 88"/>
              <a:gd name="T45" fmla="*/ 171 h 213"/>
              <a:gd name="T46" fmla="*/ 74 w 88"/>
              <a:gd name="T47" fmla="*/ 17 h 213"/>
              <a:gd name="T48" fmla="*/ 63 w 88"/>
              <a:gd name="T49" fmla="*/ 17 h 213"/>
              <a:gd name="T50" fmla="*/ 74 w 88"/>
              <a:gd name="T51" fmla="*/ 41 h 213"/>
              <a:gd name="T52" fmla="*/ 15 w 88"/>
              <a:gd name="T53" fmla="*/ 193 h 213"/>
              <a:gd name="T54" fmla="*/ 27 w 88"/>
              <a:gd name="T55" fmla="*/ 193 h 213"/>
              <a:gd name="T56" fmla="*/ 19 w 88"/>
              <a:gd name="T57" fmla="*/ 171 h 213"/>
              <a:gd name="T58" fmla="*/ 27 w 88"/>
              <a:gd name="T59" fmla="*/ 41 h 213"/>
              <a:gd name="T60" fmla="*/ 21 w 88"/>
              <a:gd name="T61" fmla="*/ 12 h 213"/>
              <a:gd name="T62" fmla="*/ 15 w 88"/>
              <a:gd name="T63" fmla="*/ 41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8" h="213">
                <a:moveTo>
                  <a:pt x="45" y="136"/>
                </a:moveTo>
                <a:cubicBezTo>
                  <a:pt x="40" y="144"/>
                  <a:pt x="38" y="153"/>
                  <a:pt x="38" y="161"/>
                </a:cubicBezTo>
                <a:cubicBezTo>
                  <a:pt x="38" y="172"/>
                  <a:pt x="39" y="182"/>
                  <a:pt x="39" y="192"/>
                </a:cubicBezTo>
                <a:cubicBezTo>
                  <a:pt x="39" y="204"/>
                  <a:pt x="32" y="212"/>
                  <a:pt x="21" y="212"/>
                </a:cubicBezTo>
                <a:cubicBezTo>
                  <a:pt x="12" y="212"/>
                  <a:pt x="4" y="206"/>
                  <a:pt x="4" y="198"/>
                </a:cubicBezTo>
                <a:cubicBezTo>
                  <a:pt x="3" y="177"/>
                  <a:pt x="0" y="155"/>
                  <a:pt x="7" y="134"/>
                </a:cubicBezTo>
                <a:cubicBezTo>
                  <a:pt x="10" y="126"/>
                  <a:pt x="14" y="118"/>
                  <a:pt x="19" y="110"/>
                </a:cubicBezTo>
                <a:cubicBezTo>
                  <a:pt x="20" y="107"/>
                  <a:pt x="21" y="105"/>
                  <a:pt x="18" y="102"/>
                </a:cubicBezTo>
                <a:cubicBezTo>
                  <a:pt x="8" y="87"/>
                  <a:pt x="3" y="70"/>
                  <a:pt x="3" y="51"/>
                </a:cubicBezTo>
                <a:cubicBezTo>
                  <a:pt x="3" y="40"/>
                  <a:pt x="3" y="29"/>
                  <a:pt x="4" y="18"/>
                </a:cubicBezTo>
                <a:cubicBezTo>
                  <a:pt x="4" y="7"/>
                  <a:pt x="11" y="0"/>
                  <a:pt x="21" y="0"/>
                </a:cubicBezTo>
                <a:cubicBezTo>
                  <a:pt x="31" y="0"/>
                  <a:pt x="39" y="7"/>
                  <a:pt x="39" y="18"/>
                </a:cubicBezTo>
                <a:cubicBezTo>
                  <a:pt x="39" y="29"/>
                  <a:pt x="38" y="40"/>
                  <a:pt x="38" y="50"/>
                </a:cubicBezTo>
                <a:cubicBezTo>
                  <a:pt x="38" y="59"/>
                  <a:pt x="40" y="68"/>
                  <a:pt x="45" y="76"/>
                </a:cubicBezTo>
                <a:cubicBezTo>
                  <a:pt x="50" y="66"/>
                  <a:pt x="52" y="57"/>
                  <a:pt x="52" y="47"/>
                </a:cubicBezTo>
                <a:cubicBezTo>
                  <a:pt x="52" y="38"/>
                  <a:pt x="51" y="28"/>
                  <a:pt x="51" y="19"/>
                </a:cubicBezTo>
                <a:cubicBezTo>
                  <a:pt x="51" y="8"/>
                  <a:pt x="58" y="0"/>
                  <a:pt x="68" y="0"/>
                </a:cubicBezTo>
                <a:cubicBezTo>
                  <a:pt x="78" y="0"/>
                  <a:pt x="86" y="7"/>
                  <a:pt x="86" y="19"/>
                </a:cubicBezTo>
                <a:cubicBezTo>
                  <a:pt x="86" y="33"/>
                  <a:pt x="86" y="47"/>
                  <a:pt x="86" y="61"/>
                </a:cubicBezTo>
                <a:cubicBezTo>
                  <a:pt x="85" y="76"/>
                  <a:pt x="80" y="90"/>
                  <a:pt x="71" y="102"/>
                </a:cubicBezTo>
                <a:cubicBezTo>
                  <a:pt x="69" y="105"/>
                  <a:pt x="69" y="107"/>
                  <a:pt x="71" y="110"/>
                </a:cubicBezTo>
                <a:cubicBezTo>
                  <a:pt x="83" y="127"/>
                  <a:pt x="88" y="146"/>
                  <a:pt x="86" y="167"/>
                </a:cubicBezTo>
                <a:cubicBezTo>
                  <a:pt x="86" y="176"/>
                  <a:pt x="85" y="186"/>
                  <a:pt x="86" y="195"/>
                </a:cubicBezTo>
                <a:cubicBezTo>
                  <a:pt x="86" y="206"/>
                  <a:pt x="78" y="210"/>
                  <a:pt x="70" y="211"/>
                </a:cubicBezTo>
                <a:cubicBezTo>
                  <a:pt x="62" y="213"/>
                  <a:pt x="54" y="207"/>
                  <a:pt x="52" y="199"/>
                </a:cubicBezTo>
                <a:cubicBezTo>
                  <a:pt x="51" y="191"/>
                  <a:pt x="52" y="183"/>
                  <a:pt x="52" y="175"/>
                </a:cubicBezTo>
                <a:cubicBezTo>
                  <a:pt x="53" y="162"/>
                  <a:pt x="51" y="149"/>
                  <a:pt x="45" y="136"/>
                </a:cubicBezTo>
                <a:close/>
                <a:moveTo>
                  <a:pt x="75" y="159"/>
                </a:moveTo>
                <a:cubicBezTo>
                  <a:pt x="75" y="142"/>
                  <a:pt x="72" y="135"/>
                  <a:pt x="54" y="106"/>
                </a:cubicBezTo>
                <a:cubicBezTo>
                  <a:pt x="67" y="90"/>
                  <a:pt x="75" y="73"/>
                  <a:pt x="74" y="53"/>
                </a:cubicBezTo>
                <a:cubicBezTo>
                  <a:pt x="64" y="52"/>
                  <a:pt x="64" y="52"/>
                  <a:pt x="62" y="61"/>
                </a:cubicBezTo>
                <a:cubicBezTo>
                  <a:pt x="60" y="75"/>
                  <a:pt x="53" y="87"/>
                  <a:pt x="45" y="98"/>
                </a:cubicBezTo>
                <a:cubicBezTo>
                  <a:pt x="34" y="84"/>
                  <a:pt x="28" y="70"/>
                  <a:pt x="26" y="53"/>
                </a:cubicBezTo>
                <a:cubicBezTo>
                  <a:pt x="22" y="53"/>
                  <a:pt x="19" y="53"/>
                  <a:pt x="15" y="53"/>
                </a:cubicBezTo>
                <a:cubicBezTo>
                  <a:pt x="14" y="74"/>
                  <a:pt x="23" y="91"/>
                  <a:pt x="36" y="106"/>
                </a:cubicBezTo>
                <a:cubicBezTo>
                  <a:pt x="23" y="122"/>
                  <a:pt x="14" y="138"/>
                  <a:pt x="15" y="159"/>
                </a:cubicBezTo>
                <a:cubicBezTo>
                  <a:pt x="19" y="159"/>
                  <a:pt x="23" y="159"/>
                  <a:pt x="26" y="159"/>
                </a:cubicBezTo>
                <a:cubicBezTo>
                  <a:pt x="28" y="141"/>
                  <a:pt x="35" y="127"/>
                  <a:pt x="45" y="114"/>
                </a:cubicBezTo>
                <a:cubicBezTo>
                  <a:pt x="55" y="127"/>
                  <a:pt x="62" y="142"/>
                  <a:pt x="63" y="159"/>
                </a:cubicBezTo>
                <a:cubicBezTo>
                  <a:pt x="67" y="159"/>
                  <a:pt x="71" y="159"/>
                  <a:pt x="75" y="159"/>
                </a:cubicBezTo>
                <a:close/>
                <a:moveTo>
                  <a:pt x="74" y="171"/>
                </a:moveTo>
                <a:cubicBezTo>
                  <a:pt x="64" y="169"/>
                  <a:pt x="63" y="170"/>
                  <a:pt x="63" y="181"/>
                </a:cubicBezTo>
                <a:cubicBezTo>
                  <a:pt x="63" y="185"/>
                  <a:pt x="62" y="190"/>
                  <a:pt x="63" y="194"/>
                </a:cubicBezTo>
                <a:cubicBezTo>
                  <a:pt x="63" y="196"/>
                  <a:pt x="66" y="198"/>
                  <a:pt x="68" y="200"/>
                </a:cubicBezTo>
                <a:cubicBezTo>
                  <a:pt x="70" y="198"/>
                  <a:pt x="74" y="197"/>
                  <a:pt x="74" y="194"/>
                </a:cubicBezTo>
                <a:cubicBezTo>
                  <a:pt x="75" y="187"/>
                  <a:pt x="74" y="179"/>
                  <a:pt x="74" y="171"/>
                </a:cubicBezTo>
                <a:close/>
                <a:moveTo>
                  <a:pt x="74" y="41"/>
                </a:moveTo>
                <a:cubicBezTo>
                  <a:pt x="74" y="32"/>
                  <a:pt x="75" y="24"/>
                  <a:pt x="74" y="17"/>
                </a:cubicBezTo>
                <a:cubicBezTo>
                  <a:pt x="74" y="15"/>
                  <a:pt x="70" y="12"/>
                  <a:pt x="69" y="12"/>
                </a:cubicBezTo>
                <a:cubicBezTo>
                  <a:pt x="67" y="12"/>
                  <a:pt x="63" y="15"/>
                  <a:pt x="63" y="17"/>
                </a:cubicBezTo>
                <a:cubicBezTo>
                  <a:pt x="62" y="25"/>
                  <a:pt x="63" y="32"/>
                  <a:pt x="63" y="41"/>
                </a:cubicBezTo>
                <a:cubicBezTo>
                  <a:pt x="67" y="41"/>
                  <a:pt x="71" y="41"/>
                  <a:pt x="74" y="41"/>
                </a:cubicBezTo>
                <a:close/>
                <a:moveTo>
                  <a:pt x="15" y="171"/>
                </a:moveTo>
                <a:cubicBezTo>
                  <a:pt x="15" y="179"/>
                  <a:pt x="15" y="186"/>
                  <a:pt x="15" y="193"/>
                </a:cubicBezTo>
                <a:cubicBezTo>
                  <a:pt x="15" y="197"/>
                  <a:pt x="17" y="200"/>
                  <a:pt x="21" y="200"/>
                </a:cubicBezTo>
                <a:cubicBezTo>
                  <a:pt x="26" y="200"/>
                  <a:pt x="27" y="197"/>
                  <a:pt x="27" y="193"/>
                </a:cubicBezTo>
                <a:cubicBezTo>
                  <a:pt x="27" y="188"/>
                  <a:pt x="27" y="183"/>
                  <a:pt x="27" y="178"/>
                </a:cubicBezTo>
                <a:cubicBezTo>
                  <a:pt x="27" y="172"/>
                  <a:pt x="25" y="170"/>
                  <a:pt x="19" y="171"/>
                </a:cubicBezTo>
                <a:cubicBezTo>
                  <a:pt x="18" y="171"/>
                  <a:pt x="17" y="171"/>
                  <a:pt x="15" y="171"/>
                </a:cubicBezTo>
                <a:close/>
                <a:moveTo>
                  <a:pt x="27" y="41"/>
                </a:moveTo>
                <a:cubicBezTo>
                  <a:pt x="27" y="33"/>
                  <a:pt x="28" y="25"/>
                  <a:pt x="27" y="18"/>
                </a:cubicBezTo>
                <a:cubicBezTo>
                  <a:pt x="27" y="16"/>
                  <a:pt x="24" y="13"/>
                  <a:pt x="21" y="12"/>
                </a:cubicBezTo>
                <a:cubicBezTo>
                  <a:pt x="20" y="11"/>
                  <a:pt x="16" y="15"/>
                  <a:pt x="15" y="17"/>
                </a:cubicBezTo>
                <a:cubicBezTo>
                  <a:pt x="15" y="25"/>
                  <a:pt x="15" y="33"/>
                  <a:pt x="15" y="41"/>
                </a:cubicBezTo>
                <a:cubicBezTo>
                  <a:pt x="19" y="41"/>
                  <a:pt x="22" y="41"/>
                  <a:pt x="27" y="4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5">
            <a:extLst>
              <a:ext uri="{FF2B5EF4-FFF2-40B4-BE49-F238E27FC236}">
                <a16:creationId xmlns:a16="http://schemas.microsoft.com/office/drawing/2014/main" id="{1FC0D7B3-DA41-42B4-A24E-FC7B13561DAD}"/>
              </a:ext>
            </a:extLst>
          </p:cNvPr>
          <p:cNvSpPr>
            <a:spLocks noEditPoints="1"/>
          </p:cNvSpPr>
          <p:nvPr/>
        </p:nvSpPr>
        <p:spPr bwMode="auto">
          <a:xfrm>
            <a:off x="3100388" y="1169988"/>
            <a:ext cx="914400" cy="1027113"/>
          </a:xfrm>
          <a:custGeom>
            <a:avLst/>
            <a:gdLst>
              <a:gd name="T0" fmla="*/ 210 w 212"/>
              <a:gd name="T1" fmla="*/ 206 h 238"/>
              <a:gd name="T2" fmla="*/ 189 w 212"/>
              <a:gd name="T3" fmla="*/ 235 h 238"/>
              <a:gd name="T4" fmla="*/ 157 w 212"/>
              <a:gd name="T5" fmla="*/ 224 h 238"/>
              <a:gd name="T6" fmla="*/ 157 w 212"/>
              <a:gd name="T7" fmla="*/ 188 h 238"/>
              <a:gd name="T8" fmla="*/ 158 w 212"/>
              <a:gd name="T9" fmla="*/ 179 h 238"/>
              <a:gd name="T10" fmla="*/ 142 w 212"/>
              <a:gd name="T11" fmla="*/ 152 h 238"/>
              <a:gd name="T12" fmla="*/ 135 w 212"/>
              <a:gd name="T13" fmla="*/ 148 h 238"/>
              <a:gd name="T14" fmla="*/ 103 w 212"/>
              <a:gd name="T15" fmla="*/ 129 h 238"/>
              <a:gd name="T16" fmla="*/ 96 w 212"/>
              <a:gd name="T17" fmla="*/ 125 h 238"/>
              <a:gd name="T18" fmla="*/ 64 w 212"/>
              <a:gd name="T19" fmla="*/ 125 h 238"/>
              <a:gd name="T20" fmla="*/ 57 w 212"/>
              <a:gd name="T21" fmla="*/ 130 h 238"/>
              <a:gd name="T22" fmla="*/ 23 w 212"/>
              <a:gd name="T23" fmla="*/ 148 h 238"/>
              <a:gd name="T24" fmla="*/ 0 w 212"/>
              <a:gd name="T25" fmla="*/ 119 h 238"/>
              <a:gd name="T26" fmla="*/ 25 w 212"/>
              <a:gd name="T27" fmla="*/ 90 h 238"/>
              <a:gd name="T28" fmla="*/ 57 w 212"/>
              <a:gd name="T29" fmla="*/ 108 h 238"/>
              <a:gd name="T30" fmla="*/ 64 w 212"/>
              <a:gd name="T31" fmla="*/ 114 h 238"/>
              <a:gd name="T32" fmla="*/ 96 w 212"/>
              <a:gd name="T33" fmla="*/ 114 h 238"/>
              <a:gd name="T34" fmla="*/ 103 w 212"/>
              <a:gd name="T35" fmla="*/ 109 h 238"/>
              <a:gd name="T36" fmla="*/ 136 w 212"/>
              <a:gd name="T37" fmla="*/ 90 h 238"/>
              <a:gd name="T38" fmla="*/ 141 w 212"/>
              <a:gd name="T39" fmla="*/ 88 h 238"/>
              <a:gd name="T40" fmla="*/ 159 w 212"/>
              <a:gd name="T41" fmla="*/ 58 h 238"/>
              <a:gd name="T42" fmla="*/ 159 w 212"/>
              <a:gd name="T43" fmla="*/ 51 h 238"/>
              <a:gd name="T44" fmla="*/ 160 w 212"/>
              <a:gd name="T45" fmla="*/ 11 h 238"/>
              <a:gd name="T46" fmla="*/ 202 w 212"/>
              <a:gd name="T47" fmla="*/ 12 h 238"/>
              <a:gd name="T48" fmla="*/ 208 w 212"/>
              <a:gd name="T49" fmla="*/ 42 h 238"/>
              <a:gd name="T50" fmla="*/ 177 w 212"/>
              <a:gd name="T51" fmla="*/ 61 h 238"/>
              <a:gd name="T52" fmla="*/ 167 w 212"/>
              <a:gd name="T53" fmla="*/ 65 h 238"/>
              <a:gd name="T54" fmla="*/ 152 w 212"/>
              <a:gd name="T55" fmla="*/ 93 h 238"/>
              <a:gd name="T56" fmla="*/ 153 w 212"/>
              <a:gd name="T57" fmla="*/ 101 h 238"/>
              <a:gd name="T58" fmla="*/ 153 w 212"/>
              <a:gd name="T59" fmla="*/ 138 h 238"/>
              <a:gd name="T60" fmla="*/ 152 w 212"/>
              <a:gd name="T61" fmla="*/ 145 h 238"/>
              <a:gd name="T62" fmla="*/ 168 w 212"/>
              <a:gd name="T63" fmla="*/ 174 h 238"/>
              <a:gd name="T64" fmla="*/ 176 w 212"/>
              <a:gd name="T65" fmla="*/ 177 h 238"/>
              <a:gd name="T66" fmla="*/ 210 w 212"/>
              <a:gd name="T67" fmla="*/ 206 h 238"/>
              <a:gd name="T68" fmla="*/ 198 w 212"/>
              <a:gd name="T69" fmla="*/ 32 h 238"/>
              <a:gd name="T70" fmla="*/ 180 w 212"/>
              <a:gd name="T71" fmla="*/ 14 h 238"/>
              <a:gd name="T72" fmla="*/ 163 w 212"/>
              <a:gd name="T73" fmla="*/ 32 h 238"/>
              <a:gd name="T74" fmla="*/ 183 w 212"/>
              <a:gd name="T75" fmla="*/ 50 h 238"/>
              <a:gd name="T76" fmla="*/ 198 w 212"/>
              <a:gd name="T77" fmla="*/ 32 h 238"/>
              <a:gd name="T78" fmla="*/ 198 w 212"/>
              <a:gd name="T79" fmla="*/ 206 h 238"/>
              <a:gd name="T80" fmla="*/ 180 w 212"/>
              <a:gd name="T81" fmla="*/ 188 h 238"/>
              <a:gd name="T82" fmla="*/ 163 w 212"/>
              <a:gd name="T83" fmla="*/ 206 h 238"/>
              <a:gd name="T84" fmla="*/ 181 w 212"/>
              <a:gd name="T85" fmla="*/ 224 h 238"/>
              <a:gd name="T86" fmla="*/ 198 w 212"/>
              <a:gd name="T87" fmla="*/ 206 h 238"/>
              <a:gd name="T88" fmla="*/ 148 w 212"/>
              <a:gd name="T89" fmla="*/ 119 h 238"/>
              <a:gd name="T90" fmla="*/ 130 w 212"/>
              <a:gd name="T91" fmla="*/ 101 h 238"/>
              <a:gd name="T92" fmla="*/ 112 w 212"/>
              <a:gd name="T93" fmla="*/ 119 h 238"/>
              <a:gd name="T94" fmla="*/ 130 w 212"/>
              <a:gd name="T95" fmla="*/ 137 h 238"/>
              <a:gd name="T96" fmla="*/ 148 w 212"/>
              <a:gd name="T97" fmla="*/ 119 h 238"/>
              <a:gd name="T98" fmla="*/ 47 w 212"/>
              <a:gd name="T99" fmla="*/ 119 h 238"/>
              <a:gd name="T100" fmla="*/ 29 w 212"/>
              <a:gd name="T101" fmla="*/ 101 h 238"/>
              <a:gd name="T102" fmla="*/ 12 w 212"/>
              <a:gd name="T103" fmla="*/ 119 h 238"/>
              <a:gd name="T104" fmla="*/ 29 w 212"/>
              <a:gd name="T105" fmla="*/ 137 h 238"/>
              <a:gd name="T106" fmla="*/ 47 w 212"/>
              <a:gd name="T107" fmla="*/ 119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12" h="238">
                <a:moveTo>
                  <a:pt x="210" y="206"/>
                </a:moveTo>
                <a:cubicBezTo>
                  <a:pt x="210" y="219"/>
                  <a:pt x="202" y="230"/>
                  <a:pt x="189" y="235"/>
                </a:cubicBezTo>
                <a:cubicBezTo>
                  <a:pt x="177" y="238"/>
                  <a:pt x="164" y="234"/>
                  <a:pt x="157" y="224"/>
                </a:cubicBezTo>
                <a:cubicBezTo>
                  <a:pt x="149" y="213"/>
                  <a:pt x="149" y="199"/>
                  <a:pt x="157" y="188"/>
                </a:cubicBezTo>
                <a:cubicBezTo>
                  <a:pt x="160" y="185"/>
                  <a:pt x="160" y="182"/>
                  <a:pt x="158" y="179"/>
                </a:cubicBezTo>
                <a:cubicBezTo>
                  <a:pt x="153" y="170"/>
                  <a:pt x="147" y="161"/>
                  <a:pt x="142" y="152"/>
                </a:cubicBezTo>
                <a:cubicBezTo>
                  <a:pt x="141" y="149"/>
                  <a:pt x="139" y="147"/>
                  <a:pt x="135" y="148"/>
                </a:cubicBezTo>
                <a:cubicBezTo>
                  <a:pt x="120" y="150"/>
                  <a:pt x="108" y="143"/>
                  <a:pt x="103" y="129"/>
                </a:cubicBezTo>
                <a:cubicBezTo>
                  <a:pt x="101" y="126"/>
                  <a:pt x="99" y="125"/>
                  <a:pt x="96" y="125"/>
                </a:cubicBezTo>
                <a:cubicBezTo>
                  <a:pt x="85" y="125"/>
                  <a:pt x="75" y="125"/>
                  <a:pt x="64" y="125"/>
                </a:cubicBezTo>
                <a:cubicBezTo>
                  <a:pt x="60" y="125"/>
                  <a:pt x="58" y="126"/>
                  <a:pt x="57" y="130"/>
                </a:cubicBezTo>
                <a:cubicBezTo>
                  <a:pt x="51" y="144"/>
                  <a:pt x="37" y="151"/>
                  <a:pt x="23" y="148"/>
                </a:cubicBezTo>
                <a:cubicBezTo>
                  <a:pt x="10" y="145"/>
                  <a:pt x="0" y="133"/>
                  <a:pt x="0" y="119"/>
                </a:cubicBezTo>
                <a:cubicBezTo>
                  <a:pt x="0" y="105"/>
                  <a:pt x="10" y="93"/>
                  <a:pt x="25" y="90"/>
                </a:cubicBezTo>
                <a:cubicBezTo>
                  <a:pt x="38" y="88"/>
                  <a:pt x="52" y="95"/>
                  <a:pt x="57" y="108"/>
                </a:cubicBezTo>
                <a:cubicBezTo>
                  <a:pt x="58" y="112"/>
                  <a:pt x="60" y="114"/>
                  <a:pt x="64" y="114"/>
                </a:cubicBezTo>
                <a:cubicBezTo>
                  <a:pt x="75" y="113"/>
                  <a:pt x="85" y="113"/>
                  <a:pt x="96" y="114"/>
                </a:cubicBezTo>
                <a:cubicBezTo>
                  <a:pt x="100" y="114"/>
                  <a:pt x="101" y="112"/>
                  <a:pt x="103" y="109"/>
                </a:cubicBezTo>
                <a:cubicBezTo>
                  <a:pt x="108" y="95"/>
                  <a:pt x="121" y="88"/>
                  <a:pt x="136" y="90"/>
                </a:cubicBezTo>
                <a:cubicBezTo>
                  <a:pt x="138" y="90"/>
                  <a:pt x="141" y="89"/>
                  <a:pt x="141" y="88"/>
                </a:cubicBezTo>
                <a:cubicBezTo>
                  <a:pt x="148" y="78"/>
                  <a:pt x="154" y="68"/>
                  <a:pt x="159" y="58"/>
                </a:cubicBezTo>
                <a:cubicBezTo>
                  <a:pt x="160" y="56"/>
                  <a:pt x="160" y="52"/>
                  <a:pt x="159" y="51"/>
                </a:cubicBezTo>
                <a:cubicBezTo>
                  <a:pt x="146" y="39"/>
                  <a:pt x="151" y="20"/>
                  <a:pt x="160" y="11"/>
                </a:cubicBezTo>
                <a:cubicBezTo>
                  <a:pt x="172" y="0"/>
                  <a:pt x="191" y="0"/>
                  <a:pt x="202" y="12"/>
                </a:cubicBezTo>
                <a:cubicBezTo>
                  <a:pt x="210" y="20"/>
                  <a:pt x="212" y="33"/>
                  <a:pt x="208" y="42"/>
                </a:cubicBezTo>
                <a:cubicBezTo>
                  <a:pt x="202" y="55"/>
                  <a:pt x="190" y="63"/>
                  <a:pt x="177" y="61"/>
                </a:cubicBezTo>
                <a:cubicBezTo>
                  <a:pt x="172" y="60"/>
                  <a:pt x="170" y="61"/>
                  <a:pt x="167" y="65"/>
                </a:cubicBezTo>
                <a:cubicBezTo>
                  <a:pt x="162" y="75"/>
                  <a:pt x="157" y="84"/>
                  <a:pt x="152" y="93"/>
                </a:cubicBezTo>
                <a:cubicBezTo>
                  <a:pt x="151" y="95"/>
                  <a:pt x="152" y="99"/>
                  <a:pt x="153" y="101"/>
                </a:cubicBezTo>
                <a:cubicBezTo>
                  <a:pt x="162" y="114"/>
                  <a:pt x="162" y="126"/>
                  <a:pt x="153" y="138"/>
                </a:cubicBezTo>
                <a:cubicBezTo>
                  <a:pt x="150" y="141"/>
                  <a:pt x="150" y="143"/>
                  <a:pt x="152" y="145"/>
                </a:cubicBezTo>
                <a:cubicBezTo>
                  <a:pt x="158" y="155"/>
                  <a:pt x="163" y="164"/>
                  <a:pt x="168" y="174"/>
                </a:cubicBezTo>
                <a:cubicBezTo>
                  <a:pt x="170" y="177"/>
                  <a:pt x="172" y="178"/>
                  <a:pt x="176" y="177"/>
                </a:cubicBezTo>
                <a:cubicBezTo>
                  <a:pt x="194" y="175"/>
                  <a:pt x="210" y="188"/>
                  <a:pt x="210" y="206"/>
                </a:cubicBezTo>
                <a:close/>
                <a:moveTo>
                  <a:pt x="198" y="32"/>
                </a:moveTo>
                <a:cubicBezTo>
                  <a:pt x="198" y="22"/>
                  <a:pt x="190" y="14"/>
                  <a:pt x="180" y="14"/>
                </a:cubicBezTo>
                <a:cubicBezTo>
                  <a:pt x="171" y="14"/>
                  <a:pt x="162" y="22"/>
                  <a:pt x="163" y="32"/>
                </a:cubicBezTo>
                <a:cubicBezTo>
                  <a:pt x="163" y="43"/>
                  <a:pt x="170" y="50"/>
                  <a:pt x="183" y="50"/>
                </a:cubicBezTo>
                <a:cubicBezTo>
                  <a:pt x="191" y="50"/>
                  <a:pt x="199" y="41"/>
                  <a:pt x="198" y="32"/>
                </a:cubicBezTo>
                <a:close/>
                <a:moveTo>
                  <a:pt x="198" y="206"/>
                </a:moveTo>
                <a:cubicBezTo>
                  <a:pt x="198" y="196"/>
                  <a:pt x="190" y="188"/>
                  <a:pt x="180" y="188"/>
                </a:cubicBezTo>
                <a:cubicBezTo>
                  <a:pt x="171" y="188"/>
                  <a:pt x="162" y="197"/>
                  <a:pt x="163" y="206"/>
                </a:cubicBezTo>
                <a:cubicBezTo>
                  <a:pt x="163" y="216"/>
                  <a:pt x="171" y="224"/>
                  <a:pt x="181" y="224"/>
                </a:cubicBezTo>
                <a:cubicBezTo>
                  <a:pt x="190" y="224"/>
                  <a:pt x="199" y="216"/>
                  <a:pt x="198" y="206"/>
                </a:cubicBezTo>
                <a:close/>
                <a:moveTo>
                  <a:pt x="148" y="119"/>
                </a:moveTo>
                <a:cubicBezTo>
                  <a:pt x="148" y="110"/>
                  <a:pt x="140" y="101"/>
                  <a:pt x="130" y="101"/>
                </a:cubicBezTo>
                <a:cubicBezTo>
                  <a:pt x="121" y="101"/>
                  <a:pt x="112" y="109"/>
                  <a:pt x="112" y="119"/>
                </a:cubicBezTo>
                <a:cubicBezTo>
                  <a:pt x="112" y="129"/>
                  <a:pt x="120" y="137"/>
                  <a:pt x="130" y="137"/>
                </a:cubicBezTo>
                <a:cubicBezTo>
                  <a:pt x="140" y="137"/>
                  <a:pt x="148" y="129"/>
                  <a:pt x="148" y="119"/>
                </a:cubicBezTo>
                <a:close/>
                <a:moveTo>
                  <a:pt x="47" y="119"/>
                </a:moveTo>
                <a:cubicBezTo>
                  <a:pt x="47" y="109"/>
                  <a:pt x="40" y="101"/>
                  <a:pt x="29" y="101"/>
                </a:cubicBezTo>
                <a:cubicBezTo>
                  <a:pt x="20" y="101"/>
                  <a:pt x="12" y="109"/>
                  <a:pt x="12" y="119"/>
                </a:cubicBezTo>
                <a:cubicBezTo>
                  <a:pt x="12" y="129"/>
                  <a:pt x="19" y="137"/>
                  <a:pt x="29" y="137"/>
                </a:cubicBezTo>
                <a:cubicBezTo>
                  <a:pt x="39" y="137"/>
                  <a:pt x="47" y="129"/>
                  <a:pt x="47" y="119"/>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6">
            <a:extLst>
              <a:ext uri="{FF2B5EF4-FFF2-40B4-BE49-F238E27FC236}">
                <a16:creationId xmlns:a16="http://schemas.microsoft.com/office/drawing/2014/main" id="{2B4929ED-3402-4D3D-9163-DA0C0A52038F}"/>
              </a:ext>
            </a:extLst>
          </p:cNvPr>
          <p:cNvSpPr>
            <a:spLocks noEditPoints="1"/>
          </p:cNvSpPr>
          <p:nvPr/>
        </p:nvSpPr>
        <p:spPr bwMode="auto">
          <a:xfrm>
            <a:off x="3135313" y="4035425"/>
            <a:ext cx="849313" cy="777875"/>
          </a:xfrm>
          <a:custGeom>
            <a:avLst/>
            <a:gdLst>
              <a:gd name="T0" fmla="*/ 93 w 197"/>
              <a:gd name="T1" fmla="*/ 119 h 180"/>
              <a:gd name="T2" fmla="*/ 93 w 197"/>
              <a:gd name="T3" fmla="*/ 77 h 180"/>
              <a:gd name="T4" fmla="*/ 89 w 197"/>
              <a:gd name="T5" fmla="*/ 72 h 180"/>
              <a:gd name="T6" fmla="*/ 58 w 197"/>
              <a:gd name="T7" fmla="*/ 54 h 180"/>
              <a:gd name="T8" fmla="*/ 49 w 197"/>
              <a:gd name="T9" fmla="*/ 56 h 180"/>
              <a:gd name="T10" fmla="*/ 16 w 197"/>
              <a:gd name="T11" fmla="*/ 57 h 180"/>
              <a:gd name="T12" fmla="*/ 3 w 197"/>
              <a:gd name="T13" fmla="*/ 25 h 180"/>
              <a:gd name="T14" fmla="*/ 29 w 197"/>
              <a:gd name="T15" fmla="*/ 3 h 180"/>
              <a:gd name="T16" fmla="*/ 61 w 197"/>
              <a:gd name="T17" fmla="*/ 36 h 180"/>
              <a:gd name="T18" fmla="*/ 65 w 197"/>
              <a:gd name="T19" fmla="*/ 46 h 180"/>
              <a:gd name="T20" fmla="*/ 95 w 197"/>
              <a:gd name="T21" fmla="*/ 62 h 180"/>
              <a:gd name="T22" fmla="*/ 102 w 197"/>
              <a:gd name="T23" fmla="*/ 62 h 180"/>
              <a:gd name="T24" fmla="*/ 131 w 197"/>
              <a:gd name="T25" fmla="*/ 46 h 180"/>
              <a:gd name="T26" fmla="*/ 136 w 197"/>
              <a:gd name="T27" fmla="*/ 35 h 180"/>
              <a:gd name="T28" fmla="*/ 154 w 197"/>
              <a:gd name="T29" fmla="*/ 5 h 180"/>
              <a:gd name="T30" fmla="*/ 188 w 197"/>
              <a:gd name="T31" fmla="*/ 14 h 180"/>
              <a:gd name="T32" fmla="*/ 189 w 197"/>
              <a:gd name="T33" fmla="*/ 50 h 180"/>
              <a:gd name="T34" fmla="*/ 148 w 197"/>
              <a:gd name="T35" fmla="*/ 56 h 180"/>
              <a:gd name="T36" fmla="*/ 138 w 197"/>
              <a:gd name="T37" fmla="*/ 55 h 180"/>
              <a:gd name="T38" fmla="*/ 109 w 197"/>
              <a:gd name="T39" fmla="*/ 72 h 180"/>
              <a:gd name="T40" fmla="*/ 104 w 197"/>
              <a:gd name="T41" fmla="*/ 80 h 180"/>
              <a:gd name="T42" fmla="*/ 104 w 197"/>
              <a:gd name="T43" fmla="*/ 113 h 180"/>
              <a:gd name="T44" fmla="*/ 109 w 197"/>
              <a:gd name="T45" fmla="*/ 121 h 180"/>
              <a:gd name="T46" fmla="*/ 128 w 197"/>
              <a:gd name="T47" fmla="*/ 149 h 180"/>
              <a:gd name="T48" fmla="*/ 108 w 197"/>
              <a:gd name="T49" fmla="*/ 176 h 180"/>
              <a:gd name="T50" fmla="*/ 76 w 197"/>
              <a:gd name="T51" fmla="*/ 167 h 180"/>
              <a:gd name="T52" fmla="*/ 86 w 197"/>
              <a:gd name="T53" fmla="*/ 122 h 180"/>
              <a:gd name="T54" fmla="*/ 93 w 197"/>
              <a:gd name="T55" fmla="*/ 119 h 180"/>
              <a:gd name="T56" fmla="*/ 49 w 197"/>
              <a:gd name="T57" fmla="*/ 33 h 180"/>
              <a:gd name="T58" fmla="*/ 32 w 197"/>
              <a:gd name="T59" fmla="*/ 15 h 180"/>
              <a:gd name="T60" fmla="*/ 14 w 197"/>
              <a:gd name="T61" fmla="*/ 32 h 180"/>
              <a:gd name="T62" fmla="*/ 31 w 197"/>
              <a:gd name="T63" fmla="*/ 50 h 180"/>
              <a:gd name="T64" fmla="*/ 49 w 197"/>
              <a:gd name="T65" fmla="*/ 33 h 180"/>
              <a:gd name="T66" fmla="*/ 183 w 197"/>
              <a:gd name="T67" fmla="*/ 33 h 180"/>
              <a:gd name="T68" fmla="*/ 165 w 197"/>
              <a:gd name="T69" fmla="*/ 15 h 180"/>
              <a:gd name="T70" fmla="*/ 147 w 197"/>
              <a:gd name="T71" fmla="*/ 32 h 180"/>
              <a:gd name="T72" fmla="*/ 165 w 197"/>
              <a:gd name="T73" fmla="*/ 50 h 180"/>
              <a:gd name="T74" fmla="*/ 183 w 197"/>
              <a:gd name="T75" fmla="*/ 33 h 180"/>
              <a:gd name="T76" fmla="*/ 116 w 197"/>
              <a:gd name="T77" fmla="*/ 149 h 180"/>
              <a:gd name="T78" fmla="*/ 99 w 197"/>
              <a:gd name="T79" fmla="*/ 131 h 180"/>
              <a:gd name="T80" fmla="*/ 81 w 197"/>
              <a:gd name="T81" fmla="*/ 148 h 180"/>
              <a:gd name="T82" fmla="*/ 98 w 197"/>
              <a:gd name="T83" fmla="*/ 166 h 180"/>
              <a:gd name="T84" fmla="*/ 116 w 197"/>
              <a:gd name="T85" fmla="*/ 149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97" h="180">
                <a:moveTo>
                  <a:pt x="93" y="119"/>
                </a:moveTo>
                <a:cubicBezTo>
                  <a:pt x="93" y="105"/>
                  <a:pt x="93" y="91"/>
                  <a:pt x="93" y="77"/>
                </a:cubicBezTo>
                <a:cubicBezTo>
                  <a:pt x="93" y="76"/>
                  <a:pt x="91" y="73"/>
                  <a:pt x="89" y="72"/>
                </a:cubicBezTo>
                <a:cubicBezTo>
                  <a:pt x="79" y="66"/>
                  <a:pt x="68" y="60"/>
                  <a:pt x="58" y="54"/>
                </a:cubicBezTo>
                <a:cubicBezTo>
                  <a:pt x="53" y="51"/>
                  <a:pt x="52" y="54"/>
                  <a:pt x="49" y="56"/>
                </a:cubicBezTo>
                <a:cubicBezTo>
                  <a:pt x="39" y="63"/>
                  <a:pt x="26" y="64"/>
                  <a:pt x="16" y="57"/>
                </a:cubicBezTo>
                <a:cubicBezTo>
                  <a:pt x="5" y="50"/>
                  <a:pt x="0" y="38"/>
                  <a:pt x="3" y="25"/>
                </a:cubicBezTo>
                <a:cubicBezTo>
                  <a:pt x="6" y="13"/>
                  <a:pt x="16" y="5"/>
                  <a:pt x="29" y="3"/>
                </a:cubicBezTo>
                <a:cubicBezTo>
                  <a:pt x="47" y="1"/>
                  <a:pt x="63" y="17"/>
                  <a:pt x="61" y="36"/>
                </a:cubicBezTo>
                <a:cubicBezTo>
                  <a:pt x="60" y="41"/>
                  <a:pt x="61" y="43"/>
                  <a:pt x="65" y="46"/>
                </a:cubicBezTo>
                <a:cubicBezTo>
                  <a:pt x="75" y="51"/>
                  <a:pt x="85" y="57"/>
                  <a:pt x="95" y="62"/>
                </a:cubicBezTo>
                <a:cubicBezTo>
                  <a:pt x="97" y="63"/>
                  <a:pt x="100" y="63"/>
                  <a:pt x="102" y="62"/>
                </a:cubicBezTo>
                <a:cubicBezTo>
                  <a:pt x="112" y="57"/>
                  <a:pt x="121" y="51"/>
                  <a:pt x="131" y="46"/>
                </a:cubicBezTo>
                <a:cubicBezTo>
                  <a:pt x="136" y="43"/>
                  <a:pt x="137" y="41"/>
                  <a:pt x="136" y="35"/>
                </a:cubicBezTo>
                <a:cubicBezTo>
                  <a:pt x="135" y="22"/>
                  <a:pt x="142" y="10"/>
                  <a:pt x="154" y="5"/>
                </a:cubicBezTo>
                <a:cubicBezTo>
                  <a:pt x="167" y="0"/>
                  <a:pt x="180" y="4"/>
                  <a:pt x="188" y="14"/>
                </a:cubicBezTo>
                <a:cubicBezTo>
                  <a:pt x="197" y="25"/>
                  <a:pt x="197" y="39"/>
                  <a:pt x="189" y="50"/>
                </a:cubicBezTo>
                <a:cubicBezTo>
                  <a:pt x="180" y="63"/>
                  <a:pt x="161" y="66"/>
                  <a:pt x="148" y="56"/>
                </a:cubicBezTo>
                <a:cubicBezTo>
                  <a:pt x="144" y="53"/>
                  <a:pt x="141" y="53"/>
                  <a:pt x="138" y="55"/>
                </a:cubicBezTo>
                <a:cubicBezTo>
                  <a:pt x="128" y="61"/>
                  <a:pt x="118" y="66"/>
                  <a:pt x="109" y="72"/>
                </a:cubicBezTo>
                <a:cubicBezTo>
                  <a:pt x="105" y="74"/>
                  <a:pt x="104" y="76"/>
                  <a:pt x="104" y="80"/>
                </a:cubicBezTo>
                <a:cubicBezTo>
                  <a:pt x="104" y="91"/>
                  <a:pt x="104" y="102"/>
                  <a:pt x="104" y="113"/>
                </a:cubicBezTo>
                <a:cubicBezTo>
                  <a:pt x="104" y="118"/>
                  <a:pt x="105" y="120"/>
                  <a:pt x="109" y="121"/>
                </a:cubicBezTo>
                <a:cubicBezTo>
                  <a:pt x="121" y="126"/>
                  <a:pt x="128" y="137"/>
                  <a:pt x="128" y="149"/>
                </a:cubicBezTo>
                <a:cubicBezTo>
                  <a:pt x="128" y="161"/>
                  <a:pt x="120" y="172"/>
                  <a:pt x="108" y="176"/>
                </a:cubicBezTo>
                <a:cubicBezTo>
                  <a:pt x="97" y="180"/>
                  <a:pt x="84" y="177"/>
                  <a:pt x="76" y="167"/>
                </a:cubicBezTo>
                <a:cubicBezTo>
                  <a:pt x="64" y="153"/>
                  <a:pt x="68" y="130"/>
                  <a:pt x="86" y="122"/>
                </a:cubicBezTo>
                <a:cubicBezTo>
                  <a:pt x="88" y="121"/>
                  <a:pt x="90" y="120"/>
                  <a:pt x="93" y="119"/>
                </a:cubicBezTo>
                <a:close/>
                <a:moveTo>
                  <a:pt x="49" y="33"/>
                </a:moveTo>
                <a:cubicBezTo>
                  <a:pt x="49" y="23"/>
                  <a:pt x="42" y="15"/>
                  <a:pt x="32" y="15"/>
                </a:cubicBezTo>
                <a:cubicBezTo>
                  <a:pt x="22" y="15"/>
                  <a:pt x="14" y="22"/>
                  <a:pt x="14" y="32"/>
                </a:cubicBezTo>
                <a:cubicBezTo>
                  <a:pt x="14" y="42"/>
                  <a:pt x="21" y="50"/>
                  <a:pt x="31" y="50"/>
                </a:cubicBezTo>
                <a:cubicBezTo>
                  <a:pt x="41" y="50"/>
                  <a:pt x="49" y="43"/>
                  <a:pt x="49" y="33"/>
                </a:cubicBezTo>
                <a:close/>
                <a:moveTo>
                  <a:pt x="183" y="33"/>
                </a:moveTo>
                <a:cubicBezTo>
                  <a:pt x="183" y="23"/>
                  <a:pt x="175" y="15"/>
                  <a:pt x="165" y="15"/>
                </a:cubicBezTo>
                <a:cubicBezTo>
                  <a:pt x="156" y="15"/>
                  <a:pt x="148" y="22"/>
                  <a:pt x="147" y="32"/>
                </a:cubicBezTo>
                <a:cubicBezTo>
                  <a:pt x="147" y="42"/>
                  <a:pt x="155" y="50"/>
                  <a:pt x="165" y="50"/>
                </a:cubicBezTo>
                <a:cubicBezTo>
                  <a:pt x="175" y="50"/>
                  <a:pt x="183" y="43"/>
                  <a:pt x="183" y="33"/>
                </a:cubicBezTo>
                <a:close/>
                <a:moveTo>
                  <a:pt x="116" y="149"/>
                </a:moveTo>
                <a:cubicBezTo>
                  <a:pt x="116" y="139"/>
                  <a:pt x="109" y="131"/>
                  <a:pt x="99" y="131"/>
                </a:cubicBezTo>
                <a:cubicBezTo>
                  <a:pt x="89" y="130"/>
                  <a:pt x="81" y="138"/>
                  <a:pt x="81" y="148"/>
                </a:cubicBezTo>
                <a:cubicBezTo>
                  <a:pt x="81" y="158"/>
                  <a:pt x="88" y="166"/>
                  <a:pt x="98" y="166"/>
                </a:cubicBezTo>
                <a:cubicBezTo>
                  <a:pt x="108" y="166"/>
                  <a:pt x="116" y="159"/>
                  <a:pt x="116" y="149"/>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7">
            <a:extLst>
              <a:ext uri="{FF2B5EF4-FFF2-40B4-BE49-F238E27FC236}">
                <a16:creationId xmlns:a16="http://schemas.microsoft.com/office/drawing/2014/main" id="{521FBDCA-C746-47C5-BF72-5F26CD53F488}"/>
              </a:ext>
            </a:extLst>
          </p:cNvPr>
          <p:cNvSpPr>
            <a:spLocks noEditPoints="1"/>
          </p:cNvSpPr>
          <p:nvPr/>
        </p:nvSpPr>
        <p:spPr bwMode="auto">
          <a:xfrm>
            <a:off x="3449638" y="2892425"/>
            <a:ext cx="630238" cy="638175"/>
          </a:xfrm>
          <a:custGeom>
            <a:avLst/>
            <a:gdLst>
              <a:gd name="T0" fmla="*/ 0 w 146"/>
              <a:gd name="T1" fmla="*/ 116 h 148"/>
              <a:gd name="T2" fmla="*/ 41 w 146"/>
              <a:gd name="T3" fmla="*/ 89 h 148"/>
              <a:gd name="T4" fmla="*/ 51 w 146"/>
              <a:gd name="T5" fmla="*/ 87 h 148"/>
              <a:gd name="T6" fmla="*/ 85 w 146"/>
              <a:gd name="T7" fmla="*/ 53 h 148"/>
              <a:gd name="T8" fmla="*/ 87 w 146"/>
              <a:gd name="T9" fmla="*/ 44 h 148"/>
              <a:gd name="T10" fmla="*/ 97 w 146"/>
              <a:gd name="T11" fmla="*/ 8 h 148"/>
              <a:gd name="T12" fmla="*/ 134 w 146"/>
              <a:gd name="T13" fmla="*/ 11 h 148"/>
              <a:gd name="T14" fmla="*/ 138 w 146"/>
              <a:gd name="T15" fmla="*/ 48 h 148"/>
              <a:gd name="T16" fmla="*/ 103 w 146"/>
              <a:gd name="T17" fmla="*/ 60 h 148"/>
              <a:gd name="T18" fmla="*/ 92 w 146"/>
              <a:gd name="T19" fmla="*/ 62 h 148"/>
              <a:gd name="T20" fmla="*/ 59 w 146"/>
              <a:gd name="T21" fmla="*/ 95 h 148"/>
              <a:gd name="T22" fmla="*/ 57 w 146"/>
              <a:gd name="T23" fmla="*/ 105 h 148"/>
              <a:gd name="T24" fmla="*/ 50 w 146"/>
              <a:gd name="T25" fmla="*/ 137 h 148"/>
              <a:gd name="T26" fmla="*/ 18 w 146"/>
              <a:gd name="T27" fmla="*/ 143 h 148"/>
              <a:gd name="T28" fmla="*/ 0 w 146"/>
              <a:gd name="T29" fmla="*/ 116 h 148"/>
              <a:gd name="T30" fmla="*/ 114 w 146"/>
              <a:gd name="T31" fmla="*/ 14 h 148"/>
              <a:gd name="T32" fmla="*/ 96 w 146"/>
              <a:gd name="T33" fmla="*/ 32 h 148"/>
              <a:gd name="T34" fmla="*/ 113 w 146"/>
              <a:gd name="T35" fmla="*/ 50 h 148"/>
              <a:gd name="T36" fmla="*/ 131 w 146"/>
              <a:gd name="T37" fmla="*/ 33 h 148"/>
              <a:gd name="T38" fmla="*/ 114 w 146"/>
              <a:gd name="T39" fmla="*/ 14 h 148"/>
              <a:gd name="T40" fmla="*/ 48 w 146"/>
              <a:gd name="T41" fmla="*/ 116 h 148"/>
              <a:gd name="T42" fmla="*/ 30 w 146"/>
              <a:gd name="T43" fmla="*/ 98 h 148"/>
              <a:gd name="T44" fmla="*/ 12 w 146"/>
              <a:gd name="T45" fmla="*/ 115 h 148"/>
              <a:gd name="T46" fmla="*/ 29 w 146"/>
              <a:gd name="T47" fmla="*/ 134 h 148"/>
              <a:gd name="T48" fmla="*/ 48 w 146"/>
              <a:gd name="T49" fmla="*/ 116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6" h="148">
                <a:moveTo>
                  <a:pt x="0" y="116"/>
                </a:moveTo>
                <a:cubicBezTo>
                  <a:pt x="0" y="95"/>
                  <a:pt x="21" y="81"/>
                  <a:pt x="41" y="89"/>
                </a:cubicBezTo>
                <a:cubicBezTo>
                  <a:pt x="45" y="91"/>
                  <a:pt x="48" y="90"/>
                  <a:pt x="51" y="87"/>
                </a:cubicBezTo>
                <a:cubicBezTo>
                  <a:pt x="62" y="76"/>
                  <a:pt x="73" y="64"/>
                  <a:pt x="85" y="53"/>
                </a:cubicBezTo>
                <a:cubicBezTo>
                  <a:pt x="87" y="50"/>
                  <a:pt x="88" y="48"/>
                  <a:pt x="87" y="44"/>
                </a:cubicBezTo>
                <a:cubicBezTo>
                  <a:pt x="81" y="31"/>
                  <a:pt x="85" y="16"/>
                  <a:pt x="97" y="8"/>
                </a:cubicBezTo>
                <a:cubicBezTo>
                  <a:pt x="108" y="0"/>
                  <a:pt x="124" y="1"/>
                  <a:pt x="134" y="11"/>
                </a:cubicBezTo>
                <a:cubicBezTo>
                  <a:pt x="144" y="21"/>
                  <a:pt x="146" y="36"/>
                  <a:pt x="138" y="48"/>
                </a:cubicBezTo>
                <a:cubicBezTo>
                  <a:pt x="131" y="60"/>
                  <a:pt x="116" y="65"/>
                  <a:pt x="103" y="60"/>
                </a:cubicBezTo>
                <a:cubicBezTo>
                  <a:pt x="98" y="58"/>
                  <a:pt x="95" y="58"/>
                  <a:pt x="92" y="62"/>
                </a:cubicBezTo>
                <a:cubicBezTo>
                  <a:pt x="81" y="73"/>
                  <a:pt x="70" y="84"/>
                  <a:pt x="59" y="95"/>
                </a:cubicBezTo>
                <a:cubicBezTo>
                  <a:pt x="56" y="98"/>
                  <a:pt x="55" y="100"/>
                  <a:pt x="57" y="105"/>
                </a:cubicBezTo>
                <a:cubicBezTo>
                  <a:pt x="62" y="116"/>
                  <a:pt x="59" y="129"/>
                  <a:pt x="50" y="137"/>
                </a:cubicBezTo>
                <a:cubicBezTo>
                  <a:pt x="41" y="146"/>
                  <a:pt x="30" y="148"/>
                  <a:pt x="18" y="143"/>
                </a:cubicBezTo>
                <a:cubicBezTo>
                  <a:pt x="7" y="139"/>
                  <a:pt x="0" y="128"/>
                  <a:pt x="0" y="116"/>
                </a:cubicBezTo>
                <a:close/>
                <a:moveTo>
                  <a:pt x="114" y="14"/>
                </a:moveTo>
                <a:cubicBezTo>
                  <a:pt x="104" y="14"/>
                  <a:pt x="96" y="22"/>
                  <a:pt x="96" y="32"/>
                </a:cubicBezTo>
                <a:cubicBezTo>
                  <a:pt x="95" y="42"/>
                  <a:pt x="103" y="50"/>
                  <a:pt x="113" y="50"/>
                </a:cubicBezTo>
                <a:cubicBezTo>
                  <a:pt x="123" y="50"/>
                  <a:pt x="131" y="42"/>
                  <a:pt x="131" y="33"/>
                </a:cubicBezTo>
                <a:cubicBezTo>
                  <a:pt x="132" y="23"/>
                  <a:pt x="123" y="14"/>
                  <a:pt x="114" y="14"/>
                </a:cubicBezTo>
                <a:close/>
                <a:moveTo>
                  <a:pt x="48" y="116"/>
                </a:moveTo>
                <a:cubicBezTo>
                  <a:pt x="48" y="107"/>
                  <a:pt x="40" y="98"/>
                  <a:pt x="30" y="98"/>
                </a:cubicBezTo>
                <a:cubicBezTo>
                  <a:pt x="20" y="98"/>
                  <a:pt x="12" y="106"/>
                  <a:pt x="12" y="115"/>
                </a:cubicBezTo>
                <a:cubicBezTo>
                  <a:pt x="12" y="125"/>
                  <a:pt x="19" y="134"/>
                  <a:pt x="29" y="134"/>
                </a:cubicBezTo>
                <a:cubicBezTo>
                  <a:pt x="39" y="134"/>
                  <a:pt x="47" y="126"/>
                  <a:pt x="48" y="116"/>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8">
            <a:extLst>
              <a:ext uri="{FF2B5EF4-FFF2-40B4-BE49-F238E27FC236}">
                <a16:creationId xmlns:a16="http://schemas.microsoft.com/office/drawing/2014/main" id="{72C84684-2D87-4EF1-A9C0-5309A903B099}"/>
              </a:ext>
            </a:extLst>
          </p:cNvPr>
          <p:cNvSpPr>
            <a:spLocks noEditPoints="1"/>
          </p:cNvSpPr>
          <p:nvPr/>
        </p:nvSpPr>
        <p:spPr bwMode="auto">
          <a:xfrm>
            <a:off x="3251201" y="2693988"/>
            <a:ext cx="630238" cy="642938"/>
          </a:xfrm>
          <a:custGeom>
            <a:avLst/>
            <a:gdLst>
              <a:gd name="T0" fmla="*/ 0 w 146"/>
              <a:gd name="T1" fmla="*/ 117 h 149"/>
              <a:gd name="T2" fmla="*/ 41 w 146"/>
              <a:gd name="T3" fmla="*/ 89 h 149"/>
              <a:gd name="T4" fmla="*/ 50 w 146"/>
              <a:gd name="T5" fmla="*/ 87 h 149"/>
              <a:gd name="T6" fmla="*/ 84 w 146"/>
              <a:gd name="T7" fmla="*/ 53 h 149"/>
              <a:gd name="T8" fmla="*/ 86 w 146"/>
              <a:gd name="T9" fmla="*/ 44 h 149"/>
              <a:gd name="T10" fmla="*/ 97 w 146"/>
              <a:gd name="T11" fmla="*/ 8 h 149"/>
              <a:gd name="T12" fmla="*/ 134 w 146"/>
              <a:gd name="T13" fmla="*/ 12 h 149"/>
              <a:gd name="T14" fmla="*/ 138 w 146"/>
              <a:gd name="T15" fmla="*/ 49 h 149"/>
              <a:gd name="T16" fmla="*/ 102 w 146"/>
              <a:gd name="T17" fmla="*/ 59 h 149"/>
              <a:gd name="T18" fmla="*/ 93 w 146"/>
              <a:gd name="T19" fmla="*/ 61 h 149"/>
              <a:gd name="T20" fmla="*/ 59 w 146"/>
              <a:gd name="T21" fmla="*/ 94 h 149"/>
              <a:gd name="T22" fmla="*/ 57 w 146"/>
              <a:gd name="T23" fmla="*/ 105 h 149"/>
              <a:gd name="T24" fmla="*/ 38 w 146"/>
              <a:gd name="T25" fmla="*/ 144 h 149"/>
              <a:gd name="T26" fmla="*/ 1 w 146"/>
              <a:gd name="T27" fmla="*/ 122 h 149"/>
              <a:gd name="T28" fmla="*/ 0 w 146"/>
              <a:gd name="T29" fmla="*/ 117 h 149"/>
              <a:gd name="T30" fmla="*/ 131 w 146"/>
              <a:gd name="T31" fmla="*/ 32 h 149"/>
              <a:gd name="T32" fmla="*/ 113 w 146"/>
              <a:gd name="T33" fmla="*/ 14 h 149"/>
              <a:gd name="T34" fmla="*/ 95 w 146"/>
              <a:gd name="T35" fmla="*/ 32 h 149"/>
              <a:gd name="T36" fmla="*/ 113 w 146"/>
              <a:gd name="T37" fmla="*/ 50 h 149"/>
              <a:gd name="T38" fmla="*/ 131 w 146"/>
              <a:gd name="T39" fmla="*/ 32 h 149"/>
              <a:gd name="T40" fmla="*/ 30 w 146"/>
              <a:gd name="T41" fmla="*/ 134 h 149"/>
              <a:gd name="T42" fmla="*/ 48 w 146"/>
              <a:gd name="T43" fmla="*/ 116 h 149"/>
              <a:gd name="T44" fmla="*/ 30 w 146"/>
              <a:gd name="T45" fmla="*/ 98 h 149"/>
              <a:gd name="T46" fmla="*/ 12 w 146"/>
              <a:gd name="T47" fmla="*/ 116 h 149"/>
              <a:gd name="T48" fmla="*/ 30 w 146"/>
              <a:gd name="T49" fmla="*/ 134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6" h="149">
                <a:moveTo>
                  <a:pt x="0" y="117"/>
                </a:moveTo>
                <a:cubicBezTo>
                  <a:pt x="0" y="95"/>
                  <a:pt x="21" y="81"/>
                  <a:pt x="41" y="89"/>
                </a:cubicBezTo>
                <a:cubicBezTo>
                  <a:pt x="45" y="91"/>
                  <a:pt x="48" y="90"/>
                  <a:pt x="50" y="87"/>
                </a:cubicBezTo>
                <a:cubicBezTo>
                  <a:pt x="62" y="76"/>
                  <a:pt x="73" y="64"/>
                  <a:pt x="84" y="53"/>
                </a:cubicBezTo>
                <a:cubicBezTo>
                  <a:pt x="87" y="50"/>
                  <a:pt x="88" y="48"/>
                  <a:pt x="86" y="44"/>
                </a:cubicBezTo>
                <a:cubicBezTo>
                  <a:pt x="81" y="30"/>
                  <a:pt x="85" y="16"/>
                  <a:pt x="97" y="8"/>
                </a:cubicBezTo>
                <a:cubicBezTo>
                  <a:pt x="109" y="0"/>
                  <a:pt x="124" y="2"/>
                  <a:pt x="134" y="12"/>
                </a:cubicBezTo>
                <a:cubicBezTo>
                  <a:pt x="144" y="21"/>
                  <a:pt x="146" y="37"/>
                  <a:pt x="138" y="49"/>
                </a:cubicBezTo>
                <a:cubicBezTo>
                  <a:pt x="130" y="60"/>
                  <a:pt x="115" y="65"/>
                  <a:pt x="102" y="59"/>
                </a:cubicBezTo>
                <a:cubicBezTo>
                  <a:pt x="98" y="57"/>
                  <a:pt x="95" y="58"/>
                  <a:pt x="93" y="61"/>
                </a:cubicBezTo>
                <a:cubicBezTo>
                  <a:pt x="82" y="72"/>
                  <a:pt x="71" y="84"/>
                  <a:pt x="59" y="94"/>
                </a:cubicBezTo>
                <a:cubicBezTo>
                  <a:pt x="55" y="98"/>
                  <a:pt x="55" y="101"/>
                  <a:pt x="57" y="105"/>
                </a:cubicBezTo>
                <a:cubicBezTo>
                  <a:pt x="63" y="122"/>
                  <a:pt x="55" y="139"/>
                  <a:pt x="38" y="144"/>
                </a:cubicBezTo>
                <a:cubicBezTo>
                  <a:pt x="21" y="149"/>
                  <a:pt x="4" y="139"/>
                  <a:pt x="1" y="122"/>
                </a:cubicBezTo>
                <a:cubicBezTo>
                  <a:pt x="0" y="120"/>
                  <a:pt x="0" y="118"/>
                  <a:pt x="0" y="117"/>
                </a:cubicBezTo>
                <a:close/>
                <a:moveTo>
                  <a:pt x="131" y="32"/>
                </a:moveTo>
                <a:cubicBezTo>
                  <a:pt x="131" y="22"/>
                  <a:pt x="123" y="14"/>
                  <a:pt x="113" y="14"/>
                </a:cubicBezTo>
                <a:cubicBezTo>
                  <a:pt x="104" y="15"/>
                  <a:pt x="96" y="22"/>
                  <a:pt x="95" y="32"/>
                </a:cubicBezTo>
                <a:cubicBezTo>
                  <a:pt x="95" y="42"/>
                  <a:pt x="103" y="50"/>
                  <a:pt x="113" y="50"/>
                </a:cubicBezTo>
                <a:cubicBezTo>
                  <a:pt x="123" y="50"/>
                  <a:pt x="131" y="42"/>
                  <a:pt x="131" y="32"/>
                </a:cubicBezTo>
                <a:close/>
                <a:moveTo>
                  <a:pt x="30" y="134"/>
                </a:moveTo>
                <a:cubicBezTo>
                  <a:pt x="39" y="134"/>
                  <a:pt x="48" y="126"/>
                  <a:pt x="48" y="116"/>
                </a:cubicBezTo>
                <a:cubicBezTo>
                  <a:pt x="48" y="106"/>
                  <a:pt x="39" y="98"/>
                  <a:pt x="30" y="98"/>
                </a:cubicBezTo>
                <a:cubicBezTo>
                  <a:pt x="20" y="98"/>
                  <a:pt x="12" y="106"/>
                  <a:pt x="12" y="116"/>
                </a:cubicBezTo>
                <a:cubicBezTo>
                  <a:pt x="12" y="126"/>
                  <a:pt x="20" y="134"/>
                  <a:pt x="30" y="134"/>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9">
            <a:extLst>
              <a:ext uri="{FF2B5EF4-FFF2-40B4-BE49-F238E27FC236}">
                <a16:creationId xmlns:a16="http://schemas.microsoft.com/office/drawing/2014/main" id="{DE832AD2-D3BE-4B65-A467-8EA9946C4429}"/>
              </a:ext>
            </a:extLst>
          </p:cNvPr>
          <p:cNvSpPr>
            <a:spLocks noEditPoints="1"/>
          </p:cNvSpPr>
          <p:nvPr/>
        </p:nvSpPr>
        <p:spPr bwMode="auto">
          <a:xfrm>
            <a:off x="3040063" y="2508250"/>
            <a:ext cx="638175" cy="630238"/>
          </a:xfrm>
          <a:custGeom>
            <a:avLst/>
            <a:gdLst>
              <a:gd name="T0" fmla="*/ 119 w 148"/>
              <a:gd name="T1" fmla="*/ 0 h 146"/>
              <a:gd name="T2" fmla="*/ 143 w 148"/>
              <a:gd name="T3" fmla="*/ 17 h 146"/>
              <a:gd name="T4" fmla="*/ 138 w 148"/>
              <a:gd name="T5" fmla="*/ 49 h 146"/>
              <a:gd name="T6" fmla="*/ 107 w 148"/>
              <a:gd name="T7" fmla="*/ 57 h 146"/>
              <a:gd name="T8" fmla="*/ 94 w 148"/>
              <a:gd name="T9" fmla="*/ 60 h 146"/>
              <a:gd name="T10" fmla="*/ 62 w 148"/>
              <a:gd name="T11" fmla="*/ 92 h 146"/>
              <a:gd name="T12" fmla="*/ 60 w 148"/>
              <a:gd name="T13" fmla="*/ 102 h 146"/>
              <a:gd name="T14" fmla="*/ 49 w 148"/>
              <a:gd name="T15" fmla="*/ 138 h 146"/>
              <a:gd name="T16" fmla="*/ 12 w 148"/>
              <a:gd name="T17" fmla="*/ 134 h 146"/>
              <a:gd name="T18" fmla="*/ 8 w 148"/>
              <a:gd name="T19" fmla="*/ 97 h 146"/>
              <a:gd name="T20" fmla="*/ 45 w 148"/>
              <a:gd name="T21" fmla="*/ 86 h 146"/>
              <a:gd name="T22" fmla="*/ 53 w 148"/>
              <a:gd name="T23" fmla="*/ 85 h 146"/>
              <a:gd name="T24" fmla="*/ 88 w 148"/>
              <a:gd name="T25" fmla="*/ 50 h 146"/>
              <a:gd name="T26" fmla="*/ 90 w 148"/>
              <a:gd name="T27" fmla="*/ 41 h 146"/>
              <a:gd name="T28" fmla="*/ 119 w 148"/>
              <a:gd name="T29" fmla="*/ 0 h 146"/>
              <a:gd name="T30" fmla="*/ 33 w 148"/>
              <a:gd name="T31" fmla="*/ 131 h 146"/>
              <a:gd name="T32" fmla="*/ 51 w 148"/>
              <a:gd name="T33" fmla="*/ 113 h 146"/>
              <a:gd name="T34" fmla="*/ 32 w 148"/>
              <a:gd name="T35" fmla="*/ 95 h 146"/>
              <a:gd name="T36" fmla="*/ 15 w 148"/>
              <a:gd name="T37" fmla="*/ 113 h 146"/>
              <a:gd name="T38" fmla="*/ 33 w 148"/>
              <a:gd name="T39" fmla="*/ 131 h 146"/>
              <a:gd name="T40" fmla="*/ 134 w 148"/>
              <a:gd name="T41" fmla="*/ 29 h 146"/>
              <a:gd name="T42" fmla="*/ 116 w 148"/>
              <a:gd name="T43" fmla="*/ 12 h 146"/>
              <a:gd name="T44" fmla="*/ 99 w 148"/>
              <a:gd name="T45" fmla="*/ 30 h 146"/>
              <a:gd name="T46" fmla="*/ 116 w 148"/>
              <a:gd name="T47" fmla="*/ 47 h 146"/>
              <a:gd name="T48" fmla="*/ 134 w 148"/>
              <a:gd name="T49" fmla="*/ 29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8" h="146">
                <a:moveTo>
                  <a:pt x="119" y="0"/>
                </a:moveTo>
                <a:cubicBezTo>
                  <a:pt x="129" y="1"/>
                  <a:pt x="138" y="6"/>
                  <a:pt x="143" y="17"/>
                </a:cubicBezTo>
                <a:cubicBezTo>
                  <a:pt x="148" y="29"/>
                  <a:pt x="147" y="40"/>
                  <a:pt x="138" y="49"/>
                </a:cubicBezTo>
                <a:cubicBezTo>
                  <a:pt x="130" y="59"/>
                  <a:pt x="119" y="61"/>
                  <a:pt x="107" y="57"/>
                </a:cubicBezTo>
                <a:cubicBezTo>
                  <a:pt x="101" y="54"/>
                  <a:pt x="98" y="56"/>
                  <a:pt x="94" y="60"/>
                </a:cubicBezTo>
                <a:cubicBezTo>
                  <a:pt x="83" y="71"/>
                  <a:pt x="73" y="82"/>
                  <a:pt x="62" y="92"/>
                </a:cubicBezTo>
                <a:cubicBezTo>
                  <a:pt x="59" y="95"/>
                  <a:pt x="58" y="98"/>
                  <a:pt x="60" y="102"/>
                </a:cubicBezTo>
                <a:cubicBezTo>
                  <a:pt x="66" y="115"/>
                  <a:pt x="61" y="130"/>
                  <a:pt x="49" y="138"/>
                </a:cubicBezTo>
                <a:cubicBezTo>
                  <a:pt x="37" y="146"/>
                  <a:pt x="22" y="144"/>
                  <a:pt x="12" y="134"/>
                </a:cubicBezTo>
                <a:cubicBezTo>
                  <a:pt x="2" y="124"/>
                  <a:pt x="0" y="109"/>
                  <a:pt x="8" y="97"/>
                </a:cubicBezTo>
                <a:cubicBezTo>
                  <a:pt x="16" y="85"/>
                  <a:pt x="31" y="80"/>
                  <a:pt x="45" y="86"/>
                </a:cubicBezTo>
                <a:cubicBezTo>
                  <a:pt x="48" y="88"/>
                  <a:pt x="50" y="88"/>
                  <a:pt x="53" y="85"/>
                </a:cubicBezTo>
                <a:cubicBezTo>
                  <a:pt x="65" y="73"/>
                  <a:pt x="76" y="61"/>
                  <a:pt x="88" y="50"/>
                </a:cubicBezTo>
                <a:cubicBezTo>
                  <a:pt x="91" y="47"/>
                  <a:pt x="91" y="45"/>
                  <a:pt x="90" y="41"/>
                </a:cubicBezTo>
                <a:cubicBezTo>
                  <a:pt x="81" y="21"/>
                  <a:pt x="95" y="0"/>
                  <a:pt x="119" y="0"/>
                </a:cubicBezTo>
                <a:close/>
                <a:moveTo>
                  <a:pt x="33" y="131"/>
                </a:moveTo>
                <a:cubicBezTo>
                  <a:pt x="43" y="131"/>
                  <a:pt x="51" y="123"/>
                  <a:pt x="51" y="113"/>
                </a:cubicBezTo>
                <a:cubicBezTo>
                  <a:pt x="50" y="103"/>
                  <a:pt x="42" y="95"/>
                  <a:pt x="32" y="95"/>
                </a:cubicBezTo>
                <a:cubicBezTo>
                  <a:pt x="23" y="96"/>
                  <a:pt x="15" y="103"/>
                  <a:pt x="15" y="113"/>
                </a:cubicBezTo>
                <a:cubicBezTo>
                  <a:pt x="15" y="123"/>
                  <a:pt x="23" y="131"/>
                  <a:pt x="33" y="131"/>
                </a:cubicBezTo>
                <a:close/>
                <a:moveTo>
                  <a:pt x="134" y="29"/>
                </a:moveTo>
                <a:cubicBezTo>
                  <a:pt x="134" y="19"/>
                  <a:pt x="126" y="12"/>
                  <a:pt x="116" y="12"/>
                </a:cubicBezTo>
                <a:cubicBezTo>
                  <a:pt x="106" y="12"/>
                  <a:pt x="99" y="20"/>
                  <a:pt x="99" y="30"/>
                </a:cubicBezTo>
                <a:cubicBezTo>
                  <a:pt x="99" y="39"/>
                  <a:pt x="107" y="47"/>
                  <a:pt x="116" y="47"/>
                </a:cubicBezTo>
                <a:cubicBezTo>
                  <a:pt x="126" y="47"/>
                  <a:pt x="134" y="39"/>
                  <a:pt x="134" y="29"/>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20">
            <a:extLst>
              <a:ext uri="{FF2B5EF4-FFF2-40B4-BE49-F238E27FC236}">
                <a16:creationId xmlns:a16="http://schemas.microsoft.com/office/drawing/2014/main" id="{CB3D41D3-6681-491E-BCA8-988E13742FF8}"/>
              </a:ext>
            </a:extLst>
          </p:cNvPr>
          <p:cNvSpPr>
            <a:spLocks/>
          </p:cNvSpPr>
          <p:nvPr/>
        </p:nvSpPr>
        <p:spPr bwMode="auto">
          <a:xfrm>
            <a:off x="3816351" y="3884613"/>
            <a:ext cx="254000" cy="250825"/>
          </a:xfrm>
          <a:custGeom>
            <a:avLst/>
            <a:gdLst>
              <a:gd name="T0" fmla="*/ 47 w 59"/>
              <a:gd name="T1" fmla="*/ 11 h 58"/>
              <a:gd name="T2" fmla="*/ 11 w 59"/>
              <a:gd name="T3" fmla="*/ 11 h 58"/>
              <a:gd name="T4" fmla="*/ 5 w 59"/>
              <a:gd name="T5" fmla="*/ 11 h 58"/>
              <a:gd name="T6" fmla="*/ 0 w 59"/>
              <a:gd name="T7" fmla="*/ 5 h 58"/>
              <a:gd name="T8" fmla="*/ 5 w 59"/>
              <a:gd name="T9" fmla="*/ 0 h 58"/>
              <a:gd name="T10" fmla="*/ 53 w 59"/>
              <a:gd name="T11" fmla="*/ 0 h 58"/>
              <a:gd name="T12" fmla="*/ 59 w 59"/>
              <a:gd name="T13" fmla="*/ 7 h 58"/>
              <a:gd name="T14" fmla="*/ 59 w 59"/>
              <a:gd name="T15" fmla="*/ 51 h 58"/>
              <a:gd name="T16" fmla="*/ 53 w 59"/>
              <a:gd name="T17" fmla="*/ 58 h 58"/>
              <a:gd name="T18" fmla="*/ 47 w 59"/>
              <a:gd name="T19" fmla="*/ 51 h 58"/>
              <a:gd name="T20" fmla="*/ 47 w 59"/>
              <a:gd name="T21" fmla="*/ 1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58">
                <a:moveTo>
                  <a:pt x="47" y="11"/>
                </a:moveTo>
                <a:cubicBezTo>
                  <a:pt x="34" y="11"/>
                  <a:pt x="23" y="11"/>
                  <a:pt x="11" y="11"/>
                </a:cubicBezTo>
                <a:cubicBezTo>
                  <a:pt x="9" y="11"/>
                  <a:pt x="7" y="12"/>
                  <a:pt x="5" y="11"/>
                </a:cubicBezTo>
                <a:cubicBezTo>
                  <a:pt x="3" y="10"/>
                  <a:pt x="0" y="7"/>
                  <a:pt x="0" y="5"/>
                </a:cubicBezTo>
                <a:cubicBezTo>
                  <a:pt x="0" y="4"/>
                  <a:pt x="3" y="0"/>
                  <a:pt x="5" y="0"/>
                </a:cubicBezTo>
                <a:cubicBezTo>
                  <a:pt x="21" y="0"/>
                  <a:pt x="37" y="0"/>
                  <a:pt x="53" y="0"/>
                </a:cubicBezTo>
                <a:cubicBezTo>
                  <a:pt x="55" y="0"/>
                  <a:pt x="59" y="4"/>
                  <a:pt x="59" y="7"/>
                </a:cubicBezTo>
                <a:cubicBezTo>
                  <a:pt x="59" y="21"/>
                  <a:pt x="59" y="36"/>
                  <a:pt x="59" y="51"/>
                </a:cubicBezTo>
                <a:cubicBezTo>
                  <a:pt x="59" y="55"/>
                  <a:pt x="57" y="58"/>
                  <a:pt x="53" y="58"/>
                </a:cubicBezTo>
                <a:cubicBezTo>
                  <a:pt x="48" y="58"/>
                  <a:pt x="47" y="55"/>
                  <a:pt x="47" y="51"/>
                </a:cubicBezTo>
                <a:cubicBezTo>
                  <a:pt x="47" y="38"/>
                  <a:pt x="47" y="25"/>
                  <a:pt x="47" y="1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21">
            <a:extLst>
              <a:ext uri="{FF2B5EF4-FFF2-40B4-BE49-F238E27FC236}">
                <a16:creationId xmlns:a16="http://schemas.microsoft.com/office/drawing/2014/main" id="{BC752C2F-BA51-479E-ACB5-1C83FCB630D0}"/>
              </a:ext>
            </a:extLst>
          </p:cNvPr>
          <p:cNvSpPr>
            <a:spLocks/>
          </p:cNvSpPr>
          <p:nvPr/>
        </p:nvSpPr>
        <p:spPr bwMode="auto">
          <a:xfrm>
            <a:off x="3048001" y="3881438"/>
            <a:ext cx="255588" cy="254000"/>
          </a:xfrm>
          <a:custGeom>
            <a:avLst/>
            <a:gdLst>
              <a:gd name="T0" fmla="*/ 0 w 59"/>
              <a:gd name="T1" fmla="*/ 30 h 59"/>
              <a:gd name="T2" fmla="*/ 0 w 59"/>
              <a:gd name="T3" fmla="*/ 8 h 59"/>
              <a:gd name="T4" fmla="*/ 8 w 59"/>
              <a:gd name="T5" fmla="*/ 1 h 59"/>
              <a:gd name="T6" fmla="*/ 52 w 59"/>
              <a:gd name="T7" fmla="*/ 1 h 59"/>
              <a:gd name="T8" fmla="*/ 59 w 59"/>
              <a:gd name="T9" fmla="*/ 7 h 59"/>
              <a:gd name="T10" fmla="*/ 52 w 59"/>
              <a:gd name="T11" fmla="*/ 12 h 59"/>
              <a:gd name="T12" fmla="*/ 18 w 59"/>
              <a:gd name="T13" fmla="*/ 12 h 59"/>
              <a:gd name="T14" fmla="*/ 12 w 59"/>
              <a:gd name="T15" fmla="*/ 18 h 59"/>
              <a:gd name="T16" fmla="*/ 12 w 59"/>
              <a:gd name="T17" fmla="*/ 51 h 59"/>
              <a:gd name="T18" fmla="*/ 6 w 59"/>
              <a:gd name="T19" fmla="*/ 59 h 59"/>
              <a:gd name="T20" fmla="*/ 0 w 59"/>
              <a:gd name="T21" fmla="*/ 51 h 59"/>
              <a:gd name="T22" fmla="*/ 0 w 59"/>
              <a:gd name="T23" fmla="*/ 30 h 59"/>
              <a:gd name="T24" fmla="*/ 0 w 59"/>
              <a:gd name="T25" fmla="*/ 3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59">
                <a:moveTo>
                  <a:pt x="0" y="30"/>
                </a:moveTo>
                <a:cubicBezTo>
                  <a:pt x="0" y="23"/>
                  <a:pt x="0" y="16"/>
                  <a:pt x="0" y="8"/>
                </a:cubicBezTo>
                <a:cubicBezTo>
                  <a:pt x="0" y="3"/>
                  <a:pt x="3" y="1"/>
                  <a:pt x="8" y="1"/>
                </a:cubicBezTo>
                <a:cubicBezTo>
                  <a:pt x="23" y="1"/>
                  <a:pt x="37" y="0"/>
                  <a:pt x="52" y="1"/>
                </a:cubicBezTo>
                <a:cubicBezTo>
                  <a:pt x="56" y="1"/>
                  <a:pt x="59" y="2"/>
                  <a:pt x="59" y="7"/>
                </a:cubicBezTo>
                <a:cubicBezTo>
                  <a:pt x="59" y="11"/>
                  <a:pt x="55" y="12"/>
                  <a:pt x="52" y="12"/>
                </a:cubicBezTo>
                <a:cubicBezTo>
                  <a:pt x="40" y="12"/>
                  <a:pt x="29" y="12"/>
                  <a:pt x="18" y="12"/>
                </a:cubicBezTo>
                <a:cubicBezTo>
                  <a:pt x="13" y="12"/>
                  <a:pt x="11" y="13"/>
                  <a:pt x="12" y="18"/>
                </a:cubicBezTo>
                <a:cubicBezTo>
                  <a:pt x="12" y="29"/>
                  <a:pt x="12" y="40"/>
                  <a:pt x="12" y="51"/>
                </a:cubicBezTo>
                <a:cubicBezTo>
                  <a:pt x="12" y="55"/>
                  <a:pt x="11" y="59"/>
                  <a:pt x="6" y="59"/>
                </a:cubicBezTo>
                <a:cubicBezTo>
                  <a:pt x="1" y="59"/>
                  <a:pt x="0" y="55"/>
                  <a:pt x="0" y="51"/>
                </a:cubicBezTo>
                <a:cubicBezTo>
                  <a:pt x="0" y="44"/>
                  <a:pt x="0" y="37"/>
                  <a:pt x="0" y="30"/>
                </a:cubicBezTo>
                <a:cubicBezTo>
                  <a:pt x="0" y="30"/>
                  <a:pt x="0" y="30"/>
                  <a:pt x="0" y="3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22">
            <a:extLst>
              <a:ext uri="{FF2B5EF4-FFF2-40B4-BE49-F238E27FC236}">
                <a16:creationId xmlns:a16="http://schemas.microsoft.com/office/drawing/2014/main" id="{38E17642-05DE-43F9-8404-169F3D3DCB83}"/>
              </a:ext>
            </a:extLst>
          </p:cNvPr>
          <p:cNvSpPr>
            <a:spLocks/>
          </p:cNvSpPr>
          <p:nvPr/>
        </p:nvSpPr>
        <p:spPr bwMode="auto">
          <a:xfrm>
            <a:off x="3816351" y="4549775"/>
            <a:ext cx="254000" cy="254000"/>
          </a:xfrm>
          <a:custGeom>
            <a:avLst/>
            <a:gdLst>
              <a:gd name="T0" fmla="*/ 47 w 59"/>
              <a:gd name="T1" fmla="*/ 47 h 59"/>
              <a:gd name="T2" fmla="*/ 47 w 59"/>
              <a:gd name="T3" fmla="*/ 14 h 59"/>
              <a:gd name="T4" fmla="*/ 47 w 59"/>
              <a:gd name="T5" fmla="*/ 8 h 59"/>
              <a:gd name="T6" fmla="*/ 53 w 59"/>
              <a:gd name="T7" fmla="*/ 0 h 59"/>
              <a:gd name="T8" fmla="*/ 59 w 59"/>
              <a:gd name="T9" fmla="*/ 8 h 59"/>
              <a:gd name="T10" fmla="*/ 59 w 59"/>
              <a:gd name="T11" fmla="*/ 17 h 59"/>
              <a:gd name="T12" fmla="*/ 59 w 59"/>
              <a:gd name="T13" fmla="*/ 50 h 59"/>
              <a:gd name="T14" fmla="*/ 51 w 59"/>
              <a:gd name="T15" fmla="*/ 58 h 59"/>
              <a:gd name="T16" fmla="*/ 8 w 59"/>
              <a:gd name="T17" fmla="*/ 58 h 59"/>
              <a:gd name="T18" fmla="*/ 0 w 59"/>
              <a:gd name="T19" fmla="*/ 53 h 59"/>
              <a:gd name="T20" fmla="*/ 8 w 59"/>
              <a:gd name="T21" fmla="*/ 47 h 59"/>
              <a:gd name="T22" fmla="*/ 47 w 59"/>
              <a:gd name="T23" fmla="*/ 4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 h="59">
                <a:moveTo>
                  <a:pt x="47" y="47"/>
                </a:moveTo>
                <a:cubicBezTo>
                  <a:pt x="47" y="35"/>
                  <a:pt x="47" y="25"/>
                  <a:pt x="47" y="14"/>
                </a:cubicBezTo>
                <a:cubicBezTo>
                  <a:pt x="47" y="12"/>
                  <a:pt x="47" y="10"/>
                  <a:pt x="47" y="8"/>
                </a:cubicBezTo>
                <a:cubicBezTo>
                  <a:pt x="47" y="4"/>
                  <a:pt x="48" y="0"/>
                  <a:pt x="53" y="0"/>
                </a:cubicBezTo>
                <a:cubicBezTo>
                  <a:pt x="58" y="0"/>
                  <a:pt x="59" y="4"/>
                  <a:pt x="59" y="8"/>
                </a:cubicBezTo>
                <a:cubicBezTo>
                  <a:pt x="59" y="11"/>
                  <a:pt x="59" y="14"/>
                  <a:pt x="59" y="17"/>
                </a:cubicBezTo>
                <a:cubicBezTo>
                  <a:pt x="59" y="28"/>
                  <a:pt x="59" y="39"/>
                  <a:pt x="59" y="50"/>
                </a:cubicBezTo>
                <a:cubicBezTo>
                  <a:pt x="59" y="56"/>
                  <a:pt x="57" y="59"/>
                  <a:pt x="51" y="58"/>
                </a:cubicBezTo>
                <a:cubicBezTo>
                  <a:pt x="37" y="58"/>
                  <a:pt x="22" y="58"/>
                  <a:pt x="8" y="58"/>
                </a:cubicBezTo>
                <a:cubicBezTo>
                  <a:pt x="4" y="58"/>
                  <a:pt x="0" y="58"/>
                  <a:pt x="0" y="53"/>
                </a:cubicBezTo>
                <a:cubicBezTo>
                  <a:pt x="0" y="48"/>
                  <a:pt x="4" y="47"/>
                  <a:pt x="8" y="47"/>
                </a:cubicBezTo>
                <a:cubicBezTo>
                  <a:pt x="21" y="47"/>
                  <a:pt x="33" y="47"/>
                  <a:pt x="47" y="47"/>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23">
            <a:extLst>
              <a:ext uri="{FF2B5EF4-FFF2-40B4-BE49-F238E27FC236}">
                <a16:creationId xmlns:a16="http://schemas.microsoft.com/office/drawing/2014/main" id="{27C26305-A76A-42FB-A607-7EE0898AC175}"/>
              </a:ext>
            </a:extLst>
          </p:cNvPr>
          <p:cNvSpPr>
            <a:spLocks/>
          </p:cNvSpPr>
          <p:nvPr/>
        </p:nvSpPr>
        <p:spPr bwMode="auto">
          <a:xfrm>
            <a:off x="3048001" y="4549775"/>
            <a:ext cx="258763" cy="250825"/>
          </a:xfrm>
          <a:custGeom>
            <a:avLst/>
            <a:gdLst>
              <a:gd name="T0" fmla="*/ 34 w 60"/>
              <a:gd name="T1" fmla="*/ 48 h 58"/>
              <a:gd name="T2" fmla="*/ 52 w 60"/>
              <a:gd name="T3" fmla="*/ 48 h 58"/>
              <a:gd name="T4" fmla="*/ 59 w 60"/>
              <a:gd name="T5" fmla="*/ 54 h 58"/>
              <a:gd name="T6" fmla="*/ 52 w 60"/>
              <a:gd name="T7" fmla="*/ 58 h 58"/>
              <a:gd name="T8" fmla="*/ 9 w 60"/>
              <a:gd name="T9" fmla="*/ 58 h 58"/>
              <a:gd name="T10" fmla="*/ 1 w 60"/>
              <a:gd name="T11" fmla="*/ 50 h 58"/>
              <a:gd name="T12" fmla="*/ 0 w 60"/>
              <a:gd name="T13" fmla="*/ 11 h 58"/>
              <a:gd name="T14" fmla="*/ 0 w 60"/>
              <a:gd name="T15" fmla="*/ 6 h 58"/>
              <a:gd name="T16" fmla="*/ 6 w 60"/>
              <a:gd name="T17" fmla="*/ 0 h 58"/>
              <a:gd name="T18" fmla="*/ 11 w 60"/>
              <a:gd name="T19" fmla="*/ 6 h 58"/>
              <a:gd name="T20" fmla="*/ 11 w 60"/>
              <a:gd name="T21" fmla="*/ 38 h 58"/>
              <a:gd name="T22" fmla="*/ 20 w 60"/>
              <a:gd name="T23" fmla="*/ 47 h 58"/>
              <a:gd name="T24" fmla="*/ 34 w 60"/>
              <a:gd name="T25" fmla="*/ 47 h 58"/>
              <a:gd name="T26" fmla="*/ 34 w 60"/>
              <a:gd name="T27" fmla="*/ 4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58">
                <a:moveTo>
                  <a:pt x="34" y="48"/>
                </a:moveTo>
                <a:cubicBezTo>
                  <a:pt x="40" y="48"/>
                  <a:pt x="46" y="47"/>
                  <a:pt x="52" y="48"/>
                </a:cubicBezTo>
                <a:cubicBezTo>
                  <a:pt x="56" y="48"/>
                  <a:pt x="60" y="49"/>
                  <a:pt x="59" y="54"/>
                </a:cubicBezTo>
                <a:cubicBezTo>
                  <a:pt x="58" y="58"/>
                  <a:pt x="55" y="58"/>
                  <a:pt x="52" y="58"/>
                </a:cubicBezTo>
                <a:cubicBezTo>
                  <a:pt x="38" y="58"/>
                  <a:pt x="23" y="58"/>
                  <a:pt x="9" y="58"/>
                </a:cubicBezTo>
                <a:cubicBezTo>
                  <a:pt x="1" y="58"/>
                  <a:pt x="1" y="58"/>
                  <a:pt x="1" y="50"/>
                </a:cubicBezTo>
                <a:cubicBezTo>
                  <a:pt x="1" y="37"/>
                  <a:pt x="0" y="24"/>
                  <a:pt x="0" y="11"/>
                </a:cubicBezTo>
                <a:cubicBezTo>
                  <a:pt x="0" y="9"/>
                  <a:pt x="0" y="7"/>
                  <a:pt x="0" y="6"/>
                </a:cubicBezTo>
                <a:cubicBezTo>
                  <a:pt x="2" y="4"/>
                  <a:pt x="4" y="2"/>
                  <a:pt x="6" y="0"/>
                </a:cubicBezTo>
                <a:cubicBezTo>
                  <a:pt x="8" y="2"/>
                  <a:pt x="11" y="4"/>
                  <a:pt x="11" y="6"/>
                </a:cubicBezTo>
                <a:cubicBezTo>
                  <a:pt x="12" y="17"/>
                  <a:pt x="12" y="27"/>
                  <a:pt x="11" y="38"/>
                </a:cubicBezTo>
                <a:cubicBezTo>
                  <a:pt x="11" y="46"/>
                  <a:pt x="11" y="47"/>
                  <a:pt x="20" y="47"/>
                </a:cubicBezTo>
                <a:cubicBezTo>
                  <a:pt x="24" y="47"/>
                  <a:pt x="29" y="47"/>
                  <a:pt x="34" y="47"/>
                </a:cubicBezTo>
                <a:cubicBezTo>
                  <a:pt x="34" y="47"/>
                  <a:pt x="34" y="47"/>
                  <a:pt x="34" y="48"/>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24">
            <a:extLst>
              <a:ext uri="{FF2B5EF4-FFF2-40B4-BE49-F238E27FC236}">
                <a16:creationId xmlns:a16="http://schemas.microsoft.com/office/drawing/2014/main" id="{47153A4C-6B5B-41FF-BBDB-78241BF90C9D}"/>
              </a:ext>
            </a:extLst>
          </p:cNvPr>
          <p:cNvSpPr>
            <a:spLocks/>
          </p:cNvSpPr>
          <p:nvPr/>
        </p:nvSpPr>
        <p:spPr bwMode="auto">
          <a:xfrm>
            <a:off x="3441701" y="1736725"/>
            <a:ext cx="258763" cy="236538"/>
          </a:xfrm>
          <a:custGeom>
            <a:avLst/>
            <a:gdLst>
              <a:gd name="T0" fmla="*/ 0 w 60"/>
              <a:gd name="T1" fmla="*/ 23 h 55"/>
              <a:gd name="T2" fmla="*/ 7 w 60"/>
              <a:gd name="T3" fmla="*/ 7 h 55"/>
              <a:gd name="T4" fmla="*/ 17 w 60"/>
              <a:gd name="T5" fmla="*/ 3 h 55"/>
              <a:gd name="T6" fmla="*/ 16 w 60"/>
              <a:gd name="T7" fmla="*/ 13 h 55"/>
              <a:gd name="T8" fmla="*/ 20 w 60"/>
              <a:gd name="T9" fmla="*/ 38 h 55"/>
              <a:gd name="T10" fmla="*/ 44 w 60"/>
              <a:gd name="T11" fmla="*/ 36 h 55"/>
              <a:gd name="T12" fmla="*/ 47 w 60"/>
              <a:gd name="T13" fmla="*/ 30 h 55"/>
              <a:gd name="T14" fmla="*/ 55 w 60"/>
              <a:gd name="T15" fmla="*/ 25 h 55"/>
              <a:gd name="T16" fmla="*/ 58 w 60"/>
              <a:gd name="T17" fmla="*/ 34 h 55"/>
              <a:gd name="T18" fmla="*/ 26 w 60"/>
              <a:gd name="T19" fmla="*/ 53 h 55"/>
              <a:gd name="T20" fmla="*/ 0 w 60"/>
              <a:gd name="T21" fmla="*/ 2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55">
                <a:moveTo>
                  <a:pt x="0" y="23"/>
                </a:moveTo>
                <a:cubicBezTo>
                  <a:pt x="2" y="18"/>
                  <a:pt x="4" y="12"/>
                  <a:pt x="7" y="7"/>
                </a:cubicBezTo>
                <a:cubicBezTo>
                  <a:pt x="9" y="3"/>
                  <a:pt x="12" y="0"/>
                  <a:pt x="17" y="3"/>
                </a:cubicBezTo>
                <a:cubicBezTo>
                  <a:pt x="21" y="6"/>
                  <a:pt x="19" y="10"/>
                  <a:pt x="16" y="13"/>
                </a:cubicBezTo>
                <a:cubicBezTo>
                  <a:pt x="10" y="22"/>
                  <a:pt x="12" y="32"/>
                  <a:pt x="20" y="38"/>
                </a:cubicBezTo>
                <a:cubicBezTo>
                  <a:pt x="27" y="44"/>
                  <a:pt x="38" y="43"/>
                  <a:pt x="44" y="36"/>
                </a:cubicBezTo>
                <a:cubicBezTo>
                  <a:pt x="45" y="34"/>
                  <a:pt x="46" y="32"/>
                  <a:pt x="47" y="30"/>
                </a:cubicBezTo>
                <a:cubicBezTo>
                  <a:pt x="49" y="26"/>
                  <a:pt x="51" y="24"/>
                  <a:pt x="55" y="25"/>
                </a:cubicBezTo>
                <a:cubicBezTo>
                  <a:pt x="60" y="27"/>
                  <a:pt x="59" y="31"/>
                  <a:pt x="58" y="34"/>
                </a:cubicBezTo>
                <a:cubicBezTo>
                  <a:pt x="53" y="47"/>
                  <a:pt x="40" y="55"/>
                  <a:pt x="26" y="53"/>
                </a:cubicBezTo>
                <a:cubicBezTo>
                  <a:pt x="11" y="51"/>
                  <a:pt x="1" y="39"/>
                  <a:pt x="0" y="23"/>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25">
            <a:extLst>
              <a:ext uri="{FF2B5EF4-FFF2-40B4-BE49-F238E27FC236}">
                <a16:creationId xmlns:a16="http://schemas.microsoft.com/office/drawing/2014/main" id="{66882D9C-FC2F-43D8-AA06-9A75FF7AE980}"/>
              </a:ext>
            </a:extLst>
          </p:cNvPr>
          <p:cNvSpPr>
            <a:spLocks/>
          </p:cNvSpPr>
          <p:nvPr/>
        </p:nvSpPr>
        <p:spPr bwMode="auto">
          <a:xfrm>
            <a:off x="3786188" y="1554163"/>
            <a:ext cx="190500" cy="263525"/>
          </a:xfrm>
          <a:custGeom>
            <a:avLst/>
            <a:gdLst>
              <a:gd name="T0" fmla="*/ 10 w 44"/>
              <a:gd name="T1" fmla="*/ 48 h 61"/>
              <a:gd name="T2" fmla="*/ 31 w 44"/>
              <a:gd name="T3" fmla="*/ 30 h 61"/>
              <a:gd name="T4" fmla="*/ 10 w 44"/>
              <a:gd name="T5" fmla="*/ 12 h 61"/>
              <a:gd name="T6" fmla="*/ 2 w 44"/>
              <a:gd name="T7" fmla="*/ 8 h 61"/>
              <a:gd name="T8" fmla="*/ 9 w 44"/>
              <a:gd name="T9" fmla="*/ 1 h 61"/>
              <a:gd name="T10" fmla="*/ 38 w 44"/>
              <a:gd name="T11" fmla="*/ 15 h 61"/>
              <a:gd name="T12" fmla="*/ 37 w 44"/>
              <a:gd name="T13" fmla="*/ 47 h 61"/>
              <a:gd name="T14" fmla="*/ 7 w 44"/>
              <a:gd name="T15" fmla="*/ 59 h 61"/>
              <a:gd name="T16" fmla="*/ 1 w 44"/>
              <a:gd name="T17" fmla="*/ 52 h 61"/>
              <a:gd name="T18" fmla="*/ 10 w 44"/>
              <a:gd name="T19" fmla="*/ 4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61">
                <a:moveTo>
                  <a:pt x="10" y="48"/>
                </a:moveTo>
                <a:cubicBezTo>
                  <a:pt x="22" y="49"/>
                  <a:pt x="31" y="40"/>
                  <a:pt x="31" y="30"/>
                </a:cubicBezTo>
                <a:cubicBezTo>
                  <a:pt x="30" y="19"/>
                  <a:pt x="21" y="11"/>
                  <a:pt x="10" y="12"/>
                </a:cubicBezTo>
                <a:cubicBezTo>
                  <a:pt x="6" y="13"/>
                  <a:pt x="2" y="13"/>
                  <a:pt x="2" y="8"/>
                </a:cubicBezTo>
                <a:cubicBezTo>
                  <a:pt x="1" y="3"/>
                  <a:pt x="5" y="1"/>
                  <a:pt x="9" y="1"/>
                </a:cubicBezTo>
                <a:cubicBezTo>
                  <a:pt x="22" y="0"/>
                  <a:pt x="31" y="5"/>
                  <a:pt x="38" y="15"/>
                </a:cubicBezTo>
                <a:cubicBezTo>
                  <a:pt x="44" y="25"/>
                  <a:pt x="43" y="38"/>
                  <a:pt x="37" y="47"/>
                </a:cubicBezTo>
                <a:cubicBezTo>
                  <a:pt x="30" y="56"/>
                  <a:pt x="18" y="61"/>
                  <a:pt x="7" y="59"/>
                </a:cubicBezTo>
                <a:cubicBezTo>
                  <a:pt x="4" y="58"/>
                  <a:pt x="0" y="57"/>
                  <a:pt x="1" y="52"/>
                </a:cubicBezTo>
                <a:cubicBezTo>
                  <a:pt x="2" y="47"/>
                  <a:pt x="7" y="47"/>
                  <a:pt x="10" y="48"/>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26">
            <a:extLst>
              <a:ext uri="{FF2B5EF4-FFF2-40B4-BE49-F238E27FC236}">
                <a16:creationId xmlns:a16="http://schemas.microsoft.com/office/drawing/2014/main" id="{0BF63F73-DE17-4EE8-99D5-8B7A350DFF8A}"/>
              </a:ext>
            </a:extLst>
          </p:cNvPr>
          <p:cNvSpPr>
            <a:spLocks/>
          </p:cNvSpPr>
          <p:nvPr/>
        </p:nvSpPr>
        <p:spPr bwMode="auto">
          <a:xfrm>
            <a:off x="3436938" y="1403350"/>
            <a:ext cx="266700" cy="220663"/>
          </a:xfrm>
          <a:custGeom>
            <a:avLst/>
            <a:gdLst>
              <a:gd name="T0" fmla="*/ 32 w 62"/>
              <a:gd name="T1" fmla="*/ 1 h 51"/>
              <a:gd name="T2" fmla="*/ 58 w 62"/>
              <a:gd name="T3" fmla="*/ 18 h 51"/>
              <a:gd name="T4" fmla="*/ 57 w 62"/>
              <a:gd name="T5" fmla="*/ 28 h 51"/>
              <a:gd name="T6" fmla="*/ 48 w 62"/>
              <a:gd name="T7" fmla="*/ 23 h 51"/>
              <a:gd name="T8" fmla="*/ 25 w 62"/>
              <a:gd name="T9" fmla="*/ 13 h 51"/>
              <a:gd name="T10" fmla="*/ 16 w 62"/>
              <a:gd name="T11" fmla="*/ 38 h 51"/>
              <a:gd name="T12" fmla="*/ 19 w 62"/>
              <a:gd name="T13" fmla="*/ 43 h 51"/>
              <a:gd name="T14" fmla="*/ 17 w 62"/>
              <a:gd name="T15" fmla="*/ 50 h 51"/>
              <a:gd name="T16" fmla="*/ 10 w 62"/>
              <a:gd name="T17" fmla="*/ 49 h 51"/>
              <a:gd name="T18" fmla="*/ 5 w 62"/>
              <a:gd name="T19" fmla="*/ 16 h 51"/>
              <a:gd name="T20" fmla="*/ 32 w 62"/>
              <a:gd name="T21" fmla="*/ 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51">
                <a:moveTo>
                  <a:pt x="32" y="1"/>
                </a:moveTo>
                <a:cubicBezTo>
                  <a:pt x="43" y="0"/>
                  <a:pt x="53" y="5"/>
                  <a:pt x="58" y="18"/>
                </a:cubicBezTo>
                <a:cubicBezTo>
                  <a:pt x="60" y="22"/>
                  <a:pt x="62" y="25"/>
                  <a:pt x="57" y="28"/>
                </a:cubicBezTo>
                <a:cubicBezTo>
                  <a:pt x="52" y="30"/>
                  <a:pt x="50" y="27"/>
                  <a:pt x="48" y="23"/>
                </a:cubicBezTo>
                <a:cubicBezTo>
                  <a:pt x="43" y="12"/>
                  <a:pt x="36" y="9"/>
                  <a:pt x="25" y="13"/>
                </a:cubicBezTo>
                <a:cubicBezTo>
                  <a:pt x="15" y="16"/>
                  <a:pt x="10" y="29"/>
                  <a:pt x="16" y="38"/>
                </a:cubicBezTo>
                <a:cubicBezTo>
                  <a:pt x="17" y="40"/>
                  <a:pt x="19" y="42"/>
                  <a:pt x="19" y="43"/>
                </a:cubicBezTo>
                <a:cubicBezTo>
                  <a:pt x="19" y="46"/>
                  <a:pt x="19" y="49"/>
                  <a:pt x="17" y="50"/>
                </a:cubicBezTo>
                <a:cubicBezTo>
                  <a:pt x="16" y="51"/>
                  <a:pt x="12" y="51"/>
                  <a:pt x="10" y="49"/>
                </a:cubicBezTo>
                <a:cubicBezTo>
                  <a:pt x="2" y="42"/>
                  <a:pt x="0" y="28"/>
                  <a:pt x="5" y="16"/>
                </a:cubicBezTo>
                <a:cubicBezTo>
                  <a:pt x="9" y="7"/>
                  <a:pt x="20" y="0"/>
                  <a:pt x="32" y="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27">
            <a:extLst>
              <a:ext uri="{FF2B5EF4-FFF2-40B4-BE49-F238E27FC236}">
                <a16:creationId xmlns:a16="http://schemas.microsoft.com/office/drawing/2014/main" id="{4AF91378-0411-4803-9890-2D7E10338742}"/>
              </a:ext>
            </a:extLst>
          </p:cNvPr>
          <p:cNvSpPr>
            <a:spLocks/>
          </p:cNvSpPr>
          <p:nvPr/>
        </p:nvSpPr>
        <p:spPr bwMode="auto">
          <a:xfrm>
            <a:off x="2617788" y="1568450"/>
            <a:ext cx="63500" cy="98425"/>
          </a:xfrm>
          <a:custGeom>
            <a:avLst/>
            <a:gdLst>
              <a:gd name="T0" fmla="*/ 15 w 15"/>
              <a:gd name="T1" fmla="*/ 18 h 23"/>
              <a:gd name="T2" fmla="*/ 10 w 15"/>
              <a:gd name="T3" fmla="*/ 22 h 23"/>
              <a:gd name="T4" fmla="*/ 4 w 15"/>
              <a:gd name="T5" fmla="*/ 19 h 23"/>
              <a:gd name="T6" fmla="*/ 0 w 15"/>
              <a:gd name="T7" fmla="*/ 7 h 23"/>
              <a:gd name="T8" fmla="*/ 4 w 15"/>
              <a:gd name="T9" fmla="*/ 1 h 23"/>
              <a:gd name="T10" fmla="*/ 11 w 15"/>
              <a:gd name="T11" fmla="*/ 3 h 23"/>
              <a:gd name="T12" fmla="*/ 15 w 15"/>
              <a:gd name="T13" fmla="*/ 18 h 23"/>
            </a:gdLst>
            <a:ahLst/>
            <a:cxnLst>
              <a:cxn ang="0">
                <a:pos x="T0" y="T1"/>
              </a:cxn>
              <a:cxn ang="0">
                <a:pos x="T2" y="T3"/>
              </a:cxn>
              <a:cxn ang="0">
                <a:pos x="T4" y="T5"/>
              </a:cxn>
              <a:cxn ang="0">
                <a:pos x="T6" y="T7"/>
              </a:cxn>
              <a:cxn ang="0">
                <a:pos x="T8" y="T9"/>
              </a:cxn>
              <a:cxn ang="0">
                <a:pos x="T10" y="T11"/>
              </a:cxn>
              <a:cxn ang="0">
                <a:pos x="T12" y="T13"/>
              </a:cxn>
            </a:cxnLst>
            <a:rect l="0" t="0" r="r" b="b"/>
            <a:pathLst>
              <a:path w="15" h="23">
                <a:moveTo>
                  <a:pt x="15" y="18"/>
                </a:moveTo>
                <a:cubicBezTo>
                  <a:pt x="14" y="19"/>
                  <a:pt x="12" y="22"/>
                  <a:pt x="10" y="22"/>
                </a:cubicBezTo>
                <a:cubicBezTo>
                  <a:pt x="8" y="23"/>
                  <a:pt x="5" y="21"/>
                  <a:pt x="4" y="19"/>
                </a:cubicBezTo>
                <a:cubicBezTo>
                  <a:pt x="2" y="15"/>
                  <a:pt x="1" y="11"/>
                  <a:pt x="0" y="7"/>
                </a:cubicBezTo>
                <a:cubicBezTo>
                  <a:pt x="0" y="5"/>
                  <a:pt x="2" y="1"/>
                  <a:pt x="4" y="1"/>
                </a:cubicBezTo>
                <a:cubicBezTo>
                  <a:pt x="6" y="0"/>
                  <a:pt x="10" y="2"/>
                  <a:pt x="11" y="3"/>
                </a:cubicBezTo>
                <a:cubicBezTo>
                  <a:pt x="13" y="7"/>
                  <a:pt x="14" y="12"/>
                  <a:pt x="15" y="18"/>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28">
            <a:extLst>
              <a:ext uri="{FF2B5EF4-FFF2-40B4-BE49-F238E27FC236}">
                <a16:creationId xmlns:a16="http://schemas.microsoft.com/office/drawing/2014/main" id="{8F702EAD-5977-48E5-9239-36AC04DFD4D8}"/>
              </a:ext>
            </a:extLst>
          </p:cNvPr>
          <p:cNvSpPr>
            <a:spLocks/>
          </p:cNvSpPr>
          <p:nvPr/>
        </p:nvSpPr>
        <p:spPr bwMode="auto">
          <a:xfrm>
            <a:off x="2281238" y="2128838"/>
            <a:ext cx="95250" cy="65088"/>
          </a:xfrm>
          <a:custGeom>
            <a:avLst/>
            <a:gdLst>
              <a:gd name="T0" fmla="*/ 5 w 22"/>
              <a:gd name="T1" fmla="*/ 15 h 15"/>
              <a:gd name="T2" fmla="*/ 0 w 22"/>
              <a:gd name="T3" fmla="*/ 9 h 15"/>
              <a:gd name="T4" fmla="*/ 4 w 22"/>
              <a:gd name="T5" fmla="*/ 3 h 15"/>
              <a:gd name="T6" fmla="*/ 15 w 22"/>
              <a:gd name="T7" fmla="*/ 0 h 15"/>
              <a:gd name="T8" fmla="*/ 22 w 22"/>
              <a:gd name="T9" fmla="*/ 4 h 15"/>
              <a:gd name="T10" fmla="*/ 18 w 22"/>
              <a:gd name="T11" fmla="*/ 11 h 15"/>
              <a:gd name="T12" fmla="*/ 5 w 22"/>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22" h="15">
                <a:moveTo>
                  <a:pt x="5" y="15"/>
                </a:moveTo>
                <a:cubicBezTo>
                  <a:pt x="3" y="13"/>
                  <a:pt x="0" y="11"/>
                  <a:pt x="0" y="9"/>
                </a:cubicBezTo>
                <a:cubicBezTo>
                  <a:pt x="0" y="7"/>
                  <a:pt x="2" y="4"/>
                  <a:pt x="4" y="3"/>
                </a:cubicBezTo>
                <a:cubicBezTo>
                  <a:pt x="8" y="1"/>
                  <a:pt x="12" y="0"/>
                  <a:pt x="15" y="0"/>
                </a:cubicBezTo>
                <a:cubicBezTo>
                  <a:pt x="18" y="0"/>
                  <a:pt x="21" y="2"/>
                  <a:pt x="22" y="4"/>
                </a:cubicBezTo>
                <a:cubicBezTo>
                  <a:pt x="22" y="6"/>
                  <a:pt x="20" y="10"/>
                  <a:pt x="18" y="11"/>
                </a:cubicBezTo>
                <a:cubicBezTo>
                  <a:pt x="15" y="13"/>
                  <a:pt x="10" y="13"/>
                  <a:pt x="5" y="15"/>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29">
            <a:extLst>
              <a:ext uri="{FF2B5EF4-FFF2-40B4-BE49-F238E27FC236}">
                <a16:creationId xmlns:a16="http://schemas.microsoft.com/office/drawing/2014/main" id="{45F6C0C9-56AC-4072-8899-3A5E8BFD2675}"/>
              </a:ext>
            </a:extLst>
          </p:cNvPr>
          <p:cNvSpPr>
            <a:spLocks/>
          </p:cNvSpPr>
          <p:nvPr/>
        </p:nvSpPr>
        <p:spPr bwMode="auto">
          <a:xfrm>
            <a:off x="2509838" y="1395413"/>
            <a:ext cx="90488" cy="85725"/>
          </a:xfrm>
          <a:custGeom>
            <a:avLst/>
            <a:gdLst>
              <a:gd name="T0" fmla="*/ 21 w 21"/>
              <a:gd name="T1" fmla="*/ 14 h 20"/>
              <a:gd name="T2" fmla="*/ 16 w 21"/>
              <a:gd name="T3" fmla="*/ 20 h 20"/>
              <a:gd name="T4" fmla="*/ 10 w 21"/>
              <a:gd name="T5" fmla="*/ 19 h 20"/>
              <a:gd name="T6" fmla="*/ 1 w 21"/>
              <a:gd name="T7" fmla="*/ 10 h 20"/>
              <a:gd name="T8" fmla="*/ 1 w 21"/>
              <a:gd name="T9" fmla="*/ 3 h 20"/>
              <a:gd name="T10" fmla="*/ 6 w 21"/>
              <a:gd name="T11" fmla="*/ 1 h 20"/>
              <a:gd name="T12" fmla="*/ 21 w 21"/>
              <a:gd name="T13" fmla="*/ 14 h 20"/>
            </a:gdLst>
            <a:ahLst/>
            <a:cxnLst>
              <a:cxn ang="0">
                <a:pos x="T0" y="T1"/>
              </a:cxn>
              <a:cxn ang="0">
                <a:pos x="T2" y="T3"/>
              </a:cxn>
              <a:cxn ang="0">
                <a:pos x="T4" y="T5"/>
              </a:cxn>
              <a:cxn ang="0">
                <a:pos x="T6" y="T7"/>
              </a:cxn>
              <a:cxn ang="0">
                <a:pos x="T8" y="T9"/>
              </a:cxn>
              <a:cxn ang="0">
                <a:pos x="T10" y="T11"/>
              </a:cxn>
              <a:cxn ang="0">
                <a:pos x="T12" y="T13"/>
              </a:cxn>
            </a:cxnLst>
            <a:rect l="0" t="0" r="r" b="b"/>
            <a:pathLst>
              <a:path w="21" h="20">
                <a:moveTo>
                  <a:pt x="21" y="14"/>
                </a:moveTo>
                <a:cubicBezTo>
                  <a:pt x="18" y="17"/>
                  <a:pt x="17" y="19"/>
                  <a:pt x="16" y="20"/>
                </a:cubicBezTo>
                <a:cubicBezTo>
                  <a:pt x="14" y="20"/>
                  <a:pt x="11" y="20"/>
                  <a:pt x="10" y="19"/>
                </a:cubicBezTo>
                <a:cubicBezTo>
                  <a:pt x="6" y="16"/>
                  <a:pt x="3" y="13"/>
                  <a:pt x="1" y="10"/>
                </a:cubicBezTo>
                <a:cubicBezTo>
                  <a:pt x="0" y="8"/>
                  <a:pt x="0" y="5"/>
                  <a:pt x="1" y="3"/>
                </a:cubicBezTo>
                <a:cubicBezTo>
                  <a:pt x="1" y="2"/>
                  <a:pt x="5" y="0"/>
                  <a:pt x="6" y="1"/>
                </a:cubicBezTo>
                <a:cubicBezTo>
                  <a:pt x="11" y="5"/>
                  <a:pt x="15" y="9"/>
                  <a:pt x="21" y="14"/>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30">
            <a:extLst>
              <a:ext uri="{FF2B5EF4-FFF2-40B4-BE49-F238E27FC236}">
                <a16:creationId xmlns:a16="http://schemas.microsoft.com/office/drawing/2014/main" id="{065DAC9F-242E-424A-BCFB-B94D89A63503}"/>
              </a:ext>
            </a:extLst>
          </p:cNvPr>
          <p:cNvSpPr>
            <a:spLocks/>
          </p:cNvSpPr>
          <p:nvPr/>
        </p:nvSpPr>
        <p:spPr bwMode="auto">
          <a:xfrm>
            <a:off x="2078038" y="2124075"/>
            <a:ext cx="100013" cy="65088"/>
          </a:xfrm>
          <a:custGeom>
            <a:avLst/>
            <a:gdLst>
              <a:gd name="T0" fmla="*/ 5 w 23"/>
              <a:gd name="T1" fmla="*/ 0 h 15"/>
              <a:gd name="T2" fmla="*/ 19 w 23"/>
              <a:gd name="T3" fmla="*/ 4 h 15"/>
              <a:gd name="T4" fmla="*/ 22 w 23"/>
              <a:gd name="T5" fmla="*/ 10 h 15"/>
              <a:gd name="T6" fmla="*/ 17 w 23"/>
              <a:gd name="T7" fmla="*/ 14 h 15"/>
              <a:gd name="T8" fmla="*/ 3 w 23"/>
              <a:gd name="T9" fmla="*/ 11 h 15"/>
              <a:gd name="T10" fmla="*/ 0 w 23"/>
              <a:gd name="T11" fmla="*/ 5 h 15"/>
              <a:gd name="T12" fmla="*/ 5 w 23"/>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23" h="15">
                <a:moveTo>
                  <a:pt x="5" y="0"/>
                </a:moveTo>
                <a:cubicBezTo>
                  <a:pt x="10" y="2"/>
                  <a:pt x="15" y="2"/>
                  <a:pt x="19" y="4"/>
                </a:cubicBezTo>
                <a:cubicBezTo>
                  <a:pt x="21" y="5"/>
                  <a:pt x="23" y="8"/>
                  <a:pt x="22" y="10"/>
                </a:cubicBezTo>
                <a:cubicBezTo>
                  <a:pt x="22" y="12"/>
                  <a:pt x="19" y="15"/>
                  <a:pt x="17" y="14"/>
                </a:cubicBezTo>
                <a:cubicBezTo>
                  <a:pt x="12" y="14"/>
                  <a:pt x="7" y="13"/>
                  <a:pt x="3" y="11"/>
                </a:cubicBezTo>
                <a:cubicBezTo>
                  <a:pt x="1" y="10"/>
                  <a:pt x="0" y="6"/>
                  <a:pt x="0" y="5"/>
                </a:cubicBezTo>
                <a:cubicBezTo>
                  <a:pt x="1" y="3"/>
                  <a:pt x="3" y="1"/>
                  <a:pt x="5" y="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31">
            <a:extLst>
              <a:ext uri="{FF2B5EF4-FFF2-40B4-BE49-F238E27FC236}">
                <a16:creationId xmlns:a16="http://schemas.microsoft.com/office/drawing/2014/main" id="{F4827C80-22E7-4CD1-A015-4AA7524CEA73}"/>
              </a:ext>
            </a:extLst>
          </p:cNvPr>
          <p:cNvSpPr>
            <a:spLocks/>
          </p:cNvSpPr>
          <p:nvPr/>
        </p:nvSpPr>
        <p:spPr bwMode="auto">
          <a:xfrm>
            <a:off x="1784351" y="1554163"/>
            <a:ext cx="65088" cy="104775"/>
          </a:xfrm>
          <a:custGeom>
            <a:avLst/>
            <a:gdLst>
              <a:gd name="T0" fmla="*/ 10 w 15"/>
              <a:gd name="T1" fmla="*/ 0 h 24"/>
              <a:gd name="T2" fmla="*/ 15 w 15"/>
              <a:gd name="T3" fmla="*/ 7 h 24"/>
              <a:gd name="T4" fmla="*/ 10 w 15"/>
              <a:gd name="T5" fmla="*/ 21 h 24"/>
              <a:gd name="T6" fmla="*/ 5 w 15"/>
              <a:gd name="T7" fmla="*/ 23 h 24"/>
              <a:gd name="T8" fmla="*/ 0 w 15"/>
              <a:gd name="T9" fmla="*/ 19 h 24"/>
              <a:gd name="T10" fmla="*/ 6 w 15"/>
              <a:gd name="T11" fmla="*/ 3 h 24"/>
              <a:gd name="T12" fmla="*/ 10 w 15"/>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15" h="24">
                <a:moveTo>
                  <a:pt x="10" y="0"/>
                </a:moveTo>
                <a:cubicBezTo>
                  <a:pt x="12" y="3"/>
                  <a:pt x="15" y="5"/>
                  <a:pt x="15" y="7"/>
                </a:cubicBezTo>
                <a:cubicBezTo>
                  <a:pt x="14" y="12"/>
                  <a:pt x="12" y="17"/>
                  <a:pt x="10" y="21"/>
                </a:cubicBezTo>
                <a:cubicBezTo>
                  <a:pt x="10" y="22"/>
                  <a:pt x="6" y="24"/>
                  <a:pt x="5" y="23"/>
                </a:cubicBezTo>
                <a:cubicBezTo>
                  <a:pt x="3" y="23"/>
                  <a:pt x="0" y="20"/>
                  <a:pt x="0" y="19"/>
                </a:cubicBezTo>
                <a:cubicBezTo>
                  <a:pt x="2" y="13"/>
                  <a:pt x="4" y="8"/>
                  <a:pt x="6" y="3"/>
                </a:cubicBezTo>
                <a:cubicBezTo>
                  <a:pt x="6" y="2"/>
                  <a:pt x="8" y="2"/>
                  <a:pt x="10" y="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32">
            <a:extLst>
              <a:ext uri="{FF2B5EF4-FFF2-40B4-BE49-F238E27FC236}">
                <a16:creationId xmlns:a16="http://schemas.microsoft.com/office/drawing/2014/main" id="{F86841D1-44BC-44DD-AD4E-9B75B498DE84}"/>
              </a:ext>
            </a:extLst>
          </p:cNvPr>
          <p:cNvSpPr>
            <a:spLocks/>
          </p:cNvSpPr>
          <p:nvPr/>
        </p:nvSpPr>
        <p:spPr bwMode="auto">
          <a:xfrm>
            <a:off x="1871663" y="1390650"/>
            <a:ext cx="90488" cy="85725"/>
          </a:xfrm>
          <a:custGeom>
            <a:avLst/>
            <a:gdLst>
              <a:gd name="T0" fmla="*/ 21 w 21"/>
              <a:gd name="T1" fmla="*/ 5 h 20"/>
              <a:gd name="T2" fmla="*/ 6 w 21"/>
              <a:gd name="T3" fmla="*/ 20 h 20"/>
              <a:gd name="T4" fmla="*/ 3 w 21"/>
              <a:gd name="T5" fmla="*/ 12 h 20"/>
              <a:gd name="T6" fmla="*/ 13 w 21"/>
              <a:gd name="T7" fmla="*/ 2 h 20"/>
              <a:gd name="T8" fmla="*/ 18 w 21"/>
              <a:gd name="T9" fmla="*/ 1 h 20"/>
              <a:gd name="T10" fmla="*/ 21 w 21"/>
              <a:gd name="T11" fmla="*/ 5 h 20"/>
            </a:gdLst>
            <a:ahLst/>
            <a:cxnLst>
              <a:cxn ang="0">
                <a:pos x="T0" y="T1"/>
              </a:cxn>
              <a:cxn ang="0">
                <a:pos x="T2" y="T3"/>
              </a:cxn>
              <a:cxn ang="0">
                <a:pos x="T4" y="T5"/>
              </a:cxn>
              <a:cxn ang="0">
                <a:pos x="T6" y="T7"/>
              </a:cxn>
              <a:cxn ang="0">
                <a:pos x="T8" y="T9"/>
              </a:cxn>
              <a:cxn ang="0">
                <a:pos x="T10" y="T11"/>
              </a:cxn>
            </a:cxnLst>
            <a:rect l="0" t="0" r="r" b="b"/>
            <a:pathLst>
              <a:path w="21" h="20">
                <a:moveTo>
                  <a:pt x="21" y="5"/>
                </a:moveTo>
                <a:cubicBezTo>
                  <a:pt x="21" y="10"/>
                  <a:pt x="10" y="20"/>
                  <a:pt x="6" y="20"/>
                </a:cubicBezTo>
                <a:cubicBezTo>
                  <a:pt x="2" y="20"/>
                  <a:pt x="0" y="15"/>
                  <a:pt x="3" y="12"/>
                </a:cubicBezTo>
                <a:cubicBezTo>
                  <a:pt x="6" y="8"/>
                  <a:pt x="9" y="5"/>
                  <a:pt x="13" y="2"/>
                </a:cubicBezTo>
                <a:cubicBezTo>
                  <a:pt x="14" y="1"/>
                  <a:pt x="17" y="0"/>
                  <a:pt x="18" y="1"/>
                </a:cubicBezTo>
                <a:cubicBezTo>
                  <a:pt x="20" y="2"/>
                  <a:pt x="20" y="4"/>
                  <a:pt x="21" y="5"/>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33">
            <a:extLst>
              <a:ext uri="{FF2B5EF4-FFF2-40B4-BE49-F238E27FC236}">
                <a16:creationId xmlns:a16="http://schemas.microsoft.com/office/drawing/2014/main" id="{FC8334B1-F2CD-48E5-BE6A-859E638E6116}"/>
              </a:ext>
            </a:extLst>
          </p:cNvPr>
          <p:cNvSpPr>
            <a:spLocks noEditPoints="1"/>
          </p:cNvSpPr>
          <p:nvPr/>
        </p:nvSpPr>
        <p:spPr bwMode="auto">
          <a:xfrm>
            <a:off x="809626" y="1628775"/>
            <a:ext cx="190500" cy="193675"/>
          </a:xfrm>
          <a:custGeom>
            <a:avLst/>
            <a:gdLst>
              <a:gd name="T0" fmla="*/ 44 w 44"/>
              <a:gd name="T1" fmla="*/ 22 h 45"/>
              <a:gd name="T2" fmla="*/ 21 w 44"/>
              <a:gd name="T3" fmla="*/ 45 h 45"/>
              <a:gd name="T4" fmla="*/ 0 w 44"/>
              <a:gd name="T5" fmla="*/ 22 h 45"/>
              <a:gd name="T6" fmla="*/ 22 w 44"/>
              <a:gd name="T7" fmla="*/ 0 h 45"/>
              <a:gd name="T8" fmla="*/ 44 w 44"/>
              <a:gd name="T9" fmla="*/ 22 h 45"/>
              <a:gd name="T10" fmla="*/ 32 w 44"/>
              <a:gd name="T11" fmla="*/ 22 h 45"/>
              <a:gd name="T12" fmla="*/ 22 w 44"/>
              <a:gd name="T13" fmla="*/ 12 h 45"/>
              <a:gd name="T14" fmla="*/ 11 w 44"/>
              <a:gd name="T15" fmla="*/ 22 h 45"/>
              <a:gd name="T16" fmla="*/ 22 w 44"/>
              <a:gd name="T17" fmla="*/ 33 h 45"/>
              <a:gd name="T18" fmla="*/ 32 w 44"/>
              <a:gd name="T19" fmla="*/ 2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5">
                <a:moveTo>
                  <a:pt x="44" y="22"/>
                </a:moveTo>
                <a:cubicBezTo>
                  <a:pt x="44" y="35"/>
                  <a:pt x="34" y="45"/>
                  <a:pt x="21" y="45"/>
                </a:cubicBezTo>
                <a:cubicBezTo>
                  <a:pt x="9" y="44"/>
                  <a:pt x="0" y="34"/>
                  <a:pt x="0" y="22"/>
                </a:cubicBezTo>
                <a:cubicBezTo>
                  <a:pt x="0" y="10"/>
                  <a:pt x="10" y="0"/>
                  <a:pt x="22" y="0"/>
                </a:cubicBezTo>
                <a:cubicBezTo>
                  <a:pt x="34" y="0"/>
                  <a:pt x="44" y="10"/>
                  <a:pt x="44" y="22"/>
                </a:cubicBezTo>
                <a:close/>
                <a:moveTo>
                  <a:pt x="32" y="22"/>
                </a:moveTo>
                <a:cubicBezTo>
                  <a:pt x="32" y="16"/>
                  <a:pt x="27" y="12"/>
                  <a:pt x="22" y="12"/>
                </a:cubicBezTo>
                <a:cubicBezTo>
                  <a:pt x="16" y="12"/>
                  <a:pt x="11" y="17"/>
                  <a:pt x="11" y="22"/>
                </a:cubicBezTo>
                <a:cubicBezTo>
                  <a:pt x="11" y="28"/>
                  <a:pt x="16" y="33"/>
                  <a:pt x="22" y="33"/>
                </a:cubicBezTo>
                <a:cubicBezTo>
                  <a:pt x="28" y="33"/>
                  <a:pt x="33" y="28"/>
                  <a:pt x="32" y="22"/>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34">
            <a:extLst>
              <a:ext uri="{FF2B5EF4-FFF2-40B4-BE49-F238E27FC236}">
                <a16:creationId xmlns:a16="http://schemas.microsoft.com/office/drawing/2014/main" id="{2F9727EF-B39A-4DF2-86B4-1DDB58DE6B9C}"/>
              </a:ext>
            </a:extLst>
          </p:cNvPr>
          <p:cNvSpPr>
            <a:spLocks noEditPoints="1"/>
          </p:cNvSpPr>
          <p:nvPr/>
        </p:nvSpPr>
        <p:spPr bwMode="auto">
          <a:xfrm>
            <a:off x="4514851" y="3937000"/>
            <a:ext cx="728663" cy="741363"/>
          </a:xfrm>
          <a:custGeom>
            <a:avLst/>
            <a:gdLst>
              <a:gd name="T0" fmla="*/ 86 w 169"/>
              <a:gd name="T1" fmla="*/ 172 h 172"/>
              <a:gd name="T2" fmla="*/ 55 w 169"/>
              <a:gd name="T3" fmla="*/ 164 h 172"/>
              <a:gd name="T4" fmla="*/ 46 w 169"/>
              <a:gd name="T5" fmla="*/ 165 h 172"/>
              <a:gd name="T6" fmla="*/ 19 w 169"/>
              <a:gd name="T7" fmla="*/ 160 h 172"/>
              <a:gd name="T8" fmla="*/ 15 w 169"/>
              <a:gd name="T9" fmla="*/ 133 h 172"/>
              <a:gd name="T10" fmla="*/ 15 w 169"/>
              <a:gd name="T11" fmla="*/ 123 h 172"/>
              <a:gd name="T12" fmla="*/ 58 w 169"/>
              <a:gd name="T13" fmla="*/ 23 h 172"/>
              <a:gd name="T14" fmla="*/ 64 w 169"/>
              <a:gd name="T15" fmla="*/ 16 h 172"/>
              <a:gd name="T16" fmla="*/ 86 w 169"/>
              <a:gd name="T17" fmla="*/ 0 h 172"/>
              <a:gd name="T18" fmla="*/ 109 w 169"/>
              <a:gd name="T19" fmla="*/ 16 h 172"/>
              <a:gd name="T20" fmla="*/ 116 w 169"/>
              <a:gd name="T21" fmla="*/ 23 h 172"/>
              <a:gd name="T22" fmla="*/ 162 w 169"/>
              <a:gd name="T23" fmla="*/ 110 h 172"/>
              <a:gd name="T24" fmla="*/ 86 w 169"/>
              <a:gd name="T25" fmla="*/ 171 h 172"/>
              <a:gd name="T26" fmla="*/ 86 w 169"/>
              <a:gd name="T27" fmla="*/ 172 h 172"/>
              <a:gd name="T28" fmla="*/ 86 w 169"/>
              <a:gd name="T29" fmla="*/ 160 h 172"/>
              <a:gd name="T30" fmla="*/ 150 w 169"/>
              <a:gd name="T31" fmla="*/ 108 h 172"/>
              <a:gd name="T32" fmla="*/ 113 w 169"/>
              <a:gd name="T33" fmla="*/ 35 h 172"/>
              <a:gd name="T34" fmla="*/ 106 w 169"/>
              <a:gd name="T35" fmla="*/ 36 h 172"/>
              <a:gd name="T36" fmla="*/ 67 w 169"/>
              <a:gd name="T37" fmla="*/ 36 h 172"/>
              <a:gd name="T38" fmla="*/ 60 w 169"/>
              <a:gd name="T39" fmla="*/ 35 h 172"/>
              <a:gd name="T40" fmla="*/ 25 w 169"/>
              <a:gd name="T41" fmla="*/ 115 h 172"/>
              <a:gd name="T42" fmla="*/ 33 w 169"/>
              <a:gd name="T43" fmla="*/ 121 h 172"/>
              <a:gd name="T44" fmla="*/ 58 w 169"/>
              <a:gd name="T45" fmla="*/ 148 h 172"/>
              <a:gd name="T46" fmla="*/ 62 w 169"/>
              <a:gd name="T47" fmla="*/ 155 h 172"/>
              <a:gd name="T48" fmla="*/ 86 w 169"/>
              <a:gd name="T49" fmla="*/ 160 h 172"/>
              <a:gd name="T50" fmla="*/ 36 w 169"/>
              <a:gd name="T51" fmla="*/ 132 h 172"/>
              <a:gd name="T52" fmla="*/ 23 w 169"/>
              <a:gd name="T53" fmla="*/ 143 h 172"/>
              <a:gd name="T54" fmla="*/ 36 w 169"/>
              <a:gd name="T55" fmla="*/ 155 h 172"/>
              <a:gd name="T56" fmla="*/ 47 w 169"/>
              <a:gd name="T57" fmla="*/ 144 h 172"/>
              <a:gd name="T58" fmla="*/ 36 w 169"/>
              <a:gd name="T59" fmla="*/ 132 h 172"/>
              <a:gd name="T60" fmla="*/ 98 w 169"/>
              <a:gd name="T61" fmla="*/ 23 h 172"/>
              <a:gd name="T62" fmla="*/ 86 w 169"/>
              <a:gd name="T63" fmla="*/ 11 h 172"/>
              <a:gd name="T64" fmla="*/ 75 w 169"/>
              <a:gd name="T65" fmla="*/ 23 h 172"/>
              <a:gd name="T66" fmla="*/ 87 w 169"/>
              <a:gd name="T67" fmla="*/ 35 h 172"/>
              <a:gd name="T68" fmla="*/ 98 w 169"/>
              <a:gd name="T69" fmla="*/ 23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9" h="172">
                <a:moveTo>
                  <a:pt x="86" y="172"/>
                </a:moveTo>
                <a:cubicBezTo>
                  <a:pt x="76" y="170"/>
                  <a:pt x="65" y="167"/>
                  <a:pt x="55" y="164"/>
                </a:cubicBezTo>
                <a:cubicBezTo>
                  <a:pt x="52" y="164"/>
                  <a:pt x="49" y="164"/>
                  <a:pt x="46" y="165"/>
                </a:cubicBezTo>
                <a:cubicBezTo>
                  <a:pt x="36" y="169"/>
                  <a:pt x="26" y="167"/>
                  <a:pt x="19" y="160"/>
                </a:cubicBezTo>
                <a:cubicBezTo>
                  <a:pt x="11" y="152"/>
                  <a:pt x="10" y="142"/>
                  <a:pt x="15" y="133"/>
                </a:cubicBezTo>
                <a:cubicBezTo>
                  <a:pt x="17" y="129"/>
                  <a:pt x="17" y="126"/>
                  <a:pt x="15" y="123"/>
                </a:cubicBezTo>
                <a:cubicBezTo>
                  <a:pt x="0" y="83"/>
                  <a:pt x="18" y="39"/>
                  <a:pt x="58" y="23"/>
                </a:cubicBezTo>
                <a:cubicBezTo>
                  <a:pt x="62" y="21"/>
                  <a:pt x="63" y="19"/>
                  <a:pt x="64" y="16"/>
                </a:cubicBezTo>
                <a:cubicBezTo>
                  <a:pt x="67" y="6"/>
                  <a:pt x="76" y="0"/>
                  <a:pt x="86" y="0"/>
                </a:cubicBezTo>
                <a:cubicBezTo>
                  <a:pt x="97" y="0"/>
                  <a:pt x="106" y="6"/>
                  <a:pt x="109" y="16"/>
                </a:cubicBezTo>
                <a:cubicBezTo>
                  <a:pt x="110" y="20"/>
                  <a:pt x="112" y="22"/>
                  <a:pt x="116" y="23"/>
                </a:cubicBezTo>
                <a:cubicBezTo>
                  <a:pt x="150" y="37"/>
                  <a:pt x="169" y="74"/>
                  <a:pt x="162" y="110"/>
                </a:cubicBezTo>
                <a:cubicBezTo>
                  <a:pt x="154" y="145"/>
                  <a:pt x="123" y="171"/>
                  <a:pt x="86" y="171"/>
                </a:cubicBezTo>
                <a:cubicBezTo>
                  <a:pt x="86" y="171"/>
                  <a:pt x="86" y="172"/>
                  <a:pt x="86" y="172"/>
                </a:cubicBezTo>
                <a:close/>
                <a:moveTo>
                  <a:pt x="86" y="160"/>
                </a:moveTo>
                <a:cubicBezTo>
                  <a:pt x="118" y="159"/>
                  <a:pt x="144" y="138"/>
                  <a:pt x="150" y="108"/>
                </a:cubicBezTo>
                <a:cubicBezTo>
                  <a:pt x="157" y="78"/>
                  <a:pt x="141" y="47"/>
                  <a:pt x="113" y="35"/>
                </a:cubicBezTo>
                <a:cubicBezTo>
                  <a:pt x="110" y="33"/>
                  <a:pt x="108" y="33"/>
                  <a:pt x="106" y="36"/>
                </a:cubicBezTo>
                <a:cubicBezTo>
                  <a:pt x="95" y="50"/>
                  <a:pt x="77" y="50"/>
                  <a:pt x="67" y="36"/>
                </a:cubicBezTo>
                <a:cubicBezTo>
                  <a:pt x="64" y="33"/>
                  <a:pt x="63" y="33"/>
                  <a:pt x="60" y="35"/>
                </a:cubicBezTo>
                <a:cubicBezTo>
                  <a:pt x="29" y="48"/>
                  <a:pt x="14" y="83"/>
                  <a:pt x="25" y="115"/>
                </a:cubicBezTo>
                <a:cubicBezTo>
                  <a:pt x="26" y="119"/>
                  <a:pt x="28" y="121"/>
                  <a:pt x="33" y="121"/>
                </a:cubicBezTo>
                <a:cubicBezTo>
                  <a:pt x="49" y="119"/>
                  <a:pt x="61" y="131"/>
                  <a:pt x="58" y="148"/>
                </a:cubicBezTo>
                <a:cubicBezTo>
                  <a:pt x="58" y="152"/>
                  <a:pt x="59" y="154"/>
                  <a:pt x="62" y="155"/>
                </a:cubicBezTo>
                <a:cubicBezTo>
                  <a:pt x="70" y="157"/>
                  <a:pt x="78" y="159"/>
                  <a:pt x="86" y="160"/>
                </a:cubicBezTo>
                <a:close/>
                <a:moveTo>
                  <a:pt x="36" y="132"/>
                </a:moveTo>
                <a:cubicBezTo>
                  <a:pt x="29" y="132"/>
                  <a:pt x="24" y="137"/>
                  <a:pt x="23" y="143"/>
                </a:cubicBezTo>
                <a:cubicBezTo>
                  <a:pt x="23" y="150"/>
                  <a:pt x="29" y="156"/>
                  <a:pt x="36" y="155"/>
                </a:cubicBezTo>
                <a:cubicBezTo>
                  <a:pt x="42" y="155"/>
                  <a:pt x="47" y="150"/>
                  <a:pt x="47" y="144"/>
                </a:cubicBezTo>
                <a:cubicBezTo>
                  <a:pt x="47" y="137"/>
                  <a:pt x="42" y="132"/>
                  <a:pt x="36" y="132"/>
                </a:cubicBezTo>
                <a:close/>
                <a:moveTo>
                  <a:pt x="98" y="23"/>
                </a:moveTo>
                <a:cubicBezTo>
                  <a:pt x="98" y="16"/>
                  <a:pt x="93" y="11"/>
                  <a:pt x="86" y="11"/>
                </a:cubicBezTo>
                <a:cubicBezTo>
                  <a:pt x="80" y="11"/>
                  <a:pt x="75" y="16"/>
                  <a:pt x="75" y="23"/>
                </a:cubicBezTo>
                <a:cubicBezTo>
                  <a:pt x="74" y="30"/>
                  <a:pt x="80" y="35"/>
                  <a:pt x="87" y="35"/>
                </a:cubicBezTo>
                <a:cubicBezTo>
                  <a:pt x="93" y="35"/>
                  <a:pt x="98" y="30"/>
                  <a:pt x="98" y="23"/>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35">
            <a:extLst>
              <a:ext uri="{FF2B5EF4-FFF2-40B4-BE49-F238E27FC236}">
                <a16:creationId xmlns:a16="http://schemas.microsoft.com/office/drawing/2014/main" id="{20F51CF3-28E9-49A3-946A-8B472DA8F51A}"/>
              </a:ext>
            </a:extLst>
          </p:cNvPr>
          <p:cNvSpPr>
            <a:spLocks/>
          </p:cNvSpPr>
          <p:nvPr/>
        </p:nvSpPr>
        <p:spPr bwMode="auto">
          <a:xfrm>
            <a:off x="2130426" y="1636713"/>
            <a:ext cx="206375" cy="198438"/>
          </a:xfrm>
          <a:custGeom>
            <a:avLst/>
            <a:gdLst>
              <a:gd name="T0" fmla="*/ 18 w 48"/>
              <a:gd name="T1" fmla="*/ 29 h 46"/>
              <a:gd name="T2" fmla="*/ 6 w 48"/>
              <a:gd name="T3" fmla="*/ 29 h 46"/>
              <a:gd name="T4" fmla="*/ 0 w 48"/>
              <a:gd name="T5" fmla="*/ 23 h 46"/>
              <a:gd name="T6" fmla="*/ 6 w 48"/>
              <a:gd name="T7" fmla="*/ 18 h 46"/>
              <a:gd name="T8" fmla="*/ 18 w 48"/>
              <a:gd name="T9" fmla="*/ 17 h 46"/>
              <a:gd name="T10" fmla="*/ 18 w 48"/>
              <a:gd name="T11" fmla="*/ 6 h 46"/>
              <a:gd name="T12" fmla="*/ 24 w 48"/>
              <a:gd name="T13" fmla="*/ 0 h 46"/>
              <a:gd name="T14" fmla="*/ 29 w 48"/>
              <a:gd name="T15" fmla="*/ 6 h 46"/>
              <a:gd name="T16" fmla="*/ 29 w 48"/>
              <a:gd name="T17" fmla="*/ 6 h 46"/>
              <a:gd name="T18" fmla="*/ 40 w 48"/>
              <a:gd name="T19" fmla="*/ 17 h 46"/>
              <a:gd name="T20" fmla="*/ 47 w 48"/>
              <a:gd name="T21" fmla="*/ 23 h 46"/>
              <a:gd name="T22" fmla="*/ 40 w 48"/>
              <a:gd name="T23" fmla="*/ 29 h 46"/>
              <a:gd name="T24" fmla="*/ 38 w 48"/>
              <a:gd name="T25" fmla="*/ 29 h 46"/>
              <a:gd name="T26" fmla="*/ 29 w 48"/>
              <a:gd name="T27" fmla="*/ 38 h 46"/>
              <a:gd name="T28" fmla="*/ 24 w 48"/>
              <a:gd name="T29" fmla="*/ 46 h 46"/>
              <a:gd name="T30" fmla="*/ 18 w 48"/>
              <a:gd name="T31" fmla="*/ 38 h 46"/>
              <a:gd name="T32" fmla="*/ 18 w 48"/>
              <a:gd name="T33" fmla="*/ 2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 h="46">
                <a:moveTo>
                  <a:pt x="18" y="29"/>
                </a:moveTo>
                <a:cubicBezTo>
                  <a:pt x="13" y="29"/>
                  <a:pt x="9" y="30"/>
                  <a:pt x="6" y="29"/>
                </a:cubicBezTo>
                <a:cubicBezTo>
                  <a:pt x="4" y="28"/>
                  <a:pt x="2" y="25"/>
                  <a:pt x="0" y="23"/>
                </a:cubicBezTo>
                <a:cubicBezTo>
                  <a:pt x="2" y="21"/>
                  <a:pt x="4" y="18"/>
                  <a:pt x="6" y="18"/>
                </a:cubicBezTo>
                <a:cubicBezTo>
                  <a:pt x="10" y="17"/>
                  <a:pt x="13" y="17"/>
                  <a:pt x="18" y="17"/>
                </a:cubicBezTo>
                <a:cubicBezTo>
                  <a:pt x="18" y="13"/>
                  <a:pt x="17" y="9"/>
                  <a:pt x="18" y="6"/>
                </a:cubicBezTo>
                <a:cubicBezTo>
                  <a:pt x="19" y="3"/>
                  <a:pt x="22" y="2"/>
                  <a:pt x="24" y="0"/>
                </a:cubicBezTo>
                <a:cubicBezTo>
                  <a:pt x="26" y="2"/>
                  <a:pt x="27" y="4"/>
                  <a:pt x="29" y="6"/>
                </a:cubicBezTo>
                <a:cubicBezTo>
                  <a:pt x="29" y="6"/>
                  <a:pt x="29" y="6"/>
                  <a:pt x="29" y="6"/>
                </a:cubicBezTo>
                <a:cubicBezTo>
                  <a:pt x="30" y="16"/>
                  <a:pt x="30" y="16"/>
                  <a:pt x="40" y="17"/>
                </a:cubicBezTo>
                <a:cubicBezTo>
                  <a:pt x="44" y="18"/>
                  <a:pt x="48" y="19"/>
                  <a:pt x="47" y="23"/>
                </a:cubicBezTo>
                <a:cubicBezTo>
                  <a:pt x="46" y="25"/>
                  <a:pt x="42" y="27"/>
                  <a:pt x="40" y="29"/>
                </a:cubicBezTo>
                <a:cubicBezTo>
                  <a:pt x="40" y="29"/>
                  <a:pt x="39" y="29"/>
                  <a:pt x="38" y="29"/>
                </a:cubicBezTo>
                <a:cubicBezTo>
                  <a:pt x="29" y="29"/>
                  <a:pt x="29" y="27"/>
                  <a:pt x="29" y="38"/>
                </a:cubicBezTo>
                <a:cubicBezTo>
                  <a:pt x="29" y="42"/>
                  <a:pt x="29" y="46"/>
                  <a:pt x="24" y="46"/>
                </a:cubicBezTo>
                <a:cubicBezTo>
                  <a:pt x="18" y="46"/>
                  <a:pt x="17" y="42"/>
                  <a:pt x="18" y="38"/>
                </a:cubicBezTo>
                <a:cubicBezTo>
                  <a:pt x="18" y="35"/>
                  <a:pt x="18" y="32"/>
                  <a:pt x="18" y="29"/>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36">
            <a:extLst>
              <a:ext uri="{FF2B5EF4-FFF2-40B4-BE49-F238E27FC236}">
                <a16:creationId xmlns:a16="http://schemas.microsoft.com/office/drawing/2014/main" id="{09BF0675-F95C-4118-925C-44A28F404CA9}"/>
              </a:ext>
            </a:extLst>
          </p:cNvPr>
          <p:cNvSpPr>
            <a:spLocks noEditPoints="1"/>
          </p:cNvSpPr>
          <p:nvPr/>
        </p:nvSpPr>
        <p:spPr bwMode="auto">
          <a:xfrm>
            <a:off x="4735513" y="4191000"/>
            <a:ext cx="306388" cy="306388"/>
          </a:xfrm>
          <a:custGeom>
            <a:avLst/>
            <a:gdLst>
              <a:gd name="T0" fmla="*/ 36 w 71"/>
              <a:gd name="T1" fmla="*/ 0 h 71"/>
              <a:gd name="T2" fmla="*/ 71 w 71"/>
              <a:gd name="T3" fmla="*/ 35 h 71"/>
              <a:gd name="T4" fmla="*/ 35 w 71"/>
              <a:gd name="T5" fmla="*/ 70 h 71"/>
              <a:gd name="T6" fmla="*/ 0 w 71"/>
              <a:gd name="T7" fmla="*/ 35 h 71"/>
              <a:gd name="T8" fmla="*/ 36 w 71"/>
              <a:gd name="T9" fmla="*/ 0 h 71"/>
              <a:gd name="T10" fmla="*/ 35 w 71"/>
              <a:gd name="T11" fmla="*/ 11 h 71"/>
              <a:gd name="T12" fmla="*/ 12 w 71"/>
              <a:gd name="T13" fmla="*/ 36 h 71"/>
              <a:gd name="T14" fmla="*/ 36 w 71"/>
              <a:gd name="T15" fmla="*/ 59 h 71"/>
              <a:gd name="T16" fmla="*/ 59 w 71"/>
              <a:gd name="T17" fmla="*/ 35 h 71"/>
              <a:gd name="T18" fmla="*/ 35 w 71"/>
              <a:gd name="T19" fmla="*/ 1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 h="71">
                <a:moveTo>
                  <a:pt x="36" y="0"/>
                </a:moveTo>
                <a:cubicBezTo>
                  <a:pt x="55" y="0"/>
                  <a:pt x="71" y="16"/>
                  <a:pt x="71" y="35"/>
                </a:cubicBezTo>
                <a:cubicBezTo>
                  <a:pt x="71" y="55"/>
                  <a:pt x="55" y="71"/>
                  <a:pt x="35" y="70"/>
                </a:cubicBezTo>
                <a:cubicBezTo>
                  <a:pt x="16" y="70"/>
                  <a:pt x="0" y="55"/>
                  <a:pt x="0" y="35"/>
                </a:cubicBezTo>
                <a:cubicBezTo>
                  <a:pt x="0" y="15"/>
                  <a:pt x="16" y="0"/>
                  <a:pt x="36" y="0"/>
                </a:cubicBezTo>
                <a:close/>
                <a:moveTo>
                  <a:pt x="35" y="11"/>
                </a:moveTo>
                <a:cubicBezTo>
                  <a:pt x="22" y="11"/>
                  <a:pt x="11" y="22"/>
                  <a:pt x="12" y="36"/>
                </a:cubicBezTo>
                <a:cubicBezTo>
                  <a:pt x="12" y="49"/>
                  <a:pt x="23" y="59"/>
                  <a:pt x="36" y="59"/>
                </a:cubicBezTo>
                <a:cubicBezTo>
                  <a:pt x="49" y="59"/>
                  <a:pt x="59" y="48"/>
                  <a:pt x="59" y="35"/>
                </a:cubicBezTo>
                <a:cubicBezTo>
                  <a:pt x="59" y="22"/>
                  <a:pt x="49" y="11"/>
                  <a:pt x="35" y="1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40">
            <a:extLst>
              <a:ext uri="{FF2B5EF4-FFF2-40B4-BE49-F238E27FC236}">
                <a16:creationId xmlns:a16="http://schemas.microsoft.com/office/drawing/2014/main" id="{B0A3D782-59B9-463B-8CFE-C17EA28E46DA}"/>
              </a:ext>
            </a:extLst>
          </p:cNvPr>
          <p:cNvSpPr>
            <a:spLocks/>
          </p:cNvSpPr>
          <p:nvPr/>
        </p:nvSpPr>
        <p:spPr bwMode="auto">
          <a:xfrm>
            <a:off x="6673850" y="431801"/>
            <a:ext cx="749300" cy="2865438"/>
          </a:xfrm>
          <a:custGeom>
            <a:avLst/>
            <a:gdLst>
              <a:gd name="T0" fmla="*/ 84 w 170"/>
              <a:gd name="T1" fmla="*/ 630 h 651"/>
              <a:gd name="T2" fmla="*/ 77 w 170"/>
              <a:gd name="T3" fmla="*/ 639 h 651"/>
              <a:gd name="T4" fmla="*/ 71 w 170"/>
              <a:gd name="T5" fmla="*/ 651 h 651"/>
              <a:gd name="T6" fmla="*/ 60 w 170"/>
              <a:gd name="T7" fmla="*/ 635 h 651"/>
              <a:gd name="T8" fmla="*/ 30 w 170"/>
              <a:gd name="T9" fmla="*/ 568 h 651"/>
              <a:gd name="T10" fmla="*/ 9 w 170"/>
              <a:gd name="T11" fmla="*/ 472 h 651"/>
              <a:gd name="T12" fmla="*/ 1 w 170"/>
              <a:gd name="T13" fmla="*/ 371 h 651"/>
              <a:gd name="T14" fmla="*/ 2 w 170"/>
              <a:gd name="T15" fmla="*/ 280 h 651"/>
              <a:gd name="T16" fmla="*/ 13 w 170"/>
              <a:gd name="T17" fmla="*/ 188 h 651"/>
              <a:gd name="T18" fmla="*/ 42 w 170"/>
              <a:gd name="T19" fmla="*/ 82 h 651"/>
              <a:gd name="T20" fmla="*/ 73 w 170"/>
              <a:gd name="T21" fmla="*/ 29 h 651"/>
              <a:gd name="T22" fmla="*/ 100 w 170"/>
              <a:gd name="T23" fmla="*/ 8 h 651"/>
              <a:gd name="T24" fmla="*/ 150 w 170"/>
              <a:gd name="T25" fmla="*/ 11 h 651"/>
              <a:gd name="T26" fmla="*/ 161 w 170"/>
              <a:gd name="T27" fmla="*/ 20 h 651"/>
              <a:gd name="T28" fmla="*/ 170 w 170"/>
              <a:gd name="T29" fmla="*/ 28 h 651"/>
              <a:gd name="T30" fmla="*/ 150 w 170"/>
              <a:gd name="T31" fmla="*/ 42 h 651"/>
              <a:gd name="T32" fmla="*/ 145 w 170"/>
              <a:gd name="T33" fmla="*/ 38 h 651"/>
              <a:gd name="T34" fmla="*/ 119 w 170"/>
              <a:gd name="T35" fmla="*/ 28 h 651"/>
              <a:gd name="T36" fmla="*/ 100 w 170"/>
              <a:gd name="T37" fmla="*/ 36 h 651"/>
              <a:gd name="T38" fmla="*/ 78 w 170"/>
              <a:gd name="T39" fmla="*/ 64 h 651"/>
              <a:gd name="T40" fmla="*/ 52 w 170"/>
              <a:gd name="T41" fmla="*/ 127 h 651"/>
              <a:gd name="T42" fmla="*/ 34 w 170"/>
              <a:gd name="T43" fmla="*/ 211 h 651"/>
              <a:gd name="T44" fmla="*/ 25 w 170"/>
              <a:gd name="T45" fmla="*/ 305 h 651"/>
              <a:gd name="T46" fmla="*/ 26 w 170"/>
              <a:gd name="T47" fmla="*/ 405 h 651"/>
              <a:gd name="T48" fmla="*/ 41 w 170"/>
              <a:gd name="T49" fmla="*/ 514 h 651"/>
              <a:gd name="T50" fmla="*/ 70 w 170"/>
              <a:gd name="T51" fmla="*/ 602 h 651"/>
              <a:gd name="T52" fmla="*/ 84 w 170"/>
              <a:gd name="T53" fmla="*/ 630 h 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0" h="651">
                <a:moveTo>
                  <a:pt x="84" y="630"/>
                </a:moveTo>
                <a:cubicBezTo>
                  <a:pt x="82" y="633"/>
                  <a:pt x="79" y="636"/>
                  <a:pt x="77" y="639"/>
                </a:cubicBezTo>
                <a:cubicBezTo>
                  <a:pt x="75" y="643"/>
                  <a:pt x="73" y="647"/>
                  <a:pt x="71" y="651"/>
                </a:cubicBezTo>
                <a:cubicBezTo>
                  <a:pt x="67" y="646"/>
                  <a:pt x="63" y="641"/>
                  <a:pt x="60" y="635"/>
                </a:cubicBezTo>
                <a:cubicBezTo>
                  <a:pt x="47" y="614"/>
                  <a:pt x="38" y="591"/>
                  <a:pt x="30" y="568"/>
                </a:cubicBezTo>
                <a:cubicBezTo>
                  <a:pt x="20" y="536"/>
                  <a:pt x="14" y="504"/>
                  <a:pt x="9" y="472"/>
                </a:cubicBezTo>
                <a:cubicBezTo>
                  <a:pt x="4" y="438"/>
                  <a:pt x="2" y="405"/>
                  <a:pt x="1" y="371"/>
                </a:cubicBezTo>
                <a:cubicBezTo>
                  <a:pt x="0" y="340"/>
                  <a:pt x="0" y="310"/>
                  <a:pt x="2" y="280"/>
                </a:cubicBezTo>
                <a:cubicBezTo>
                  <a:pt x="4" y="249"/>
                  <a:pt x="7" y="218"/>
                  <a:pt x="13" y="188"/>
                </a:cubicBezTo>
                <a:cubicBezTo>
                  <a:pt x="19" y="152"/>
                  <a:pt x="28" y="116"/>
                  <a:pt x="42" y="82"/>
                </a:cubicBezTo>
                <a:cubicBezTo>
                  <a:pt x="50" y="63"/>
                  <a:pt x="60" y="45"/>
                  <a:pt x="73" y="29"/>
                </a:cubicBezTo>
                <a:cubicBezTo>
                  <a:pt x="81" y="20"/>
                  <a:pt x="89" y="13"/>
                  <a:pt x="100" y="8"/>
                </a:cubicBezTo>
                <a:cubicBezTo>
                  <a:pt x="117" y="0"/>
                  <a:pt x="134" y="2"/>
                  <a:pt x="150" y="11"/>
                </a:cubicBezTo>
                <a:cubicBezTo>
                  <a:pt x="154" y="14"/>
                  <a:pt x="158" y="17"/>
                  <a:pt x="161" y="20"/>
                </a:cubicBezTo>
                <a:cubicBezTo>
                  <a:pt x="164" y="23"/>
                  <a:pt x="167" y="26"/>
                  <a:pt x="170" y="28"/>
                </a:cubicBezTo>
                <a:cubicBezTo>
                  <a:pt x="163" y="33"/>
                  <a:pt x="157" y="38"/>
                  <a:pt x="150" y="42"/>
                </a:cubicBezTo>
                <a:cubicBezTo>
                  <a:pt x="149" y="41"/>
                  <a:pt x="147" y="39"/>
                  <a:pt x="145" y="38"/>
                </a:cubicBezTo>
                <a:cubicBezTo>
                  <a:pt x="138" y="31"/>
                  <a:pt x="129" y="26"/>
                  <a:pt x="119" y="28"/>
                </a:cubicBezTo>
                <a:cubicBezTo>
                  <a:pt x="111" y="28"/>
                  <a:pt x="105" y="32"/>
                  <a:pt x="100" y="36"/>
                </a:cubicBezTo>
                <a:cubicBezTo>
                  <a:pt x="91" y="44"/>
                  <a:pt x="84" y="53"/>
                  <a:pt x="78" y="64"/>
                </a:cubicBezTo>
                <a:cubicBezTo>
                  <a:pt x="67" y="84"/>
                  <a:pt x="59" y="105"/>
                  <a:pt x="52" y="127"/>
                </a:cubicBezTo>
                <a:cubicBezTo>
                  <a:pt x="44" y="154"/>
                  <a:pt x="38" y="182"/>
                  <a:pt x="34" y="211"/>
                </a:cubicBezTo>
                <a:cubicBezTo>
                  <a:pt x="29" y="242"/>
                  <a:pt x="26" y="274"/>
                  <a:pt x="25" y="305"/>
                </a:cubicBezTo>
                <a:cubicBezTo>
                  <a:pt x="24" y="338"/>
                  <a:pt x="24" y="372"/>
                  <a:pt x="26" y="405"/>
                </a:cubicBezTo>
                <a:cubicBezTo>
                  <a:pt x="29" y="441"/>
                  <a:pt x="33" y="478"/>
                  <a:pt x="41" y="514"/>
                </a:cubicBezTo>
                <a:cubicBezTo>
                  <a:pt x="48" y="544"/>
                  <a:pt x="56" y="574"/>
                  <a:pt x="70" y="602"/>
                </a:cubicBezTo>
                <a:cubicBezTo>
                  <a:pt x="74" y="612"/>
                  <a:pt x="79" y="620"/>
                  <a:pt x="84" y="63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41">
            <a:extLst>
              <a:ext uri="{FF2B5EF4-FFF2-40B4-BE49-F238E27FC236}">
                <a16:creationId xmlns:a16="http://schemas.microsoft.com/office/drawing/2014/main" id="{9A035FFA-3440-44FF-A58F-1F74EFB7AC2C}"/>
              </a:ext>
            </a:extLst>
          </p:cNvPr>
          <p:cNvSpPr>
            <a:spLocks noEditPoints="1"/>
          </p:cNvSpPr>
          <p:nvPr/>
        </p:nvSpPr>
        <p:spPr bwMode="auto">
          <a:xfrm>
            <a:off x="6907213" y="1633538"/>
            <a:ext cx="604838" cy="603250"/>
          </a:xfrm>
          <a:custGeom>
            <a:avLst/>
            <a:gdLst>
              <a:gd name="T0" fmla="*/ 137 w 137"/>
              <a:gd name="T1" fmla="*/ 68 h 137"/>
              <a:gd name="T2" fmla="*/ 70 w 137"/>
              <a:gd name="T3" fmla="*/ 137 h 137"/>
              <a:gd name="T4" fmla="*/ 0 w 137"/>
              <a:gd name="T5" fmla="*/ 68 h 137"/>
              <a:gd name="T6" fmla="*/ 70 w 137"/>
              <a:gd name="T7" fmla="*/ 0 h 137"/>
              <a:gd name="T8" fmla="*/ 137 w 137"/>
              <a:gd name="T9" fmla="*/ 68 h 137"/>
              <a:gd name="T10" fmla="*/ 112 w 137"/>
              <a:gd name="T11" fmla="*/ 42 h 137"/>
              <a:gd name="T12" fmla="*/ 91 w 137"/>
              <a:gd name="T13" fmla="*/ 21 h 137"/>
              <a:gd name="T14" fmla="*/ 70 w 137"/>
              <a:gd name="T15" fmla="*/ 42 h 137"/>
              <a:gd name="T16" fmla="*/ 91 w 137"/>
              <a:gd name="T17" fmla="*/ 63 h 137"/>
              <a:gd name="T18" fmla="*/ 112 w 137"/>
              <a:gd name="T19" fmla="*/ 42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137">
                <a:moveTo>
                  <a:pt x="137" y="68"/>
                </a:moveTo>
                <a:cubicBezTo>
                  <a:pt x="137" y="106"/>
                  <a:pt x="107" y="137"/>
                  <a:pt x="70" y="137"/>
                </a:cubicBezTo>
                <a:cubicBezTo>
                  <a:pt x="31" y="137"/>
                  <a:pt x="0" y="106"/>
                  <a:pt x="0" y="68"/>
                </a:cubicBezTo>
                <a:cubicBezTo>
                  <a:pt x="0" y="30"/>
                  <a:pt x="31" y="0"/>
                  <a:pt x="70" y="0"/>
                </a:cubicBezTo>
                <a:cubicBezTo>
                  <a:pt x="107" y="0"/>
                  <a:pt x="137" y="31"/>
                  <a:pt x="137" y="68"/>
                </a:cubicBezTo>
                <a:close/>
                <a:moveTo>
                  <a:pt x="112" y="42"/>
                </a:moveTo>
                <a:cubicBezTo>
                  <a:pt x="112" y="31"/>
                  <a:pt x="103" y="21"/>
                  <a:pt x="91" y="21"/>
                </a:cubicBezTo>
                <a:cubicBezTo>
                  <a:pt x="80" y="21"/>
                  <a:pt x="70" y="30"/>
                  <a:pt x="70" y="42"/>
                </a:cubicBezTo>
                <a:cubicBezTo>
                  <a:pt x="70" y="53"/>
                  <a:pt x="80" y="63"/>
                  <a:pt x="91" y="63"/>
                </a:cubicBezTo>
                <a:cubicBezTo>
                  <a:pt x="103" y="63"/>
                  <a:pt x="112" y="54"/>
                  <a:pt x="112" y="42"/>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42">
            <a:extLst>
              <a:ext uri="{FF2B5EF4-FFF2-40B4-BE49-F238E27FC236}">
                <a16:creationId xmlns:a16="http://schemas.microsoft.com/office/drawing/2014/main" id="{4C7A1F73-8B74-46BC-A77F-123AD14E2779}"/>
              </a:ext>
            </a:extLst>
          </p:cNvPr>
          <p:cNvSpPr>
            <a:spLocks/>
          </p:cNvSpPr>
          <p:nvPr/>
        </p:nvSpPr>
        <p:spPr bwMode="auto">
          <a:xfrm>
            <a:off x="7375525" y="981076"/>
            <a:ext cx="374650" cy="2316163"/>
          </a:xfrm>
          <a:custGeom>
            <a:avLst/>
            <a:gdLst>
              <a:gd name="T0" fmla="*/ 34 w 85"/>
              <a:gd name="T1" fmla="*/ 7 h 526"/>
              <a:gd name="T2" fmla="*/ 57 w 85"/>
              <a:gd name="T3" fmla="*/ 0 h 526"/>
              <a:gd name="T4" fmla="*/ 61 w 85"/>
              <a:gd name="T5" fmla="*/ 14 h 526"/>
              <a:gd name="T6" fmla="*/ 78 w 85"/>
              <a:gd name="T7" fmla="*/ 104 h 526"/>
              <a:gd name="T8" fmla="*/ 84 w 85"/>
              <a:gd name="T9" fmla="*/ 197 h 526"/>
              <a:gd name="T10" fmla="*/ 81 w 85"/>
              <a:gd name="T11" fmla="*/ 297 h 526"/>
              <a:gd name="T12" fmla="*/ 62 w 85"/>
              <a:gd name="T13" fmla="*/ 415 h 526"/>
              <a:gd name="T14" fmla="*/ 31 w 85"/>
              <a:gd name="T15" fmla="*/ 499 h 526"/>
              <a:gd name="T16" fmla="*/ 16 w 85"/>
              <a:gd name="T17" fmla="*/ 522 h 526"/>
              <a:gd name="T18" fmla="*/ 13 w 85"/>
              <a:gd name="T19" fmla="*/ 526 h 526"/>
              <a:gd name="T20" fmla="*/ 0 w 85"/>
              <a:gd name="T21" fmla="*/ 505 h 526"/>
              <a:gd name="T22" fmla="*/ 43 w 85"/>
              <a:gd name="T23" fmla="*/ 387 h 526"/>
              <a:gd name="T24" fmla="*/ 56 w 85"/>
              <a:gd name="T25" fmla="*/ 302 h 526"/>
              <a:gd name="T26" fmla="*/ 60 w 85"/>
              <a:gd name="T27" fmla="*/ 194 h 526"/>
              <a:gd name="T28" fmla="*/ 55 w 85"/>
              <a:gd name="T29" fmla="*/ 117 h 526"/>
              <a:gd name="T30" fmla="*/ 34 w 85"/>
              <a:gd name="T31" fmla="*/ 7 h 526"/>
              <a:gd name="T32" fmla="*/ 34 w 85"/>
              <a:gd name="T33" fmla="*/ 7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5" h="526">
                <a:moveTo>
                  <a:pt x="34" y="7"/>
                </a:moveTo>
                <a:cubicBezTo>
                  <a:pt x="42" y="5"/>
                  <a:pt x="49" y="2"/>
                  <a:pt x="57" y="0"/>
                </a:cubicBezTo>
                <a:cubicBezTo>
                  <a:pt x="58" y="4"/>
                  <a:pt x="60" y="9"/>
                  <a:pt x="61" y="14"/>
                </a:cubicBezTo>
                <a:cubicBezTo>
                  <a:pt x="69" y="43"/>
                  <a:pt x="74" y="74"/>
                  <a:pt x="78" y="104"/>
                </a:cubicBezTo>
                <a:cubicBezTo>
                  <a:pt x="82" y="135"/>
                  <a:pt x="84" y="166"/>
                  <a:pt x="84" y="197"/>
                </a:cubicBezTo>
                <a:cubicBezTo>
                  <a:pt x="85" y="230"/>
                  <a:pt x="84" y="264"/>
                  <a:pt x="81" y="297"/>
                </a:cubicBezTo>
                <a:cubicBezTo>
                  <a:pt x="78" y="337"/>
                  <a:pt x="72" y="376"/>
                  <a:pt x="62" y="415"/>
                </a:cubicBezTo>
                <a:cubicBezTo>
                  <a:pt x="55" y="444"/>
                  <a:pt x="46" y="473"/>
                  <a:pt x="31" y="499"/>
                </a:cubicBezTo>
                <a:cubicBezTo>
                  <a:pt x="27" y="507"/>
                  <a:pt x="21" y="515"/>
                  <a:pt x="16" y="522"/>
                </a:cubicBezTo>
                <a:cubicBezTo>
                  <a:pt x="15" y="524"/>
                  <a:pt x="14" y="525"/>
                  <a:pt x="13" y="526"/>
                </a:cubicBezTo>
                <a:cubicBezTo>
                  <a:pt x="10" y="518"/>
                  <a:pt x="6" y="510"/>
                  <a:pt x="0" y="505"/>
                </a:cubicBezTo>
                <a:cubicBezTo>
                  <a:pt x="23" y="468"/>
                  <a:pt x="34" y="428"/>
                  <a:pt x="43" y="387"/>
                </a:cubicBezTo>
                <a:cubicBezTo>
                  <a:pt x="50" y="359"/>
                  <a:pt x="54" y="330"/>
                  <a:pt x="56" y="302"/>
                </a:cubicBezTo>
                <a:cubicBezTo>
                  <a:pt x="60" y="266"/>
                  <a:pt x="61" y="230"/>
                  <a:pt x="60" y="194"/>
                </a:cubicBezTo>
                <a:cubicBezTo>
                  <a:pt x="59" y="168"/>
                  <a:pt x="57" y="143"/>
                  <a:pt x="55" y="117"/>
                </a:cubicBezTo>
                <a:cubicBezTo>
                  <a:pt x="51" y="80"/>
                  <a:pt x="44" y="43"/>
                  <a:pt x="34" y="7"/>
                </a:cubicBezTo>
                <a:cubicBezTo>
                  <a:pt x="34" y="7"/>
                  <a:pt x="34" y="6"/>
                  <a:pt x="34" y="7"/>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43">
            <a:extLst>
              <a:ext uri="{FF2B5EF4-FFF2-40B4-BE49-F238E27FC236}">
                <a16:creationId xmlns:a16="http://schemas.microsoft.com/office/drawing/2014/main" id="{34D20572-8B37-4C05-BCD9-DD9CC9D1A077}"/>
              </a:ext>
            </a:extLst>
          </p:cNvPr>
          <p:cNvSpPr>
            <a:spLocks/>
          </p:cNvSpPr>
          <p:nvPr/>
        </p:nvSpPr>
        <p:spPr bwMode="auto">
          <a:xfrm>
            <a:off x="5876925" y="1047751"/>
            <a:ext cx="836613" cy="1162050"/>
          </a:xfrm>
          <a:custGeom>
            <a:avLst/>
            <a:gdLst>
              <a:gd name="T0" fmla="*/ 190 w 190"/>
              <a:gd name="T1" fmla="*/ 19 h 264"/>
              <a:gd name="T2" fmla="*/ 186 w 190"/>
              <a:gd name="T3" fmla="*/ 43 h 264"/>
              <a:gd name="T4" fmla="*/ 161 w 190"/>
              <a:gd name="T5" fmla="*/ 36 h 264"/>
              <a:gd name="T6" fmla="*/ 82 w 190"/>
              <a:gd name="T7" fmla="*/ 25 h 264"/>
              <a:gd name="T8" fmla="*/ 47 w 190"/>
              <a:gd name="T9" fmla="*/ 31 h 264"/>
              <a:gd name="T10" fmla="*/ 27 w 190"/>
              <a:gd name="T11" fmla="*/ 66 h 264"/>
              <a:gd name="T12" fmla="*/ 43 w 190"/>
              <a:gd name="T13" fmla="*/ 104 h 264"/>
              <a:gd name="T14" fmla="*/ 94 w 190"/>
              <a:gd name="T15" fmla="*/ 166 h 264"/>
              <a:gd name="T16" fmla="*/ 171 w 190"/>
              <a:gd name="T17" fmla="*/ 231 h 264"/>
              <a:gd name="T18" fmla="*/ 173 w 190"/>
              <a:gd name="T19" fmla="*/ 235 h 264"/>
              <a:gd name="T20" fmla="*/ 174 w 190"/>
              <a:gd name="T21" fmla="*/ 264 h 264"/>
              <a:gd name="T22" fmla="*/ 169 w 190"/>
              <a:gd name="T23" fmla="*/ 260 h 264"/>
              <a:gd name="T24" fmla="*/ 79 w 190"/>
              <a:gd name="T25" fmla="*/ 186 h 264"/>
              <a:gd name="T26" fmla="*/ 21 w 190"/>
              <a:gd name="T27" fmla="*/ 115 h 264"/>
              <a:gd name="T28" fmla="*/ 4 w 190"/>
              <a:gd name="T29" fmla="*/ 68 h 264"/>
              <a:gd name="T30" fmla="*/ 35 w 190"/>
              <a:gd name="T31" fmla="*/ 10 h 264"/>
              <a:gd name="T32" fmla="*/ 80 w 190"/>
              <a:gd name="T33" fmla="*/ 1 h 264"/>
              <a:gd name="T34" fmla="*/ 162 w 190"/>
              <a:gd name="T35" fmla="*/ 11 h 264"/>
              <a:gd name="T36" fmla="*/ 186 w 190"/>
              <a:gd name="T37" fmla="*/ 18 h 264"/>
              <a:gd name="T38" fmla="*/ 190 w 190"/>
              <a:gd name="T39" fmla="*/ 19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0" h="264">
                <a:moveTo>
                  <a:pt x="190" y="19"/>
                </a:moveTo>
                <a:cubicBezTo>
                  <a:pt x="189" y="27"/>
                  <a:pt x="187" y="35"/>
                  <a:pt x="186" y="43"/>
                </a:cubicBezTo>
                <a:cubicBezTo>
                  <a:pt x="177" y="40"/>
                  <a:pt x="169" y="38"/>
                  <a:pt x="161" y="36"/>
                </a:cubicBezTo>
                <a:cubicBezTo>
                  <a:pt x="135" y="29"/>
                  <a:pt x="109" y="24"/>
                  <a:pt x="82" y="25"/>
                </a:cubicBezTo>
                <a:cubicBezTo>
                  <a:pt x="70" y="25"/>
                  <a:pt x="58" y="26"/>
                  <a:pt x="47" y="31"/>
                </a:cubicBezTo>
                <a:cubicBezTo>
                  <a:pt x="32" y="38"/>
                  <a:pt x="25" y="50"/>
                  <a:pt x="27" y="66"/>
                </a:cubicBezTo>
                <a:cubicBezTo>
                  <a:pt x="30" y="80"/>
                  <a:pt x="36" y="92"/>
                  <a:pt x="43" y="104"/>
                </a:cubicBezTo>
                <a:cubicBezTo>
                  <a:pt x="57" y="127"/>
                  <a:pt x="75" y="147"/>
                  <a:pt x="94" y="166"/>
                </a:cubicBezTo>
                <a:cubicBezTo>
                  <a:pt x="118" y="190"/>
                  <a:pt x="143" y="211"/>
                  <a:pt x="171" y="231"/>
                </a:cubicBezTo>
                <a:cubicBezTo>
                  <a:pt x="172" y="232"/>
                  <a:pt x="173" y="233"/>
                  <a:pt x="173" y="235"/>
                </a:cubicBezTo>
                <a:cubicBezTo>
                  <a:pt x="173" y="245"/>
                  <a:pt x="174" y="254"/>
                  <a:pt x="174" y="264"/>
                </a:cubicBezTo>
                <a:cubicBezTo>
                  <a:pt x="172" y="262"/>
                  <a:pt x="171" y="261"/>
                  <a:pt x="169" y="260"/>
                </a:cubicBezTo>
                <a:cubicBezTo>
                  <a:pt x="137" y="238"/>
                  <a:pt x="107" y="213"/>
                  <a:pt x="79" y="186"/>
                </a:cubicBezTo>
                <a:cubicBezTo>
                  <a:pt x="57" y="165"/>
                  <a:pt x="37" y="142"/>
                  <a:pt x="21" y="115"/>
                </a:cubicBezTo>
                <a:cubicBezTo>
                  <a:pt x="13" y="101"/>
                  <a:pt x="6" y="85"/>
                  <a:pt x="4" y="68"/>
                </a:cubicBezTo>
                <a:cubicBezTo>
                  <a:pt x="0" y="43"/>
                  <a:pt x="11" y="21"/>
                  <a:pt x="35" y="10"/>
                </a:cubicBezTo>
                <a:cubicBezTo>
                  <a:pt x="49" y="3"/>
                  <a:pt x="65" y="1"/>
                  <a:pt x="80" y="1"/>
                </a:cubicBezTo>
                <a:cubicBezTo>
                  <a:pt x="108" y="0"/>
                  <a:pt x="135" y="4"/>
                  <a:pt x="162" y="11"/>
                </a:cubicBezTo>
                <a:cubicBezTo>
                  <a:pt x="170" y="13"/>
                  <a:pt x="178" y="15"/>
                  <a:pt x="186" y="18"/>
                </a:cubicBezTo>
                <a:cubicBezTo>
                  <a:pt x="188" y="18"/>
                  <a:pt x="189" y="18"/>
                  <a:pt x="190" y="19"/>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44">
            <a:extLst>
              <a:ext uri="{FF2B5EF4-FFF2-40B4-BE49-F238E27FC236}">
                <a16:creationId xmlns:a16="http://schemas.microsoft.com/office/drawing/2014/main" id="{466EBC74-8C6E-4BC2-9ECD-409C98EF4A7D}"/>
              </a:ext>
            </a:extLst>
          </p:cNvPr>
          <p:cNvSpPr>
            <a:spLocks/>
          </p:cNvSpPr>
          <p:nvPr/>
        </p:nvSpPr>
        <p:spPr bwMode="auto">
          <a:xfrm>
            <a:off x="7705725" y="1658938"/>
            <a:ext cx="828675" cy="1158875"/>
          </a:xfrm>
          <a:custGeom>
            <a:avLst/>
            <a:gdLst>
              <a:gd name="T0" fmla="*/ 0 w 188"/>
              <a:gd name="T1" fmla="*/ 244 h 263"/>
              <a:gd name="T2" fmla="*/ 5 w 188"/>
              <a:gd name="T3" fmla="*/ 221 h 263"/>
              <a:gd name="T4" fmla="*/ 30 w 188"/>
              <a:gd name="T5" fmla="*/ 228 h 263"/>
              <a:gd name="T6" fmla="*/ 108 w 188"/>
              <a:gd name="T7" fmla="*/ 239 h 263"/>
              <a:gd name="T8" fmla="*/ 139 w 188"/>
              <a:gd name="T9" fmla="*/ 234 h 263"/>
              <a:gd name="T10" fmla="*/ 162 w 188"/>
              <a:gd name="T11" fmla="*/ 192 h 263"/>
              <a:gd name="T12" fmla="*/ 141 w 188"/>
              <a:gd name="T13" fmla="*/ 150 h 263"/>
              <a:gd name="T14" fmla="*/ 82 w 188"/>
              <a:gd name="T15" fmla="*/ 83 h 263"/>
              <a:gd name="T16" fmla="*/ 19 w 188"/>
              <a:gd name="T17" fmla="*/ 32 h 263"/>
              <a:gd name="T18" fmla="*/ 18 w 188"/>
              <a:gd name="T19" fmla="*/ 29 h 263"/>
              <a:gd name="T20" fmla="*/ 16 w 188"/>
              <a:gd name="T21" fmla="*/ 1 h 263"/>
              <a:gd name="T22" fmla="*/ 17 w 188"/>
              <a:gd name="T23" fmla="*/ 0 h 263"/>
              <a:gd name="T24" fmla="*/ 24 w 188"/>
              <a:gd name="T25" fmla="*/ 5 h 263"/>
              <a:gd name="T26" fmla="*/ 135 w 188"/>
              <a:gd name="T27" fmla="*/ 102 h 263"/>
              <a:gd name="T28" fmla="*/ 178 w 188"/>
              <a:gd name="T29" fmla="*/ 166 h 263"/>
              <a:gd name="T30" fmla="*/ 187 w 188"/>
              <a:gd name="T31" fmla="*/ 203 h 263"/>
              <a:gd name="T32" fmla="*/ 156 w 188"/>
              <a:gd name="T33" fmla="*/ 253 h 263"/>
              <a:gd name="T34" fmla="*/ 106 w 188"/>
              <a:gd name="T35" fmla="*/ 263 h 263"/>
              <a:gd name="T36" fmla="*/ 17 w 188"/>
              <a:gd name="T37" fmla="*/ 249 h 263"/>
              <a:gd name="T38" fmla="*/ 1 w 188"/>
              <a:gd name="T39" fmla="*/ 245 h 263"/>
              <a:gd name="T40" fmla="*/ 0 w 188"/>
              <a:gd name="T41" fmla="*/ 244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8" h="263">
                <a:moveTo>
                  <a:pt x="0" y="244"/>
                </a:moveTo>
                <a:cubicBezTo>
                  <a:pt x="2" y="237"/>
                  <a:pt x="3" y="229"/>
                  <a:pt x="5" y="221"/>
                </a:cubicBezTo>
                <a:cubicBezTo>
                  <a:pt x="13" y="223"/>
                  <a:pt x="22" y="226"/>
                  <a:pt x="30" y="228"/>
                </a:cubicBezTo>
                <a:cubicBezTo>
                  <a:pt x="56" y="234"/>
                  <a:pt x="81" y="239"/>
                  <a:pt x="108" y="239"/>
                </a:cubicBezTo>
                <a:cubicBezTo>
                  <a:pt x="118" y="239"/>
                  <a:pt x="129" y="238"/>
                  <a:pt x="139" y="234"/>
                </a:cubicBezTo>
                <a:cubicBezTo>
                  <a:pt x="159" y="227"/>
                  <a:pt x="167" y="213"/>
                  <a:pt x="162" y="192"/>
                </a:cubicBezTo>
                <a:cubicBezTo>
                  <a:pt x="158" y="176"/>
                  <a:pt x="150" y="163"/>
                  <a:pt x="141" y="150"/>
                </a:cubicBezTo>
                <a:cubicBezTo>
                  <a:pt x="125" y="125"/>
                  <a:pt x="104" y="104"/>
                  <a:pt x="82" y="83"/>
                </a:cubicBezTo>
                <a:cubicBezTo>
                  <a:pt x="62" y="65"/>
                  <a:pt x="41" y="48"/>
                  <a:pt x="19" y="32"/>
                </a:cubicBezTo>
                <a:cubicBezTo>
                  <a:pt x="18" y="31"/>
                  <a:pt x="18" y="30"/>
                  <a:pt x="18" y="29"/>
                </a:cubicBezTo>
                <a:cubicBezTo>
                  <a:pt x="17" y="20"/>
                  <a:pt x="17" y="10"/>
                  <a:pt x="16" y="1"/>
                </a:cubicBezTo>
                <a:cubicBezTo>
                  <a:pt x="16" y="1"/>
                  <a:pt x="16" y="0"/>
                  <a:pt x="17" y="0"/>
                </a:cubicBezTo>
                <a:cubicBezTo>
                  <a:pt x="19" y="2"/>
                  <a:pt x="22" y="3"/>
                  <a:pt x="24" y="5"/>
                </a:cubicBezTo>
                <a:cubicBezTo>
                  <a:pt x="64" y="34"/>
                  <a:pt x="102" y="65"/>
                  <a:pt x="135" y="102"/>
                </a:cubicBezTo>
                <a:cubicBezTo>
                  <a:pt x="152" y="121"/>
                  <a:pt x="168" y="142"/>
                  <a:pt x="178" y="166"/>
                </a:cubicBezTo>
                <a:cubicBezTo>
                  <a:pt x="183" y="178"/>
                  <a:pt x="187" y="190"/>
                  <a:pt x="187" y="203"/>
                </a:cubicBezTo>
                <a:cubicBezTo>
                  <a:pt x="188" y="227"/>
                  <a:pt x="177" y="243"/>
                  <a:pt x="156" y="253"/>
                </a:cubicBezTo>
                <a:cubicBezTo>
                  <a:pt x="140" y="261"/>
                  <a:pt x="124" y="263"/>
                  <a:pt x="106" y="263"/>
                </a:cubicBezTo>
                <a:cubicBezTo>
                  <a:pt x="76" y="263"/>
                  <a:pt x="46" y="257"/>
                  <a:pt x="17" y="249"/>
                </a:cubicBezTo>
                <a:cubicBezTo>
                  <a:pt x="11" y="248"/>
                  <a:pt x="6" y="246"/>
                  <a:pt x="1" y="245"/>
                </a:cubicBezTo>
                <a:cubicBezTo>
                  <a:pt x="1" y="245"/>
                  <a:pt x="1" y="245"/>
                  <a:pt x="0" y="244"/>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45">
            <a:extLst>
              <a:ext uri="{FF2B5EF4-FFF2-40B4-BE49-F238E27FC236}">
                <a16:creationId xmlns:a16="http://schemas.microsoft.com/office/drawing/2014/main" id="{4AD5639C-BDC8-470C-A7CF-18B57B933A66}"/>
              </a:ext>
            </a:extLst>
          </p:cNvPr>
          <p:cNvSpPr>
            <a:spLocks/>
          </p:cNvSpPr>
          <p:nvPr/>
        </p:nvSpPr>
        <p:spPr bwMode="auto">
          <a:xfrm>
            <a:off x="7705725" y="1047751"/>
            <a:ext cx="828675" cy="858838"/>
          </a:xfrm>
          <a:custGeom>
            <a:avLst/>
            <a:gdLst>
              <a:gd name="T0" fmla="*/ 83 w 188"/>
              <a:gd name="T1" fmla="*/ 179 h 195"/>
              <a:gd name="T2" fmla="*/ 100 w 188"/>
              <a:gd name="T3" fmla="*/ 163 h 195"/>
              <a:gd name="T4" fmla="*/ 152 w 188"/>
              <a:gd name="T5" fmla="*/ 96 h 195"/>
              <a:gd name="T6" fmla="*/ 163 w 188"/>
              <a:gd name="T7" fmla="*/ 65 h 195"/>
              <a:gd name="T8" fmla="*/ 143 w 188"/>
              <a:gd name="T9" fmla="*/ 31 h 195"/>
              <a:gd name="T10" fmla="*/ 108 w 188"/>
              <a:gd name="T11" fmla="*/ 25 h 195"/>
              <a:gd name="T12" fmla="*/ 33 w 188"/>
              <a:gd name="T13" fmla="*/ 35 h 195"/>
              <a:gd name="T14" fmla="*/ 5 w 188"/>
              <a:gd name="T15" fmla="*/ 43 h 195"/>
              <a:gd name="T16" fmla="*/ 0 w 188"/>
              <a:gd name="T17" fmla="*/ 19 h 195"/>
              <a:gd name="T18" fmla="*/ 20 w 188"/>
              <a:gd name="T19" fmla="*/ 13 h 195"/>
              <a:gd name="T20" fmla="*/ 84 w 188"/>
              <a:gd name="T21" fmla="*/ 1 h 195"/>
              <a:gd name="T22" fmla="*/ 147 w 188"/>
              <a:gd name="T23" fmla="*/ 7 h 195"/>
              <a:gd name="T24" fmla="*/ 183 w 188"/>
              <a:gd name="T25" fmla="*/ 36 h 195"/>
              <a:gd name="T26" fmla="*/ 186 w 188"/>
              <a:gd name="T27" fmla="*/ 73 h 195"/>
              <a:gd name="T28" fmla="*/ 165 w 188"/>
              <a:gd name="T29" fmla="*/ 122 h 195"/>
              <a:gd name="T30" fmla="*/ 103 w 188"/>
              <a:gd name="T31" fmla="*/ 194 h 195"/>
              <a:gd name="T32" fmla="*/ 102 w 188"/>
              <a:gd name="T33" fmla="*/ 195 h 195"/>
              <a:gd name="T34" fmla="*/ 83 w 188"/>
              <a:gd name="T35" fmla="*/ 179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8" h="195">
                <a:moveTo>
                  <a:pt x="83" y="179"/>
                </a:moveTo>
                <a:cubicBezTo>
                  <a:pt x="89" y="174"/>
                  <a:pt x="95" y="169"/>
                  <a:pt x="100" y="163"/>
                </a:cubicBezTo>
                <a:cubicBezTo>
                  <a:pt x="120" y="143"/>
                  <a:pt x="139" y="121"/>
                  <a:pt x="152" y="96"/>
                </a:cubicBezTo>
                <a:cubicBezTo>
                  <a:pt x="158" y="86"/>
                  <a:pt x="162" y="76"/>
                  <a:pt x="163" y="65"/>
                </a:cubicBezTo>
                <a:cubicBezTo>
                  <a:pt x="165" y="49"/>
                  <a:pt x="158" y="37"/>
                  <a:pt x="143" y="31"/>
                </a:cubicBezTo>
                <a:cubicBezTo>
                  <a:pt x="132" y="26"/>
                  <a:pt x="120" y="25"/>
                  <a:pt x="108" y="25"/>
                </a:cubicBezTo>
                <a:cubicBezTo>
                  <a:pt x="82" y="24"/>
                  <a:pt x="58" y="29"/>
                  <a:pt x="33" y="35"/>
                </a:cubicBezTo>
                <a:cubicBezTo>
                  <a:pt x="24" y="37"/>
                  <a:pt x="14" y="40"/>
                  <a:pt x="5" y="43"/>
                </a:cubicBezTo>
                <a:cubicBezTo>
                  <a:pt x="3" y="35"/>
                  <a:pt x="2" y="27"/>
                  <a:pt x="0" y="19"/>
                </a:cubicBezTo>
                <a:cubicBezTo>
                  <a:pt x="7" y="17"/>
                  <a:pt x="14" y="15"/>
                  <a:pt x="20" y="13"/>
                </a:cubicBezTo>
                <a:cubicBezTo>
                  <a:pt x="41" y="7"/>
                  <a:pt x="62" y="3"/>
                  <a:pt x="84" y="1"/>
                </a:cubicBezTo>
                <a:cubicBezTo>
                  <a:pt x="106" y="0"/>
                  <a:pt x="127" y="0"/>
                  <a:pt x="147" y="7"/>
                </a:cubicBezTo>
                <a:cubicBezTo>
                  <a:pt x="163" y="12"/>
                  <a:pt x="175" y="21"/>
                  <a:pt x="183" y="36"/>
                </a:cubicBezTo>
                <a:cubicBezTo>
                  <a:pt x="188" y="48"/>
                  <a:pt x="188" y="61"/>
                  <a:pt x="186" y="73"/>
                </a:cubicBezTo>
                <a:cubicBezTo>
                  <a:pt x="182" y="91"/>
                  <a:pt x="174" y="107"/>
                  <a:pt x="165" y="122"/>
                </a:cubicBezTo>
                <a:cubicBezTo>
                  <a:pt x="147" y="149"/>
                  <a:pt x="126" y="172"/>
                  <a:pt x="103" y="194"/>
                </a:cubicBezTo>
                <a:cubicBezTo>
                  <a:pt x="103" y="195"/>
                  <a:pt x="102" y="195"/>
                  <a:pt x="102" y="195"/>
                </a:cubicBezTo>
                <a:cubicBezTo>
                  <a:pt x="96" y="190"/>
                  <a:pt x="90" y="184"/>
                  <a:pt x="83" y="179"/>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46">
            <a:extLst>
              <a:ext uri="{FF2B5EF4-FFF2-40B4-BE49-F238E27FC236}">
                <a16:creationId xmlns:a16="http://schemas.microsoft.com/office/drawing/2014/main" id="{945CD628-89ED-47C3-89E1-98F0DCB7AB87}"/>
              </a:ext>
            </a:extLst>
          </p:cNvPr>
          <p:cNvSpPr>
            <a:spLocks/>
          </p:cNvSpPr>
          <p:nvPr/>
        </p:nvSpPr>
        <p:spPr bwMode="auto">
          <a:xfrm>
            <a:off x="5884863" y="2376488"/>
            <a:ext cx="828675" cy="446088"/>
          </a:xfrm>
          <a:custGeom>
            <a:avLst/>
            <a:gdLst>
              <a:gd name="T0" fmla="*/ 12 w 188"/>
              <a:gd name="T1" fmla="*/ 0 h 101"/>
              <a:gd name="T2" fmla="*/ 21 w 188"/>
              <a:gd name="T3" fmla="*/ 8 h 101"/>
              <a:gd name="T4" fmla="*/ 31 w 188"/>
              <a:gd name="T5" fmla="*/ 14 h 101"/>
              <a:gd name="T6" fmla="*/ 27 w 188"/>
              <a:gd name="T7" fmla="*/ 29 h 101"/>
              <a:gd name="T8" fmla="*/ 27 w 188"/>
              <a:gd name="T9" fmla="*/ 53 h 101"/>
              <a:gd name="T10" fmla="*/ 48 w 188"/>
              <a:gd name="T11" fmla="*/ 71 h 101"/>
              <a:gd name="T12" fmla="*/ 93 w 188"/>
              <a:gd name="T13" fmla="*/ 76 h 101"/>
              <a:gd name="T14" fmla="*/ 181 w 188"/>
              <a:gd name="T15" fmla="*/ 58 h 101"/>
              <a:gd name="T16" fmla="*/ 184 w 188"/>
              <a:gd name="T17" fmla="*/ 58 h 101"/>
              <a:gd name="T18" fmla="*/ 188 w 188"/>
              <a:gd name="T19" fmla="*/ 82 h 101"/>
              <a:gd name="T20" fmla="*/ 167 w 188"/>
              <a:gd name="T21" fmla="*/ 88 h 101"/>
              <a:gd name="T22" fmla="*/ 116 w 188"/>
              <a:gd name="T23" fmla="*/ 98 h 101"/>
              <a:gd name="T24" fmla="*/ 47 w 188"/>
              <a:gd name="T25" fmla="*/ 95 h 101"/>
              <a:gd name="T26" fmla="*/ 16 w 188"/>
              <a:gd name="T27" fmla="*/ 78 h 101"/>
              <a:gd name="T28" fmla="*/ 1 w 188"/>
              <a:gd name="T29" fmla="*/ 46 h 101"/>
              <a:gd name="T30" fmla="*/ 12 w 188"/>
              <a:gd name="T3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8" h="101">
                <a:moveTo>
                  <a:pt x="12" y="0"/>
                </a:moveTo>
                <a:cubicBezTo>
                  <a:pt x="15" y="3"/>
                  <a:pt x="18" y="6"/>
                  <a:pt x="21" y="8"/>
                </a:cubicBezTo>
                <a:cubicBezTo>
                  <a:pt x="24" y="10"/>
                  <a:pt x="28" y="12"/>
                  <a:pt x="31" y="14"/>
                </a:cubicBezTo>
                <a:cubicBezTo>
                  <a:pt x="30" y="19"/>
                  <a:pt x="28" y="24"/>
                  <a:pt x="27" y="29"/>
                </a:cubicBezTo>
                <a:cubicBezTo>
                  <a:pt x="25" y="37"/>
                  <a:pt x="24" y="45"/>
                  <a:pt x="27" y="53"/>
                </a:cubicBezTo>
                <a:cubicBezTo>
                  <a:pt x="31" y="62"/>
                  <a:pt x="39" y="67"/>
                  <a:pt x="48" y="71"/>
                </a:cubicBezTo>
                <a:cubicBezTo>
                  <a:pt x="63" y="76"/>
                  <a:pt x="78" y="76"/>
                  <a:pt x="93" y="76"/>
                </a:cubicBezTo>
                <a:cubicBezTo>
                  <a:pt x="123" y="74"/>
                  <a:pt x="152" y="67"/>
                  <a:pt x="181" y="58"/>
                </a:cubicBezTo>
                <a:cubicBezTo>
                  <a:pt x="182" y="58"/>
                  <a:pt x="183" y="58"/>
                  <a:pt x="184" y="58"/>
                </a:cubicBezTo>
                <a:cubicBezTo>
                  <a:pt x="185" y="66"/>
                  <a:pt x="187" y="74"/>
                  <a:pt x="188" y="82"/>
                </a:cubicBezTo>
                <a:cubicBezTo>
                  <a:pt x="181" y="84"/>
                  <a:pt x="174" y="86"/>
                  <a:pt x="167" y="88"/>
                </a:cubicBezTo>
                <a:cubicBezTo>
                  <a:pt x="150" y="92"/>
                  <a:pt x="133" y="96"/>
                  <a:pt x="116" y="98"/>
                </a:cubicBezTo>
                <a:cubicBezTo>
                  <a:pt x="93" y="101"/>
                  <a:pt x="69" y="101"/>
                  <a:pt x="47" y="95"/>
                </a:cubicBezTo>
                <a:cubicBezTo>
                  <a:pt x="35" y="92"/>
                  <a:pt x="24" y="87"/>
                  <a:pt x="16" y="78"/>
                </a:cubicBezTo>
                <a:cubicBezTo>
                  <a:pt x="7" y="69"/>
                  <a:pt x="2" y="58"/>
                  <a:pt x="1" y="46"/>
                </a:cubicBezTo>
                <a:cubicBezTo>
                  <a:pt x="0" y="29"/>
                  <a:pt x="5" y="15"/>
                  <a:pt x="12" y="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47">
            <a:extLst>
              <a:ext uri="{FF2B5EF4-FFF2-40B4-BE49-F238E27FC236}">
                <a16:creationId xmlns:a16="http://schemas.microsoft.com/office/drawing/2014/main" id="{5B91D8D2-5C8B-4847-B9CE-B7B0739A6DC7}"/>
              </a:ext>
            </a:extLst>
          </p:cNvPr>
          <p:cNvSpPr>
            <a:spLocks noEditPoints="1"/>
          </p:cNvSpPr>
          <p:nvPr/>
        </p:nvSpPr>
        <p:spPr bwMode="auto">
          <a:xfrm>
            <a:off x="5916613" y="2028826"/>
            <a:ext cx="392113" cy="392113"/>
          </a:xfrm>
          <a:custGeom>
            <a:avLst/>
            <a:gdLst>
              <a:gd name="T0" fmla="*/ 44 w 89"/>
              <a:gd name="T1" fmla="*/ 88 h 89"/>
              <a:gd name="T2" fmla="*/ 1 w 89"/>
              <a:gd name="T3" fmla="*/ 44 h 89"/>
              <a:gd name="T4" fmla="*/ 46 w 89"/>
              <a:gd name="T5" fmla="*/ 0 h 89"/>
              <a:gd name="T6" fmla="*/ 89 w 89"/>
              <a:gd name="T7" fmla="*/ 44 h 89"/>
              <a:gd name="T8" fmla="*/ 44 w 89"/>
              <a:gd name="T9" fmla="*/ 88 h 89"/>
              <a:gd name="T10" fmla="*/ 76 w 89"/>
              <a:gd name="T11" fmla="*/ 33 h 89"/>
              <a:gd name="T12" fmla="*/ 58 w 89"/>
              <a:gd name="T13" fmla="*/ 14 h 89"/>
              <a:gd name="T14" fmla="*/ 39 w 89"/>
              <a:gd name="T15" fmla="*/ 33 h 89"/>
              <a:gd name="T16" fmla="*/ 57 w 89"/>
              <a:gd name="T17" fmla="*/ 51 h 89"/>
              <a:gd name="T18" fmla="*/ 76 w 89"/>
              <a:gd name="T19" fmla="*/ 33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89">
                <a:moveTo>
                  <a:pt x="44" y="88"/>
                </a:moveTo>
                <a:cubicBezTo>
                  <a:pt x="20" y="88"/>
                  <a:pt x="0" y="68"/>
                  <a:pt x="1" y="44"/>
                </a:cubicBezTo>
                <a:cubicBezTo>
                  <a:pt x="1" y="19"/>
                  <a:pt x="21" y="0"/>
                  <a:pt x="46" y="0"/>
                </a:cubicBezTo>
                <a:cubicBezTo>
                  <a:pt x="70" y="0"/>
                  <a:pt x="89" y="20"/>
                  <a:pt x="89" y="44"/>
                </a:cubicBezTo>
                <a:cubicBezTo>
                  <a:pt x="89" y="69"/>
                  <a:pt x="69" y="89"/>
                  <a:pt x="44" y="88"/>
                </a:cubicBezTo>
                <a:close/>
                <a:moveTo>
                  <a:pt x="76" y="33"/>
                </a:moveTo>
                <a:cubicBezTo>
                  <a:pt x="76" y="23"/>
                  <a:pt x="68" y="14"/>
                  <a:pt x="58" y="14"/>
                </a:cubicBezTo>
                <a:cubicBezTo>
                  <a:pt x="48" y="14"/>
                  <a:pt x="39" y="23"/>
                  <a:pt x="39" y="33"/>
                </a:cubicBezTo>
                <a:cubicBezTo>
                  <a:pt x="39" y="43"/>
                  <a:pt x="47" y="51"/>
                  <a:pt x="57" y="51"/>
                </a:cubicBezTo>
                <a:cubicBezTo>
                  <a:pt x="68" y="51"/>
                  <a:pt x="76" y="43"/>
                  <a:pt x="76" y="33"/>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48">
            <a:extLst>
              <a:ext uri="{FF2B5EF4-FFF2-40B4-BE49-F238E27FC236}">
                <a16:creationId xmlns:a16="http://schemas.microsoft.com/office/drawing/2014/main" id="{3E7E7A99-89B0-458C-8C8F-A1069A147EFD}"/>
              </a:ext>
            </a:extLst>
          </p:cNvPr>
          <p:cNvSpPr>
            <a:spLocks noEditPoints="1"/>
          </p:cNvSpPr>
          <p:nvPr/>
        </p:nvSpPr>
        <p:spPr bwMode="auto">
          <a:xfrm>
            <a:off x="7318375" y="576263"/>
            <a:ext cx="392113" cy="392113"/>
          </a:xfrm>
          <a:custGeom>
            <a:avLst/>
            <a:gdLst>
              <a:gd name="T0" fmla="*/ 89 w 89"/>
              <a:gd name="T1" fmla="*/ 45 h 89"/>
              <a:gd name="T2" fmla="*/ 44 w 89"/>
              <a:gd name="T3" fmla="*/ 89 h 89"/>
              <a:gd name="T4" fmla="*/ 0 w 89"/>
              <a:gd name="T5" fmla="*/ 45 h 89"/>
              <a:gd name="T6" fmla="*/ 45 w 89"/>
              <a:gd name="T7" fmla="*/ 0 h 89"/>
              <a:gd name="T8" fmla="*/ 89 w 89"/>
              <a:gd name="T9" fmla="*/ 45 h 89"/>
              <a:gd name="T10" fmla="*/ 76 w 89"/>
              <a:gd name="T11" fmla="*/ 33 h 89"/>
              <a:gd name="T12" fmla="*/ 58 w 89"/>
              <a:gd name="T13" fmla="*/ 14 h 89"/>
              <a:gd name="T14" fmla="*/ 39 w 89"/>
              <a:gd name="T15" fmla="*/ 33 h 89"/>
              <a:gd name="T16" fmla="*/ 58 w 89"/>
              <a:gd name="T17" fmla="*/ 51 h 89"/>
              <a:gd name="T18" fmla="*/ 76 w 89"/>
              <a:gd name="T19" fmla="*/ 33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89">
                <a:moveTo>
                  <a:pt x="89" y="45"/>
                </a:moveTo>
                <a:cubicBezTo>
                  <a:pt x="89" y="70"/>
                  <a:pt x="69" y="89"/>
                  <a:pt x="44" y="89"/>
                </a:cubicBezTo>
                <a:cubicBezTo>
                  <a:pt x="20" y="89"/>
                  <a:pt x="0" y="69"/>
                  <a:pt x="0" y="45"/>
                </a:cubicBezTo>
                <a:cubicBezTo>
                  <a:pt x="1" y="20"/>
                  <a:pt x="21" y="0"/>
                  <a:pt x="45" y="0"/>
                </a:cubicBezTo>
                <a:cubicBezTo>
                  <a:pt x="70" y="1"/>
                  <a:pt x="89" y="20"/>
                  <a:pt x="89" y="45"/>
                </a:cubicBezTo>
                <a:close/>
                <a:moveTo>
                  <a:pt x="76" y="33"/>
                </a:moveTo>
                <a:cubicBezTo>
                  <a:pt x="76" y="23"/>
                  <a:pt x="68" y="14"/>
                  <a:pt x="58" y="14"/>
                </a:cubicBezTo>
                <a:cubicBezTo>
                  <a:pt x="48" y="14"/>
                  <a:pt x="39" y="22"/>
                  <a:pt x="39" y="33"/>
                </a:cubicBezTo>
                <a:cubicBezTo>
                  <a:pt x="39" y="43"/>
                  <a:pt x="47" y="51"/>
                  <a:pt x="58" y="51"/>
                </a:cubicBezTo>
                <a:cubicBezTo>
                  <a:pt x="68" y="51"/>
                  <a:pt x="76" y="43"/>
                  <a:pt x="76" y="33"/>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1" name="Freeform 49">
            <a:extLst>
              <a:ext uri="{FF2B5EF4-FFF2-40B4-BE49-F238E27FC236}">
                <a16:creationId xmlns:a16="http://schemas.microsoft.com/office/drawing/2014/main" id="{2C860D8A-00C5-4D5E-A5E5-1045E009C253}"/>
              </a:ext>
            </a:extLst>
          </p:cNvPr>
          <p:cNvSpPr>
            <a:spLocks noEditPoints="1"/>
          </p:cNvSpPr>
          <p:nvPr/>
        </p:nvSpPr>
        <p:spPr bwMode="auto">
          <a:xfrm>
            <a:off x="7013575" y="3175001"/>
            <a:ext cx="392113" cy="390525"/>
          </a:xfrm>
          <a:custGeom>
            <a:avLst/>
            <a:gdLst>
              <a:gd name="T0" fmla="*/ 0 w 89"/>
              <a:gd name="T1" fmla="*/ 44 h 89"/>
              <a:gd name="T2" fmla="*/ 45 w 89"/>
              <a:gd name="T3" fmla="*/ 0 h 89"/>
              <a:gd name="T4" fmla="*/ 89 w 89"/>
              <a:gd name="T5" fmla="*/ 44 h 89"/>
              <a:gd name="T6" fmla="*/ 45 w 89"/>
              <a:gd name="T7" fmla="*/ 89 h 89"/>
              <a:gd name="T8" fmla="*/ 0 w 89"/>
              <a:gd name="T9" fmla="*/ 44 h 89"/>
              <a:gd name="T10" fmla="*/ 55 w 89"/>
              <a:gd name="T11" fmla="*/ 61 h 89"/>
              <a:gd name="T12" fmla="*/ 74 w 89"/>
              <a:gd name="T13" fmla="*/ 43 h 89"/>
              <a:gd name="T14" fmla="*/ 55 w 89"/>
              <a:gd name="T15" fmla="*/ 24 h 89"/>
              <a:gd name="T16" fmla="*/ 37 w 89"/>
              <a:gd name="T17" fmla="*/ 43 h 89"/>
              <a:gd name="T18" fmla="*/ 55 w 89"/>
              <a:gd name="T19" fmla="*/ 61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89">
                <a:moveTo>
                  <a:pt x="0" y="44"/>
                </a:moveTo>
                <a:cubicBezTo>
                  <a:pt x="0" y="19"/>
                  <a:pt x="20" y="0"/>
                  <a:pt x="45" y="0"/>
                </a:cubicBezTo>
                <a:cubicBezTo>
                  <a:pt x="69" y="0"/>
                  <a:pt x="89" y="20"/>
                  <a:pt x="89" y="44"/>
                </a:cubicBezTo>
                <a:cubicBezTo>
                  <a:pt x="89" y="69"/>
                  <a:pt x="69" y="89"/>
                  <a:pt x="45" y="89"/>
                </a:cubicBezTo>
                <a:cubicBezTo>
                  <a:pt x="20" y="88"/>
                  <a:pt x="0" y="69"/>
                  <a:pt x="0" y="44"/>
                </a:cubicBezTo>
                <a:close/>
                <a:moveTo>
                  <a:pt x="55" y="61"/>
                </a:moveTo>
                <a:cubicBezTo>
                  <a:pt x="65" y="61"/>
                  <a:pt x="73" y="53"/>
                  <a:pt x="74" y="43"/>
                </a:cubicBezTo>
                <a:cubicBezTo>
                  <a:pt x="74" y="33"/>
                  <a:pt x="65" y="24"/>
                  <a:pt x="55" y="24"/>
                </a:cubicBezTo>
                <a:cubicBezTo>
                  <a:pt x="45" y="24"/>
                  <a:pt x="36" y="33"/>
                  <a:pt x="37" y="43"/>
                </a:cubicBezTo>
                <a:cubicBezTo>
                  <a:pt x="37" y="53"/>
                  <a:pt x="45" y="61"/>
                  <a:pt x="55" y="6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2" name="Freeform 50">
            <a:extLst>
              <a:ext uri="{FF2B5EF4-FFF2-40B4-BE49-F238E27FC236}">
                <a16:creationId xmlns:a16="http://schemas.microsoft.com/office/drawing/2014/main" id="{CE4E20E3-ED28-4CEA-A8BC-EFF1119BE7C0}"/>
              </a:ext>
            </a:extLst>
          </p:cNvPr>
          <p:cNvSpPr>
            <a:spLocks/>
          </p:cNvSpPr>
          <p:nvPr/>
        </p:nvSpPr>
        <p:spPr bwMode="auto">
          <a:xfrm>
            <a:off x="6872288" y="1189038"/>
            <a:ext cx="723900" cy="474663"/>
          </a:xfrm>
          <a:custGeom>
            <a:avLst/>
            <a:gdLst>
              <a:gd name="T0" fmla="*/ 164 w 164"/>
              <a:gd name="T1" fmla="*/ 108 h 108"/>
              <a:gd name="T2" fmla="*/ 141 w 164"/>
              <a:gd name="T3" fmla="*/ 94 h 108"/>
              <a:gd name="T4" fmla="*/ 6 w 164"/>
              <a:gd name="T5" fmla="*/ 27 h 108"/>
              <a:gd name="T6" fmla="*/ 1 w 164"/>
              <a:gd name="T7" fmla="*/ 18 h 108"/>
              <a:gd name="T8" fmla="*/ 4 w 164"/>
              <a:gd name="T9" fmla="*/ 0 h 108"/>
              <a:gd name="T10" fmla="*/ 20 w 164"/>
              <a:gd name="T11" fmla="*/ 6 h 108"/>
              <a:gd name="T12" fmla="*/ 136 w 164"/>
              <a:gd name="T13" fmla="*/ 63 h 108"/>
              <a:gd name="T14" fmla="*/ 159 w 164"/>
              <a:gd name="T15" fmla="*/ 77 h 108"/>
              <a:gd name="T16" fmla="*/ 161 w 164"/>
              <a:gd name="T17" fmla="*/ 80 h 108"/>
              <a:gd name="T18" fmla="*/ 164 w 164"/>
              <a:gd name="T19"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108">
                <a:moveTo>
                  <a:pt x="164" y="108"/>
                </a:moveTo>
                <a:cubicBezTo>
                  <a:pt x="155" y="103"/>
                  <a:pt x="148" y="98"/>
                  <a:pt x="141" y="94"/>
                </a:cubicBezTo>
                <a:cubicBezTo>
                  <a:pt x="97" y="68"/>
                  <a:pt x="53" y="45"/>
                  <a:pt x="6" y="27"/>
                </a:cubicBezTo>
                <a:cubicBezTo>
                  <a:pt x="0" y="24"/>
                  <a:pt x="0" y="24"/>
                  <a:pt x="1" y="18"/>
                </a:cubicBezTo>
                <a:cubicBezTo>
                  <a:pt x="2" y="12"/>
                  <a:pt x="3" y="6"/>
                  <a:pt x="4" y="0"/>
                </a:cubicBezTo>
                <a:cubicBezTo>
                  <a:pt x="10" y="2"/>
                  <a:pt x="15" y="4"/>
                  <a:pt x="20" y="6"/>
                </a:cubicBezTo>
                <a:cubicBezTo>
                  <a:pt x="60" y="22"/>
                  <a:pt x="98" y="41"/>
                  <a:pt x="136" y="63"/>
                </a:cubicBezTo>
                <a:cubicBezTo>
                  <a:pt x="143" y="67"/>
                  <a:pt x="151" y="72"/>
                  <a:pt x="159" y="77"/>
                </a:cubicBezTo>
                <a:cubicBezTo>
                  <a:pt x="160" y="77"/>
                  <a:pt x="161" y="79"/>
                  <a:pt x="161" y="80"/>
                </a:cubicBezTo>
                <a:cubicBezTo>
                  <a:pt x="162" y="89"/>
                  <a:pt x="163" y="98"/>
                  <a:pt x="164" y="108"/>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3" name="Freeform 51">
            <a:extLst>
              <a:ext uri="{FF2B5EF4-FFF2-40B4-BE49-F238E27FC236}">
                <a16:creationId xmlns:a16="http://schemas.microsoft.com/office/drawing/2014/main" id="{1388634A-1F27-43DD-9127-C32391D86A92}"/>
              </a:ext>
            </a:extLst>
          </p:cNvPr>
          <p:cNvSpPr>
            <a:spLocks/>
          </p:cNvSpPr>
          <p:nvPr/>
        </p:nvSpPr>
        <p:spPr bwMode="auto">
          <a:xfrm>
            <a:off x="6827838" y="2201863"/>
            <a:ext cx="719138" cy="474663"/>
          </a:xfrm>
          <a:custGeom>
            <a:avLst/>
            <a:gdLst>
              <a:gd name="T0" fmla="*/ 0 w 163"/>
              <a:gd name="T1" fmla="*/ 0 h 108"/>
              <a:gd name="T2" fmla="*/ 23 w 163"/>
              <a:gd name="T3" fmla="*/ 14 h 108"/>
              <a:gd name="T4" fmla="*/ 145 w 163"/>
              <a:gd name="T5" fmla="*/ 77 h 108"/>
              <a:gd name="T6" fmla="*/ 162 w 163"/>
              <a:gd name="T7" fmla="*/ 83 h 108"/>
              <a:gd name="T8" fmla="*/ 163 w 163"/>
              <a:gd name="T9" fmla="*/ 85 h 108"/>
              <a:gd name="T10" fmla="*/ 163 w 163"/>
              <a:gd name="T11" fmla="*/ 90 h 108"/>
              <a:gd name="T12" fmla="*/ 159 w 163"/>
              <a:gd name="T13" fmla="*/ 108 h 108"/>
              <a:gd name="T14" fmla="*/ 151 w 163"/>
              <a:gd name="T15" fmla="*/ 105 h 108"/>
              <a:gd name="T16" fmla="*/ 6 w 163"/>
              <a:gd name="T17" fmla="*/ 33 h 108"/>
              <a:gd name="T18" fmla="*/ 2 w 163"/>
              <a:gd name="T19" fmla="*/ 26 h 108"/>
              <a:gd name="T20" fmla="*/ 0 w 163"/>
              <a:gd name="T21"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3" h="108">
                <a:moveTo>
                  <a:pt x="0" y="0"/>
                </a:moveTo>
                <a:cubicBezTo>
                  <a:pt x="8" y="5"/>
                  <a:pt x="15" y="10"/>
                  <a:pt x="23" y="14"/>
                </a:cubicBezTo>
                <a:cubicBezTo>
                  <a:pt x="62" y="38"/>
                  <a:pt x="103" y="59"/>
                  <a:pt x="145" y="77"/>
                </a:cubicBezTo>
                <a:cubicBezTo>
                  <a:pt x="151" y="79"/>
                  <a:pt x="156" y="81"/>
                  <a:pt x="162" y="83"/>
                </a:cubicBezTo>
                <a:cubicBezTo>
                  <a:pt x="163" y="84"/>
                  <a:pt x="163" y="85"/>
                  <a:pt x="163" y="85"/>
                </a:cubicBezTo>
                <a:cubicBezTo>
                  <a:pt x="163" y="87"/>
                  <a:pt x="163" y="89"/>
                  <a:pt x="163" y="90"/>
                </a:cubicBezTo>
                <a:cubicBezTo>
                  <a:pt x="162" y="96"/>
                  <a:pt x="160" y="102"/>
                  <a:pt x="159" y="108"/>
                </a:cubicBezTo>
                <a:cubicBezTo>
                  <a:pt x="156" y="107"/>
                  <a:pt x="154" y="106"/>
                  <a:pt x="151" y="105"/>
                </a:cubicBezTo>
                <a:cubicBezTo>
                  <a:pt x="101" y="85"/>
                  <a:pt x="53" y="61"/>
                  <a:pt x="6" y="33"/>
                </a:cubicBezTo>
                <a:cubicBezTo>
                  <a:pt x="3" y="31"/>
                  <a:pt x="2" y="29"/>
                  <a:pt x="2" y="26"/>
                </a:cubicBezTo>
                <a:cubicBezTo>
                  <a:pt x="2" y="18"/>
                  <a:pt x="1" y="9"/>
                  <a:pt x="0" y="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4" name="Freeform 52">
            <a:extLst>
              <a:ext uri="{FF2B5EF4-FFF2-40B4-BE49-F238E27FC236}">
                <a16:creationId xmlns:a16="http://schemas.microsoft.com/office/drawing/2014/main" id="{0179345D-06D0-48CE-BB5B-7566EE0174F7}"/>
              </a:ext>
            </a:extLst>
          </p:cNvPr>
          <p:cNvSpPr>
            <a:spLocks/>
          </p:cNvSpPr>
          <p:nvPr/>
        </p:nvSpPr>
        <p:spPr bwMode="auto">
          <a:xfrm>
            <a:off x="7256463" y="2205038"/>
            <a:ext cx="334963" cy="250825"/>
          </a:xfrm>
          <a:custGeom>
            <a:avLst/>
            <a:gdLst>
              <a:gd name="T0" fmla="*/ 76 w 76"/>
              <a:gd name="T1" fmla="*/ 0 h 57"/>
              <a:gd name="T2" fmla="*/ 75 w 76"/>
              <a:gd name="T3" fmla="*/ 19 h 57"/>
              <a:gd name="T4" fmla="*/ 74 w 76"/>
              <a:gd name="T5" fmla="*/ 27 h 57"/>
              <a:gd name="T6" fmla="*/ 72 w 76"/>
              <a:gd name="T7" fmla="*/ 31 h 57"/>
              <a:gd name="T8" fmla="*/ 28 w 76"/>
              <a:gd name="T9" fmla="*/ 56 h 57"/>
              <a:gd name="T10" fmla="*/ 26 w 76"/>
              <a:gd name="T11" fmla="*/ 56 h 57"/>
              <a:gd name="T12" fmla="*/ 0 w 76"/>
              <a:gd name="T13" fmla="*/ 44 h 57"/>
              <a:gd name="T14" fmla="*/ 76 w 76"/>
              <a:gd name="T15" fmla="*/ 0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57">
                <a:moveTo>
                  <a:pt x="76" y="0"/>
                </a:moveTo>
                <a:cubicBezTo>
                  <a:pt x="76" y="6"/>
                  <a:pt x="75" y="13"/>
                  <a:pt x="75" y="19"/>
                </a:cubicBezTo>
                <a:cubicBezTo>
                  <a:pt x="75" y="22"/>
                  <a:pt x="74" y="24"/>
                  <a:pt x="74" y="27"/>
                </a:cubicBezTo>
                <a:cubicBezTo>
                  <a:pt x="74" y="29"/>
                  <a:pt x="73" y="30"/>
                  <a:pt x="72" y="31"/>
                </a:cubicBezTo>
                <a:cubicBezTo>
                  <a:pt x="57" y="39"/>
                  <a:pt x="43" y="48"/>
                  <a:pt x="28" y="56"/>
                </a:cubicBezTo>
                <a:cubicBezTo>
                  <a:pt x="28" y="56"/>
                  <a:pt x="27" y="57"/>
                  <a:pt x="26" y="56"/>
                </a:cubicBezTo>
                <a:cubicBezTo>
                  <a:pt x="17" y="52"/>
                  <a:pt x="9" y="48"/>
                  <a:pt x="0" y="44"/>
                </a:cubicBezTo>
                <a:cubicBezTo>
                  <a:pt x="25" y="30"/>
                  <a:pt x="51" y="15"/>
                  <a:pt x="76" y="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53">
            <a:extLst>
              <a:ext uri="{FF2B5EF4-FFF2-40B4-BE49-F238E27FC236}">
                <a16:creationId xmlns:a16="http://schemas.microsoft.com/office/drawing/2014/main" id="{D0B9DF9C-2953-4599-BFD9-1B77F744FB61}"/>
              </a:ext>
            </a:extLst>
          </p:cNvPr>
          <p:cNvSpPr>
            <a:spLocks/>
          </p:cNvSpPr>
          <p:nvPr/>
        </p:nvSpPr>
        <p:spPr bwMode="auto">
          <a:xfrm>
            <a:off x="6827838" y="1412876"/>
            <a:ext cx="336550" cy="246063"/>
          </a:xfrm>
          <a:custGeom>
            <a:avLst/>
            <a:gdLst>
              <a:gd name="T0" fmla="*/ 76 w 76"/>
              <a:gd name="T1" fmla="*/ 12 h 56"/>
              <a:gd name="T2" fmla="*/ 0 w 76"/>
              <a:gd name="T3" fmla="*/ 56 h 56"/>
              <a:gd name="T4" fmla="*/ 1 w 76"/>
              <a:gd name="T5" fmla="*/ 47 h 56"/>
              <a:gd name="T6" fmla="*/ 2 w 76"/>
              <a:gd name="T7" fmla="*/ 29 h 56"/>
              <a:gd name="T8" fmla="*/ 4 w 76"/>
              <a:gd name="T9" fmla="*/ 26 h 56"/>
              <a:gd name="T10" fmla="*/ 48 w 76"/>
              <a:gd name="T11" fmla="*/ 0 h 56"/>
              <a:gd name="T12" fmla="*/ 51 w 76"/>
              <a:gd name="T13" fmla="*/ 0 h 56"/>
              <a:gd name="T14" fmla="*/ 76 w 76"/>
              <a:gd name="T15" fmla="*/ 12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56">
                <a:moveTo>
                  <a:pt x="76" y="12"/>
                </a:moveTo>
                <a:cubicBezTo>
                  <a:pt x="51" y="27"/>
                  <a:pt x="26" y="42"/>
                  <a:pt x="0" y="56"/>
                </a:cubicBezTo>
                <a:cubicBezTo>
                  <a:pt x="0" y="53"/>
                  <a:pt x="0" y="50"/>
                  <a:pt x="1" y="47"/>
                </a:cubicBezTo>
                <a:cubicBezTo>
                  <a:pt x="1" y="41"/>
                  <a:pt x="2" y="35"/>
                  <a:pt x="2" y="29"/>
                </a:cubicBezTo>
                <a:cubicBezTo>
                  <a:pt x="3" y="28"/>
                  <a:pt x="3" y="26"/>
                  <a:pt x="4" y="26"/>
                </a:cubicBezTo>
                <a:cubicBezTo>
                  <a:pt x="19" y="17"/>
                  <a:pt x="33" y="9"/>
                  <a:pt x="48" y="0"/>
                </a:cubicBezTo>
                <a:cubicBezTo>
                  <a:pt x="49" y="0"/>
                  <a:pt x="50" y="0"/>
                  <a:pt x="51" y="0"/>
                </a:cubicBezTo>
                <a:cubicBezTo>
                  <a:pt x="59" y="4"/>
                  <a:pt x="68" y="8"/>
                  <a:pt x="76" y="12"/>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6" name="Freeform 54">
            <a:extLst>
              <a:ext uri="{FF2B5EF4-FFF2-40B4-BE49-F238E27FC236}">
                <a16:creationId xmlns:a16="http://schemas.microsoft.com/office/drawing/2014/main" id="{742A1FD5-8D2C-48F8-853A-6CCF60C1CCC2}"/>
              </a:ext>
            </a:extLst>
          </p:cNvPr>
          <p:cNvSpPr>
            <a:spLocks/>
          </p:cNvSpPr>
          <p:nvPr/>
        </p:nvSpPr>
        <p:spPr bwMode="auto">
          <a:xfrm>
            <a:off x="6410325" y="1658938"/>
            <a:ext cx="233363" cy="247650"/>
          </a:xfrm>
          <a:custGeom>
            <a:avLst/>
            <a:gdLst>
              <a:gd name="T0" fmla="*/ 18 w 53"/>
              <a:gd name="T1" fmla="*/ 56 h 56"/>
              <a:gd name="T2" fmla="*/ 0 w 53"/>
              <a:gd name="T3" fmla="*/ 41 h 56"/>
              <a:gd name="T4" fmla="*/ 53 w 53"/>
              <a:gd name="T5" fmla="*/ 0 h 56"/>
              <a:gd name="T6" fmla="*/ 53 w 53"/>
              <a:gd name="T7" fmla="*/ 11 h 56"/>
              <a:gd name="T8" fmla="*/ 52 w 53"/>
              <a:gd name="T9" fmla="*/ 28 h 56"/>
              <a:gd name="T10" fmla="*/ 50 w 53"/>
              <a:gd name="T11" fmla="*/ 32 h 56"/>
              <a:gd name="T12" fmla="*/ 18 w 53"/>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53" h="56">
                <a:moveTo>
                  <a:pt x="18" y="56"/>
                </a:moveTo>
                <a:cubicBezTo>
                  <a:pt x="12" y="51"/>
                  <a:pt x="6" y="46"/>
                  <a:pt x="0" y="41"/>
                </a:cubicBezTo>
                <a:cubicBezTo>
                  <a:pt x="2" y="37"/>
                  <a:pt x="45" y="4"/>
                  <a:pt x="53" y="0"/>
                </a:cubicBezTo>
                <a:cubicBezTo>
                  <a:pt x="53" y="4"/>
                  <a:pt x="53" y="8"/>
                  <a:pt x="53" y="11"/>
                </a:cubicBezTo>
                <a:cubicBezTo>
                  <a:pt x="52" y="17"/>
                  <a:pt x="52" y="22"/>
                  <a:pt x="52" y="28"/>
                </a:cubicBezTo>
                <a:cubicBezTo>
                  <a:pt x="52" y="30"/>
                  <a:pt x="51" y="31"/>
                  <a:pt x="50" y="32"/>
                </a:cubicBezTo>
                <a:cubicBezTo>
                  <a:pt x="39" y="40"/>
                  <a:pt x="29" y="48"/>
                  <a:pt x="18" y="56"/>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7" name="Freeform 55">
            <a:extLst>
              <a:ext uri="{FF2B5EF4-FFF2-40B4-BE49-F238E27FC236}">
                <a16:creationId xmlns:a16="http://schemas.microsoft.com/office/drawing/2014/main" id="{D2129CD2-87DC-49D1-90FC-E60E3082BE68}"/>
              </a:ext>
            </a:extLst>
          </p:cNvPr>
          <p:cNvSpPr>
            <a:spLocks/>
          </p:cNvSpPr>
          <p:nvPr/>
        </p:nvSpPr>
        <p:spPr bwMode="auto">
          <a:xfrm>
            <a:off x="7251700" y="1189038"/>
            <a:ext cx="300038" cy="176213"/>
          </a:xfrm>
          <a:custGeom>
            <a:avLst/>
            <a:gdLst>
              <a:gd name="T0" fmla="*/ 63 w 68"/>
              <a:gd name="T1" fmla="*/ 0 h 40"/>
              <a:gd name="T2" fmla="*/ 68 w 68"/>
              <a:gd name="T3" fmla="*/ 25 h 40"/>
              <a:gd name="T4" fmla="*/ 55 w 68"/>
              <a:gd name="T5" fmla="*/ 30 h 40"/>
              <a:gd name="T6" fmla="*/ 30 w 68"/>
              <a:gd name="T7" fmla="*/ 40 h 40"/>
              <a:gd name="T8" fmla="*/ 27 w 68"/>
              <a:gd name="T9" fmla="*/ 40 h 40"/>
              <a:gd name="T10" fmla="*/ 0 w 68"/>
              <a:gd name="T11" fmla="*/ 26 h 40"/>
              <a:gd name="T12" fmla="*/ 63 w 6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68" h="40">
                <a:moveTo>
                  <a:pt x="63" y="0"/>
                </a:moveTo>
                <a:cubicBezTo>
                  <a:pt x="65" y="9"/>
                  <a:pt x="66" y="16"/>
                  <a:pt x="68" y="25"/>
                </a:cubicBezTo>
                <a:cubicBezTo>
                  <a:pt x="63" y="26"/>
                  <a:pt x="59" y="28"/>
                  <a:pt x="55" y="30"/>
                </a:cubicBezTo>
                <a:cubicBezTo>
                  <a:pt x="47" y="33"/>
                  <a:pt x="38" y="37"/>
                  <a:pt x="30" y="40"/>
                </a:cubicBezTo>
                <a:cubicBezTo>
                  <a:pt x="29" y="40"/>
                  <a:pt x="28" y="40"/>
                  <a:pt x="27" y="40"/>
                </a:cubicBezTo>
                <a:cubicBezTo>
                  <a:pt x="18" y="36"/>
                  <a:pt x="10" y="31"/>
                  <a:pt x="0" y="26"/>
                </a:cubicBezTo>
                <a:cubicBezTo>
                  <a:pt x="21" y="17"/>
                  <a:pt x="42" y="9"/>
                  <a:pt x="63" y="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8" name="Freeform 56">
            <a:extLst>
              <a:ext uri="{FF2B5EF4-FFF2-40B4-BE49-F238E27FC236}">
                <a16:creationId xmlns:a16="http://schemas.microsoft.com/office/drawing/2014/main" id="{243DB048-55C6-4F8C-B7D3-644C7E1DF1EE}"/>
              </a:ext>
            </a:extLst>
          </p:cNvPr>
          <p:cNvSpPr>
            <a:spLocks/>
          </p:cNvSpPr>
          <p:nvPr/>
        </p:nvSpPr>
        <p:spPr bwMode="auto">
          <a:xfrm>
            <a:off x="7775575" y="1958976"/>
            <a:ext cx="242888" cy="250825"/>
          </a:xfrm>
          <a:custGeom>
            <a:avLst/>
            <a:gdLst>
              <a:gd name="T0" fmla="*/ 55 w 55"/>
              <a:gd name="T1" fmla="*/ 16 h 57"/>
              <a:gd name="T2" fmla="*/ 1 w 55"/>
              <a:gd name="T3" fmla="*/ 57 h 57"/>
              <a:gd name="T4" fmla="*/ 0 w 55"/>
              <a:gd name="T5" fmla="*/ 56 h 57"/>
              <a:gd name="T6" fmla="*/ 1 w 55"/>
              <a:gd name="T7" fmla="*/ 38 h 57"/>
              <a:gd name="T8" fmla="*/ 2 w 55"/>
              <a:gd name="T9" fmla="*/ 28 h 57"/>
              <a:gd name="T10" fmla="*/ 3 w 55"/>
              <a:gd name="T11" fmla="*/ 25 h 57"/>
              <a:gd name="T12" fmla="*/ 35 w 55"/>
              <a:gd name="T13" fmla="*/ 0 h 57"/>
              <a:gd name="T14" fmla="*/ 36 w 55"/>
              <a:gd name="T15" fmla="*/ 0 h 57"/>
              <a:gd name="T16" fmla="*/ 55 w 55"/>
              <a:gd name="T17" fmla="*/ 1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57">
                <a:moveTo>
                  <a:pt x="55" y="16"/>
                </a:moveTo>
                <a:cubicBezTo>
                  <a:pt x="37" y="30"/>
                  <a:pt x="19" y="43"/>
                  <a:pt x="1" y="57"/>
                </a:cubicBezTo>
                <a:cubicBezTo>
                  <a:pt x="1" y="57"/>
                  <a:pt x="0" y="56"/>
                  <a:pt x="0" y="56"/>
                </a:cubicBezTo>
                <a:cubicBezTo>
                  <a:pt x="1" y="50"/>
                  <a:pt x="1" y="44"/>
                  <a:pt x="1" y="38"/>
                </a:cubicBezTo>
                <a:cubicBezTo>
                  <a:pt x="1" y="34"/>
                  <a:pt x="1" y="31"/>
                  <a:pt x="2" y="28"/>
                </a:cubicBezTo>
                <a:cubicBezTo>
                  <a:pt x="2" y="27"/>
                  <a:pt x="2" y="25"/>
                  <a:pt x="3" y="25"/>
                </a:cubicBezTo>
                <a:cubicBezTo>
                  <a:pt x="14" y="16"/>
                  <a:pt x="24" y="8"/>
                  <a:pt x="35" y="0"/>
                </a:cubicBezTo>
                <a:cubicBezTo>
                  <a:pt x="35" y="0"/>
                  <a:pt x="35" y="0"/>
                  <a:pt x="36" y="0"/>
                </a:cubicBezTo>
                <a:cubicBezTo>
                  <a:pt x="42" y="5"/>
                  <a:pt x="48" y="10"/>
                  <a:pt x="55" y="16"/>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9" name="Freeform 57">
            <a:extLst>
              <a:ext uri="{FF2B5EF4-FFF2-40B4-BE49-F238E27FC236}">
                <a16:creationId xmlns:a16="http://schemas.microsoft.com/office/drawing/2014/main" id="{A1047780-437B-4B2F-9AAF-0AAA3D944F88}"/>
              </a:ext>
            </a:extLst>
          </p:cNvPr>
          <p:cNvSpPr>
            <a:spLocks/>
          </p:cNvSpPr>
          <p:nvPr/>
        </p:nvSpPr>
        <p:spPr bwMode="auto">
          <a:xfrm>
            <a:off x="6872288" y="2500313"/>
            <a:ext cx="292100" cy="180975"/>
          </a:xfrm>
          <a:custGeom>
            <a:avLst/>
            <a:gdLst>
              <a:gd name="T0" fmla="*/ 66 w 66"/>
              <a:gd name="T1" fmla="*/ 14 h 41"/>
              <a:gd name="T2" fmla="*/ 4 w 66"/>
              <a:gd name="T3" fmla="*/ 41 h 41"/>
              <a:gd name="T4" fmla="*/ 2 w 66"/>
              <a:gd name="T5" fmla="*/ 27 h 41"/>
              <a:gd name="T6" fmla="*/ 0 w 66"/>
              <a:gd name="T7" fmla="*/ 18 h 41"/>
              <a:gd name="T8" fmla="*/ 1 w 66"/>
              <a:gd name="T9" fmla="*/ 15 h 41"/>
              <a:gd name="T10" fmla="*/ 38 w 66"/>
              <a:gd name="T11" fmla="*/ 0 h 41"/>
              <a:gd name="T12" fmla="*/ 40 w 66"/>
              <a:gd name="T13" fmla="*/ 0 h 41"/>
              <a:gd name="T14" fmla="*/ 66 w 66"/>
              <a:gd name="T15" fmla="*/ 13 h 41"/>
              <a:gd name="T16" fmla="*/ 66 w 66"/>
              <a:gd name="T17" fmla="*/ 1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41">
                <a:moveTo>
                  <a:pt x="66" y="14"/>
                </a:moveTo>
                <a:cubicBezTo>
                  <a:pt x="46" y="23"/>
                  <a:pt x="25" y="32"/>
                  <a:pt x="4" y="41"/>
                </a:cubicBezTo>
                <a:cubicBezTo>
                  <a:pt x="3" y="36"/>
                  <a:pt x="2" y="31"/>
                  <a:pt x="2" y="27"/>
                </a:cubicBezTo>
                <a:cubicBezTo>
                  <a:pt x="1" y="24"/>
                  <a:pt x="1" y="21"/>
                  <a:pt x="0" y="18"/>
                </a:cubicBezTo>
                <a:cubicBezTo>
                  <a:pt x="0" y="16"/>
                  <a:pt x="0" y="16"/>
                  <a:pt x="1" y="15"/>
                </a:cubicBezTo>
                <a:cubicBezTo>
                  <a:pt x="13" y="10"/>
                  <a:pt x="26" y="5"/>
                  <a:pt x="38" y="0"/>
                </a:cubicBezTo>
                <a:cubicBezTo>
                  <a:pt x="38" y="0"/>
                  <a:pt x="40" y="0"/>
                  <a:pt x="40" y="0"/>
                </a:cubicBezTo>
                <a:cubicBezTo>
                  <a:pt x="49" y="5"/>
                  <a:pt x="58" y="9"/>
                  <a:pt x="66" y="13"/>
                </a:cubicBezTo>
                <a:cubicBezTo>
                  <a:pt x="66" y="14"/>
                  <a:pt x="66" y="14"/>
                  <a:pt x="66" y="14"/>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60" name="Freeform 58">
            <a:extLst>
              <a:ext uri="{FF2B5EF4-FFF2-40B4-BE49-F238E27FC236}">
                <a16:creationId xmlns:a16="http://schemas.microsoft.com/office/drawing/2014/main" id="{4C671707-7D4F-4D75-B03D-6A19CF91D0B8}"/>
              </a:ext>
            </a:extLst>
          </p:cNvPr>
          <p:cNvSpPr>
            <a:spLocks/>
          </p:cNvSpPr>
          <p:nvPr/>
        </p:nvSpPr>
        <p:spPr bwMode="auto">
          <a:xfrm>
            <a:off x="6211888" y="1958976"/>
            <a:ext cx="131763" cy="123825"/>
          </a:xfrm>
          <a:custGeom>
            <a:avLst/>
            <a:gdLst>
              <a:gd name="T0" fmla="*/ 0 w 30"/>
              <a:gd name="T1" fmla="*/ 12 h 28"/>
              <a:gd name="T2" fmla="*/ 13 w 30"/>
              <a:gd name="T3" fmla="*/ 0 h 28"/>
              <a:gd name="T4" fmla="*/ 30 w 30"/>
              <a:gd name="T5" fmla="*/ 16 h 28"/>
              <a:gd name="T6" fmla="*/ 20 w 30"/>
              <a:gd name="T7" fmla="*/ 28 h 28"/>
              <a:gd name="T8" fmla="*/ 0 w 30"/>
              <a:gd name="T9" fmla="*/ 12 h 28"/>
            </a:gdLst>
            <a:ahLst/>
            <a:cxnLst>
              <a:cxn ang="0">
                <a:pos x="T0" y="T1"/>
              </a:cxn>
              <a:cxn ang="0">
                <a:pos x="T2" y="T3"/>
              </a:cxn>
              <a:cxn ang="0">
                <a:pos x="T4" y="T5"/>
              </a:cxn>
              <a:cxn ang="0">
                <a:pos x="T6" y="T7"/>
              </a:cxn>
              <a:cxn ang="0">
                <a:pos x="T8" y="T9"/>
              </a:cxn>
            </a:cxnLst>
            <a:rect l="0" t="0" r="r" b="b"/>
            <a:pathLst>
              <a:path w="30" h="28">
                <a:moveTo>
                  <a:pt x="0" y="12"/>
                </a:moveTo>
                <a:cubicBezTo>
                  <a:pt x="5" y="8"/>
                  <a:pt x="8" y="4"/>
                  <a:pt x="13" y="0"/>
                </a:cubicBezTo>
                <a:cubicBezTo>
                  <a:pt x="19" y="6"/>
                  <a:pt x="25" y="11"/>
                  <a:pt x="30" y="16"/>
                </a:cubicBezTo>
                <a:cubicBezTo>
                  <a:pt x="27" y="20"/>
                  <a:pt x="23" y="23"/>
                  <a:pt x="20" y="28"/>
                </a:cubicBezTo>
                <a:cubicBezTo>
                  <a:pt x="14" y="21"/>
                  <a:pt x="8" y="16"/>
                  <a:pt x="0" y="12"/>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pic>
        <p:nvPicPr>
          <p:cNvPr id="62" name="Imagen 61">
            <a:extLst>
              <a:ext uri="{FF2B5EF4-FFF2-40B4-BE49-F238E27FC236}">
                <a16:creationId xmlns:a16="http://schemas.microsoft.com/office/drawing/2014/main" id="{19035904-197C-4706-B3C3-075C097B2EC6}"/>
              </a:ext>
            </a:extLst>
          </p:cNvPr>
          <p:cNvPicPr>
            <a:picLocks noChangeAspect="1"/>
          </p:cNvPicPr>
          <p:nvPr/>
        </p:nvPicPr>
        <p:blipFill>
          <a:blip r:embed="rId3"/>
          <a:stretch>
            <a:fillRect/>
          </a:stretch>
        </p:blipFill>
        <p:spPr>
          <a:xfrm>
            <a:off x="6506280" y="3671799"/>
            <a:ext cx="1738489" cy="1332089"/>
          </a:xfrm>
          <a:prstGeom prst="rect">
            <a:avLst/>
          </a:prstGeom>
        </p:spPr>
      </p:pic>
    </p:spTree>
    <p:extLst>
      <p:ext uri="{BB962C8B-B14F-4D97-AF65-F5344CB8AC3E}">
        <p14:creationId xmlns:p14="http://schemas.microsoft.com/office/powerpoint/2010/main" val="1726497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xfrm>
            <a:off x="415475" y="291500"/>
            <a:ext cx="3607702" cy="572700"/>
          </a:xfrm>
          <a:prstGeom prst="rect">
            <a:avLst/>
          </a:prstGeom>
        </p:spPr>
        <p:txBody>
          <a:bodyPr spcFirstLastPara="1" vert="horz" wrap="square" lIns="91425" tIns="91425" rIns="91425" bIns="91425" rtlCol="0" anchor="t" anchorCtr="0">
            <a:noAutofit/>
          </a:bodyPr>
          <a:lstStyle/>
          <a:p>
            <a:pPr algn="l"/>
            <a:r>
              <a:rPr lang="en" dirty="0">
                <a:solidFill>
                  <a:srgbClr val="FF0000"/>
                </a:solidFill>
                <a:latin typeface="Raleway" pitchFamily="2" charset="0"/>
              </a:rPr>
              <a:t>RESOURCES</a:t>
            </a:r>
            <a:endParaRPr dirty="0">
              <a:solidFill>
                <a:srgbClr val="FF0000"/>
              </a:solidFill>
              <a:latin typeface="Raleway" pitchFamily="2" charset="0"/>
            </a:endParaRPr>
          </a:p>
        </p:txBody>
      </p:sp>
      <p:grpSp>
        <p:nvGrpSpPr>
          <p:cNvPr id="13" name="Grupo 12">
            <a:extLst>
              <a:ext uri="{FF2B5EF4-FFF2-40B4-BE49-F238E27FC236}">
                <a16:creationId xmlns:a16="http://schemas.microsoft.com/office/drawing/2014/main" id="{A664BF3E-633B-4198-95D3-B27C09E68465}"/>
              </a:ext>
            </a:extLst>
          </p:cNvPr>
          <p:cNvGrpSpPr/>
          <p:nvPr/>
        </p:nvGrpSpPr>
        <p:grpSpPr>
          <a:xfrm>
            <a:off x="2221046" y="810728"/>
            <a:ext cx="2312418" cy="2278660"/>
            <a:chOff x="398463" y="1052513"/>
            <a:chExt cx="2609850" cy="2571750"/>
          </a:xfrm>
        </p:grpSpPr>
        <p:sp>
          <p:nvSpPr>
            <p:cNvPr id="8" name="Freeform 5">
              <a:extLst>
                <a:ext uri="{FF2B5EF4-FFF2-40B4-BE49-F238E27FC236}">
                  <a16:creationId xmlns:a16="http://schemas.microsoft.com/office/drawing/2014/main" id="{C22E1B7F-5C1E-4028-BDA7-E980D3A670E6}"/>
                </a:ext>
              </a:extLst>
            </p:cNvPr>
            <p:cNvSpPr>
              <a:spLocks noEditPoints="1"/>
            </p:cNvSpPr>
            <p:nvPr/>
          </p:nvSpPr>
          <p:spPr bwMode="auto">
            <a:xfrm>
              <a:off x="398463" y="1052513"/>
              <a:ext cx="2609850" cy="2571750"/>
            </a:xfrm>
            <a:custGeom>
              <a:avLst/>
              <a:gdLst>
                <a:gd name="T0" fmla="*/ 407 w 690"/>
                <a:gd name="T1" fmla="*/ 634 h 680"/>
                <a:gd name="T2" fmla="*/ 112 w 690"/>
                <a:gd name="T3" fmla="*/ 612 h 680"/>
                <a:gd name="T4" fmla="*/ 49 w 690"/>
                <a:gd name="T5" fmla="*/ 391 h 680"/>
                <a:gd name="T6" fmla="*/ 49 w 690"/>
                <a:gd name="T7" fmla="*/ 284 h 680"/>
                <a:gd name="T8" fmla="*/ 93 w 690"/>
                <a:gd name="T9" fmla="*/ 126 h 680"/>
                <a:gd name="T10" fmla="*/ 266 w 690"/>
                <a:gd name="T11" fmla="*/ 55 h 680"/>
                <a:gd name="T12" fmla="*/ 423 w 690"/>
                <a:gd name="T13" fmla="*/ 54 h 680"/>
                <a:gd name="T14" fmla="*/ 573 w 690"/>
                <a:gd name="T15" fmla="*/ 145 h 680"/>
                <a:gd name="T16" fmla="*/ 670 w 690"/>
                <a:gd name="T17" fmla="*/ 309 h 680"/>
                <a:gd name="T18" fmla="*/ 623 w 690"/>
                <a:gd name="T19" fmla="*/ 441 h 680"/>
                <a:gd name="T20" fmla="*/ 574 w 690"/>
                <a:gd name="T21" fmla="*/ 527 h 680"/>
                <a:gd name="T22" fmla="*/ 493 w 690"/>
                <a:gd name="T23" fmla="*/ 110 h 680"/>
                <a:gd name="T24" fmla="*/ 268 w 690"/>
                <a:gd name="T25" fmla="*/ 78 h 680"/>
                <a:gd name="T26" fmla="*/ 132 w 690"/>
                <a:gd name="T27" fmla="*/ 175 h 680"/>
                <a:gd name="T28" fmla="*/ 128 w 690"/>
                <a:gd name="T29" fmla="*/ 260 h 680"/>
                <a:gd name="T30" fmla="*/ 330 w 690"/>
                <a:gd name="T31" fmla="*/ 185 h 680"/>
                <a:gd name="T32" fmla="*/ 557 w 690"/>
                <a:gd name="T33" fmla="*/ 168 h 680"/>
                <a:gd name="T34" fmla="*/ 556 w 690"/>
                <a:gd name="T35" fmla="*/ 514 h 680"/>
                <a:gd name="T36" fmla="*/ 600 w 690"/>
                <a:gd name="T37" fmla="*/ 438 h 680"/>
                <a:gd name="T38" fmla="*/ 496 w 690"/>
                <a:gd name="T39" fmla="*/ 434 h 680"/>
                <a:gd name="T40" fmla="*/ 224 w 690"/>
                <a:gd name="T41" fmla="*/ 475 h 680"/>
                <a:gd name="T42" fmla="*/ 120 w 690"/>
                <a:gd name="T43" fmla="*/ 415 h 680"/>
                <a:gd name="T44" fmla="*/ 140 w 690"/>
                <a:gd name="T45" fmla="*/ 515 h 680"/>
                <a:gd name="T46" fmla="*/ 181 w 690"/>
                <a:gd name="T47" fmla="*/ 252 h 680"/>
                <a:gd name="T48" fmla="*/ 327 w 690"/>
                <a:gd name="T49" fmla="*/ 283 h 680"/>
                <a:gd name="T50" fmla="*/ 554 w 690"/>
                <a:gd name="T51" fmla="*/ 396 h 680"/>
                <a:gd name="T52" fmla="*/ 598 w 690"/>
                <a:gd name="T53" fmla="*/ 296 h 680"/>
                <a:gd name="T54" fmla="*/ 494 w 690"/>
                <a:gd name="T55" fmla="*/ 332 h 680"/>
                <a:gd name="T56" fmla="*/ 269 w 690"/>
                <a:gd name="T57" fmla="*/ 482 h 680"/>
                <a:gd name="T58" fmla="*/ 259 w 690"/>
                <a:gd name="T59" fmla="*/ 436 h 680"/>
                <a:gd name="T60" fmla="*/ 393 w 690"/>
                <a:gd name="T61" fmla="*/ 442 h 680"/>
                <a:gd name="T62" fmla="*/ 334 w 690"/>
                <a:gd name="T63" fmla="*/ 461 h 680"/>
                <a:gd name="T64" fmla="*/ 334 w 690"/>
                <a:gd name="T65" fmla="*/ 526 h 680"/>
                <a:gd name="T66" fmla="*/ 141 w 690"/>
                <a:gd name="T67" fmla="*/ 283 h 680"/>
                <a:gd name="T68" fmla="*/ 73 w 690"/>
                <a:gd name="T69" fmla="*/ 371 h 680"/>
                <a:gd name="T70" fmla="*/ 203 w 690"/>
                <a:gd name="T71" fmla="*/ 335 h 680"/>
                <a:gd name="T72" fmla="*/ 400 w 690"/>
                <a:gd name="T73" fmla="*/ 77 h 680"/>
                <a:gd name="T74" fmla="*/ 476 w 690"/>
                <a:gd name="T75" fmla="*/ 548 h 680"/>
                <a:gd name="T76" fmla="*/ 344 w 690"/>
                <a:gd name="T77" fmla="*/ 307 h 680"/>
                <a:gd name="T78" fmla="*/ 344 w 690"/>
                <a:gd name="T79" fmla="*/ 307 h 680"/>
                <a:gd name="T80" fmla="*/ 485 w 690"/>
                <a:gd name="T81" fmla="*/ 403 h 680"/>
                <a:gd name="T82" fmla="*/ 351 w 690"/>
                <a:gd name="T83" fmla="*/ 283 h 680"/>
                <a:gd name="T84" fmla="*/ 343 w 690"/>
                <a:gd name="T85" fmla="*/ 204 h 680"/>
                <a:gd name="T86" fmla="*/ 223 w 690"/>
                <a:gd name="T87" fmla="*/ 348 h 680"/>
                <a:gd name="T88" fmla="*/ 246 w 690"/>
                <a:gd name="T89" fmla="*/ 410 h 680"/>
                <a:gd name="T90" fmla="*/ 641 w 690"/>
                <a:gd name="T91" fmla="*/ 384 h 680"/>
                <a:gd name="T92" fmla="*/ 115 w 690"/>
                <a:gd name="T93" fmla="*/ 570 h 680"/>
                <a:gd name="T94" fmla="*/ 115 w 690"/>
                <a:gd name="T95" fmla="*/ 570 h 680"/>
                <a:gd name="T96" fmla="*/ 137 w 690"/>
                <a:gd name="T97" fmla="*/ 154 h 680"/>
                <a:gd name="T98" fmla="*/ 531 w 690"/>
                <a:gd name="T99" fmla="*/ 110 h 680"/>
                <a:gd name="T100" fmla="*/ 71 w 690"/>
                <a:gd name="T101" fmla="*/ 285 h 680"/>
                <a:gd name="T102" fmla="*/ 421 w 690"/>
                <a:gd name="T103" fmla="*/ 459 h 680"/>
                <a:gd name="T104" fmla="*/ 50 w 690"/>
                <a:gd name="T105" fmla="*/ 316 h 680"/>
                <a:gd name="T106" fmla="*/ 50 w 690"/>
                <a:gd name="T107" fmla="*/ 365 h 680"/>
                <a:gd name="T108" fmla="*/ 641 w 690"/>
                <a:gd name="T109" fmla="*/ 315 h 680"/>
                <a:gd name="T110" fmla="*/ 597 w 690"/>
                <a:gd name="T111" fmla="*/ 493 h 680"/>
                <a:gd name="T112" fmla="*/ 597 w 690"/>
                <a:gd name="T113" fmla="*/ 493 h 680"/>
                <a:gd name="T114" fmla="*/ 227 w 690"/>
                <a:gd name="T115" fmla="*/ 446 h 680"/>
                <a:gd name="T116" fmla="*/ 282 w 690"/>
                <a:gd name="T117" fmla="*/ 406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90" h="680">
                  <a:moveTo>
                    <a:pt x="542" y="562"/>
                  </a:moveTo>
                  <a:cubicBezTo>
                    <a:pt x="549" y="576"/>
                    <a:pt x="553" y="590"/>
                    <a:pt x="553" y="606"/>
                  </a:cubicBezTo>
                  <a:cubicBezTo>
                    <a:pt x="552" y="645"/>
                    <a:pt x="518" y="679"/>
                    <a:pt x="479" y="679"/>
                  </a:cubicBezTo>
                  <a:cubicBezTo>
                    <a:pt x="446" y="680"/>
                    <a:pt x="421" y="664"/>
                    <a:pt x="407" y="634"/>
                  </a:cubicBezTo>
                  <a:cubicBezTo>
                    <a:pt x="405" y="631"/>
                    <a:pt x="403" y="630"/>
                    <a:pt x="399" y="630"/>
                  </a:cubicBezTo>
                  <a:cubicBezTo>
                    <a:pt x="329" y="644"/>
                    <a:pt x="263" y="632"/>
                    <a:pt x="201" y="598"/>
                  </a:cubicBezTo>
                  <a:cubicBezTo>
                    <a:pt x="199" y="597"/>
                    <a:pt x="198" y="597"/>
                    <a:pt x="196" y="596"/>
                  </a:cubicBezTo>
                  <a:cubicBezTo>
                    <a:pt x="175" y="632"/>
                    <a:pt x="135" y="631"/>
                    <a:pt x="112" y="612"/>
                  </a:cubicBezTo>
                  <a:cubicBezTo>
                    <a:pt x="89" y="593"/>
                    <a:pt x="82" y="553"/>
                    <a:pt x="115" y="526"/>
                  </a:cubicBezTo>
                  <a:cubicBezTo>
                    <a:pt x="98" y="505"/>
                    <a:pt x="83" y="482"/>
                    <a:pt x="73" y="457"/>
                  </a:cubicBezTo>
                  <a:cubicBezTo>
                    <a:pt x="66" y="438"/>
                    <a:pt x="61" y="417"/>
                    <a:pt x="55" y="398"/>
                  </a:cubicBezTo>
                  <a:cubicBezTo>
                    <a:pt x="54" y="395"/>
                    <a:pt x="52" y="392"/>
                    <a:pt x="49" y="391"/>
                  </a:cubicBezTo>
                  <a:cubicBezTo>
                    <a:pt x="39" y="383"/>
                    <a:pt x="27" y="377"/>
                    <a:pt x="17" y="368"/>
                  </a:cubicBezTo>
                  <a:cubicBezTo>
                    <a:pt x="0" y="351"/>
                    <a:pt x="0" y="329"/>
                    <a:pt x="17" y="312"/>
                  </a:cubicBezTo>
                  <a:cubicBezTo>
                    <a:pt x="25" y="304"/>
                    <a:pt x="35" y="298"/>
                    <a:pt x="44" y="292"/>
                  </a:cubicBezTo>
                  <a:cubicBezTo>
                    <a:pt x="47" y="290"/>
                    <a:pt x="49" y="288"/>
                    <a:pt x="49" y="284"/>
                  </a:cubicBezTo>
                  <a:cubicBezTo>
                    <a:pt x="49" y="275"/>
                    <a:pt x="52" y="267"/>
                    <a:pt x="57" y="259"/>
                  </a:cubicBezTo>
                  <a:cubicBezTo>
                    <a:pt x="60" y="255"/>
                    <a:pt x="63" y="250"/>
                    <a:pt x="64" y="245"/>
                  </a:cubicBezTo>
                  <a:cubicBezTo>
                    <a:pt x="75" y="216"/>
                    <a:pt x="88" y="189"/>
                    <a:pt x="107" y="164"/>
                  </a:cubicBezTo>
                  <a:cubicBezTo>
                    <a:pt x="96" y="154"/>
                    <a:pt x="91" y="141"/>
                    <a:pt x="93" y="126"/>
                  </a:cubicBezTo>
                  <a:cubicBezTo>
                    <a:pt x="94" y="116"/>
                    <a:pt x="99" y="107"/>
                    <a:pt x="107" y="100"/>
                  </a:cubicBezTo>
                  <a:cubicBezTo>
                    <a:pt x="121" y="86"/>
                    <a:pt x="147" y="81"/>
                    <a:pt x="168" y="100"/>
                  </a:cubicBezTo>
                  <a:cubicBezTo>
                    <a:pt x="188" y="90"/>
                    <a:pt x="208" y="78"/>
                    <a:pt x="228" y="69"/>
                  </a:cubicBezTo>
                  <a:cubicBezTo>
                    <a:pt x="240" y="63"/>
                    <a:pt x="253" y="59"/>
                    <a:pt x="266" y="55"/>
                  </a:cubicBezTo>
                  <a:cubicBezTo>
                    <a:pt x="270" y="54"/>
                    <a:pt x="272" y="52"/>
                    <a:pt x="274" y="48"/>
                  </a:cubicBezTo>
                  <a:cubicBezTo>
                    <a:pt x="286" y="19"/>
                    <a:pt x="314" y="0"/>
                    <a:pt x="345" y="0"/>
                  </a:cubicBezTo>
                  <a:cubicBezTo>
                    <a:pt x="376" y="0"/>
                    <a:pt x="403" y="19"/>
                    <a:pt x="416" y="48"/>
                  </a:cubicBezTo>
                  <a:cubicBezTo>
                    <a:pt x="417" y="51"/>
                    <a:pt x="420" y="54"/>
                    <a:pt x="423" y="54"/>
                  </a:cubicBezTo>
                  <a:cubicBezTo>
                    <a:pt x="452" y="62"/>
                    <a:pt x="479" y="75"/>
                    <a:pt x="505" y="91"/>
                  </a:cubicBezTo>
                  <a:cubicBezTo>
                    <a:pt x="507" y="92"/>
                    <a:pt x="511" y="92"/>
                    <a:pt x="513" y="91"/>
                  </a:cubicBezTo>
                  <a:cubicBezTo>
                    <a:pt x="531" y="85"/>
                    <a:pt x="547" y="87"/>
                    <a:pt x="560" y="99"/>
                  </a:cubicBezTo>
                  <a:cubicBezTo>
                    <a:pt x="574" y="111"/>
                    <a:pt x="578" y="127"/>
                    <a:pt x="573" y="145"/>
                  </a:cubicBezTo>
                  <a:cubicBezTo>
                    <a:pt x="572" y="149"/>
                    <a:pt x="572" y="151"/>
                    <a:pt x="575" y="154"/>
                  </a:cubicBezTo>
                  <a:cubicBezTo>
                    <a:pt x="605" y="192"/>
                    <a:pt x="625" y="234"/>
                    <a:pt x="635" y="282"/>
                  </a:cubicBezTo>
                  <a:cubicBezTo>
                    <a:pt x="636" y="284"/>
                    <a:pt x="638" y="287"/>
                    <a:pt x="641" y="289"/>
                  </a:cubicBezTo>
                  <a:cubicBezTo>
                    <a:pt x="650" y="296"/>
                    <a:pt x="661" y="301"/>
                    <a:pt x="670" y="309"/>
                  </a:cubicBezTo>
                  <a:cubicBezTo>
                    <a:pt x="690" y="328"/>
                    <a:pt x="690" y="351"/>
                    <a:pt x="670" y="370"/>
                  </a:cubicBezTo>
                  <a:cubicBezTo>
                    <a:pt x="665" y="375"/>
                    <a:pt x="663" y="380"/>
                    <a:pt x="662" y="388"/>
                  </a:cubicBezTo>
                  <a:cubicBezTo>
                    <a:pt x="661" y="409"/>
                    <a:pt x="649" y="424"/>
                    <a:pt x="630" y="434"/>
                  </a:cubicBezTo>
                  <a:cubicBezTo>
                    <a:pt x="627" y="435"/>
                    <a:pt x="625" y="438"/>
                    <a:pt x="623" y="441"/>
                  </a:cubicBezTo>
                  <a:cubicBezTo>
                    <a:pt x="621" y="445"/>
                    <a:pt x="620" y="450"/>
                    <a:pt x="618" y="454"/>
                  </a:cubicBezTo>
                  <a:cubicBezTo>
                    <a:pt x="613" y="463"/>
                    <a:pt x="611" y="471"/>
                    <a:pt x="616" y="482"/>
                  </a:cubicBezTo>
                  <a:cubicBezTo>
                    <a:pt x="627" y="505"/>
                    <a:pt x="605" y="530"/>
                    <a:pt x="580" y="526"/>
                  </a:cubicBezTo>
                  <a:cubicBezTo>
                    <a:pt x="578" y="526"/>
                    <a:pt x="575" y="526"/>
                    <a:pt x="574" y="527"/>
                  </a:cubicBezTo>
                  <a:cubicBezTo>
                    <a:pt x="563" y="538"/>
                    <a:pt x="553" y="550"/>
                    <a:pt x="542" y="562"/>
                  </a:cubicBezTo>
                  <a:close/>
                  <a:moveTo>
                    <a:pt x="557" y="168"/>
                  </a:moveTo>
                  <a:cubicBezTo>
                    <a:pt x="538" y="179"/>
                    <a:pt x="518" y="179"/>
                    <a:pt x="502" y="164"/>
                  </a:cubicBezTo>
                  <a:cubicBezTo>
                    <a:pt x="485" y="149"/>
                    <a:pt x="483" y="130"/>
                    <a:pt x="493" y="110"/>
                  </a:cubicBezTo>
                  <a:cubicBezTo>
                    <a:pt x="471" y="96"/>
                    <a:pt x="447" y="85"/>
                    <a:pt x="422" y="78"/>
                  </a:cubicBezTo>
                  <a:cubicBezTo>
                    <a:pt x="415" y="126"/>
                    <a:pt x="386" y="153"/>
                    <a:pt x="345" y="154"/>
                  </a:cubicBezTo>
                  <a:cubicBezTo>
                    <a:pt x="326" y="154"/>
                    <a:pt x="309" y="148"/>
                    <a:pt x="295" y="135"/>
                  </a:cubicBezTo>
                  <a:cubicBezTo>
                    <a:pt x="277" y="120"/>
                    <a:pt x="269" y="101"/>
                    <a:pt x="268" y="78"/>
                  </a:cubicBezTo>
                  <a:cubicBezTo>
                    <a:pt x="267" y="78"/>
                    <a:pt x="266" y="78"/>
                    <a:pt x="265" y="78"/>
                  </a:cubicBezTo>
                  <a:cubicBezTo>
                    <a:pt x="235" y="87"/>
                    <a:pt x="208" y="101"/>
                    <a:pt x="183" y="120"/>
                  </a:cubicBezTo>
                  <a:cubicBezTo>
                    <a:pt x="181" y="121"/>
                    <a:pt x="180" y="124"/>
                    <a:pt x="180" y="126"/>
                  </a:cubicBezTo>
                  <a:cubicBezTo>
                    <a:pt x="182" y="156"/>
                    <a:pt x="162" y="177"/>
                    <a:pt x="132" y="175"/>
                  </a:cubicBezTo>
                  <a:cubicBezTo>
                    <a:pt x="128" y="175"/>
                    <a:pt x="125" y="176"/>
                    <a:pt x="123" y="179"/>
                  </a:cubicBezTo>
                  <a:cubicBezTo>
                    <a:pt x="114" y="196"/>
                    <a:pt x="104" y="213"/>
                    <a:pt x="94" y="230"/>
                  </a:cubicBezTo>
                  <a:cubicBezTo>
                    <a:pt x="93" y="233"/>
                    <a:pt x="91" y="237"/>
                    <a:pt x="90" y="241"/>
                  </a:cubicBezTo>
                  <a:cubicBezTo>
                    <a:pt x="106" y="241"/>
                    <a:pt x="119" y="247"/>
                    <a:pt x="128" y="260"/>
                  </a:cubicBezTo>
                  <a:cubicBezTo>
                    <a:pt x="129" y="261"/>
                    <a:pt x="132" y="262"/>
                    <a:pt x="133" y="262"/>
                  </a:cubicBezTo>
                  <a:cubicBezTo>
                    <a:pt x="141" y="260"/>
                    <a:pt x="150" y="258"/>
                    <a:pt x="158" y="256"/>
                  </a:cubicBezTo>
                  <a:cubicBezTo>
                    <a:pt x="159" y="212"/>
                    <a:pt x="178" y="178"/>
                    <a:pt x="220" y="161"/>
                  </a:cubicBezTo>
                  <a:cubicBezTo>
                    <a:pt x="261" y="144"/>
                    <a:pt x="298" y="154"/>
                    <a:pt x="330" y="185"/>
                  </a:cubicBezTo>
                  <a:cubicBezTo>
                    <a:pt x="355" y="172"/>
                    <a:pt x="379" y="172"/>
                    <a:pt x="403" y="185"/>
                  </a:cubicBezTo>
                  <a:cubicBezTo>
                    <a:pt x="427" y="198"/>
                    <a:pt x="440" y="219"/>
                    <a:pt x="444" y="245"/>
                  </a:cubicBezTo>
                  <a:cubicBezTo>
                    <a:pt x="500" y="250"/>
                    <a:pt x="556" y="258"/>
                    <a:pt x="611" y="276"/>
                  </a:cubicBezTo>
                  <a:cubicBezTo>
                    <a:pt x="605" y="243"/>
                    <a:pt x="578" y="189"/>
                    <a:pt x="557" y="168"/>
                  </a:cubicBezTo>
                  <a:close/>
                  <a:moveTo>
                    <a:pt x="399" y="608"/>
                  </a:moveTo>
                  <a:cubicBezTo>
                    <a:pt x="399" y="575"/>
                    <a:pt x="412" y="549"/>
                    <a:pt x="442" y="534"/>
                  </a:cubicBezTo>
                  <a:cubicBezTo>
                    <a:pt x="472" y="519"/>
                    <a:pt x="500" y="524"/>
                    <a:pt x="527" y="545"/>
                  </a:cubicBezTo>
                  <a:cubicBezTo>
                    <a:pt x="537" y="534"/>
                    <a:pt x="547" y="524"/>
                    <a:pt x="556" y="514"/>
                  </a:cubicBezTo>
                  <a:cubicBezTo>
                    <a:pt x="557" y="512"/>
                    <a:pt x="557" y="509"/>
                    <a:pt x="556" y="508"/>
                  </a:cubicBezTo>
                  <a:cubicBezTo>
                    <a:pt x="546" y="484"/>
                    <a:pt x="561" y="462"/>
                    <a:pt x="586" y="460"/>
                  </a:cubicBezTo>
                  <a:cubicBezTo>
                    <a:pt x="588" y="460"/>
                    <a:pt x="591" y="459"/>
                    <a:pt x="591" y="458"/>
                  </a:cubicBezTo>
                  <a:cubicBezTo>
                    <a:pt x="594" y="452"/>
                    <a:pt x="597" y="445"/>
                    <a:pt x="600" y="438"/>
                  </a:cubicBezTo>
                  <a:cubicBezTo>
                    <a:pt x="585" y="436"/>
                    <a:pt x="574" y="429"/>
                    <a:pt x="565" y="419"/>
                  </a:cubicBezTo>
                  <a:cubicBezTo>
                    <a:pt x="564" y="417"/>
                    <a:pt x="561" y="417"/>
                    <a:pt x="559" y="418"/>
                  </a:cubicBezTo>
                  <a:cubicBezTo>
                    <a:pt x="541" y="421"/>
                    <a:pt x="522" y="424"/>
                    <a:pt x="504" y="428"/>
                  </a:cubicBezTo>
                  <a:cubicBezTo>
                    <a:pt x="501" y="428"/>
                    <a:pt x="497" y="431"/>
                    <a:pt x="496" y="434"/>
                  </a:cubicBezTo>
                  <a:cubicBezTo>
                    <a:pt x="479" y="460"/>
                    <a:pt x="457" y="476"/>
                    <a:pt x="427" y="481"/>
                  </a:cubicBezTo>
                  <a:cubicBezTo>
                    <a:pt x="422" y="482"/>
                    <a:pt x="421" y="484"/>
                    <a:pt x="420" y="488"/>
                  </a:cubicBezTo>
                  <a:cubicBezTo>
                    <a:pt x="413" y="531"/>
                    <a:pt x="376" y="566"/>
                    <a:pt x="332" y="570"/>
                  </a:cubicBezTo>
                  <a:cubicBezTo>
                    <a:pt x="270" y="575"/>
                    <a:pt x="225" y="526"/>
                    <a:pt x="224" y="475"/>
                  </a:cubicBezTo>
                  <a:cubicBezTo>
                    <a:pt x="224" y="472"/>
                    <a:pt x="223" y="470"/>
                    <a:pt x="221" y="469"/>
                  </a:cubicBezTo>
                  <a:cubicBezTo>
                    <a:pt x="207" y="459"/>
                    <a:pt x="196" y="447"/>
                    <a:pt x="189" y="432"/>
                  </a:cubicBezTo>
                  <a:cubicBezTo>
                    <a:pt x="188" y="430"/>
                    <a:pt x="185" y="428"/>
                    <a:pt x="182" y="428"/>
                  </a:cubicBezTo>
                  <a:cubicBezTo>
                    <a:pt x="162" y="423"/>
                    <a:pt x="141" y="420"/>
                    <a:pt x="120" y="415"/>
                  </a:cubicBezTo>
                  <a:cubicBezTo>
                    <a:pt x="107" y="412"/>
                    <a:pt x="93" y="408"/>
                    <a:pt x="79" y="404"/>
                  </a:cubicBezTo>
                  <a:cubicBezTo>
                    <a:pt x="79" y="405"/>
                    <a:pt x="79" y="406"/>
                    <a:pt x="79" y="407"/>
                  </a:cubicBezTo>
                  <a:cubicBezTo>
                    <a:pt x="90" y="446"/>
                    <a:pt x="108" y="482"/>
                    <a:pt x="134" y="514"/>
                  </a:cubicBezTo>
                  <a:cubicBezTo>
                    <a:pt x="135" y="515"/>
                    <a:pt x="138" y="516"/>
                    <a:pt x="140" y="515"/>
                  </a:cubicBezTo>
                  <a:cubicBezTo>
                    <a:pt x="172" y="511"/>
                    <a:pt x="202" y="536"/>
                    <a:pt x="202" y="568"/>
                  </a:cubicBezTo>
                  <a:cubicBezTo>
                    <a:pt x="202" y="573"/>
                    <a:pt x="204" y="575"/>
                    <a:pt x="208" y="577"/>
                  </a:cubicBezTo>
                  <a:cubicBezTo>
                    <a:pt x="268" y="611"/>
                    <a:pt x="331" y="621"/>
                    <a:pt x="399" y="608"/>
                  </a:cubicBezTo>
                  <a:close/>
                  <a:moveTo>
                    <a:pt x="181" y="252"/>
                  </a:moveTo>
                  <a:cubicBezTo>
                    <a:pt x="180" y="299"/>
                    <a:pt x="225" y="337"/>
                    <a:pt x="271" y="327"/>
                  </a:cubicBezTo>
                  <a:cubicBezTo>
                    <a:pt x="274" y="327"/>
                    <a:pt x="277" y="325"/>
                    <a:pt x="279" y="322"/>
                  </a:cubicBezTo>
                  <a:cubicBezTo>
                    <a:pt x="289" y="306"/>
                    <a:pt x="303" y="295"/>
                    <a:pt x="321" y="289"/>
                  </a:cubicBezTo>
                  <a:cubicBezTo>
                    <a:pt x="323" y="288"/>
                    <a:pt x="326" y="286"/>
                    <a:pt x="327" y="283"/>
                  </a:cubicBezTo>
                  <a:cubicBezTo>
                    <a:pt x="334" y="268"/>
                    <a:pt x="336" y="253"/>
                    <a:pt x="332" y="237"/>
                  </a:cubicBezTo>
                  <a:cubicBezTo>
                    <a:pt x="324" y="199"/>
                    <a:pt x="289" y="172"/>
                    <a:pt x="252" y="176"/>
                  </a:cubicBezTo>
                  <a:cubicBezTo>
                    <a:pt x="211" y="180"/>
                    <a:pt x="181" y="212"/>
                    <a:pt x="181" y="252"/>
                  </a:cubicBezTo>
                  <a:close/>
                  <a:moveTo>
                    <a:pt x="554" y="396"/>
                  </a:moveTo>
                  <a:cubicBezTo>
                    <a:pt x="551" y="376"/>
                    <a:pt x="555" y="360"/>
                    <a:pt x="568" y="346"/>
                  </a:cubicBezTo>
                  <a:cubicBezTo>
                    <a:pt x="581" y="332"/>
                    <a:pt x="598" y="327"/>
                    <a:pt x="618" y="329"/>
                  </a:cubicBezTo>
                  <a:cubicBezTo>
                    <a:pt x="618" y="326"/>
                    <a:pt x="618" y="324"/>
                    <a:pt x="618" y="322"/>
                  </a:cubicBezTo>
                  <a:cubicBezTo>
                    <a:pt x="617" y="302"/>
                    <a:pt x="617" y="302"/>
                    <a:pt x="598" y="296"/>
                  </a:cubicBezTo>
                  <a:cubicBezTo>
                    <a:pt x="560" y="283"/>
                    <a:pt x="521" y="277"/>
                    <a:pt x="482" y="271"/>
                  </a:cubicBezTo>
                  <a:cubicBezTo>
                    <a:pt x="469" y="270"/>
                    <a:pt x="456" y="269"/>
                    <a:pt x="443" y="267"/>
                  </a:cubicBezTo>
                  <a:cubicBezTo>
                    <a:pt x="440" y="274"/>
                    <a:pt x="438" y="281"/>
                    <a:pt x="435" y="288"/>
                  </a:cubicBezTo>
                  <a:cubicBezTo>
                    <a:pt x="461" y="295"/>
                    <a:pt x="481" y="310"/>
                    <a:pt x="494" y="332"/>
                  </a:cubicBezTo>
                  <a:cubicBezTo>
                    <a:pt x="508" y="354"/>
                    <a:pt x="512" y="378"/>
                    <a:pt x="507" y="405"/>
                  </a:cubicBezTo>
                  <a:cubicBezTo>
                    <a:pt x="524" y="402"/>
                    <a:pt x="539" y="399"/>
                    <a:pt x="554" y="396"/>
                  </a:cubicBezTo>
                  <a:close/>
                  <a:moveTo>
                    <a:pt x="312" y="482"/>
                  </a:moveTo>
                  <a:cubicBezTo>
                    <a:pt x="297" y="482"/>
                    <a:pt x="283" y="482"/>
                    <a:pt x="269" y="482"/>
                  </a:cubicBezTo>
                  <a:cubicBezTo>
                    <a:pt x="269" y="475"/>
                    <a:pt x="269" y="468"/>
                    <a:pt x="269" y="460"/>
                  </a:cubicBezTo>
                  <a:cubicBezTo>
                    <a:pt x="283" y="460"/>
                    <a:pt x="298" y="460"/>
                    <a:pt x="312" y="460"/>
                  </a:cubicBezTo>
                  <a:cubicBezTo>
                    <a:pt x="312" y="453"/>
                    <a:pt x="312" y="446"/>
                    <a:pt x="312" y="438"/>
                  </a:cubicBezTo>
                  <a:cubicBezTo>
                    <a:pt x="294" y="438"/>
                    <a:pt x="276" y="436"/>
                    <a:pt x="259" y="436"/>
                  </a:cubicBezTo>
                  <a:cubicBezTo>
                    <a:pt x="257" y="436"/>
                    <a:pt x="254" y="438"/>
                    <a:pt x="254" y="440"/>
                  </a:cubicBezTo>
                  <a:cubicBezTo>
                    <a:pt x="246" y="455"/>
                    <a:pt x="244" y="471"/>
                    <a:pt x="248" y="488"/>
                  </a:cubicBezTo>
                  <a:cubicBezTo>
                    <a:pt x="258" y="528"/>
                    <a:pt x="294" y="553"/>
                    <a:pt x="336" y="547"/>
                  </a:cubicBezTo>
                  <a:cubicBezTo>
                    <a:pt x="383" y="540"/>
                    <a:pt x="413" y="484"/>
                    <a:pt x="393" y="442"/>
                  </a:cubicBezTo>
                  <a:cubicBezTo>
                    <a:pt x="392" y="440"/>
                    <a:pt x="389" y="438"/>
                    <a:pt x="387" y="438"/>
                  </a:cubicBezTo>
                  <a:cubicBezTo>
                    <a:pt x="378" y="438"/>
                    <a:pt x="370" y="438"/>
                    <a:pt x="361" y="438"/>
                  </a:cubicBezTo>
                  <a:cubicBezTo>
                    <a:pt x="352" y="439"/>
                    <a:pt x="343" y="438"/>
                    <a:pt x="334" y="438"/>
                  </a:cubicBezTo>
                  <a:cubicBezTo>
                    <a:pt x="334" y="446"/>
                    <a:pt x="334" y="453"/>
                    <a:pt x="334" y="461"/>
                  </a:cubicBezTo>
                  <a:cubicBezTo>
                    <a:pt x="349" y="461"/>
                    <a:pt x="363" y="461"/>
                    <a:pt x="377" y="461"/>
                  </a:cubicBezTo>
                  <a:cubicBezTo>
                    <a:pt x="377" y="468"/>
                    <a:pt x="377" y="475"/>
                    <a:pt x="377" y="483"/>
                  </a:cubicBezTo>
                  <a:cubicBezTo>
                    <a:pt x="363" y="483"/>
                    <a:pt x="348" y="483"/>
                    <a:pt x="334" y="483"/>
                  </a:cubicBezTo>
                  <a:cubicBezTo>
                    <a:pt x="334" y="497"/>
                    <a:pt x="334" y="512"/>
                    <a:pt x="334" y="526"/>
                  </a:cubicBezTo>
                  <a:cubicBezTo>
                    <a:pt x="326" y="526"/>
                    <a:pt x="319" y="526"/>
                    <a:pt x="312" y="526"/>
                  </a:cubicBezTo>
                  <a:cubicBezTo>
                    <a:pt x="312" y="511"/>
                    <a:pt x="312" y="497"/>
                    <a:pt x="312" y="482"/>
                  </a:cubicBezTo>
                  <a:close/>
                  <a:moveTo>
                    <a:pt x="162" y="279"/>
                  </a:moveTo>
                  <a:cubicBezTo>
                    <a:pt x="155" y="280"/>
                    <a:pt x="148" y="281"/>
                    <a:pt x="141" y="283"/>
                  </a:cubicBezTo>
                  <a:cubicBezTo>
                    <a:pt x="138" y="283"/>
                    <a:pt x="137" y="285"/>
                    <a:pt x="137" y="289"/>
                  </a:cubicBezTo>
                  <a:cubicBezTo>
                    <a:pt x="135" y="311"/>
                    <a:pt x="116" y="329"/>
                    <a:pt x="94" y="329"/>
                  </a:cubicBezTo>
                  <a:cubicBezTo>
                    <a:pt x="86" y="329"/>
                    <a:pt x="79" y="327"/>
                    <a:pt x="70" y="325"/>
                  </a:cubicBezTo>
                  <a:cubicBezTo>
                    <a:pt x="71" y="340"/>
                    <a:pt x="72" y="355"/>
                    <a:pt x="73" y="371"/>
                  </a:cubicBezTo>
                  <a:cubicBezTo>
                    <a:pt x="73" y="376"/>
                    <a:pt x="76" y="379"/>
                    <a:pt x="81" y="380"/>
                  </a:cubicBezTo>
                  <a:cubicBezTo>
                    <a:pt x="100" y="385"/>
                    <a:pt x="118" y="391"/>
                    <a:pt x="137" y="396"/>
                  </a:cubicBezTo>
                  <a:cubicBezTo>
                    <a:pt x="151" y="400"/>
                    <a:pt x="166" y="402"/>
                    <a:pt x="181" y="405"/>
                  </a:cubicBezTo>
                  <a:cubicBezTo>
                    <a:pt x="178" y="378"/>
                    <a:pt x="187" y="355"/>
                    <a:pt x="203" y="335"/>
                  </a:cubicBezTo>
                  <a:cubicBezTo>
                    <a:pt x="183" y="321"/>
                    <a:pt x="169" y="303"/>
                    <a:pt x="162" y="279"/>
                  </a:cubicBezTo>
                  <a:close/>
                  <a:moveTo>
                    <a:pt x="290" y="76"/>
                  </a:moveTo>
                  <a:cubicBezTo>
                    <a:pt x="290" y="106"/>
                    <a:pt x="314" y="131"/>
                    <a:pt x="344" y="132"/>
                  </a:cubicBezTo>
                  <a:cubicBezTo>
                    <a:pt x="374" y="132"/>
                    <a:pt x="399" y="107"/>
                    <a:pt x="400" y="77"/>
                  </a:cubicBezTo>
                  <a:cubicBezTo>
                    <a:pt x="400" y="48"/>
                    <a:pt x="375" y="23"/>
                    <a:pt x="346" y="22"/>
                  </a:cubicBezTo>
                  <a:cubicBezTo>
                    <a:pt x="316" y="22"/>
                    <a:pt x="290" y="46"/>
                    <a:pt x="290" y="76"/>
                  </a:cubicBezTo>
                  <a:close/>
                  <a:moveTo>
                    <a:pt x="531" y="603"/>
                  </a:moveTo>
                  <a:cubicBezTo>
                    <a:pt x="531" y="573"/>
                    <a:pt x="506" y="548"/>
                    <a:pt x="476" y="548"/>
                  </a:cubicBezTo>
                  <a:cubicBezTo>
                    <a:pt x="447" y="548"/>
                    <a:pt x="421" y="573"/>
                    <a:pt x="422" y="603"/>
                  </a:cubicBezTo>
                  <a:cubicBezTo>
                    <a:pt x="422" y="633"/>
                    <a:pt x="447" y="658"/>
                    <a:pt x="476" y="658"/>
                  </a:cubicBezTo>
                  <a:cubicBezTo>
                    <a:pt x="506" y="658"/>
                    <a:pt x="531" y="632"/>
                    <a:pt x="531" y="603"/>
                  </a:cubicBezTo>
                  <a:close/>
                  <a:moveTo>
                    <a:pt x="344" y="307"/>
                  </a:moveTo>
                  <a:cubicBezTo>
                    <a:pt x="315" y="307"/>
                    <a:pt x="290" y="332"/>
                    <a:pt x="290" y="362"/>
                  </a:cubicBezTo>
                  <a:cubicBezTo>
                    <a:pt x="290" y="392"/>
                    <a:pt x="315" y="417"/>
                    <a:pt x="345" y="417"/>
                  </a:cubicBezTo>
                  <a:cubicBezTo>
                    <a:pt x="375" y="416"/>
                    <a:pt x="400" y="391"/>
                    <a:pt x="400" y="362"/>
                  </a:cubicBezTo>
                  <a:cubicBezTo>
                    <a:pt x="400" y="332"/>
                    <a:pt x="374" y="307"/>
                    <a:pt x="344" y="307"/>
                  </a:cubicBezTo>
                  <a:close/>
                  <a:moveTo>
                    <a:pt x="402" y="414"/>
                  </a:moveTo>
                  <a:cubicBezTo>
                    <a:pt x="405" y="414"/>
                    <a:pt x="406" y="415"/>
                    <a:pt x="407" y="415"/>
                  </a:cubicBezTo>
                  <a:cubicBezTo>
                    <a:pt x="431" y="413"/>
                    <a:pt x="454" y="411"/>
                    <a:pt x="478" y="409"/>
                  </a:cubicBezTo>
                  <a:cubicBezTo>
                    <a:pt x="482" y="408"/>
                    <a:pt x="484" y="407"/>
                    <a:pt x="485" y="403"/>
                  </a:cubicBezTo>
                  <a:cubicBezTo>
                    <a:pt x="495" y="363"/>
                    <a:pt x="472" y="324"/>
                    <a:pt x="434" y="311"/>
                  </a:cubicBezTo>
                  <a:cubicBezTo>
                    <a:pt x="423" y="307"/>
                    <a:pt x="415" y="309"/>
                    <a:pt x="408" y="318"/>
                  </a:cubicBezTo>
                  <a:cubicBezTo>
                    <a:pt x="428" y="351"/>
                    <a:pt x="426" y="383"/>
                    <a:pt x="402" y="414"/>
                  </a:cubicBezTo>
                  <a:close/>
                  <a:moveTo>
                    <a:pt x="351" y="283"/>
                  </a:moveTo>
                  <a:cubicBezTo>
                    <a:pt x="364" y="288"/>
                    <a:pt x="376" y="292"/>
                    <a:pt x="387" y="298"/>
                  </a:cubicBezTo>
                  <a:cubicBezTo>
                    <a:pt x="391" y="300"/>
                    <a:pt x="393" y="300"/>
                    <a:pt x="397" y="298"/>
                  </a:cubicBezTo>
                  <a:cubicBezTo>
                    <a:pt x="426" y="279"/>
                    <a:pt x="430" y="236"/>
                    <a:pt x="404" y="212"/>
                  </a:cubicBezTo>
                  <a:cubicBezTo>
                    <a:pt x="387" y="197"/>
                    <a:pt x="361" y="193"/>
                    <a:pt x="343" y="204"/>
                  </a:cubicBezTo>
                  <a:cubicBezTo>
                    <a:pt x="357" y="230"/>
                    <a:pt x="360" y="256"/>
                    <a:pt x="351" y="283"/>
                  </a:cubicBezTo>
                  <a:close/>
                  <a:moveTo>
                    <a:pt x="267" y="352"/>
                  </a:moveTo>
                  <a:cubicBezTo>
                    <a:pt x="254" y="350"/>
                    <a:pt x="241" y="348"/>
                    <a:pt x="228" y="347"/>
                  </a:cubicBezTo>
                  <a:cubicBezTo>
                    <a:pt x="226" y="346"/>
                    <a:pt x="224" y="347"/>
                    <a:pt x="223" y="348"/>
                  </a:cubicBezTo>
                  <a:cubicBezTo>
                    <a:pt x="207" y="364"/>
                    <a:pt x="200" y="382"/>
                    <a:pt x="204" y="405"/>
                  </a:cubicBezTo>
                  <a:cubicBezTo>
                    <a:pt x="204" y="406"/>
                    <a:pt x="207" y="408"/>
                    <a:pt x="208" y="408"/>
                  </a:cubicBezTo>
                  <a:cubicBezTo>
                    <a:pt x="219" y="410"/>
                    <a:pt x="230" y="411"/>
                    <a:pt x="240" y="412"/>
                  </a:cubicBezTo>
                  <a:cubicBezTo>
                    <a:pt x="242" y="412"/>
                    <a:pt x="244" y="411"/>
                    <a:pt x="246" y="410"/>
                  </a:cubicBezTo>
                  <a:cubicBezTo>
                    <a:pt x="254" y="402"/>
                    <a:pt x="263" y="394"/>
                    <a:pt x="271" y="386"/>
                  </a:cubicBezTo>
                  <a:cubicBezTo>
                    <a:pt x="270" y="375"/>
                    <a:pt x="268" y="363"/>
                    <a:pt x="267" y="352"/>
                  </a:cubicBezTo>
                  <a:close/>
                  <a:moveTo>
                    <a:pt x="607" y="417"/>
                  </a:moveTo>
                  <a:cubicBezTo>
                    <a:pt x="625" y="417"/>
                    <a:pt x="640" y="402"/>
                    <a:pt x="641" y="384"/>
                  </a:cubicBezTo>
                  <a:cubicBezTo>
                    <a:pt x="641" y="367"/>
                    <a:pt x="627" y="352"/>
                    <a:pt x="609" y="351"/>
                  </a:cubicBezTo>
                  <a:cubicBezTo>
                    <a:pt x="591" y="350"/>
                    <a:pt x="576" y="365"/>
                    <a:pt x="575" y="383"/>
                  </a:cubicBezTo>
                  <a:cubicBezTo>
                    <a:pt x="574" y="400"/>
                    <a:pt x="589" y="416"/>
                    <a:pt x="607" y="417"/>
                  </a:cubicBezTo>
                  <a:close/>
                  <a:moveTo>
                    <a:pt x="115" y="570"/>
                  </a:moveTo>
                  <a:cubicBezTo>
                    <a:pt x="115" y="587"/>
                    <a:pt x="129" y="602"/>
                    <a:pt x="147" y="603"/>
                  </a:cubicBezTo>
                  <a:cubicBezTo>
                    <a:pt x="165" y="603"/>
                    <a:pt x="180" y="588"/>
                    <a:pt x="180" y="570"/>
                  </a:cubicBezTo>
                  <a:cubicBezTo>
                    <a:pt x="181" y="552"/>
                    <a:pt x="165" y="537"/>
                    <a:pt x="148" y="537"/>
                  </a:cubicBezTo>
                  <a:cubicBezTo>
                    <a:pt x="130" y="537"/>
                    <a:pt x="115" y="552"/>
                    <a:pt x="115" y="570"/>
                  </a:cubicBezTo>
                  <a:close/>
                  <a:moveTo>
                    <a:pt x="159" y="132"/>
                  </a:moveTo>
                  <a:cubicBezTo>
                    <a:pt x="159" y="120"/>
                    <a:pt x="148" y="110"/>
                    <a:pt x="137" y="110"/>
                  </a:cubicBezTo>
                  <a:cubicBezTo>
                    <a:pt x="125" y="110"/>
                    <a:pt x="115" y="120"/>
                    <a:pt x="115" y="132"/>
                  </a:cubicBezTo>
                  <a:cubicBezTo>
                    <a:pt x="115" y="143"/>
                    <a:pt x="125" y="153"/>
                    <a:pt x="137" y="154"/>
                  </a:cubicBezTo>
                  <a:cubicBezTo>
                    <a:pt x="148" y="154"/>
                    <a:pt x="158" y="143"/>
                    <a:pt x="159" y="132"/>
                  </a:cubicBezTo>
                  <a:close/>
                  <a:moveTo>
                    <a:pt x="531" y="154"/>
                  </a:moveTo>
                  <a:cubicBezTo>
                    <a:pt x="543" y="154"/>
                    <a:pt x="553" y="144"/>
                    <a:pt x="553" y="132"/>
                  </a:cubicBezTo>
                  <a:cubicBezTo>
                    <a:pt x="553" y="120"/>
                    <a:pt x="543" y="110"/>
                    <a:pt x="531" y="110"/>
                  </a:cubicBezTo>
                  <a:cubicBezTo>
                    <a:pt x="520" y="110"/>
                    <a:pt x="509" y="120"/>
                    <a:pt x="509" y="132"/>
                  </a:cubicBezTo>
                  <a:cubicBezTo>
                    <a:pt x="509" y="143"/>
                    <a:pt x="519" y="153"/>
                    <a:pt x="531" y="154"/>
                  </a:cubicBezTo>
                  <a:close/>
                  <a:moveTo>
                    <a:pt x="93" y="263"/>
                  </a:moveTo>
                  <a:cubicBezTo>
                    <a:pt x="81" y="263"/>
                    <a:pt x="71" y="274"/>
                    <a:pt x="71" y="285"/>
                  </a:cubicBezTo>
                  <a:cubicBezTo>
                    <a:pt x="71" y="297"/>
                    <a:pt x="81" y="307"/>
                    <a:pt x="93" y="307"/>
                  </a:cubicBezTo>
                  <a:cubicBezTo>
                    <a:pt x="105" y="307"/>
                    <a:pt x="115" y="296"/>
                    <a:pt x="115" y="285"/>
                  </a:cubicBezTo>
                  <a:cubicBezTo>
                    <a:pt x="114" y="273"/>
                    <a:pt x="104" y="263"/>
                    <a:pt x="93" y="263"/>
                  </a:cubicBezTo>
                  <a:close/>
                  <a:moveTo>
                    <a:pt x="421" y="459"/>
                  </a:moveTo>
                  <a:cubicBezTo>
                    <a:pt x="440" y="456"/>
                    <a:pt x="456" y="448"/>
                    <a:pt x="469" y="432"/>
                  </a:cubicBezTo>
                  <a:cubicBezTo>
                    <a:pt x="450" y="434"/>
                    <a:pt x="433" y="435"/>
                    <a:pt x="416" y="437"/>
                  </a:cubicBezTo>
                  <a:cubicBezTo>
                    <a:pt x="418" y="445"/>
                    <a:pt x="419" y="451"/>
                    <a:pt x="421" y="459"/>
                  </a:cubicBezTo>
                  <a:close/>
                  <a:moveTo>
                    <a:pt x="50" y="316"/>
                  </a:moveTo>
                  <a:cubicBezTo>
                    <a:pt x="49" y="315"/>
                    <a:pt x="49" y="314"/>
                    <a:pt x="48" y="314"/>
                  </a:cubicBezTo>
                  <a:cubicBezTo>
                    <a:pt x="42" y="320"/>
                    <a:pt x="35" y="326"/>
                    <a:pt x="30" y="332"/>
                  </a:cubicBezTo>
                  <a:cubicBezTo>
                    <a:pt x="26" y="337"/>
                    <a:pt x="26" y="342"/>
                    <a:pt x="30" y="348"/>
                  </a:cubicBezTo>
                  <a:cubicBezTo>
                    <a:pt x="34" y="355"/>
                    <a:pt x="41" y="361"/>
                    <a:pt x="50" y="365"/>
                  </a:cubicBezTo>
                  <a:cubicBezTo>
                    <a:pt x="50" y="348"/>
                    <a:pt x="50" y="332"/>
                    <a:pt x="50" y="316"/>
                  </a:cubicBezTo>
                  <a:close/>
                  <a:moveTo>
                    <a:pt x="655" y="354"/>
                  </a:moveTo>
                  <a:cubicBezTo>
                    <a:pt x="659" y="349"/>
                    <a:pt x="664" y="344"/>
                    <a:pt x="662" y="337"/>
                  </a:cubicBezTo>
                  <a:cubicBezTo>
                    <a:pt x="659" y="326"/>
                    <a:pt x="650" y="320"/>
                    <a:pt x="641" y="315"/>
                  </a:cubicBezTo>
                  <a:cubicBezTo>
                    <a:pt x="641" y="323"/>
                    <a:pt x="640" y="330"/>
                    <a:pt x="641" y="337"/>
                  </a:cubicBezTo>
                  <a:cubicBezTo>
                    <a:pt x="641" y="338"/>
                    <a:pt x="642" y="340"/>
                    <a:pt x="643" y="342"/>
                  </a:cubicBezTo>
                  <a:cubicBezTo>
                    <a:pt x="647" y="346"/>
                    <a:pt x="650" y="350"/>
                    <a:pt x="655" y="354"/>
                  </a:cubicBezTo>
                  <a:close/>
                  <a:moveTo>
                    <a:pt x="597" y="493"/>
                  </a:moveTo>
                  <a:cubicBezTo>
                    <a:pt x="597" y="488"/>
                    <a:pt x="591" y="482"/>
                    <a:pt x="586" y="482"/>
                  </a:cubicBezTo>
                  <a:cubicBezTo>
                    <a:pt x="580" y="483"/>
                    <a:pt x="575" y="488"/>
                    <a:pt x="575" y="494"/>
                  </a:cubicBezTo>
                  <a:cubicBezTo>
                    <a:pt x="575" y="499"/>
                    <a:pt x="580" y="504"/>
                    <a:pt x="586" y="504"/>
                  </a:cubicBezTo>
                  <a:cubicBezTo>
                    <a:pt x="591" y="504"/>
                    <a:pt x="597" y="498"/>
                    <a:pt x="597" y="493"/>
                  </a:cubicBezTo>
                  <a:close/>
                  <a:moveTo>
                    <a:pt x="227" y="446"/>
                  </a:moveTo>
                  <a:cubicBezTo>
                    <a:pt x="229" y="441"/>
                    <a:pt x="230" y="437"/>
                    <a:pt x="232" y="433"/>
                  </a:cubicBezTo>
                  <a:cubicBezTo>
                    <a:pt x="226" y="433"/>
                    <a:pt x="221" y="432"/>
                    <a:pt x="213" y="432"/>
                  </a:cubicBezTo>
                  <a:cubicBezTo>
                    <a:pt x="219" y="437"/>
                    <a:pt x="223" y="441"/>
                    <a:pt x="227" y="446"/>
                  </a:cubicBezTo>
                  <a:close/>
                  <a:moveTo>
                    <a:pt x="282" y="406"/>
                  </a:moveTo>
                  <a:cubicBezTo>
                    <a:pt x="279" y="409"/>
                    <a:pt x="276" y="411"/>
                    <a:pt x="273" y="414"/>
                  </a:cubicBezTo>
                  <a:cubicBezTo>
                    <a:pt x="279" y="414"/>
                    <a:pt x="283" y="415"/>
                    <a:pt x="289" y="415"/>
                  </a:cubicBezTo>
                  <a:cubicBezTo>
                    <a:pt x="287" y="412"/>
                    <a:pt x="285" y="409"/>
                    <a:pt x="282" y="406"/>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6">
              <a:extLst>
                <a:ext uri="{FF2B5EF4-FFF2-40B4-BE49-F238E27FC236}">
                  <a16:creationId xmlns:a16="http://schemas.microsoft.com/office/drawing/2014/main" id="{F588C052-70ED-4D31-8EAF-1DCD377AE3A9}"/>
                </a:ext>
              </a:extLst>
            </p:cNvPr>
            <p:cNvSpPr>
              <a:spLocks/>
            </p:cNvSpPr>
            <p:nvPr/>
          </p:nvSpPr>
          <p:spPr bwMode="auto">
            <a:xfrm>
              <a:off x="1166813" y="1801813"/>
              <a:ext cx="407988" cy="407988"/>
            </a:xfrm>
            <a:custGeom>
              <a:avLst/>
              <a:gdLst>
                <a:gd name="T0" fmla="*/ 108 w 108"/>
                <a:gd name="T1" fmla="*/ 65 h 108"/>
                <a:gd name="T2" fmla="*/ 65 w 108"/>
                <a:gd name="T3" fmla="*/ 65 h 108"/>
                <a:gd name="T4" fmla="*/ 65 w 108"/>
                <a:gd name="T5" fmla="*/ 108 h 108"/>
                <a:gd name="T6" fmla="*/ 43 w 108"/>
                <a:gd name="T7" fmla="*/ 108 h 108"/>
                <a:gd name="T8" fmla="*/ 43 w 108"/>
                <a:gd name="T9" fmla="*/ 65 h 108"/>
                <a:gd name="T10" fmla="*/ 0 w 108"/>
                <a:gd name="T11" fmla="*/ 65 h 108"/>
                <a:gd name="T12" fmla="*/ 0 w 108"/>
                <a:gd name="T13" fmla="*/ 43 h 108"/>
                <a:gd name="T14" fmla="*/ 43 w 108"/>
                <a:gd name="T15" fmla="*/ 43 h 108"/>
                <a:gd name="T16" fmla="*/ 43 w 108"/>
                <a:gd name="T17" fmla="*/ 0 h 108"/>
                <a:gd name="T18" fmla="*/ 65 w 108"/>
                <a:gd name="T19" fmla="*/ 0 h 108"/>
                <a:gd name="T20" fmla="*/ 65 w 108"/>
                <a:gd name="T21" fmla="*/ 43 h 108"/>
                <a:gd name="T22" fmla="*/ 108 w 108"/>
                <a:gd name="T23" fmla="*/ 43 h 108"/>
                <a:gd name="T24" fmla="*/ 108 w 108"/>
                <a:gd name="T25" fmla="*/ 6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8" h="108">
                  <a:moveTo>
                    <a:pt x="108" y="65"/>
                  </a:moveTo>
                  <a:cubicBezTo>
                    <a:pt x="94" y="65"/>
                    <a:pt x="80" y="65"/>
                    <a:pt x="65" y="65"/>
                  </a:cubicBezTo>
                  <a:cubicBezTo>
                    <a:pt x="65" y="80"/>
                    <a:pt x="65" y="94"/>
                    <a:pt x="65" y="108"/>
                  </a:cubicBezTo>
                  <a:cubicBezTo>
                    <a:pt x="58" y="108"/>
                    <a:pt x="51" y="108"/>
                    <a:pt x="43" y="108"/>
                  </a:cubicBezTo>
                  <a:cubicBezTo>
                    <a:pt x="43" y="94"/>
                    <a:pt x="43" y="80"/>
                    <a:pt x="43" y="65"/>
                  </a:cubicBezTo>
                  <a:cubicBezTo>
                    <a:pt x="29" y="65"/>
                    <a:pt x="14" y="65"/>
                    <a:pt x="0" y="65"/>
                  </a:cubicBezTo>
                  <a:cubicBezTo>
                    <a:pt x="0" y="58"/>
                    <a:pt x="0" y="51"/>
                    <a:pt x="0" y="43"/>
                  </a:cubicBezTo>
                  <a:cubicBezTo>
                    <a:pt x="14" y="43"/>
                    <a:pt x="28" y="43"/>
                    <a:pt x="43" y="43"/>
                  </a:cubicBezTo>
                  <a:cubicBezTo>
                    <a:pt x="43" y="29"/>
                    <a:pt x="43" y="15"/>
                    <a:pt x="43" y="0"/>
                  </a:cubicBezTo>
                  <a:cubicBezTo>
                    <a:pt x="50" y="0"/>
                    <a:pt x="57" y="0"/>
                    <a:pt x="65" y="0"/>
                  </a:cubicBezTo>
                  <a:cubicBezTo>
                    <a:pt x="65" y="14"/>
                    <a:pt x="65" y="28"/>
                    <a:pt x="65" y="43"/>
                  </a:cubicBezTo>
                  <a:cubicBezTo>
                    <a:pt x="80" y="43"/>
                    <a:pt x="94" y="43"/>
                    <a:pt x="108" y="43"/>
                  </a:cubicBezTo>
                  <a:cubicBezTo>
                    <a:pt x="108" y="50"/>
                    <a:pt x="108" y="57"/>
                    <a:pt x="108" y="65"/>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7">
              <a:extLst>
                <a:ext uri="{FF2B5EF4-FFF2-40B4-BE49-F238E27FC236}">
                  <a16:creationId xmlns:a16="http://schemas.microsoft.com/office/drawing/2014/main" id="{0D70A5AF-B420-4EAA-B8DE-F6553BE1B266}"/>
                </a:ext>
              </a:extLst>
            </p:cNvPr>
            <p:cNvSpPr>
              <a:spLocks/>
            </p:cNvSpPr>
            <p:nvPr/>
          </p:nvSpPr>
          <p:spPr bwMode="auto">
            <a:xfrm>
              <a:off x="1582738" y="1303338"/>
              <a:ext cx="241300" cy="82550"/>
            </a:xfrm>
            <a:custGeom>
              <a:avLst/>
              <a:gdLst>
                <a:gd name="T0" fmla="*/ 64 w 64"/>
                <a:gd name="T1" fmla="*/ 0 h 22"/>
                <a:gd name="T2" fmla="*/ 64 w 64"/>
                <a:gd name="T3" fmla="*/ 22 h 22"/>
                <a:gd name="T4" fmla="*/ 0 w 64"/>
                <a:gd name="T5" fmla="*/ 22 h 22"/>
                <a:gd name="T6" fmla="*/ 0 w 64"/>
                <a:gd name="T7" fmla="*/ 0 h 22"/>
                <a:gd name="T8" fmla="*/ 64 w 64"/>
                <a:gd name="T9" fmla="*/ 0 h 22"/>
              </a:gdLst>
              <a:ahLst/>
              <a:cxnLst>
                <a:cxn ang="0">
                  <a:pos x="T0" y="T1"/>
                </a:cxn>
                <a:cxn ang="0">
                  <a:pos x="T2" y="T3"/>
                </a:cxn>
                <a:cxn ang="0">
                  <a:pos x="T4" y="T5"/>
                </a:cxn>
                <a:cxn ang="0">
                  <a:pos x="T6" y="T7"/>
                </a:cxn>
                <a:cxn ang="0">
                  <a:pos x="T8" y="T9"/>
                </a:cxn>
              </a:cxnLst>
              <a:rect l="0" t="0" r="r" b="b"/>
              <a:pathLst>
                <a:path w="64" h="22">
                  <a:moveTo>
                    <a:pt x="64" y="0"/>
                  </a:moveTo>
                  <a:cubicBezTo>
                    <a:pt x="64" y="8"/>
                    <a:pt x="64" y="14"/>
                    <a:pt x="64" y="22"/>
                  </a:cubicBezTo>
                  <a:cubicBezTo>
                    <a:pt x="43" y="22"/>
                    <a:pt x="21" y="22"/>
                    <a:pt x="0" y="22"/>
                  </a:cubicBezTo>
                  <a:cubicBezTo>
                    <a:pt x="0" y="15"/>
                    <a:pt x="0" y="8"/>
                    <a:pt x="0" y="0"/>
                  </a:cubicBezTo>
                  <a:cubicBezTo>
                    <a:pt x="21" y="0"/>
                    <a:pt x="42" y="0"/>
                    <a:pt x="64" y="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8">
              <a:extLst>
                <a:ext uri="{FF2B5EF4-FFF2-40B4-BE49-F238E27FC236}">
                  <a16:creationId xmlns:a16="http://schemas.microsoft.com/office/drawing/2014/main" id="{E9832882-28E8-4E6C-9814-E3FF2A9EA7F8}"/>
                </a:ext>
              </a:extLst>
            </p:cNvPr>
            <p:cNvSpPr>
              <a:spLocks/>
            </p:cNvSpPr>
            <p:nvPr/>
          </p:nvSpPr>
          <p:spPr bwMode="auto">
            <a:xfrm>
              <a:off x="2078038" y="3290888"/>
              <a:ext cx="244475" cy="79375"/>
            </a:xfrm>
            <a:custGeom>
              <a:avLst/>
              <a:gdLst>
                <a:gd name="T0" fmla="*/ 0 w 65"/>
                <a:gd name="T1" fmla="*/ 21 h 21"/>
                <a:gd name="T2" fmla="*/ 0 w 65"/>
                <a:gd name="T3" fmla="*/ 0 h 21"/>
                <a:gd name="T4" fmla="*/ 65 w 65"/>
                <a:gd name="T5" fmla="*/ 0 h 21"/>
                <a:gd name="T6" fmla="*/ 65 w 65"/>
                <a:gd name="T7" fmla="*/ 21 h 21"/>
                <a:gd name="T8" fmla="*/ 0 w 65"/>
                <a:gd name="T9" fmla="*/ 21 h 21"/>
              </a:gdLst>
              <a:ahLst/>
              <a:cxnLst>
                <a:cxn ang="0">
                  <a:pos x="T0" y="T1"/>
                </a:cxn>
                <a:cxn ang="0">
                  <a:pos x="T2" y="T3"/>
                </a:cxn>
                <a:cxn ang="0">
                  <a:pos x="T4" y="T5"/>
                </a:cxn>
                <a:cxn ang="0">
                  <a:pos x="T6" y="T7"/>
                </a:cxn>
                <a:cxn ang="0">
                  <a:pos x="T8" y="T9"/>
                </a:cxn>
              </a:cxnLst>
              <a:rect l="0" t="0" r="r" b="b"/>
              <a:pathLst>
                <a:path w="65" h="21">
                  <a:moveTo>
                    <a:pt x="0" y="21"/>
                  </a:moveTo>
                  <a:cubicBezTo>
                    <a:pt x="0" y="14"/>
                    <a:pt x="0" y="7"/>
                    <a:pt x="0" y="0"/>
                  </a:cubicBezTo>
                  <a:cubicBezTo>
                    <a:pt x="21" y="0"/>
                    <a:pt x="43" y="0"/>
                    <a:pt x="65" y="0"/>
                  </a:cubicBezTo>
                  <a:cubicBezTo>
                    <a:pt x="65" y="7"/>
                    <a:pt x="65" y="14"/>
                    <a:pt x="65" y="21"/>
                  </a:cubicBezTo>
                  <a:cubicBezTo>
                    <a:pt x="43" y="21"/>
                    <a:pt x="22" y="21"/>
                    <a:pt x="0" y="2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9">
              <a:extLst>
                <a:ext uri="{FF2B5EF4-FFF2-40B4-BE49-F238E27FC236}">
                  <a16:creationId xmlns:a16="http://schemas.microsoft.com/office/drawing/2014/main" id="{98AE21F2-B75F-4BB4-A316-9EB351A4CEBE}"/>
                </a:ext>
              </a:extLst>
            </p:cNvPr>
            <p:cNvSpPr>
              <a:spLocks/>
            </p:cNvSpPr>
            <p:nvPr/>
          </p:nvSpPr>
          <p:spPr bwMode="auto">
            <a:xfrm>
              <a:off x="1577976" y="2297113"/>
              <a:ext cx="246063" cy="246063"/>
            </a:xfrm>
            <a:custGeom>
              <a:avLst/>
              <a:gdLst>
                <a:gd name="T0" fmla="*/ 0 w 65"/>
                <a:gd name="T1" fmla="*/ 44 h 65"/>
                <a:gd name="T2" fmla="*/ 0 w 65"/>
                <a:gd name="T3" fmla="*/ 22 h 65"/>
                <a:gd name="T4" fmla="*/ 22 w 65"/>
                <a:gd name="T5" fmla="*/ 22 h 65"/>
                <a:gd name="T6" fmla="*/ 22 w 65"/>
                <a:gd name="T7" fmla="*/ 0 h 65"/>
                <a:gd name="T8" fmla="*/ 44 w 65"/>
                <a:gd name="T9" fmla="*/ 0 h 65"/>
                <a:gd name="T10" fmla="*/ 44 w 65"/>
                <a:gd name="T11" fmla="*/ 22 h 65"/>
                <a:gd name="T12" fmla="*/ 65 w 65"/>
                <a:gd name="T13" fmla="*/ 22 h 65"/>
                <a:gd name="T14" fmla="*/ 65 w 65"/>
                <a:gd name="T15" fmla="*/ 44 h 65"/>
                <a:gd name="T16" fmla="*/ 44 w 65"/>
                <a:gd name="T17" fmla="*/ 44 h 65"/>
                <a:gd name="T18" fmla="*/ 44 w 65"/>
                <a:gd name="T19" fmla="*/ 65 h 65"/>
                <a:gd name="T20" fmla="*/ 22 w 65"/>
                <a:gd name="T21" fmla="*/ 65 h 65"/>
                <a:gd name="T22" fmla="*/ 22 w 65"/>
                <a:gd name="T23" fmla="*/ 44 h 65"/>
                <a:gd name="T24" fmla="*/ 0 w 65"/>
                <a:gd name="T25" fmla="*/ 4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 h="65">
                  <a:moveTo>
                    <a:pt x="0" y="44"/>
                  </a:moveTo>
                  <a:cubicBezTo>
                    <a:pt x="0" y="36"/>
                    <a:pt x="0" y="30"/>
                    <a:pt x="0" y="22"/>
                  </a:cubicBezTo>
                  <a:cubicBezTo>
                    <a:pt x="7" y="22"/>
                    <a:pt x="14" y="22"/>
                    <a:pt x="22" y="22"/>
                  </a:cubicBezTo>
                  <a:cubicBezTo>
                    <a:pt x="22" y="14"/>
                    <a:pt x="22" y="7"/>
                    <a:pt x="22" y="0"/>
                  </a:cubicBezTo>
                  <a:cubicBezTo>
                    <a:pt x="29" y="0"/>
                    <a:pt x="36" y="0"/>
                    <a:pt x="44" y="0"/>
                  </a:cubicBezTo>
                  <a:cubicBezTo>
                    <a:pt x="44" y="7"/>
                    <a:pt x="44" y="14"/>
                    <a:pt x="44" y="22"/>
                  </a:cubicBezTo>
                  <a:cubicBezTo>
                    <a:pt x="51" y="22"/>
                    <a:pt x="58" y="22"/>
                    <a:pt x="65" y="22"/>
                  </a:cubicBezTo>
                  <a:cubicBezTo>
                    <a:pt x="65" y="29"/>
                    <a:pt x="65" y="36"/>
                    <a:pt x="65" y="44"/>
                  </a:cubicBezTo>
                  <a:cubicBezTo>
                    <a:pt x="58" y="44"/>
                    <a:pt x="52" y="44"/>
                    <a:pt x="44" y="44"/>
                  </a:cubicBezTo>
                  <a:cubicBezTo>
                    <a:pt x="44" y="51"/>
                    <a:pt x="44" y="58"/>
                    <a:pt x="44" y="65"/>
                  </a:cubicBezTo>
                  <a:cubicBezTo>
                    <a:pt x="36" y="65"/>
                    <a:pt x="30" y="65"/>
                    <a:pt x="22" y="65"/>
                  </a:cubicBezTo>
                  <a:cubicBezTo>
                    <a:pt x="22" y="58"/>
                    <a:pt x="22" y="51"/>
                    <a:pt x="22" y="44"/>
                  </a:cubicBezTo>
                  <a:cubicBezTo>
                    <a:pt x="14" y="44"/>
                    <a:pt x="8" y="44"/>
                    <a:pt x="0" y="44"/>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18" name="Freeform 13">
            <a:extLst>
              <a:ext uri="{FF2B5EF4-FFF2-40B4-BE49-F238E27FC236}">
                <a16:creationId xmlns:a16="http://schemas.microsoft.com/office/drawing/2014/main" id="{BD63DC33-CF43-48F3-AA18-4796BE92A7D2}"/>
              </a:ext>
            </a:extLst>
          </p:cNvPr>
          <p:cNvSpPr>
            <a:spLocks noEditPoints="1"/>
          </p:cNvSpPr>
          <p:nvPr/>
        </p:nvSpPr>
        <p:spPr bwMode="auto">
          <a:xfrm>
            <a:off x="4545013" y="574676"/>
            <a:ext cx="1133475" cy="1293812"/>
          </a:xfrm>
          <a:custGeom>
            <a:avLst/>
            <a:gdLst>
              <a:gd name="T0" fmla="*/ 176 w 226"/>
              <a:gd name="T1" fmla="*/ 127 h 258"/>
              <a:gd name="T2" fmla="*/ 203 w 226"/>
              <a:gd name="T3" fmla="*/ 150 h 258"/>
              <a:gd name="T4" fmla="*/ 213 w 226"/>
              <a:gd name="T5" fmla="*/ 199 h 258"/>
              <a:gd name="T6" fmla="*/ 171 w 226"/>
              <a:gd name="T7" fmla="*/ 231 h 258"/>
              <a:gd name="T8" fmla="*/ 147 w 226"/>
              <a:gd name="T9" fmla="*/ 241 h 258"/>
              <a:gd name="T10" fmla="*/ 79 w 226"/>
              <a:gd name="T11" fmla="*/ 240 h 258"/>
              <a:gd name="T12" fmla="*/ 59 w 226"/>
              <a:gd name="T13" fmla="*/ 231 h 258"/>
              <a:gd name="T14" fmla="*/ 13 w 226"/>
              <a:gd name="T15" fmla="*/ 198 h 258"/>
              <a:gd name="T16" fmla="*/ 26 w 226"/>
              <a:gd name="T17" fmla="*/ 148 h 258"/>
              <a:gd name="T18" fmla="*/ 46 w 226"/>
              <a:gd name="T19" fmla="*/ 129 h 258"/>
              <a:gd name="T20" fmla="*/ 23 w 226"/>
              <a:gd name="T21" fmla="*/ 105 h 258"/>
              <a:gd name="T22" fmla="*/ 44 w 226"/>
              <a:gd name="T23" fmla="*/ 27 h 258"/>
              <a:gd name="T24" fmla="*/ 93 w 226"/>
              <a:gd name="T25" fmla="*/ 7 h 258"/>
              <a:gd name="T26" fmla="*/ 127 w 226"/>
              <a:gd name="T27" fmla="*/ 5 h 258"/>
              <a:gd name="T28" fmla="*/ 189 w 226"/>
              <a:gd name="T29" fmla="*/ 30 h 258"/>
              <a:gd name="T30" fmla="*/ 203 w 226"/>
              <a:gd name="T31" fmla="*/ 107 h 258"/>
              <a:gd name="T32" fmla="*/ 176 w 226"/>
              <a:gd name="T33" fmla="*/ 127 h 258"/>
              <a:gd name="T34" fmla="*/ 114 w 226"/>
              <a:gd name="T35" fmla="*/ 176 h 258"/>
              <a:gd name="T36" fmla="*/ 113 w 226"/>
              <a:gd name="T37" fmla="*/ 80 h 258"/>
              <a:gd name="T38" fmla="*/ 114 w 226"/>
              <a:gd name="T39" fmla="*/ 176 h 258"/>
              <a:gd name="T40" fmla="*/ 172 w 226"/>
              <a:gd name="T41" fmla="*/ 136 h 258"/>
              <a:gd name="T42" fmla="*/ 161 w 226"/>
              <a:gd name="T43" fmla="*/ 217 h 258"/>
              <a:gd name="T44" fmla="*/ 202 w 226"/>
              <a:gd name="T45" fmla="*/ 194 h 258"/>
              <a:gd name="T46" fmla="*/ 172 w 226"/>
              <a:gd name="T47" fmla="*/ 136 h 258"/>
              <a:gd name="T48" fmla="*/ 172 w 226"/>
              <a:gd name="T49" fmla="*/ 121 h 258"/>
              <a:gd name="T50" fmla="*/ 202 w 226"/>
              <a:gd name="T51" fmla="*/ 61 h 258"/>
              <a:gd name="T52" fmla="*/ 160 w 226"/>
              <a:gd name="T53" fmla="*/ 39 h 258"/>
              <a:gd name="T54" fmla="*/ 172 w 226"/>
              <a:gd name="T55" fmla="*/ 121 h 258"/>
              <a:gd name="T56" fmla="*/ 67 w 226"/>
              <a:gd name="T57" fmla="*/ 218 h 258"/>
              <a:gd name="T58" fmla="*/ 57 w 226"/>
              <a:gd name="T59" fmla="*/ 138 h 258"/>
              <a:gd name="T60" fmla="*/ 25 w 226"/>
              <a:gd name="T61" fmla="*/ 194 h 258"/>
              <a:gd name="T62" fmla="*/ 67 w 226"/>
              <a:gd name="T63" fmla="*/ 218 h 258"/>
              <a:gd name="T64" fmla="*/ 55 w 226"/>
              <a:gd name="T65" fmla="*/ 117 h 258"/>
              <a:gd name="T66" fmla="*/ 49 w 226"/>
              <a:gd name="T67" fmla="*/ 39 h 258"/>
              <a:gd name="T68" fmla="*/ 55 w 226"/>
              <a:gd name="T69" fmla="*/ 117 h 258"/>
              <a:gd name="T70" fmla="*/ 140 w 226"/>
              <a:gd name="T71" fmla="*/ 229 h 258"/>
              <a:gd name="T72" fmla="*/ 114 w 226"/>
              <a:gd name="T73" fmla="*/ 197 h 258"/>
              <a:gd name="T74" fmla="*/ 105 w 226"/>
              <a:gd name="T75" fmla="*/ 204 h 258"/>
              <a:gd name="T76" fmla="*/ 83 w 226"/>
              <a:gd name="T77" fmla="*/ 224 h 258"/>
              <a:gd name="T78" fmla="*/ 140 w 226"/>
              <a:gd name="T79" fmla="*/ 229 h 258"/>
              <a:gd name="T80" fmla="*/ 110 w 226"/>
              <a:gd name="T81" fmla="*/ 62 h 258"/>
              <a:gd name="T82" fmla="*/ 141 w 226"/>
              <a:gd name="T83" fmla="*/ 29 h 258"/>
              <a:gd name="T84" fmla="*/ 92 w 226"/>
              <a:gd name="T85" fmla="*/ 24 h 258"/>
              <a:gd name="T86" fmla="*/ 110 w 226"/>
              <a:gd name="T87" fmla="*/ 62 h 258"/>
              <a:gd name="T88" fmla="*/ 80 w 226"/>
              <a:gd name="T89" fmla="*/ 164 h 258"/>
              <a:gd name="T90" fmla="*/ 80 w 226"/>
              <a:gd name="T91" fmla="*/ 210 h 258"/>
              <a:gd name="T92" fmla="*/ 104 w 226"/>
              <a:gd name="T93" fmla="*/ 188 h 258"/>
              <a:gd name="T94" fmla="*/ 80 w 226"/>
              <a:gd name="T95" fmla="*/ 164 h 258"/>
              <a:gd name="T96" fmla="*/ 106 w 226"/>
              <a:gd name="T97" fmla="*/ 67 h 258"/>
              <a:gd name="T98" fmla="*/ 83 w 226"/>
              <a:gd name="T99" fmla="*/ 54 h 258"/>
              <a:gd name="T100" fmla="*/ 76 w 226"/>
              <a:gd name="T101" fmla="*/ 93 h 258"/>
              <a:gd name="T102" fmla="*/ 106 w 226"/>
              <a:gd name="T103" fmla="*/ 67 h 258"/>
              <a:gd name="T104" fmla="*/ 126 w 226"/>
              <a:gd name="T105" fmla="*/ 186 h 258"/>
              <a:gd name="T106" fmla="*/ 148 w 226"/>
              <a:gd name="T107" fmla="*/ 208 h 258"/>
              <a:gd name="T108" fmla="*/ 148 w 226"/>
              <a:gd name="T109" fmla="*/ 165 h 258"/>
              <a:gd name="T110" fmla="*/ 126 w 226"/>
              <a:gd name="T111" fmla="*/ 186 h 258"/>
              <a:gd name="T112" fmla="*/ 148 w 226"/>
              <a:gd name="T113" fmla="*/ 47 h 258"/>
              <a:gd name="T114" fmla="*/ 127 w 226"/>
              <a:gd name="T115" fmla="*/ 66 h 258"/>
              <a:gd name="T116" fmla="*/ 148 w 226"/>
              <a:gd name="T117" fmla="*/ 92 h 258"/>
              <a:gd name="T118" fmla="*/ 148 w 226"/>
              <a:gd name="T119" fmla="*/ 47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6" h="258">
                <a:moveTo>
                  <a:pt x="176" y="127"/>
                </a:moveTo>
                <a:cubicBezTo>
                  <a:pt x="189" y="138"/>
                  <a:pt x="197" y="143"/>
                  <a:pt x="203" y="150"/>
                </a:cubicBezTo>
                <a:cubicBezTo>
                  <a:pt x="217" y="164"/>
                  <a:pt x="221" y="181"/>
                  <a:pt x="213" y="199"/>
                </a:cubicBezTo>
                <a:cubicBezTo>
                  <a:pt x="205" y="218"/>
                  <a:pt x="191" y="229"/>
                  <a:pt x="171" y="231"/>
                </a:cubicBezTo>
                <a:cubicBezTo>
                  <a:pt x="163" y="232"/>
                  <a:pt x="154" y="236"/>
                  <a:pt x="147" y="241"/>
                </a:cubicBezTo>
                <a:cubicBezTo>
                  <a:pt x="127" y="258"/>
                  <a:pt x="99" y="257"/>
                  <a:pt x="79" y="240"/>
                </a:cubicBezTo>
                <a:cubicBezTo>
                  <a:pt x="74" y="236"/>
                  <a:pt x="66" y="232"/>
                  <a:pt x="59" y="231"/>
                </a:cubicBezTo>
                <a:cubicBezTo>
                  <a:pt x="37" y="230"/>
                  <a:pt x="22" y="218"/>
                  <a:pt x="13" y="198"/>
                </a:cubicBezTo>
                <a:cubicBezTo>
                  <a:pt x="5" y="179"/>
                  <a:pt x="12" y="162"/>
                  <a:pt x="26" y="148"/>
                </a:cubicBezTo>
                <a:cubicBezTo>
                  <a:pt x="32" y="142"/>
                  <a:pt x="39" y="136"/>
                  <a:pt x="46" y="129"/>
                </a:cubicBezTo>
                <a:cubicBezTo>
                  <a:pt x="37" y="120"/>
                  <a:pt x="30" y="113"/>
                  <a:pt x="23" y="105"/>
                </a:cubicBezTo>
                <a:cubicBezTo>
                  <a:pt x="0" y="78"/>
                  <a:pt x="10" y="39"/>
                  <a:pt x="44" y="27"/>
                </a:cubicBezTo>
                <a:cubicBezTo>
                  <a:pt x="60" y="21"/>
                  <a:pt x="76" y="12"/>
                  <a:pt x="93" y="7"/>
                </a:cubicBezTo>
                <a:cubicBezTo>
                  <a:pt x="104" y="4"/>
                  <a:pt x="118" y="0"/>
                  <a:pt x="127" y="5"/>
                </a:cubicBezTo>
                <a:cubicBezTo>
                  <a:pt x="147" y="15"/>
                  <a:pt x="168" y="22"/>
                  <a:pt x="189" y="30"/>
                </a:cubicBezTo>
                <a:cubicBezTo>
                  <a:pt x="221" y="43"/>
                  <a:pt x="226" y="81"/>
                  <a:pt x="203" y="107"/>
                </a:cubicBezTo>
                <a:cubicBezTo>
                  <a:pt x="196" y="113"/>
                  <a:pt x="188" y="118"/>
                  <a:pt x="176" y="127"/>
                </a:cubicBezTo>
                <a:close/>
                <a:moveTo>
                  <a:pt x="114" y="176"/>
                </a:moveTo>
                <a:cubicBezTo>
                  <a:pt x="166" y="134"/>
                  <a:pt x="158" y="114"/>
                  <a:pt x="113" y="80"/>
                </a:cubicBezTo>
                <a:cubicBezTo>
                  <a:pt x="64" y="119"/>
                  <a:pt x="65" y="137"/>
                  <a:pt x="114" y="176"/>
                </a:cubicBezTo>
                <a:close/>
                <a:moveTo>
                  <a:pt x="172" y="136"/>
                </a:moveTo>
                <a:cubicBezTo>
                  <a:pt x="153" y="163"/>
                  <a:pt x="165" y="191"/>
                  <a:pt x="161" y="217"/>
                </a:cubicBezTo>
                <a:cubicBezTo>
                  <a:pt x="183" y="218"/>
                  <a:pt x="197" y="210"/>
                  <a:pt x="202" y="194"/>
                </a:cubicBezTo>
                <a:cubicBezTo>
                  <a:pt x="212" y="165"/>
                  <a:pt x="188" y="154"/>
                  <a:pt x="172" y="136"/>
                </a:cubicBezTo>
                <a:close/>
                <a:moveTo>
                  <a:pt x="172" y="121"/>
                </a:moveTo>
                <a:cubicBezTo>
                  <a:pt x="188" y="101"/>
                  <a:pt x="213" y="90"/>
                  <a:pt x="202" y="61"/>
                </a:cubicBezTo>
                <a:cubicBezTo>
                  <a:pt x="195" y="44"/>
                  <a:pt x="182" y="35"/>
                  <a:pt x="160" y="39"/>
                </a:cubicBezTo>
                <a:cubicBezTo>
                  <a:pt x="166" y="65"/>
                  <a:pt x="152" y="93"/>
                  <a:pt x="172" y="121"/>
                </a:cubicBezTo>
                <a:close/>
                <a:moveTo>
                  <a:pt x="67" y="218"/>
                </a:moveTo>
                <a:cubicBezTo>
                  <a:pt x="60" y="191"/>
                  <a:pt x="74" y="163"/>
                  <a:pt x="57" y="138"/>
                </a:cubicBezTo>
                <a:cubicBezTo>
                  <a:pt x="27" y="160"/>
                  <a:pt x="18" y="175"/>
                  <a:pt x="25" y="194"/>
                </a:cubicBezTo>
                <a:cubicBezTo>
                  <a:pt x="32" y="210"/>
                  <a:pt x="44" y="219"/>
                  <a:pt x="67" y="218"/>
                </a:cubicBezTo>
                <a:close/>
                <a:moveTo>
                  <a:pt x="55" y="117"/>
                </a:moveTo>
                <a:cubicBezTo>
                  <a:pt x="72" y="100"/>
                  <a:pt x="69" y="56"/>
                  <a:pt x="49" y="39"/>
                </a:cubicBezTo>
                <a:cubicBezTo>
                  <a:pt x="13" y="56"/>
                  <a:pt x="14" y="82"/>
                  <a:pt x="55" y="117"/>
                </a:cubicBezTo>
                <a:close/>
                <a:moveTo>
                  <a:pt x="140" y="229"/>
                </a:moveTo>
                <a:cubicBezTo>
                  <a:pt x="131" y="218"/>
                  <a:pt x="122" y="208"/>
                  <a:pt x="114" y="197"/>
                </a:cubicBezTo>
                <a:cubicBezTo>
                  <a:pt x="110" y="200"/>
                  <a:pt x="108" y="202"/>
                  <a:pt x="105" y="204"/>
                </a:cubicBezTo>
                <a:cubicBezTo>
                  <a:pt x="98" y="211"/>
                  <a:pt x="91" y="217"/>
                  <a:pt x="83" y="224"/>
                </a:cubicBezTo>
                <a:cubicBezTo>
                  <a:pt x="103" y="246"/>
                  <a:pt x="123" y="246"/>
                  <a:pt x="140" y="229"/>
                </a:cubicBezTo>
                <a:close/>
                <a:moveTo>
                  <a:pt x="110" y="62"/>
                </a:moveTo>
                <a:cubicBezTo>
                  <a:pt x="123" y="48"/>
                  <a:pt x="132" y="39"/>
                  <a:pt x="141" y="29"/>
                </a:cubicBezTo>
                <a:cubicBezTo>
                  <a:pt x="125" y="12"/>
                  <a:pt x="113" y="10"/>
                  <a:pt x="92" y="24"/>
                </a:cubicBezTo>
                <a:cubicBezTo>
                  <a:pt x="97" y="35"/>
                  <a:pt x="103" y="47"/>
                  <a:pt x="110" y="62"/>
                </a:cubicBezTo>
                <a:close/>
                <a:moveTo>
                  <a:pt x="80" y="164"/>
                </a:moveTo>
                <a:cubicBezTo>
                  <a:pt x="80" y="180"/>
                  <a:pt x="80" y="194"/>
                  <a:pt x="80" y="210"/>
                </a:cubicBezTo>
                <a:cubicBezTo>
                  <a:pt x="89" y="202"/>
                  <a:pt x="97" y="195"/>
                  <a:pt x="104" y="188"/>
                </a:cubicBezTo>
                <a:cubicBezTo>
                  <a:pt x="95" y="180"/>
                  <a:pt x="88" y="173"/>
                  <a:pt x="80" y="164"/>
                </a:cubicBezTo>
                <a:close/>
                <a:moveTo>
                  <a:pt x="106" y="67"/>
                </a:moveTo>
                <a:cubicBezTo>
                  <a:pt x="97" y="62"/>
                  <a:pt x="90" y="58"/>
                  <a:pt x="83" y="54"/>
                </a:cubicBezTo>
                <a:cubicBezTo>
                  <a:pt x="81" y="66"/>
                  <a:pt x="79" y="78"/>
                  <a:pt x="76" y="93"/>
                </a:cubicBezTo>
                <a:cubicBezTo>
                  <a:pt x="88" y="83"/>
                  <a:pt x="95" y="77"/>
                  <a:pt x="106" y="67"/>
                </a:cubicBezTo>
                <a:close/>
                <a:moveTo>
                  <a:pt x="126" y="186"/>
                </a:moveTo>
                <a:cubicBezTo>
                  <a:pt x="133" y="193"/>
                  <a:pt x="140" y="200"/>
                  <a:pt x="148" y="208"/>
                </a:cubicBezTo>
                <a:cubicBezTo>
                  <a:pt x="148" y="194"/>
                  <a:pt x="148" y="180"/>
                  <a:pt x="148" y="165"/>
                </a:cubicBezTo>
                <a:cubicBezTo>
                  <a:pt x="139" y="173"/>
                  <a:pt x="132" y="180"/>
                  <a:pt x="126" y="186"/>
                </a:cubicBezTo>
                <a:close/>
                <a:moveTo>
                  <a:pt x="148" y="47"/>
                </a:moveTo>
                <a:cubicBezTo>
                  <a:pt x="139" y="55"/>
                  <a:pt x="131" y="62"/>
                  <a:pt x="127" y="66"/>
                </a:cubicBezTo>
                <a:cubicBezTo>
                  <a:pt x="134" y="75"/>
                  <a:pt x="141" y="83"/>
                  <a:pt x="148" y="92"/>
                </a:cubicBezTo>
                <a:cubicBezTo>
                  <a:pt x="148" y="76"/>
                  <a:pt x="148" y="62"/>
                  <a:pt x="148" y="47"/>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4">
            <a:extLst>
              <a:ext uri="{FF2B5EF4-FFF2-40B4-BE49-F238E27FC236}">
                <a16:creationId xmlns:a16="http://schemas.microsoft.com/office/drawing/2014/main" id="{6D6D491C-734B-4369-B8ED-56507C2E37C0}"/>
              </a:ext>
            </a:extLst>
          </p:cNvPr>
          <p:cNvSpPr>
            <a:spLocks noEditPoints="1"/>
          </p:cNvSpPr>
          <p:nvPr/>
        </p:nvSpPr>
        <p:spPr bwMode="auto">
          <a:xfrm>
            <a:off x="7616825" y="2155825"/>
            <a:ext cx="1244600" cy="1279525"/>
          </a:xfrm>
          <a:custGeom>
            <a:avLst/>
            <a:gdLst>
              <a:gd name="T0" fmla="*/ 123 w 248"/>
              <a:gd name="T1" fmla="*/ 39 h 255"/>
              <a:gd name="T2" fmla="*/ 133 w 248"/>
              <a:gd name="T3" fmla="*/ 15 h 255"/>
              <a:gd name="T4" fmla="*/ 155 w 248"/>
              <a:gd name="T5" fmla="*/ 0 h 255"/>
              <a:gd name="T6" fmla="*/ 176 w 248"/>
              <a:gd name="T7" fmla="*/ 14 h 255"/>
              <a:gd name="T8" fmla="*/ 199 w 248"/>
              <a:gd name="T9" fmla="*/ 45 h 255"/>
              <a:gd name="T10" fmla="*/ 204 w 248"/>
              <a:gd name="T11" fmla="*/ 53 h 255"/>
              <a:gd name="T12" fmla="*/ 207 w 248"/>
              <a:gd name="T13" fmla="*/ 122 h 255"/>
              <a:gd name="T14" fmla="*/ 233 w 248"/>
              <a:gd name="T15" fmla="*/ 133 h 255"/>
              <a:gd name="T16" fmla="*/ 247 w 248"/>
              <a:gd name="T17" fmla="*/ 154 h 255"/>
              <a:gd name="T18" fmla="*/ 233 w 248"/>
              <a:gd name="T19" fmla="*/ 176 h 255"/>
              <a:gd name="T20" fmla="*/ 208 w 248"/>
              <a:gd name="T21" fmla="*/ 196 h 255"/>
              <a:gd name="T22" fmla="*/ 194 w 248"/>
              <a:gd name="T23" fmla="*/ 203 h 255"/>
              <a:gd name="T24" fmla="*/ 149 w 248"/>
              <a:gd name="T25" fmla="*/ 207 h 255"/>
              <a:gd name="T26" fmla="*/ 125 w 248"/>
              <a:gd name="T27" fmla="*/ 208 h 255"/>
              <a:gd name="T28" fmla="*/ 114 w 248"/>
              <a:gd name="T29" fmla="*/ 235 h 255"/>
              <a:gd name="T30" fmla="*/ 74 w 248"/>
              <a:gd name="T31" fmla="*/ 238 h 255"/>
              <a:gd name="T32" fmla="*/ 40 w 248"/>
              <a:gd name="T33" fmla="*/ 144 h 255"/>
              <a:gd name="T34" fmla="*/ 41 w 248"/>
              <a:gd name="T35" fmla="*/ 125 h 255"/>
              <a:gd name="T36" fmla="*/ 16 w 248"/>
              <a:gd name="T37" fmla="*/ 115 h 255"/>
              <a:gd name="T38" fmla="*/ 0 w 248"/>
              <a:gd name="T39" fmla="*/ 93 h 255"/>
              <a:gd name="T40" fmla="*/ 14 w 248"/>
              <a:gd name="T41" fmla="*/ 71 h 255"/>
              <a:gd name="T42" fmla="*/ 34 w 248"/>
              <a:gd name="T43" fmla="*/ 56 h 255"/>
              <a:gd name="T44" fmla="*/ 49 w 248"/>
              <a:gd name="T45" fmla="*/ 48 h 255"/>
              <a:gd name="T46" fmla="*/ 94 w 248"/>
              <a:gd name="T47" fmla="*/ 42 h 255"/>
              <a:gd name="T48" fmla="*/ 123 w 248"/>
              <a:gd name="T49" fmla="*/ 39 h 255"/>
              <a:gd name="T50" fmla="*/ 55 w 248"/>
              <a:gd name="T51" fmla="*/ 131 h 255"/>
              <a:gd name="T52" fmla="*/ 52 w 248"/>
              <a:gd name="T53" fmla="*/ 143 h 255"/>
              <a:gd name="T54" fmla="*/ 83 w 248"/>
              <a:gd name="T55" fmla="*/ 229 h 255"/>
              <a:gd name="T56" fmla="*/ 94 w 248"/>
              <a:gd name="T57" fmla="*/ 235 h 255"/>
              <a:gd name="T58" fmla="*/ 104 w 248"/>
              <a:gd name="T59" fmla="*/ 225 h 255"/>
              <a:gd name="T60" fmla="*/ 116 w 248"/>
              <a:gd name="T61" fmla="*/ 151 h 255"/>
              <a:gd name="T62" fmla="*/ 55 w 248"/>
              <a:gd name="T63" fmla="*/ 131 h 255"/>
              <a:gd name="T64" fmla="*/ 125 w 248"/>
              <a:gd name="T65" fmla="*/ 96 h 255"/>
              <a:gd name="T66" fmla="*/ 133 w 248"/>
              <a:gd name="T67" fmla="*/ 98 h 255"/>
              <a:gd name="T68" fmla="*/ 168 w 248"/>
              <a:gd name="T69" fmla="*/ 108 h 255"/>
              <a:gd name="T70" fmla="*/ 194 w 248"/>
              <a:gd name="T71" fmla="*/ 112 h 255"/>
              <a:gd name="T72" fmla="*/ 188 w 248"/>
              <a:gd name="T73" fmla="*/ 84 h 255"/>
              <a:gd name="T74" fmla="*/ 178 w 248"/>
              <a:gd name="T75" fmla="*/ 74 h 255"/>
              <a:gd name="T76" fmla="*/ 169 w 248"/>
              <a:gd name="T77" fmla="*/ 52 h 255"/>
              <a:gd name="T78" fmla="*/ 166 w 248"/>
              <a:gd name="T79" fmla="*/ 22 h 255"/>
              <a:gd name="T80" fmla="*/ 156 w 248"/>
              <a:gd name="T81" fmla="*/ 13 h 255"/>
              <a:gd name="T82" fmla="*/ 143 w 248"/>
              <a:gd name="T83" fmla="*/ 22 h 255"/>
              <a:gd name="T84" fmla="*/ 125 w 248"/>
              <a:gd name="T85" fmla="*/ 96 h 255"/>
              <a:gd name="T86" fmla="*/ 152 w 248"/>
              <a:gd name="T87" fmla="*/ 127 h 255"/>
              <a:gd name="T88" fmla="*/ 135 w 248"/>
              <a:gd name="T89" fmla="*/ 181 h 255"/>
              <a:gd name="T90" fmla="*/ 142 w 248"/>
              <a:gd name="T91" fmla="*/ 195 h 255"/>
              <a:gd name="T92" fmla="*/ 174 w 248"/>
              <a:gd name="T93" fmla="*/ 182 h 255"/>
              <a:gd name="T94" fmla="*/ 206 w 248"/>
              <a:gd name="T95" fmla="*/ 170 h 255"/>
              <a:gd name="T96" fmla="*/ 235 w 248"/>
              <a:gd name="T97" fmla="*/ 158 h 255"/>
              <a:gd name="T98" fmla="*/ 217 w 248"/>
              <a:gd name="T99" fmla="*/ 140 h 255"/>
              <a:gd name="T100" fmla="*/ 152 w 248"/>
              <a:gd name="T101" fmla="*/ 127 h 255"/>
              <a:gd name="T102" fmla="*/ 96 w 248"/>
              <a:gd name="T103" fmla="*/ 121 h 255"/>
              <a:gd name="T104" fmla="*/ 113 w 248"/>
              <a:gd name="T105" fmla="*/ 66 h 255"/>
              <a:gd name="T106" fmla="*/ 107 w 248"/>
              <a:gd name="T107" fmla="*/ 52 h 255"/>
              <a:gd name="T108" fmla="*/ 69 w 248"/>
              <a:gd name="T109" fmla="*/ 69 h 255"/>
              <a:gd name="T110" fmla="*/ 34 w 248"/>
              <a:gd name="T111" fmla="*/ 80 h 255"/>
              <a:gd name="T112" fmla="*/ 13 w 248"/>
              <a:gd name="T113" fmla="*/ 89 h 255"/>
              <a:gd name="T114" fmla="*/ 26 w 248"/>
              <a:gd name="T115" fmla="*/ 105 h 255"/>
              <a:gd name="T116" fmla="*/ 96 w 248"/>
              <a:gd name="T117" fmla="*/ 121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48" h="255">
                <a:moveTo>
                  <a:pt x="123" y="39"/>
                </a:moveTo>
                <a:cubicBezTo>
                  <a:pt x="126" y="31"/>
                  <a:pt x="127" y="22"/>
                  <a:pt x="133" y="15"/>
                </a:cubicBezTo>
                <a:cubicBezTo>
                  <a:pt x="138" y="8"/>
                  <a:pt x="147" y="1"/>
                  <a:pt x="155" y="0"/>
                </a:cubicBezTo>
                <a:cubicBezTo>
                  <a:pt x="162" y="0"/>
                  <a:pt x="171" y="8"/>
                  <a:pt x="176" y="14"/>
                </a:cubicBezTo>
                <a:cubicBezTo>
                  <a:pt x="185" y="24"/>
                  <a:pt x="191" y="35"/>
                  <a:pt x="199" y="45"/>
                </a:cubicBezTo>
                <a:cubicBezTo>
                  <a:pt x="200" y="48"/>
                  <a:pt x="203" y="50"/>
                  <a:pt x="204" y="53"/>
                </a:cubicBezTo>
                <a:cubicBezTo>
                  <a:pt x="205" y="76"/>
                  <a:pt x="206" y="98"/>
                  <a:pt x="207" y="122"/>
                </a:cubicBezTo>
                <a:cubicBezTo>
                  <a:pt x="215" y="125"/>
                  <a:pt x="225" y="127"/>
                  <a:pt x="233" y="133"/>
                </a:cubicBezTo>
                <a:cubicBezTo>
                  <a:pt x="240" y="138"/>
                  <a:pt x="248" y="147"/>
                  <a:pt x="247" y="154"/>
                </a:cubicBezTo>
                <a:cubicBezTo>
                  <a:pt x="247" y="161"/>
                  <a:pt x="239" y="170"/>
                  <a:pt x="233" y="176"/>
                </a:cubicBezTo>
                <a:cubicBezTo>
                  <a:pt x="225" y="184"/>
                  <a:pt x="216" y="190"/>
                  <a:pt x="208" y="196"/>
                </a:cubicBezTo>
                <a:cubicBezTo>
                  <a:pt x="203" y="199"/>
                  <a:pt x="197" y="204"/>
                  <a:pt x="194" y="203"/>
                </a:cubicBezTo>
                <a:cubicBezTo>
                  <a:pt x="177" y="194"/>
                  <a:pt x="164" y="203"/>
                  <a:pt x="149" y="207"/>
                </a:cubicBezTo>
                <a:cubicBezTo>
                  <a:pt x="142" y="209"/>
                  <a:pt x="134" y="208"/>
                  <a:pt x="125" y="208"/>
                </a:cubicBezTo>
                <a:cubicBezTo>
                  <a:pt x="122" y="216"/>
                  <a:pt x="119" y="226"/>
                  <a:pt x="114" y="235"/>
                </a:cubicBezTo>
                <a:cubicBezTo>
                  <a:pt x="105" y="252"/>
                  <a:pt x="81" y="255"/>
                  <a:pt x="74" y="238"/>
                </a:cubicBezTo>
                <a:cubicBezTo>
                  <a:pt x="61" y="208"/>
                  <a:pt x="50" y="176"/>
                  <a:pt x="40" y="144"/>
                </a:cubicBezTo>
                <a:cubicBezTo>
                  <a:pt x="38" y="139"/>
                  <a:pt x="40" y="133"/>
                  <a:pt x="41" y="125"/>
                </a:cubicBezTo>
                <a:cubicBezTo>
                  <a:pt x="32" y="122"/>
                  <a:pt x="22" y="121"/>
                  <a:pt x="16" y="115"/>
                </a:cubicBezTo>
                <a:cubicBezTo>
                  <a:pt x="9" y="110"/>
                  <a:pt x="1" y="101"/>
                  <a:pt x="0" y="93"/>
                </a:cubicBezTo>
                <a:cubicBezTo>
                  <a:pt x="0" y="86"/>
                  <a:pt x="8" y="78"/>
                  <a:pt x="14" y="71"/>
                </a:cubicBezTo>
                <a:cubicBezTo>
                  <a:pt x="20" y="65"/>
                  <a:pt x="27" y="61"/>
                  <a:pt x="34" y="56"/>
                </a:cubicBezTo>
                <a:cubicBezTo>
                  <a:pt x="38" y="53"/>
                  <a:pt x="44" y="49"/>
                  <a:pt x="49" y="48"/>
                </a:cubicBezTo>
                <a:cubicBezTo>
                  <a:pt x="64" y="45"/>
                  <a:pt x="79" y="44"/>
                  <a:pt x="94" y="42"/>
                </a:cubicBezTo>
                <a:cubicBezTo>
                  <a:pt x="103" y="40"/>
                  <a:pt x="112" y="40"/>
                  <a:pt x="123" y="39"/>
                </a:cubicBezTo>
                <a:close/>
                <a:moveTo>
                  <a:pt x="55" y="131"/>
                </a:moveTo>
                <a:cubicBezTo>
                  <a:pt x="54" y="136"/>
                  <a:pt x="51" y="140"/>
                  <a:pt x="52" y="143"/>
                </a:cubicBezTo>
                <a:cubicBezTo>
                  <a:pt x="62" y="172"/>
                  <a:pt x="73" y="201"/>
                  <a:pt x="83" y="229"/>
                </a:cubicBezTo>
                <a:cubicBezTo>
                  <a:pt x="85" y="232"/>
                  <a:pt x="91" y="236"/>
                  <a:pt x="94" y="235"/>
                </a:cubicBezTo>
                <a:cubicBezTo>
                  <a:pt x="98" y="234"/>
                  <a:pt x="102" y="229"/>
                  <a:pt x="104" y="225"/>
                </a:cubicBezTo>
                <a:cubicBezTo>
                  <a:pt x="116" y="201"/>
                  <a:pt x="121" y="175"/>
                  <a:pt x="116" y="151"/>
                </a:cubicBezTo>
                <a:cubicBezTo>
                  <a:pt x="95" y="144"/>
                  <a:pt x="76" y="138"/>
                  <a:pt x="55" y="131"/>
                </a:cubicBezTo>
                <a:close/>
                <a:moveTo>
                  <a:pt x="125" y="96"/>
                </a:moveTo>
                <a:cubicBezTo>
                  <a:pt x="128" y="97"/>
                  <a:pt x="130" y="97"/>
                  <a:pt x="133" y="98"/>
                </a:cubicBezTo>
                <a:cubicBezTo>
                  <a:pt x="145" y="101"/>
                  <a:pt x="156" y="105"/>
                  <a:pt x="168" y="108"/>
                </a:cubicBezTo>
                <a:cubicBezTo>
                  <a:pt x="177" y="110"/>
                  <a:pt x="185" y="111"/>
                  <a:pt x="194" y="112"/>
                </a:cubicBezTo>
                <a:cubicBezTo>
                  <a:pt x="192" y="103"/>
                  <a:pt x="191" y="93"/>
                  <a:pt x="188" y="84"/>
                </a:cubicBezTo>
                <a:cubicBezTo>
                  <a:pt x="187" y="80"/>
                  <a:pt x="180" y="78"/>
                  <a:pt x="178" y="74"/>
                </a:cubicBezTo>
                <a:cubicBezTo>
                  <a:pt x="174" y="67"/>
                  <a:pt x="171" y="60"/>
                  <a:pt x="169" y="52"/>
                </a:cubicBezTo>
                <a:cubicBezTo>
                  <a:pt x="167" y="42"/>
                  <a:pt x="168" y="32"/>
                  <a:pt x="166" y="22"/>
                </a:cubicBezTo>
                <a:cubicBezTo>
                  <a:pt x="165" y="18"/>
                  <a:pt x="159" y="12"/>
                  <a:pt x="156" y="13"/>
                </a:cubicBezTo>
                <a:cubicBezTo>
                  <a:pt x="151" y="13"/>
                  <a:pt x="144" y="18"/>
                  <a:pt x="143" y="22"/>
                </a:cubicBezTo>
                <a:cubicBezTo>
                  <a:pt x="137" y="47"/>
                  <a:pt x="131" y="72"/>
                  <a:pt x="125" y="96"/>
                </a:cubicBezTo>
                <a:close/>
                <a:moveTo>
                  <a:pt x="152" y="127"/>
                </a:moveTo>
                <a:cubicBezTo>
                  <a:pt x="145" y="149"/>
                  <a:pt x="139" y="164"/>
                  <a:pt x="135" y="181"/>
                </a:cubicBezTo>
                <a:cubicBezTo>
                  <a:pt x="134" y="185"/>
                  <a:pt x="141" y="195"/>
                  <a:pt x="142" y="195"/>
                </a:cubicBezTo>
                <a:cubicBezTo>
                  <a:pt x="153" y="192"/>
                  <a:pt x="168" y="190"/>
                  <a:pt x="174" y="182"/>
                </a:cubicBezTo>
                <a:cubicBezTo>
                  <a:pt x="183" y="169"/>
                  <a:pt x="190" y="165"/>
                  <a:pt x="206" y="170"/>
                </a:cubicBezTo>
                <a:cubicBezTo>
                  <a:pt x="214" y="172"/>
                  <a:pt x="226" y="162"/>
                  <a:pt x="235" y="158"/>
                </a:cubicBezTo>
                <a:cubicBezTo>
                  <a:pt x="229" y="152"/>
                  <a:pt x="224" y="142"/>
                  <a:pt x="217" y="140"/>
                </a:cubicBezTo>
                <a:cubicBezTo>
                  <a:pt x="195" y="134"/>
                  <a:pt x="172" y="131"/>
                  <a:pt x="152" y="127"/>
                </a:cubicBezTo>
                <a:close/>
                <a:moveTo>
                  <a:pt x="96" y="121"/>
                </a:moveTo>
                <a:cubicBezTo>
                  <a:pt x="103" y="99"/>
                  <a:pt x="109" y="82"/>
                  <a:pt x="113" y="66"/>
                </a:cubicBezTo>
                <a:cubicBezTo>
                  <a:pt x="114" y="62"/>
                  <a:pt x="107" y="52"/>
                  <a:pt x="107" y="52"/>
                </a:cubicBezTo>
                <a:cubicBezTo>
                  <a:pt x="94" y="57"/>
                  <a:pt x="76" y="59"/>
                  <a:pt x="69" y="69"/>
                </a:cubicBezTo>
                <a:cubicBezTo>
                  <a:pt x="58" y="83"/>
                  <a:pt x="51" y="87"/>
                  <a:pt x="34" y="80"/>
                </a:cubicBezTo>
                <a:cubicBezTo>
                  <a:pt x="29" y="78"/>
                  <a:pt x="20" y="86"/>
                  <a:pt x="13" y="89"/>
                </a:cubicBezTo>
                <a:cubicBezTo>
                  <a:pt x="17" y="95"/>
                  <a:pt x="20" y="104"/>
                  <a:pt x="26" y="105"/>
                </a:cubicBezTo>
                <a:cubicBezTo>
                  <a:pt x="49" y="112"/>
                  <a:pt x="73" y="116"/>
                  <a:pt x="96" y="12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5">
            <a:extLst>
              <a:ext uri="{FF2B5EF4-FFF2-40B4-BE49-F238E27FC236}">
                <a16:creationId xmlns:a16="http://schemas.microsoft.com/office/drawing/2014/main" id="{E230F31E-4403-4FE3-AC8A-DC5D6EECF914}"/>
              </a:ext>
            </a:extLst>
          </p:cNvPr>
          <p:cNvSpPr>
            <a:spLocks noEditPoints="1"/>
          </p:cNvSpPr>
          <p:nvPr/>
        </p:nvSpPr>
        <p:spPr bwMode="auto">
          <a:xfrm>
            <a:off x="6070600" y="3700463"/>
            <a:ext cx="1204912" cy="1270000"/>
          </a:xfrm>
          <a:custGeom>
            <a:avLst/>
            <a:gdLst>
              <a:gd name="T0" fmla="*/ 87 w 240"/>
              <a:gd name="T1" fmla="*/ 28 h 253"/>
              <a:gd name="T2" fmla="*/ 154 w 240"/>
              <a:gd name="T3" fmla="*/ 30 h 253"/>
              <a:gd name="T4" fmla="*/ 231 w 240"/>
              <a:gd name="T5" fmla="*/ 61 h 253"/>
              <a:gd name="T6" fmla="*/ 222 w 240"/>
              <a:gd name="T7" fmla="*/ 145 h 253"/>
              <a:gd name="T8" fmla="*/ 187 w 240"/>
              <a:gd name="T9" fmla="*/ 203 h 253"/>
              <a:gd name="T10" fmla="*/ 121 w 240"/>
              <a:gd name="T11" fmla="*/ 253 h 253"/>
              <a:gd name="T12" fmla="*/ 55 w 240"/>
              <a:gd name="T13" fmla="*/ 202 h 253"/>
              <a:gd name="T14" fmla="*/ 22 w 240"/>
              <a:gd name="T15" fmla="*/ 143 h 253"/>
              <a:gd name="T16" fmla="*/ 11 w 240"/>
              <a:gd name="T17" fmla="*/ 60 h 253"/>
              <a:gd name="T18" fmla="*/ 72 w 240"/>
              <a:gd name="T19" fmla="*/ 58 h 253"/>
              <a:gd name="T20" fmla="*/ 94 w 240"/>
              <a:gd name="T21" fmla="*/ 190 h 253"/>
              <a:gd name="T22" fmla="*/ 169 w 240"/>
              <a:gd name="T23" fmla="*/ 172 h 253"/>
              <a:gd name="T24" fmla="*/ 183 w 240"/>
              <a:gd name="T25" fmla="*/ 106 h 253"/>
              <a:gd name="T26" fmla="*/ 149 w 240"/>
              <a:gd name="T27" fmla="*/ 56 h 253"/>
              <a:gd name="T28" fmla="*/ 72 w 240"/>
              <a:gd name="T29" fmla="*/ 83 h 253"/>
              <a:gd name="T30" fmla="*/ 55 w 240"/>
              <a:gd name="T31" fmla="*/ 143 h 253"/>
              <a:gd name="T32" fmla="*/ 87 w 240"/>
              <a:gd name="T33" fmla="*/ 197 h 253"/>
              <a:gd name="T34" fmla="*/ 207 w 240"/>
              <a:gd name="T35" fmla="*/ 103 h 253"/>
              <a:gd name="T36" fmla="*/ 202 w 240"/>
              <a:gd name="T37" fmla="*/ 58 h 253"/>
              <a:gd name="T38" fmla="*/ 198 w 240"/>
              <a:gd name="T39" fmla="*/ 103 h 253"/>
              <a:gd name="T40" fmla="*/ 35 w 240"/>
              <a:gd name="T41" fmla="*/ 54 h 253"/>
              <a:gd name="T42" fmla="*/ 39 w 240"/>
              <a:gd name="T43" fmla="*/ 99 h 253"/>
              <a:gd name="T44" fmla="*/ 44 w 240"/>
              <a:gd name="T45" fmla="*/ 54 h 253"/>
              <a:gd name="T46" fmla="*/ 43 w 240"/>
              <a:gd name="T47" fmla="*/ 196 h 253"/>
              <a:gd name="T48" fmla="*/ 41 w 240"/>
              <a:gd name="T49" fmla="*/ 152 h 253"/>
              <a:gd name="T50" fmla="*/ 33 w 240"/>
              <a:gd name="T51" fmla="*/ 196 h 253"/>
              <a:gd name="T52" fmla="*/ 145 w 240"/>
              <a:gd name="T53" fmla="*/ 215 h 253"/>
              <a:gd name="T54" fmla="*/ 101 w 240"/>
              <a:gd name="T55" fmla="*/ 217 h 253"/>
              <a:gd name="T56" fmla="*/ 144 w 240"/>
              <a:gd name="T57" fmla="*/ 225 h 253"/>
              <a:gd name="T58" fmla="*/ 197 w 240"/>
              <a:gd name="T59" fmla="*/ 148 h 253"/>
              <a:gd name="T60" fmla="*/ 201 w 240"/>
              <a:gd name="T61" fmla="*/ 192 h 253"/>
              <a:gd name="T62" fmla="*/ 206 w 240"/>
              <a:gd name="T63" fmla="*/ 148 h 253"/>
              <a:gd name="T64" fmla="*/ 145 w 240"/>
              <a:gd name="T65" fmla="*/ 30 h 253"/>
              <a:gd name="T66" fmla="*/ 101 w 240"/>
              <a:gd name="T67" fmla="*/ 35 h 253"/>
              <a:gd name="T68" fmla="*/ 145 w 240"/>
              <a:gd name="T69" fmla="*/ 4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40" h="253">
                <a:moveTo>
                  <a:pt x="72" y="58"/>
                </a:moveTo>
                <a:cubicBezTo>
                  <a:pt x="77" y="48"/>
                  <a:pt x="84" y="38"/>
                  <a:pt x="87" y="28"/>
                </a:cubicBezTo>
                <a:cubicBezTo>
                  <a:pt x="93" y="11"/>
                  <a:pt x="104" y="2"/>
                  <a:pt x="120" y="1"/>
                </a:cubicBezTo>
                <a:cubicBezTo>
                  <a:pt x="136" y="0"/>
                  <a:pt x="150" y="13"/>
                  <a:pt x="154" y="30"/>
                </a:cubicBezTo>
                <a:cubicBezTo>
                  <a:pt x="159" y="53"/>
                  <a:pt x="167" y="57"/>
                  <a:pt x="188" y="48"/>
                </a:cubicBezTo>
                <a:cubicBezTo>
                  <a:pt x="204" y="41"/>
                  <a:pt x="222" y="46"/>
                  <a:pt x="231" y="61"/>
                </a:cubicBezTo>
                <a:cubicBezTo>
                  <a:pt x="240" y="77"/>
                  <a:pt x="236" y="94"/>
                  <a:pt x="222" y="106"/>
                </a:cubicBezTo>
                <a:cubicBezTo>
                  <a:pt x="203" y="121"/>
                  <a:pt x="203" y="130"/>
                  <a:pt x="222" y="145"/>
                </a:cubicBezTo>
                <a:cubicBezTo>
                  <a:pt x="236" y="156"/>
                  <a:pt x="240" y="174"/>
                  <a:pt x="231" y="190"/>
                </a:cubicBezTo>
                <a:cubicBezTo>
                  <a:pt x="222" y="205"/>
                  <a:pt x="204" y="210"/>
                  <a:pt x="187" y="203"/>
                </a:cubicBezTo>
                <a:cubicBezTo>
                  <a:pt x="166" y="194"/>
                  <a:pt x="157" y="200"/>
                  <a:pt x="154" y="222"/>
                </a:cubicBezTo>
                <a:cubicBezTo>
                  <a:pt x="152" y="240"/>
                  <a:pt x="139" y="252"/>
                  <a:pt x="121" y="253"/>
                </a:cubicBezTo>
                <a:cubicBezTo>
                  <a:pt x="102" y="253"/>
                  <a:pt x="89" y="240"/>
                  <a:pt x="87" y="221"/>
                </a:cubicBezTo>
                <a:cubicBezTo>
                  <a:pt x="85" y="200"/>
                  <a:pt x="74" y="194"/>
                  <a:pt x="55" y="202"/>
                </a:cubicBezTo>
                <a:cubicBezTo>
                  <a:pt x="37" y="210"/>
                  <a:pt x="19" y="204"/>
                  <a:pt x="10" y="189"/>
                </a:cubicBezTo>
                <a:cubicBezTo>
                  <a:pt x="1" y="172"/>
                  <a:pt x="5" y="155"/>
                  <a:pt x="22" y="143"/>
                </a:cubicBezTo>
                <a:cubicBezTo>
                  <a:pt x="36" y="133"/>
                  <a:pt x="38" y="118"/>
                  <a:pt x="25" y="109"/>
                </a:cubicBezTo>
                <a:cubicBezTo>
                  <a:pt x="5" y="94"/>
                  <a:pt x="0" y="77"/>
                  <a:pt x="11" y="60"/>
                </a:cubicBezTo>
                <a:cubicBezTo>
                  <a:pt x="22" y="43"/>
                  <a:pt x="40" y="40"/>
                  <a:pt x="62" y="52"/>
                </a:cubicBezTo>
                <a:cubicBezTo>
                  <a:pt x="63" y="53"/>
                  <a:pt x="65" y="54"/>
                  <a:pt x="72" y="58"/>
                </a:cubicBezTo>
                <a:close/>
                <a:moveTo>
                  <a:pt x="87" y="197"/>
                </a:moveTo>
                <a:cubicBezTo>
                  <a:pt x="89" y="195"/>
                  <a:pt x="92" y="192"/>
                  <a:pt x="94" y="190"/>
                </a:cubicBezTo>
                <a:cubicBezTo>
                  <a:pt x="108" y="189"/>
                  <a:pt x="123" y="186"/>
                  <a:pt x="136" y="190"/>
                </a:cubicBezTo>
                <a:cubicBezTo>
                  <a:pt x="155" y="195"/>
                  <a:pt x="165" y="191"/>
                  <a:pt x="169" y="172"/>
                </a:cubicBezTo>
                <a:cubicBezTo>
                  <a:pt x="171" y="162"/>
                  <a:pt x="177" y="151"/>
                  <a:pt x="184" y="144"/>
                </a:cubicBezTo>
                <a:cubicBezTo>
                  <a:pt x="200" y="130"/>
                  <a:pt x="200" y="120"/>
                  <a:pt x="183" y="106"/>
                </a:cubicBezTo>
                <a:cubicBezTo>
                  <a:pt x="176" y="100"/>
                  <a:pt x="169" y="90"/>
                  <a:pt x="169" y="82"/>
                </a:cubicBezTo>
                <a:cubicBezTo>
                  <a:pt x="169" y="67"/>
                  <a:pt x="162" y="61"/>
                  <a:pt x="149" y="56"/>
                </a:cubicBezTo>
                <a:cubicBezTo>
                  <a:pt x="130" y="74"/>
                  <a:pt x="110" y="72"/>
                  <a:pt x="92" y="56"/>
                </a:cubicBezTo>
                <a:cubicBezTo>
                  <a:pt x="75" y="65"/>
                  <a:pt x="77" y="65"/>
                  <a:pt x="72" y="83"/>
                </a:cubicBezTo>
                <a:cubicBezTo>
                  <a:pt x="70" y="92"/>
                  <a:pt x="63" y="101"/>
                  <a:pt x="55" y="108"/>
                </a:cubicBezTo>
                <a:cubicBezTo>
                  <a:pt x="43" y="119"/>
                  <a:pt x="42" y="132"/>
                  <a:pt x="55" y="143"/>
                </a:cubicBezTo>
                <a:cubicBezTo>
                  <a:pt x="63" y="149"/>
                  <a:pt x="68" y="159"/>
                  <a:pt x="73" y="168"/>
                </a:cubicBezTo>
                <a:cubicBezTo>
                  <a:pt x="78" y="177"/>
                  <a:pt x="82" y="187"/>
                  <a:pt x="87" y="197"/>
                </a:cubicBezTo>
                <a:close/>
                <a:moveTo>
                  <a:pt x="198" y="103"/>
                </a:moveTo>
                <a:cubicBezTo>
                  <a:pt x="201" y="103"/>
                  <a:pt x="204" y="103"/>
                  <a:pt x="207" y="103"/>
                </a:cubicBezTo>
                <a:cubicBezTo>
                  <a:pt x="213" y="94"/>
                  <a:pt x="223" y="85"/>
                  <a:pt x="222" y="77"/>
                </a:cubicBezTo>
                <a:cubicBezTo>
                  <a:pt x="221" y="70"/>
                  <a:pt x="210" y="59"/>
                  <a:pt x="202" y="58"/>
                </a:cubicBezTo>
                <a:cubicBezTo>
                  <a:pt x="190" y="56"/>
                  <a:pt x="179" y="66"/>
                  <a:pt x="181" y="79"/>
                </a:cubicBezTo>
                <a:cubicBezTo>
                  <a:pt x="183" y="87"/>
                  <a:pt x="192" y="95"/>
                  <a:pt x="198" y="103"/>
                </a:cubicBezTo>
                <a:close/>
                <a:moveTo>
                  <a:pt x="44" y="54"/>
                </a:moveTo>
                <a:cubicBezTo>
                  <a:pt x="41" y="54"/>
                  <a:pt x="38" y="54"/>
                  <a:pt x="35" y="54"/>
                </a:cubicBezTo>
                <a:cubicBezTo>
                  <a:pt x="30" y="62"/>
                  <a:pt x="19" y="71"/>
                  <a:pt x="20" y="79"/>
                </a:cubicBezTo>
                <a:cubicBezTo>
                  <a:pt x="20" y="86"/>
                  <a:pt x="31" y="97"/>
                  <a:pt x="39" y="99"/>
                </a:cubicBezTo>
                <a:cubicBezTo>
                  <a:pt x="51" y="102"/>
                  <a:pt x="62" y="92"/>
                  <a:pt x="60" y="79"/>
                </a:cubicBezTo>
                <a:cubicBezTo>
                  <a:pt x="58" y="70"/>
                  <a:pt x="49" y="62"/>
                  <a:pt x="44" y="54"/>
                </a:cubicBezTo>
                <a:close/>
                <a:moveTo>
                  <a:pt x="33" y="196"/>
                </a:moveTo>
                <a:cubicBezTo>
                  <a:pt x="37" y="196"/>
                  <a:pt x="40" y="196"/>
                  <a:pt x="43" y="196"/>
                </a:cubicBezTo>
                <a:cubicBezTo>
                  <a:pt x="49" y="189"/>
                  <a:pt x="59" y="181"/>
                  <a:pt x="59" y="173"/>
                </a:cubicBezTo>
                <a:cubicBezTo>
                  <a:pt x="59" y="166"/>
                  <a:pt x="49" y="155"/>
                  <a:pt x="41" y="152"/>
                </a:cubicBezTo>
                <a:cubicBezTo>
                  <a:pt x="29" y="148"/>
                  <a:pt x="18" y="158"/>
                  <a:pt x="19" y="170"/>
                </a:cubicBezTo>
                <a:cubicBezTo>
                  <a:pt x="20" y="179"/>
                  <a:pt x="28" y="187"/>
                  <a:pt x="33" y="196"/>
                </a:cubicBezTo>
                <a:close/>
                <a:moveTo>
                  <a:pt x="144" y="225"/>
                </a:moveTo>
                <a:cubicBezTo>
                  <a:pt x="145" y="222"/>
                  <a:pt x="145" y="219"/>
                  <a:pt x="145" y="215"/>
                </a:cubicBezTo>
                <a:cubicBezTo>
                  <a:pt x="137" y="209"/>
                  <a:pt x="129" y="199"/>
                  <a:pt x="121" y="199"/>
                </a:cubicBezTo>
                <a:cubicBezTo>
                  <a:pt x="114" y="199"/>
                  <a:pt x="103" y="210"/>
                  <a:pt x="101" y="217"/>
                </a:cubicBezTo>
                <a:cubicBezTo>
                  <a:pt x="97" y="230"/>
                  <a:pt x="106" y="240"/>
                  <a:pt x="119" y="239"/>
                </a:cubicBezTo>
                <a:cubicBezTo>
                  <a:pt x="128" y="238"/>
                  <a:pt x="136" y="230"/>
                  <a:pt x="144" y="225"/>
                </a:cubicBezTo>
                <a:close/>
                <a:moveTo>
                  <a:pt x="206" y="148"/>
                </a:moveTo>
                <a:cubicBezTo>
                  <a:pt x="203" y="148"/>
                  <a:pt x="200" y="148"/>
                  <a:pt x="197" y="148"/>
                </a:cubicBezTo>
                <a:cubicBezTo>
                  <a:pt x="191" y="156"/>
                  <a:pt x="181" y="165"/>
                  <a:pt x="182" y="173"/>
                </a:cubicBezTo>
                <a:cubicBezTo>
                  <a:pt x="182" y="180"/>
                  <a:pt x="193" y="190"/>
                  <a:pt x="201" y="192"/>
                </a:cubicBezTo>
                <a:cubicBezTo>
                  <a:pt x="214" y="195"/>
                  <a:pt x="224" y="185"/>
                  <a:pt x="222" y="173"/>
                </a:cubicBezTo>
                <a:cubicBezTo>
                  <a:pt x="221" y="164"/>
                  <a:pt x="212" y="156"/>
                  <a:pt x="206" y="148"/>
                </a:cubicBezTo>
                <a:close/>
                <a:moveTo>
                  <a:pt x="145" y="40"/>
                </a:moveTo>
                <a:cubicBezTo>
                  <a:pt x="145" y="36"/>
                  <a:pt x="145" y="33"/>
                  <a:pt x="145" y="30"/>
                </a:cubicBezTo>
                <a:cubicBezTo>
                  <a:pt x="136" y="25"/>
                  <a:pt x="128" y="15"/>
                  <a:pt x="120" y="16"/>
                </a:cubicBezTo>
                <a:cubicBezTo>
                  <a:pt x="113" y="16"/>
                  <a:pt x="103" y="27"/>
                  <a:pt x="101" y="35"/>
                </a:cubicBezTo>
                <a:cubicBezTo>
                  <a:pt x="98" y="47"/>
                  <a:pt x="108" y="57"/>
                  <a:pt x="120" y="55"/>
                </a:cubicBezTo>
                <a:cubicBezTo>
                  <a:pt x="129" y="54"/>
                  <a:pt x="137" y="45"/>
                  <a:pt x="145" y="4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16">
            <a:extLst>
              <a:ext uri="{FF2B5EF4-FFF2-40B4-BE49-F238E27FC236}">
                <a16:creationId xmlns:a16="http://schemas.microsoft.com/office/drawing/2014/main" id="{22F1AD38-24FC-4AF6-AD6A-89605F3732BC}"/>
              </a:ext>
            </a:extLst>
          </p:cNvPr>
          <p:cNvSpPr>
            <a:spLocks noEditPoints="1"/>
          </p:cNvSpPr>
          <p:nvPr/>
        </p:nvSpPr>
        <p:spPr bwMode="auto">
          <a:xfrm>
            <a:off x="6010275" y="2235200"/>
            <a:ext cx="1290637" cy="1084262"/>
          </a:xfrm>
          <a:custGeom>
            <a:avLst/>
            <a:gdLst>
              <a:gd name="T0" fmla="*/ 220 w 257"/>
              <a:gd name="T1" fmla="*/ 202 h 216"/>
              <a:gd name="T2" fmla="*/ 256 w 257"/>
              <a:gd name="T3" fmla="*/ 204 h 216"/>
              <a:gd name="T4" fmla="*/ 257 w 257"/>
              <a:gd name="T5" fmla="*/ 210 h 216"/>
              <a:gd name="T6" fmla="*/ 243 w 257"/>
              <a:gd name="T7" fmla="*/ 215 h 216"/>
              <a:gd name="T8" fmla="*/ 34 w 257"/>
              <a:gd name="T9" fmla="*/ 215 h 216"/>
              <a:gd name="T10" fmla="*/ 19 w 257"/>
              <a:gd name="T11" fmla="*/ 211 h 216"/>
              <a:gd name="T12" fmla="*/ 20 w 257"/>
              <a:gd name="T13" fmla="*/ 205 h 216"/>
              <a:gd name="T14" fmla="*/ 84 w 257"/>
              <a:gd name="T15" fmla="*/ 205 h 216"/>
              <a:gd name="T16" fmla="*/ 78 w 257"/>
              <a:gd name="T17" fmla="*/ 168 h 216"/>
              <a:gd name="T18" fmla="*/ 63 w 257"/>
              <a:gd name="T19" fmla="*/ 143 h 216"/>
              <a:gd name="T20" fmla="*/ 43 w 257"/>
              <a:gd name="T21" fmla="*/ 110 h 216"/>
              <a:gd name="T22" fmla="*/ 25 w 257"/>
              <a:gd name="T23" fmla="*/ 81 h 216"/>
              <a:gd name="T24" fmla="*/ 25 w 257"/>
              <a:gd name="T25" fmla="*/ 14 h 216"/>
              <a:gd name="T26" fmla="*/ 85 w 257"/>
              <a:gd name="T27" fmla="*/ 22 h 216"/>
              <a:gd name="T28" fmla="*/ 90 w 257"/>
              <a:gd name="T29" fmla="*/ 48 h 216"/>
              <a:gd name="T30" fmla="*/ 134 w 257"/>
              <a:gd name="T31" fmla="*/ 72 h 216"/>
              <a:gd name="T32" fmla="*/ 196 w 257"/>
              <a:gd name="T33" fmla="*/ 109 h 216"/>
              <a:gd name="T34" fmla="*/ 209 w 257"/>
              <a:gd name="T35" fmla="*/ 132 h 216"/>
              <a:gd name="T36" fmla="*/ 220 w 257"/>
              <a:gd name="T37" fmla="*/ 202 h 216"/>
              <a:gd name="T38" fmla="*/ 183 w 257"/>
              <a:gd name="T39" fmla="*/ 107 h 216"/>
              <a:gd name="T40" fmla="*/ 154 w 257"/>
              <a:gd name="T41" fmla="*/ 76 h 216"/>
              <a:gd name="T42" fmla="*/ 125 w 257"/>
              <a:gd name="T43" fmla="*/ 107 h 216"/>
              <a:gd name="T44" fmla="*/ 155 w 257"/>
              <a:gd name="T45" fmla="*/ 140 h 216"/>
              <a:gd name="T46" fmla="*/ 183 w 257"/>
              <a:gd name="T47" fmla="*/ 107 h 216"/>
              <a:gd name="T48" fmla="*/ 90 w 257"/>
              <a:gd name="T49" fmla="*/ 167 h 216"/>
              <a:gd name="T50" fmla="*/ 120 w 257"/>
              <a:gd name="T51" fmla="*/ 200 h 216"/>
              <a:gd name="T52" fmla="*/ 148 w 257"/>
              <a:gd name="T53" fmla="*/ 168 h 216"/>
              <a:gd name="T54" fmla="*/ 119 w 257"/>
              <a:gd name="T55" fmla="*/ 136 h 216"/>
              <a:gd name="T56" fmla="*/ 90 w 257"/>
              <a:gd name="T57" fmla="*/ 167 h 216"/>
              <a:gd name="T58" fmla="*/ 217 w 257"/>
              <a:gd name="T59" fmla="*/ 168 h 216"/>
              <a:gd name="T60" fmla="*/ 188 w 257"/>
              <a:gd name="T61" fmla="*/ 137 h 216"/>
              <a:gd name="T62" fmla="*/ 160 w 257"/>
              <a:gd name="T63" fmla="*/ 169 h 216"/>
              <a:gd name="T64" fmla="*/ 189 w 257"/>
              <a:gd name="T65" fmla="*/ 200 h 216"/>
              <a:gd name="T66" fmla="*/ 217 w 257"/>
              <a:gd name="T67" fmla="*/ 168 h 216"/>
              <a:gd name="T68" fmla="*/ 113 w 257"/>
              <a:gd name="T69" fmla="*/ 108 h 216"/>
              <a:gd name="T70" fmla="*/ 84 w 257"/>
              <a:gd name="T71" fmla="*/ 76 h 216"/>
              <a:gd name="T72" fmla="*/ 56 w 257"/>
              <a:gd name="T73" fmla="*/ 108 h 216"/>
              <a:gd name="T74" fmla="*/ 84 w 257"/>
              <a:gd name="T75" fmla="*/ 139 h 216"/>
              <a:gd name="T76" fmla="*/ 113 w 257"/>
              <a:gd name="T77" fmla="*/ 108 h 216"/>
              <a:gd name="T78" fmla="*/ 77 w 257"/>
              <a:gd name="T79" fmla="*/ 48 h 216"/>
              <a:gd name="T80" fmla="*/ 49 w 257"/>
              <a:gd name="T81" fmla="*/ 16 h 216"/>
              <a:gd name="T82" fmla="*/ 21 w 257"/>
              <a:gd name="T83" fmla="*/ 47 h 216"/>
              <a:gd name="T84" fmla="*/ 49 w 257"/>
              <a:gd name="T85" fmla="*/ 79 h 216"/>
              <a:gd name="T86" fmla="*/ 77 w 257"/>
              <a:gd name="T87" fmla="*/ 4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7" h="216">
                <a:moveTo>
                  <a:pt x="220" y="202"/>
                </a:moveTo>
                <a:cubicBezTo>
                  <a:pt x="232" y="203"/>
                  <a:pt x="244" y="204"/>
                  <a:pt x="256" y="204"/>
                </a:cubicBezTo>
                <a:cubicBezTo>
                  <a:pt x="257" y="206"/>
                  <a:pt x="257" y="208"/>
                  <a:pt x="257" y="210"/>
                </a:cubicBezTo>
                <a:cubicBezTo>
                  <a:pt x="253" y="212"/>
                  <a:pt x="248" y="215"/>
                  <a:pt x="243" y="215"/>
                </a:cubicBezTo>
                <a:cubicBezTo>
                  <a:pt x="174" y="216"/>
                  <a:pt x="104" y="215"/>
                  <a:pt x="34" y="215"/>
                </a:cubicBezTo>
                <a:cubicBezTo>
                  <a:pt x="29" y="215"/>
                  <a:pt x="24" y="213"/>
                  <a:pt x="19" y="211"/>
                </a:cubicBezTo>
                <a:cubicBezTo>
                  <a:pt x="19" y="209"/>
                  <a:pt x="20" y="207"/>
                  <a:pt x="20" y="205"/>
                </a:cubicBezTo>
                <a:cubicBezTo>
                  <a:pt x="42" y="205"/>
                  <a:pt x="65" y="205"/>
                  <a:pt x="84" y="205"/>
                </a:cubicBezTo>
                <a:cubicBezTo>
                  <a:pt x="82" y="191"/>
                  <a:pt x="78" y="180"/>
                  <a:pt x="78" y="168"/>
                </a:cubicBezTo>
                <a:cubicBezTo>
                  <a:pt x="78" y="156"/>
                  <a:pt x="75" y="148"/>
                  <a:pt x="63" y="143"/>
                </a:cubicBezTo>
                <a:cubicBezTo>
                  <a:pt x="47" y="138"/>
                  <a:pt x="40" y="127"/>
                  <a:pt x="43" y="110"/>
                </a:cubicBezTo>
                <a:cubicBezTo>
                  <a:pt x="46" y="94"/>
                  <a:pt x="37" y="87"/>
                  <a:pt x="25" y="81"/>
                </a:cubicBezTo>
                <a:cubicBezTo>
                  <a:pt x="0" y="67"/>
                  <a:pt x="0" y="28"/>
                  <a:pt x="25" y="14"/>
                </a:cubicBezTo>
                <a:cubicBezTo>
                  <a:pt x="48" y="0"/>
                  <a:pt x="69" y="2"/>
                  <a:pt x="85" y="22"/>
                </a:cubicBezTo>
                <a:cubicBezTo>
                  <a:pt x="90" y="27"/>
                  <a:pt x="90" y="39"/>
                  <a:pt x="90" y="48"/>
                </a:cubicBezTo>
                <a:cubicBezTo>
                  <a:pt x="91" y="72"/>
                  <a:pt x="112" y="84"/>
                  <a:pt x="134" y="72"/>
                </a:cubicBezTo>
                <a:cubicBezTo>
                  <a:pt x="164" y="55"/>
                  <a:pt x="196" y="73"/>
                  <a:pt x="196" y="109"/>
                </a:cubicBezTo>
                <a:cubicBezTo>
                  <a:pt x="195" y="120"/>
                  <a:pt x="198" y="127"/>
                  <a:pt x="209" y="132"/>
                </a:cubicBezTo>
                <a:cubicBezTo>
                  <a:pt x="234" y="146"/>
                  <a:pt x="239" y="178"/>
                  <a:pt x="220" y="202"/>
                </a:cubicBezTo>
                <a:close/>
                <a:moveTo>
                  <a:pt x="183" y="107"/>
                </a:moveTo>
                <a:cubicBezTo>
                  <a:pt x="183" y="93"/>
                  <a:pt x="167" y="76"/>
                  <a:pt x="154" y="76"/>
                </a:cubicBezTo>
                <a:cubicBezTo>
                  <a:pt x="141" y="76"/>
                  <a:pt x="125" y="93"/>
                  <a:pt x="125" y="107"/>
                </a:cubicBezTo>
                <a:cubicBezTo>
                  <a:pt x="125" y="122"/>
                  <a:pt x="142" y="140"/>
                  <a:pt x="155" y="140"/>
                </a:cubicBezTo>
                <a:cubicBezTo>
                  <a:pt x="169" y="139"/>
                  <a:pt x="183" y="122"/>
                  <a:pt x="183" y="107"/>
                </a:cubicBezTo>
                <a:close/>
                <a:moveTo>
                  <a:pt x="90" y="167"/>
                </a:moveTo>
                <a:cubicBezTo>
                  <a:pt x="90" y="183"/>
                  <a:pt x="106" y="201"/>
                  <a:pt x="120" y="200"/>
                </a:cubicBezTo>
                <a:cubicBezTo>
                  <a:pt x="134" y="199"/>
                  <a:pt x="148" y="183"/>
                  <a:pt x="148" y="168"/>
                </a:cubicBezTo>
                <a:cubicBezTo>
                  <a:pt x="148" y="154"/>
                  <a:pt x="132" y="137"/>
                  <a:pt x="119" y="136"/>
                </a:cubicBezTo>
                <a:cubicBezTo>
                  <a:pt x="107" y="136"/>
                  <a:pt x="90" y="154"/>
                  <a:pt x="90" y="167"/>
                </a:cubicBezTo>
                <a:close/>
                <a:moveTo>
                  <a:pt x="217" y="168"/>
                </a:moveTo>
                <a:cubicBezTo>
                  <a:pt x="217" y="153"/>
                  <a:pt x="201" y="136"/>
                  <a:pt x="188" y="137"/>
                </a:cubicBezTo>
                <a:cubicBezTo>
                  <a:pt x="175" y="137"/>
                  <a:pt x="160" y="154"/>
                  <a:pt x="160" y="169"/>
                </a:cubicBezTo>
                <a:cubicBezTo>
                  <a:pt x="160" y="183"/>
                  <a:pt x="176" y="200"/>
                  <a:pt x="189" y="200"/>
                </a:cubicBezTo>
                <a:cubicBezTo>
                  <a:pt x="203" y="200"/>
                  <a:pt x="217" y="183"/>
                  <a:pt x="217" y="168"/>
                </a:cubicBezTo>
                <a:close/>
                <a:moveTo>
                  <a:pt x="113" y="108"/>
                </a:moveTo>
                <a:cubicBezTo>
                  <a:pt x="113" y="93"/>
                  <a:pt x="98" y="76"/>
                  <a:pt x="84" y="76"/>
                </a:cubicBezTo>
                <a:cubicBezTo>
                  <a:pt x="71" y="76"/>
                  <a:pt x="56" y="93"/>
                  <a:pt x="56" y="108"/>
                </a:cubicBezTo>
                <a:cubicBezTo>
                  <a:pt x="56" y="123"/>
                  <a:pt x="70" y="139"/>
                  <a:pt x="84" y="139"/>
                </a:cubicBezTo>
                <a:cubicBezTo>
                  <a:pt x="97" y="140"/>
                  <a:pt x="113" y="123"/>
                  <a:pt x="113" y="108"/>
                </a:cubicBezTo>
                <a:close/>
                <a:moveTo>
                  <a:pt x="77" y="48"/>
                </a:moveTo>
                <a:cubicBezTo>
                  <a:pt x="77" y="32"/>
                  <a:pt x="63" y="16"/>
                  <a:pt x="49" y="16"/>
                </a:cubicBezTo>
                <a:cubicBezTo>
                  <a:pt x="36" y="16"/>
                  <a:pt x="21" y="32"/>
                  <a:pt x="21" y="47"/>
                </a:cubicBezTo>
                <a:cubicBezTo>
                  <a:pt x="20" y="62"/>
                  <a:pt x="35" y="79"/>
                  <a:pt x="49" y="79"/>
                </a:cubicBezTo>
                <a:cubicBezTo>
                  <a:pt x="62" y="80"/>
                  <a:pt x="77" y="62"/>
                  <a:pt x="77" y="48"/>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17">
            <a:extLst>
              <a:ext uri="{FF2B5EF4-FFF2-40B4-BE49-F238E27FC236}">
                <a16:creationId xmlns:a16="http://schemas.microsoft.com/office/drawing/2014/main" id="{DB32FDFB-04F2-4879-BD65-4CA4979271FF}"/>
              </a:ext>
            </a:extLst>
          </p:cNvPr>
          <p:cNvSpPr>
            <a:spLocks noEditPoints="1"/>
          </p:cNvSpPr>
          <p:nvPr/>
        </p:nvSpPr>
        <p:spPr bwMode="auto">
          <a:xfrm>
            <a:off x="7586663" y="3786188"/>
            <a:ext cx="1300162" cy="1103312"/>
          </a:xfrm>
          <a:custGeom>
            <a:avLst/>
            <a:gdLst>
              <a:gd name="T0" fmla="*/ 186 w 259"/>
              <a:gd name="T1" fmla="*/ 33 h 220"/>
              <a:gd name="T2" fmla="*/ 221 w 259"/>
              <a:gd name="T3" fmla="*/ 23 h 220"/>
              <a:gd name="T4" fmla="*/ 253 w 259"/>
              <a:gd name="T5" fmla="*/ 49 h 220"/>
              <a:gd name="T6" fmla="*/ 239 w 259"/>
              <a:gd name="T7" fmla="*/ 89 h 220"/>
              <a:gd name="T8" fmla="*/ 239 w 259"/>
              <a:gd name="T9" fmla="*/ 132 h 220"/>
              <a:gd name="T10" fmla="*/ 250 w 259"/>
              <a:gd name="T11" fmla="*/ 178 h 220"/>
              <a:gd name="T12" fmla="*/ 205 w 259"/>
              <a:gd name="T13" fmla="*/ 194 h 220"/>
              <a:gd name="T14" fmla="*/ 169 w 259"/>
              <a:gd name="T15" fmla="*/ 197 h 220"/>
              <a:gd name="T16" fmla="*/ 90 w 259"/>
              <a:gd name="T17" fmla="*/ 197 h 220"/>
              <a:gd name="T18" fmla="*/ 55 w 259"/>
              <a:gd name="T19" fmla="*/ 194 h 220"/>
              <a:gd name="T20" fmla="*/ 9 w 259"/>
              <a:gd name="T21" fmla="*/ 178 h 220"/>
              <a:gd name="T22" fmla="*/ 22 w 259"/>
              <a:gd name="T23" fmla="*/ 130 h 220"/>
              <a:gd name="T24" fmla="*/ 23 w 259"/>
              <a:gd name="T25" fmla="*/ 90 h 220"/>
              <a:gd name="T26" fmla="*/ 10 w 259"/>
              <a:gd name="T27" fmla="*/ 41 h 220"/>
              <a:gd name="T28" fmla="*/ 60 w 259"/>
              <a:gd name="T29" fmla="*/ 28 h 220"/>
              <a:gd name="T30" fmla="*/ 83 w 259"/>
              <a:gd name="T31" fmla="*/ 28 h 220"/>
              <a:gd name="T32" fmla="*/ 177 w 259"/>
              <a:gd name="T33" fmla="*/ 28 h 220"/>
              <a:gd name="T34" fmla="*/ 186 w 259"/>
              <a:gd name="T35" fmla="*/ 33 h 220"/>
              <a:gd name="T36" fmla="*/ 216 w 259"/>
              <a:gd name="T37" fmla="*/ 110 h 220"/>
              <a:gd name="T38" fmla="*/ 202 w 259"/>
              <a:gd name="T39" fmla="*/ 92 h 220"/>
              <a:gd name="T40" fmla="*/ 182 w 259"/>
              <a:gd name="T41" fmla="*/ 56 h 220"/>
              <a:gd name="T42" fmla="*/ 177 w 259"/>
              <a:gd name="T43" fmla="*/ 43 h 220"/>
              <a:gd name="T44" fmla="*/ 95 w 259"/>
              <a:gd name="T45" fmla="*/ 35 h 220"/>
              <a:gd name="T46" fmla="*/ 77 w 259"/>
              <a:gd name="T47" fmla="*/ 62 h 220"/>
              <a:gd name="T48" fmla="*/ 57 w 259"/>
              <a:gd name="T49" fmla="*/ 91 h 220"/>
              <a:gd name="T50" fmla="*/ 57 w 259"/>
              <a:gd name="T51" fmla="*/ 128 h 220"/>
              <a:gd name="T52" fmla="*/ 78 w 259"/>
              <a:gd name="T53" fmla="*/ 165 h 220"/>
              <a:gd name="T54" fmla="*/ 84 w 259"/>
              <a:gd name="T55" fmla="*/ 178 h 220"/>
              <a:gd name="T56" fmla="*/ 166 w 259"/>
              <a:gd name="T57" fmla="*/ 184 h 220"/>
              <a:gd name="T58" fmla="*/ 170 w 259"/>
              <a:gd name="T59" fmla="*/ 182 h 220"/>
              <a:gd name="T60" fmla="*/ 183 w 259"/>
              <a:gd name="T61" fmla="*/ 161 h 220"/>
              <a:gd name="T62" fmla="*/ 201 w 259"/>
              <a:gd name="T63" fmla="*/ 130 h 220"/>
              <a:gd name="T64" fmla="*/ 216 w 259"/>
              <a:gd name="T65" fmla="*/ 110 h 220"/>
              <a:gd name="T66" fmla="*/ 18 w 259"/>
              <a:gd name="T67" fmla="*/ 57 h 220"/>
              <a:gd name="T68" fmla="*/ 40 w 259"/>
              <a:gd name="T69" fmla="*/ 83 h 220"/>
              <a:gd name="T70" fmla="*/ 65 w 259"/>
              <a:gd name="T71" fmla="*/ 60 h 220"/>
              <a:gd name="T72" fmla="*/ 44 w 259"/>
              <a:gd name="T73" fmla="*/ 36 h 220"/>
              <a:gd name="T74" fmla="*/ 18 w 259"/>
              <a:gd name="T75" fmla="*/ 57 h 220"/>
              <a:gd name="T76" fmla="*/ 217 w 259"/>
              <a:gd name="T77" fmla="*/ 83 h 220"/>
              <a:gd name="T78" fmla="*/ 242 w 259"/>
              <a:gd name="T79" fmla="*/ 59 h 220"/>
              <a:gd name="T80" fmla="*/ 218 w 259"/>
              <a:gd name="T81" fmla="*/ 36 h 220"/>
              <a:gd name="T82" fmla="*/ 195 w 259"/>
              <a:gd name="T83" fmla="*/ 58 h 220"/>
              <a:gd name="T84" fmla="*/ 217 w 259"/>
              <a:gd name="T85" fmla="*/ 83 h 220"/>
              <a:gd name="T86" fmla="*/ 41 w 259"/>
              <a:gd name="T87" fmla="*/ 185 h 220"/>
              <a:gd name="T88" fmla="*/ 65 w 259"/>
              <a:gd name="T89" fmla="*/ 161 h 220"/>
              <a:gd name="T90" fmla="*/ 41 w 259"/>
              <a:gd name="T91" fmla="*/ 138 h 220"/>
              <a:gd name="T92" fmla="*/ 18 w 259"/>
              <a:gd name="T93" fmla="*/ 161 h 220"/>
              <a:gd name="T94" fmla="*/ 41 w 259"/>
              <a:gd name="T95" fmla="*/ 185 h 220"/>
              <a:gd name="T96" fmla="*/ 219 w 259"/>
              <a:gd name="T97" fmla="*/ 185 h 220"/>
              <a:gd name="T98" fmla="*/ 242 w 259"/>
              <a:gd name="T99" fmla="*/ 160 h 220"/>
              <a:gd name="T100" fmla="*/ 216 w 259"/>
              <a:gd name="T101" fmla="*/ 138 h 220"/>
              <a:gd name="T102" fmla="*/ 195 w 259"/>
              <a:gd name="T103" fmla="*/ 162 h 220"/>
              <a:gd name="T104" fmla="*/ 219 w 259"/>
              <a:gd name="T105" fmla="*/ 185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9" h="220">
                <a:moveTo>
                  <a:pt x="186" y="33"/>
                </a:moveTo>
                <a:cubicBezTo>
                  <a:pt x="199" y="29"/>
                  <a:pt x="210" y="24"/>
                  <a:pt x="221" y="23"/>
                </a:cubicBezTo>
                <a:cubicBezTo>
                  <a:pt x="237" y="23"/>
                  <a:pt x="248" y="33"/>
                  <a:pt x="253" y="49"/>
                </a:cubicBezTo>
                <a:cubicBezTo>
                  <a:pt x="258" y="65"/>
                  <a:pt x="252" y="79"/>
                  <a:pt x="239" y="89"/>
                </a:cubicBezTo>
                <a:cubicBezTo>
                  <a:pt x="218" y="104"/>
                  <a:pt x="219" y="116"/>
                  <a:pt x="239" y="132"/>
                </a:cubicBezTo>
                <a:cubicBezTo>
                  <a:pt x="254" y="143"/>
                  <a:pt x="259" y="162"/>
                  <a:pt x="250" y="178"/>
                </a:cubicBezTo>
                <a:cubicBezTo>
                  <a:pt x="241" y="195"/>
                  <a:pt x="221" y="204"/>
                  <a:pt x="205" y="194"/>
                </a:cubicBezTo>
                <a:cubicBezTo>
                  <a:pt x="190" y="185"/>
                  <a:pt x="179" y="188"/>
                  <a:pt x="169" y="197"/>
                </a:cubicBezTo>
                <a:cubicBezTo>
                  <a:pt x="142" y="220"/>
                  <a:pt x="117" y="220"/>
                  <a:pt x="90" y="197"/>
                </a:cubicBezTo>
                <a:cubicBezTo>
                  <a:pt x="80" y="188"/>
                  <a:pt x="69" y="185"/>
                  <a:pt x="55" y="194"/>
                </a:cubicBezTo>
                <a:cubicBezTo>
                  <a:pt x="39" y="204"/>
                  <a:pt x="18" y="195"/>
                  <a:pt x="9" y="178"/>
                </a:cubicBezTo>
                <a:cubicBezTo>
                  <a:pt x="1" y="161"/>
                  <a:pt x="6" y="141"/>
                  <a:pt x="22" y="130"/>
                </a:cubicBezTo>
                <a:cubicBezTo>
                  <a:pt x="40" y="119"/>
                  <a:pt x="40" y="102"/>
                  <a:pt x="23" y="90"/>
                </a:cubicBezTo>
                <a:cubicBezTo>
                  <a:pt x="6" y="79"/>
                  <a:pt x="0" y="58"/>
                  <a:pt x="10" y="41"/>
                </a:cubicBezTo>
                <a:cubicBezTo>
                  <a:pt x="20" y="23"/>
                  <a:pt x="42" y="17"/>
                  <a:pt x="60" y="28"/>
                </a:cubicBezTo>
                <a:cubicBezTo>
                  <a:pt x="69" y="34"/>
                  <a:pt x="75" y="34"/>
                  <a:pt x="83" y="28"/>
                </a:cubicBezTo>
                <a:cubicBezTo>
                  <a:pt x="114" y="0"/>
                  <a:pt x="146" y="1"/>
                  <a:pt x="177" y="28"/>
                </a:cubicBezTo>
                <a:cubicBezTo>
                  <a:pt x="180" y="30"/>
                  <a:pt x="184" y="32"/>
                  <a:pt x="186" y="33"/>
                </a:cubicBezTo>
                <a:close/>
                <a:moveTo>
                  <a:pt x="216" y="110"/>
                </a:moveTo>
                <a:cubicBezTo>
                  <a:pt x="210" y="102"/>
                  <a:pt x="207" y="95"/>
                  <a:pt x="202" y="92"/>
                </a:cubicBezTo>
                <a:cubicBezTo>
                  <a:pt x="189" y="84"/>
                  <a:pt x="181" y="73"/>
                  <a:pt x="182" y="56"/>
                </a:cubicBezTo>
                <a:cubicBezTo>
                  <a:pt x="182" y="52"/>
                  <a:pt x="180" y="46"/>
                  <a:pt x="177" y="43"/>
                </a:cubicBezTo>
                <a:cubicBezTo>
                  <a:pt x="145" y="16"/>
                  <a:pt x="131" y="15"/>
                  <a:pt x="95" y="35"/>
                </a:cubicBezTo>
                <a:cubicBezTo>
                  <a:pt x="84" y="41"/>
                  <a:pt x="77" y="47"/>
                  <a:pt x="77" y="62"/>
                </a:cubicBezTo>
                <a:cubicBezTo>
                  <a:pt x="77" y="72"/>
                  <a:pt x="66" y="84"/>
                  <a:pt x="57" y="91"/>
                </a:cubicBezTo>
                <a:cubicBezTo>
                  <a:pt x="45" y="102"/>
                  <a:pt x="43" y="120"/>
                  <a:pt x="57" y="128"/>
                </a:cubicBezTo>
                <a:cubicBezTo>
                  <a:pt x="71" y="136"/>
                  <a:pt x="78" y="148"/>
                  <a:pt x="78" y="165"/>
                </a:cubicBezTo>
                <a:cubicBezTo>
                  <a:pt x="78" y="170"/>
                  <a:pt x="81" y="176"/>
                  <a:pt x="84" y="178"/>
                </a:cubicBezTo>
                <a:cubicBezTo>
                  <a:pt x="119" y="206"/>
                  <a:pt x="128" y="206"/>
                  <a:pt x="166" y="184"/>
                </a:cubicBezTo>
                <a:cubicBezTo>
                  <a:pt x="167" y="183"/>
                  <a:pt x="168" y="182"/>
                  <a:pt x="170" y="182"/>
                </a:cubicBezTo>
                <a:cubicBezTo>
                  <a:pt x="180" y="178"/>
                  <a:pt x="181" y="171"/>
                  <a:pt x="183" y="161"/>
                </a:cubicBezTo>
                <a:cubicBezTo>
                  <a:pt x="185" y="150"/>
                  <a:pt x="194" y="140"/>
                  <a:pt x="201" y="130"/>
                </a:cubicBezTo>
                <a:cubicBezTo>
                  <a:pt x="205" y="123"/>
                  <a:pt x="210" y="118"/>
                  <a:pt x="216" y="110"/>
                </a:cubicBezTo>
                <a:close/>
                <a:moveTo>
                  <a:pt x="18" y="57"/>
                </a:moveTo>
                <a:cubicBezTo>
                  <a:pt x="18" y="72"/>
                  <a:pt x="26" y="82"/>
                  <a:pt x="40" y="83"/>
                </a:cubicBezTo>
                <a:cubicBezTo>
                  <a:pt x="55" y="83"/>
                  <a:pt x="64" y="74"/>
                  <a:pt x="65" y="60"/>
                </a:cubicBezTo>
                <a:cubicBezTo>
                  <a:pt x="66" y="46"/>
                  <a:pt x="57" y="37"/>
                  <a:pt x="44" y="36"/>
                </a:cubicBezTo>
                <a:cubicBezTo>
                  <a:pt x="29" y="34"/>
                  <a:pt x="21" y="43"/>
                  <a:pt x="18" y="57"/>
                </a:cubicBezTo>
                <a:close/>
                <a:moveTo>
                  <a:pt x="217" y="83"/>
                </a:moveTo>
                <a:cubicBezTo>
                  <a:pt x="232" y="82"/>
                  <a:pt x="242" y="74"/>
                  <a:pt x="242" y="59"/>
                </a:cubicBezTo>
                <a:cubicBezTo>
                  <a:pt x="242" y="45"/>
                  <a:pt x="232" y="35"/>
                  <a:pt x="218" y="36"/>
                </a:cubicBezTo>
                <a:cubicBezTo>
                  <a:pt x="204" y="36"/>
                  <a:pt x="195" y="44"/>
                  <a:pt x="195" y="58"/>
                </a:cubicBezTo>
                <a:cubicBezTo>
                  <a:pt x="194" y="73"/>
                  <a:pt x="203" y="81"/>
                  <a:pt x="217" y="83"/>
                </a:cubicBezTo>
                <a:close/>
                <a:moveTo>
                  <a:pt x="41" y="185"/>
                </a:moveTo>
                <a:cubicBezTo>
                  <a:pt x="56" y="184"/>
                  <a:pt x="65" y="175"/>
                  <a:pt x="65" y="161"/>
                </a:cubicBezTo>
                <a:cubicBezTo>
                  <a:pt x="65" y="147"/>
                  <a:pt x="56" y="137"/>
                  <a:pt x="41" y="138"/>
                </a:cubicBezTo>
                <a:cubicBezTo>
                  <a:pt x="27" y="139"/>
                  <a:pt x="19" y="147"/>
                  <a:pt x="18" y="161"/>
                </a:cubicBezTo>
                <a:cubicBezTo>
                  <a:pt x="18" y="176"/>
                  <a:pt x="27" y="183"/>
                  <a:pt x="41" y="185"/>
                </a:cubicBezTo>
                <a:close/>
                <a:moveTo>
                  <a:pt x="219" y="185"/>
                </a:moveTo>
                <a:cubicBezTo>
                  <a:pt x="233" y="183"/>
                  <a:pt x="243" y="174"/>
                  <a:pt x="242" y="160"/>
                </a:cubicBezTo>
                <a:cubicBezTo>
                  <a:pt x="241" y="145"/>
                  <a:pt x="231" y="137"/>
                  <a:pt x="216" y="138"/>
                </a:cubicBezTo>
                <a:cubicBezTo>
                  <a:pt x="202" y="139"/>
                  <a:pt x="194" y="148"/>
                  <a:pt x="195" y="162"/>
                </a:cubicBezTo>
                <a:cubicBezTo>
                  <a:pt x="195" y="177"/>
                  <a:pt x="205" y="183"/>
                  <a:pt x="219" y="185"/>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18">
            <a:extLst>
              <a:ext uri="{FF2B5EF4-FFF2-40B4-BE49-F238E27FC236}">
                <a16:creationId xmlns:a16="http://schemas.microsoft.com/office/drawing/2014/main" id="{5283B974-5625-4942-8BAD-81AC5396A3E4}"/>
              </a:ext>
            </a:extLst>
          </p:cNvPr>
          <p:cNvSpPr>
            <a:spLocks noEditPoints="1"/>
          </p:cNvSpPr>
          <p:nvPr/>
        </p:nvSpPr>
        <p:spPr bwMode="auto">
          <a:xfrm>
            <a:off x="4473576" y="2135188"/>
            <a:ext cx="1281112" cy="1289050"/>
          </a:xfrm>
          <a:custGeom>
            <a:avLst/>
            <a:gdLst>
              <a:gd name="T0" fmla="*/ 110 w 255"/>
              <a:gd name="T1" fmla="*/ 51 h 257"/>
              <a:gd name="T2" fmla="*/ 161 w 255"/>
              <a:gd name="T3" fmla="*/ 9 h 257"/>
              <a:gd name="T4" fmla="*/ 177 w 255"/>
              <a:gd name="T5" fmla="*/ 86 h 257"/>
              <a:gd name="T6" fmla="*/ 213 w 255"/>
              <a:gd name="T7" fmla="*/ 127 h 257"/>
              <a:gd name="T8" fmla="*/ 240 w 255"/>
              <a:gd name="T9" fmla="*/ 195 h 257"/>
              <a:gd name="T10" fmla="*/ 181 w 255"/>
              <a:gd name="T11" fmla="*/ 225 h 257"/>
              <a:gd name="T12" fmla="*/ 121 w 255"/>
              <a:gd name="T13" fmla="*/ 234 h 257"/>
              <a:gd name="T14" fmla="*/ 24 w 255"/>
              <a:gd name="T15" fmla="*/ 250 h 257"/>
              <a:gd name="T16" fmla="*/ 36 w 255"/>
              <a:gd name="T17" fmla="*/ 184 h 257"/>
              <a:gd name="T18" fmla="*/ 75 w 255"/>
              <a:gd name="T19" fmla="*/ 111 h 257"/>
              <a:gd name="T20" fmla="*/ 121 w 255"/>
              <a:gd name="T21" fmla="*/ 70 h 257"/>
              <a:gd name="T22" fmla="*/ 199 w 255"/>
              <a:gd name="T23" fmla="*/ 174 h 257"/>
              <a:gd name="T24" fmla="*/ 180 w 255"/>
              <a:gd name="T25" fmla="*/ 116 h 257"/>
              <a:gd name="T26" fmla="*/ 133 w 255"/>
              <a:gd name="T27" fmla="*/ 73 h 257"/>
              <a:gd name="T28" fmla="*/ 102 w 255"/>
              <a:gd name="T29" fmla="*/ 137 h 257"/>
              <a:gd name="T30" fmla="*/ 66 w 255"/>
              <a:gd name="T31" fmla="*/ 182 h 257"/>
              <a:gd name="T32" fmla="*/ 119 w 255"/>
              <a:gd name="T33" fmla="*/ 204 h 257"/>
              <a:gd name="T34" fmla="*/ 174 w 255"/>
              <a:gd name="T35" fmla="*/ 211 h 257"/>
              <a:gd name="T36" fmla="*/ 167 w 255"/>
              <a:gd name="T37" fmla="*/ 42 h 257"/>
              <a:gd name="T38" fmla="*/ 142 w 255"/>
              <a:gd name="T39" fmla="*/ 16 h 257"/>
              <a:gd name="T40" fmla="*/ 142 w 255"/>
              <a:gd name="T41" fmla="*/ 59 h 257"/>
              <a:gd name="T42" fmla="*/ 62 w 255"/>
              <a:gd name="T43" fmla="*/ 223 h 257"/>
              <a:gd name="T44" fmla="*/ 38 w 255"/>
              <a:gd name="T45" fmla="*/ 197 h 257"/>
              <a:gd name="T46" fmla="*/ 38 w 255"/>
              <a:gd name="T47" fmla="*/ 239 h 257"/>
              <a:gd name="T48" fmla="*/ 98 w 255"/>
              <a:gd name="T49" fmla="*/ 129 h 257"/>
              <a:gd name="T50" fmla="*/ 99 w 255"/>
              <a:gd name="T51" fmla="*/ 101 h 257"/>
              <a:gd name="T52" fmla="*/ 98 w 255"/>
              <a:gd name="T53" fmla="*/ 129 h 257"/>
              <a:gd name="T54" fmla="*/ 140 w 255"/>
              <a:gd name="T55" fmla="*/ 207 h 257"/>
              <a:gd name="T56" fmla="*/ 139 w 255"/>
              <a:gd name="T57" fmla="*/ 230 h 257"/>
              <a:gd name="T58" fmla="*/ 209 w 255"/>
              <a:gd name="T59" fmla="*/ 135 h 257"/>
              <a:gd name="T60" fmla="*/ 207 w 255"/>
              <a:gd name="T61" fmla="*/ 163 h 257"/>
              <a:gd name="T62" fmla="*/ 209 w 255"/>
              <a:gd name="T63" fmla="*/ 13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5" h="257">
                <a:moveTo>
                  <a:pt x="121" y="70"/>
                </a:moveTo>
                <a:cubicBezTo>
                  <a:pt x="116" y="61"/>
                  <a:pt x="113" y="56"/>
                  <a:pt x="110" y="51"/>
                </a:cubicBezTo>
                <a:cubicBezTo>
                  <a:pt x="103" y="35"/>
                  <a:pt x="108" y="21"/>
                  <a:pt x="121" y="10"/>
                </a:cubicBezTo>
                <a:cubicBezTo>
                  <a:pt x="133" y="0"/>
                  <a:pt x="148" y="0"/>
                  <a:pt x="161" y="9"/>
                </a:cubicBezTo>
                <a:cubicBezTo>
                  <a:pt x="176" y="19"/>
                  <a:pt x="182" y="35"/>
                  <a:pt x="174" y="49"/>
                </a:cubicBezTo>
                <a:cubicBezTo>
                  <a:pt x="165" y="65"/>
                  <a:pt x="170" y="75"/>
                  <a:pt x="177" y="86"/>
                </a:cubicBezTo>
                <a:cubicBezTo>
                  <a:pt x="183" y="95"/>
                  <a:pt x="187" y="106"/>
                  <a:pt x="194" y="114"/>
                </a:cubicBezTo>
                <a:cubicBezTo>
                  <a:pt x="198" y="120"/>
                  <a:pt x="206" y="125"/>
                  <a:pt x="213" y="127"/>
                </a:cubicBezTo>
                <a:cubicBezTo>
                  <a:pt x="227" y="132"/>
                  <a:pt x="237" y="143"/>
                  <a:pt x="232" y="155"/>
                </a:cubicBezTo>
                <a:cubicBezTo>
                  <a:pt x="225" y="172"/>
                  <a:pt x="233" y="182"/>
                  <a:pt x="240" y="195"/>
                </a:cubicBezTo>
                <a:cubicBezTo>
                  <a:pt x="244" y="203"/>
                  <a:pt x="248" y="212"/>
                  <a:pt x="255" y="224"/>
                </a:cubicBezTo>
                <a:cubicBezTo>
                  <a:pt x="227" y="224"/>
                  <a:pt x="204" y="223"/>
                  <a:pt x="181" y="225"/>
                </a:cubicBezTo>
                <a:cubicBezTo>
                  <a:pt x="173" y="225"/>
                  <a:pt x="165" y="229"/>
                  <a:pt x="159" y="234"/>
                </a:cubicBezTo>
                <a:cubicBezTo>
                  <a:pt x="146" y="246"/>
                  <a:pt x="133" y="247"/>
                  <a:pt x="121" y="234"/>
                </a:cubicBezTo>
                <a:cubicBezTo>
                  <a:pt x="105" y="218"/>
                  <a:pt x="79" y="220"/>
                  <a:pt x="67" y="237"/>
                </a:cubicBezTo>
                <a:cubicBezTo>
                  <a:pt x="56" y="252"/>
                  <a:pt x="41" y="257"/>
                  <a:pt x="24" y="250"/>
                </a:cubicBezTo>
                <a:cubicBezTo>
                  <a:pt x="9" y="244"/>
                  <a:pt x="0" y="230"/>
                  <a:pt x="3" y="213"/>
                </a:cubicBezTo>
                <a:cubicBezTo>
                  <a:pt x="6" y="196"/>
                  <a:pt x="18" y="183"/>
                  <a:pt x="36" y="184"/>
                </a:cubicBezTo>
                <a:cubicBezTo>
                  <a:pt x="49" y="185"/>
                  <a:pt x="54" y="179"/>
                  <a:pt x="59" y="169"/>
                </a:cubicBezTo>
                <a:cubicBezTo>
                  <a:pt x="67" y="151"/>
                  <a:pt x="84" y="136"/>
                  <a:pt x="75" y="111"/>
                </a:cubicBezTo>
                <a:cubicBezTo>
                  <a:pt x="74" y="106"/>
                  <a:pt x="85" y="95"/>
                  <a:pt x="92" y="88"/>
                </a:cubicBezTo>
                <a:cubicBezTo>
                  <a:pt x="101" y="81"/>
                  <a:pt x="111" y="76"/>
                  <a:pt x="121" y="70"/>
                </a:cubicBezTo>
                <a:close/>
                <a:moveTo>
                  <a:pt x="235" y="212"/>
                </a:moveTo>
                <a:cubicBezTo>
                  <a:pt x="224" y="195"/>
                  <a:pt x="222" y="177"/>
                  <a:pt x="199" y="174"/>
                </a:cubicBezTo>
                <a:cubicBezTo>
                  <a:pt x="193" y="173"/>
                  <a:pt x="183" y="154"/>
                  <a:pt x="185" y="147"/>
                </a:cubicBezTo>
                <a:cubicBezTo>
                  <a:pt x="189" y="134"/>
                  <a:pt x="186" y="126"/>
                  <a:pt x="180" y="116"/>
                </a:cubicBezTo>
                <a:cubicBezTo>
                  <a:pt x="174" y="106"/>
                  <a:pt x="167" y="97"/>
                  <a:pt x="163" y="86"/>
                </a:cubicBezTo>
                <a:cubicBezTo>
                  <a:pt x="157" y="71"/>
                  <a:pt x="145" y="68"/>
                  <a:pt x="133" y="73"/>
                </a:cubicBezTo>
                <a:cubicBezTo>
                  <a:pt x="121" y="78"/>
                  <a:pt x="116" y="89"/>
                  <a:pt x="122" y="104"/>
                </a:cubicBezTo>
                <a:cubicBezTo>
                  <a:pt x="128" y="120"/>
                  <a:pt x="119" y="132"/>
                  <a:pt x="102" y="137"/>
                </a:cubicBezTo>
                <a:cubicBezTo>
                  <a:pt x="96" y="138"/>
                  <a:pt x="90" y="143"/>
                  <a:pt x="86" y="148"/>
                </a:cubicBezTo>
                <a:cubicBezTo>
                  <a:pt x="78" y="158"/>
                  <a:pt x="72" y="170"/>
                  <a:pt x="66" y="182"/>
                </a:cubicBezTo>
                <a:cubicBezTo>
                  <a:pt x="64" y="186"/>
                  <a:pt x="64" y="193"/>
                  <a:pt x="66" y="198"/>
                </a:cubicBezTo>
                <a:cubicBezTo>
                  <a:pt x="74" y="215"/>
                  <a:pt x="105" y="218"/>
                  <a:pt x="119" y="204"/>
                </a:cubicBezTo>
                <a:cubicBezTo>
                  <a:pt x="134" y="189"/>
                  <a:pt x="146" y="189"/>
                  <a:pt x="161" y="205"/>
                </a:cubicBezTo>
                <a:cubicBezTo>
                  <a:pt x="164" y="208"/>
                  <a:pt x="169" y="211"/>
                  <a:pt x="174" y="211"/>
                </a:cubicBezTo>
                <a:cubicBezTo>
                  <a:pt x="193" y="212"/>
                  <a:pt x="212" y="212"/>
                  <a:pt x="235" y="212"/>
                </a:cubicBezTo>
                <a:close/>
                <a:moveTo>
                  <a:pt x="167" y="42"/>
                </a:moveTo>
                <a:cubicBezTo>
                  <a:pt x="167" y="39"/>
                  <a:pt x="167" y="36"/>
                  <a:pt x="167" y="33"/>
                </a:cubicBezTo>
                <a:cubicBezTo>
                  <a:pt x="159" y="27"/>
                  <a:pt x="151" y="18"/>
                  <a:pt x="142" y="16"/>
                </a:cubicBezTo>
                <a:cubicBezTo>
                  <a:pt x="129" y="14"/>
                  <a:pt x="121" y="24"/>
                  <a:pt x="120" y="36"/>
                </a:cubicBezTo>
                <a:cubicBezTo>
                  <a:pt x="119" y="50"/>
                  <a:pt x="128" y="61"/>
                  <a:pt x="142" y="59"/>
                </a:cubicBezTo>
                <a:cubicBezTo>
                  <a:pt x="151" y="57"/>
                  <a:pt x="158" y="48"/>
                  <a:pt x="167" y="42"/>
                </a:cubicBezTo>
                <a:close/>
                <a:moveTo>
                  <a:pt x="62" y="223"/>
                </a:moveTo>
                <a:cubicBezTo>
                  <a:pt x="62" y="220"/>
                  <a:pt x="62" y="217"/>
                  <a:pt x="62" y="214"/>
                </a:cubicBezTo>
                <a:cubicBezTo>
                  <a:pt x="54" y="208"/>
                  <a:pt x="47" y="198"/>
                  <a:pt x="38" y="197"/>
                </a:cubicBezTo>
                <a:cubicBezTo>
                  <a:pt x="24" y="195"/>
                  <a:pt x="15" y="205"/>
                  <a:pt x="16" y="219"/>
                </a:cubicBezTo>
                <a:cubicBezTo>
                  <a:pt x="16" y="232"/>
                  <a:pt x="25" y="242"/>
                  <a:pt x="38" y="239"/>
                </a:cubicBezTo>
                <a:cubicBezTo>
                  <a:pt x="47" y="237"/>
                  <a:pt x="54" y="229"/>
                  <a:pt x="62" y="223"/>
                </a:cubicBezTo>
                <a:close/>
                <a:moveTo>
                  <a:pt x="98" y="129"/>
                </a:moveTo>
                <a:cubicBezTo>
                  <a:pt x="104" y="122"/>
                  <a:pt x="110" y="117"/>
                  <a:pt x="110" y="113"/>
                </a:cubicBezTo>
                <a:cubicBezTo>
                  <a:pt x="109" y="109"/>
                  <a:pt x="104" y="102"/>
                  <a:pt x="99" y="101"/>
                </a:cubicBezTo>
                <a:cubicBezTo>
                  <a:pt x="97" y="100"/>
                  <a:pt x="88" y="107"/>
                  <a:pt x="88" y="110"/>
                </a:cubicBezTo>
                <a:cubicBezTo>
                  <a:pt x="87" y="115"/>
                  <a:pt x="93" y="120"/>
                  <a:pt x="98" y="129"/>
                </a:cubicBezTo>
                <a:close/>
                <a:moveTo>
                  <a:pt x="156" y="217"/>
                </a:moveTo>
                <a:cubicBezTo>
                  <a:pt x="148" y="212"/>
                  <a:pt x="143" y="206"/>
                  <a:pt x="140" y="207"/>
                </a:cubicBezTo>
                <a:cubicBezTo>
                  <a:pt x="135" y="208"/>
                  <a:pt x="131" y="215"/>
                  <a:pt x="127" y="219"/>
                </a:cubicBezTo>
                <a:cubicBezTo>
                  <a:pt x="131" y="223"/>
                  <a:pt x="136" y="230"/>
                  <a:pt x="139" y="230"/>
                </a:cubicBezTo>
                <a:cubicBezTo>
                  <a:pt x="144" y="230"/>
                  <a:pt x="149" y="223"/>
                  <a:pt x="156" y="217"/>
                </a:cubicBezTo>
                <a:close/>
                <a:moveTo>
                  <a:pt x="209" y="135"/>
                </a:moveTo>
                <a:cubicBezTo>
                  <a:pt x="203" y="143"/>
                  <a:pt x="197" y="147"/>
                  <a:pt x="196" y="152"/>
                </a:cubicBezTo>
                <a:cubicBezTo>
                  <a:pt x="196" y="156"/>
                  <a:pt x="204" y="164"/>
                  <a:pt x="207" y="163"/>
                </a:cubicBezTo>
                <a:cubicBezTo>
                  <a:pt x="211" y="162"/>
                  <a:pt x="218" y="157"/>
                  <a:pt x="219" y="152"/>
                </a:cubicBezTo>
                <a:cubicBezTo>
                  <a:pt x="220" y="148"/>
                  <a:pt x="214" y="143"/>
                  <a:pt x="209" y="135"/>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19">
            <a:extLst>
              <a:ext uri="{FF2B5EF4-FFF2-40B4-BE49-F238E27FC236}">
                <a16:creationId xmlns:a16="http://schemas.microsoft.com/office/drawing/2014/main" id="{A03EEC16-5A70-48B4-9316-4BF09D04CC56}"/>
              </a:ext>
            </a:extLst>
          </p:cNvPr>
          <p:cNvSpPr>
            <a:spLocks noEditPoints="1"/>
          </p:cNvSpPr>
          <p:nvPr/>
        </p:nvSpPr>
        <p:spPr bwMode="auto">
          <a:xfrm>
            <a:off x="4449763" y="3816350"/>
            <a:ext cx="1335087" cy="1042987"/>
          </a:xfrm>
          <a:custGeom>
            <a:avLst/>
            <a:gdLst>
              <a:gd name="T0" fmla="*/ 190 w 266"/>
              <a:gd name="T1" fmla="*/ 157 h 208"/>
              <a:gd name="T2" fmla="*/ 164 w 266"/>
              <a:gd name="T3" fmla="*/ 168 h 208"/>
              <a:gd name="T4" fmla="*/ 128 w 266"/>
              <a:gd name="T5" fmla="*/ 161 h 208"/>
              <a:gd name="T6" fmla="*/ 106 w 266"/>
              <a:gd name="T7" fmla="*/ 145 h 208"/>
              <a:gd name="T8" fmla="*/ 49 w 266"/>
              <a:gd name="T9" fmla="*/ 127 h 208"/>
              <a:gd name="T10" fmla="*/ 81 w 266"/>
              <a:gd name="T11" fmla="*/ 179 h 208"/>
              <a:gd name="T12" fmla="*/ 76 w 266"/>
              <a:gd name="T13" fmla="*/ 182 h 208"/>
              <a:gd name="T14" fmla="*/ 38 w 266"/>
              <a:gd name="T15" fmla="*/ 130 h 208"/>
              <a:gd name="T16" fmla="*/ 21 w 266"/>
              <a:gd name="T17" fmla="*/ 100 h 208"/>
              <a:gd name="T18" fmla="*/ 34 w 266"/>
              <a:gd name="T19" fmla="*/ 51 h 208"/>
              <a:gd name="T20" fmla="*/ 64 w 266"/>
              <a:gd name="T21" fmla="*/ 34 h 208"/>
              <a:gd name="T22" fmla="*/ 160 w 266"/>
              <a:gd name="T23" fmla="*/ 10 h 208"/>
              <a:gd name="T24" fmla="*/ 176 w 266"/>
              <a:gd name="T25" fmla="*/ 19 h 208"/>
              <a:gd name="T26" fmla="*/ 175 w 266"/>
              <a:gd name="T27" fmla="*/ 25 h 208"/>
              <a:gd name="T28" fmla="*/ 156 w 266"/>
              <a:gd name="T29" fmla="*/ 22 h 208"/>
              <a:gd name="T30" fmla="*/ 49 w 266"/>
              <a:gd name="T31" fmla="*/ 88 h 208"/>
              <a:gd name="T32" fmla="*/ 60 w 266"/>
              <a:gd name="T33" fmla="*/ 112 h 208"/>
              <a:gd name="T34" fmla="*/ 104 w 266"/>
              <a:gd name="T35" fmla="*/ 130 h 208"/>
              <a:gd name="T36" fmla="*/ 138 w 266"/>
              <a:gd name="T37" fmla="*/ 128 h 208"/>
              <a:gd name="T38" fmla="*/ 169 w 266"/>
              <a:gd name="T39" fmla="*/ 136 h 208"/>
              <a:gd name="T40" fmla="*/ 200 w 266"/>
              <a:gd name="T41" fmla="*/ 147 h 208"/>
              <a:gd name="T42" fmla="*/ 214 w 266"/>
              <a:gd name="T43" fmla="*/ 128 h 208"/>
              <a:gd name="T44" fmla="*/ 196 w 266"/>
              <a:gd name="T45" fmla="*/ 48 h 208"/>
              <a:gd name="T46" fmla="*/ 184 w 266"/>
              <a:gd name="T47" fmla="*/ 34 h 208"/>
              <a:gd name="T48" fmla="*/ 186 w 266"/>
              <a:gd name="T49" fmla="*/ 29 h 208"/>
              <a:gd name="T50" fmla="*/ 198 w 266"/>
              <a:gd name="T51" fmla="*/ 33 h 208"/>
              <a:gd name="T52" fmla="*/ 218 w 266"/>
              <a:gd name="T53" fmla="*/ 58 h 208"/>
              <a:gd name="T54" fmla="*/ 252 w 266"/>
              <a:gd name="T55" fmla="*/ 119 h 208"/>
              <a:gd name="T56" fmla="*/ 233 w 266"/>
              <a:gd name="T57" fmla="*/ 157 h 208"/>
              <a:gd name="T58" fmla="*/ 200 w 266"/>
              <a:gd name="T59" fmla="*/ 175 h 208"/>
              <a:gd name="T60" fmla="*/ 104 w 266"/>
              <a:gd name="T61" fmla="*/ 197 h 208"/>
              <a:gd name="T62" fmla="*/ 92 w 266"/>
              <a:gd name="T63" fmla="*/ 187 h 208"/>
              <a:gd name="T64" fmla="*/ 107 w 266"/>
              <a:gd name="T65" fmla="*/ 185 h 208"/>
              <a:gd name="T66" fmla="*/ 193 w 266"/>
              <a:gd name="T67" fmla="*/ 164 h 208"/>
              <a:gd name="T68" fmla="*/ 190 w 266"/>
              <a:gd name="T69" fmla="*/ 157 h 208"/>
              <a:gd name="T70" fmla="*/ 42 w 266"/>
              <a:gd name="T71" fmla="*/ 65 h 208"/>
              <a:gd name="T72" fmla="*/ 39 w 266"/>
              <a:gd name="T73" fmla="*/ 62 h 208"/>
              <a:gd name="T74" fmla="*/ 22 w 266"/>
              <a:gd name="T75" fmla="*/ 74 h 208"/>
              <a:gd name="T76" fmla="*/ 30 w 266"/>
              <a:gd name="T77" fmla="*/ 94 h 208"/>
              <a:gd name="T78" fmla="*/ 34 w 266"/>
              <a:gd name="T79" fmla="*/ 93 h 208"/>
              <a:gd name="T80" fmla="*/ 42 w 266"/>
              <a:gd name="T81" fmla="*/ 65 h 208"/>
              <a:gd name="T82" fmla="*/ 236 w 266"/>
              <a:gd name="T83" fmla="*/ 115 h 208"/>
              <a:gd name="T84" fmla="*/ 231 w 266"/>
              <a:gd name="T85" fmla="*/ 115 h 208"/>
              <a:gd name="T86" fmla="*/ 224 w 266"/>
              <a:gd name="T87" fmla="*/ 144 h 208"/>
              <a:gd name="T88" fmla="*/ 243 w 266"/>
              <a:gd name="T89" fmla="*/ 134 h 208"/>
              <a:gd name="T90" fmla="*/ 236 w 266"/>
              <a:gd name="T91" fmla="*/ 115 h 208"/>
              <a:gd name="T92" fmla="*/ 165 w 266"/>
              <a:gd name="T93" fmla="*/ 150 h 208"/>
              <a:gd name="T94" fmla="*/ 149 w 266"/>
              <a:gd name="T95" fmla="*/ 138 h 208"/>
              <a:gd name="T96" fmla="*/ 139 w 266"/>
              <a:gd name="T97" fmla="*/ 149 h 208"/>
              <a:gd name="T98" fmla="*/ 147 w 266"/>
              <a:gd name="T99" fmla="*/ 159 h 208"/>
              <a:gd name="T100" fmla="*/ 165 w 266"/>
              <a:gd name="T101" fmla="*/ 15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6" h="208">
                <a:moveTo>
                  <a:pt x="190" y="157"/>
                </a:moveTo>
                <a:cubicBezTo>
                  <a:pt x="181" y="161"/>
                  <a:pt x="172" y="163"/>
                  <a:pt x="164" y="168"/>
                </a:cubicBezTo>
                <a:cubicBezTo>
                  <a:pt x="149" y="176"/>
                  <a:pt x="139" y="173"/>
                  <a:pt x="128" y="161"/>
                </a:cubicBezTo>
                <a:cubicBezTo>
                  <a:pt x="122" y="155"/>
                  <a:pt x="114" y="149"/>
                  <a:pt x="106" y="145"/>
                </a:cubicBezTo>
                <a:cubicBezTo>
                  <a:pt x="89" y="137"/>
                  <a:pt x="71" y="131"/>
                  <a:pt x="49" y="127"/>
                </a:cubicBezTo>
                <a:cubicBezTo>
                  <a:pt x="59" y="144"/>
                  <a:pt x="70" y="161"/>
                  <a:pt x="81" y="179"/>
                </a:cubicBezTo>
                <a:cubicBezTo>
                  <a:pt x="79" y="180"/>
                  <a:pt x="77" y="181"/>
                  <a:pt x="76" y="182"/>
                </a:cubicBezTo>
                <a:cubicBezTo>
                  <a:pt x="55" y="171"/>
                  <a:pt x="46" y="151"/>
                  <a:pt x="38" y="130"/>
                </a:cubicBezTo>
                <a:cubicBezTo>
                  <a:pt x="34" y="119"/>
                  <a:pt x="28" y="109"/>
                  <a:pt x="21" y="100"/>
                </a:cubicBezTo>
                <a:cubicBezTo>
                  <a:pt x="0" y="77"/>
                  <a:pt x="4" y="60"/>
                  <a:pt x="34" y="51"/>
                </a:cubicBezTo>
                <a:cubicBezTo>
                  <a:pt x="45" y="48"/>
                  <a:pt x="55" y="41"/>
                  <a:pt x="64" y="34"/>
                </a:cubicBezTo>
                <a:cubicBezTo>
                  <a:pt x="92" y="9"/>
                  <a:pt x="124" y="0"/>
                  <a:pt x="160" y="10"/>
                </a:cubicBezTo>
                <a:cubicBezTo>
                  <a:pt x="166" y="12"/>
                  <a:pt x="171" y="16"/>
                  <a:pt x="176" y="19"/>
                </a:cubicBezTo>
                <a:cubicBezTo>
                  <a:pt x="176" y="21"/>
                  <a:pt x="175" y="23"/>
                  <a:pt x="175" y="25"/>
                </a:cubicBezTo>
                <a:cubicBezTo>
                  <a:pt x="169" y="24"/>
                  <a:pt x="162" y="24"/>
                  <a:pt x="156" y="22"/>
                </a:cubicBezTo>
                <a:cubicBezTo>
                  <a:pt x="106" y="9"/>
                  <a:pt x="59" y="38"/>
                  <a:pt x="49" y="88"/>
                </a:cubicBezTo>
                <a:cubicBezTo>
                  <a:pt x="46" y="99"/>
                  <a:pt x="48" y="107"/>
                  <a:pt x="60" y="112"/>
                </a:cubicBezTo>
                <a:cubicBezTo>
                  <a:pt x="75" y="118"/>
                  <a:pt x="89" y="124"/>
                  <a:pt x="104" y="130"/>
                </a:cubicBezTo>
                <a:cubicBezTo>
                  <a:pt x="116" y="135"/>
                  <a:pt x="126" y="137"/>
                  <a:pt x="138" y="128"/>
                </a:cubicBezTo>
                <a:cubicBezTo>
                  <a:pt x="149" y="120"/>
                  <a:pt x="163" y="124"/>
                  <a:pt x="169" y="136"/>
                </a:cubicBezTo>
                <a:cubicBezTo>
                  <a:pt x="176" y="151"/>
                  <a:pt x="189" y="148"/>
                  <a:pt x="200" y="147"/>
                </a:cubicBezTo>
                <a:cubicBezTo>
                  <a:pt x="205" y="146"/>
                  <a:pt x="212" y="135"/>
                  <a:pt x="214" y="128"/>
                </a:cubicBezTo>
                <a:cubicBezTo>
                  <a:pt x="222" y="98"/>
                  <a:pt x="216" y="71"/>
                  <a:pt x="196" y="48"/>
                </a:cubicBezTo>
                <a:cubicBezTo>
                  <a:pt x="192" y="43"/>
                  <a:pt x="188" y="38"/>
                  <a:pt x="184" y="34"/>
                </a:cubicBezTo>
                <a:cubicBezTo>
                  <a:pt x="185" y="32"/>
                  <a:pt x="185" y="31"/>
                  <a:pt x="186" y="29"/>
                </a:cubicBezTo>
                <a:cubicBezTo>
                  <a:pt x="190" y="30"/>
                  <a:pt x="196" y="30"/>
                  <a:pt x="198" y="33"/>
                </a:cubicBezTo>
                <a:cubicBezTo>
                  <a:pt x="206" y="40"/>
                  <a:pt x="214" y="48"/>
                  <a:pt x="218" y="58"/>
                </a:cubicBezTo>
                <a:cubicBezTo>
                  <a:pt x="228" y="79"/>
                  <a:pt x="235" y="101"/>
                  <a:pt x="252" y="119"/>
                </a:cubicBezTo>
                <a:cubicBezTo>
                  <a:pt x="266" y="133"/>
                  <a:pt x="255" y="149"/>
                  <a:pt x="233" y="157"/>
                </a:cubicBezTo>
                <a:cubicBezTo>
                  <a:pt x="222" y="161"/>
                  <a:pt x="210" y="167"/>
                  <a:pt x="200" y="175"/>
                </a:cubicBezTo>
                <a:cubicBezTo>
                  <a:pt x="171" y="200"/>
                  <a:pt x="140" y="208"/>
                  <a:pt x="104" y="197"/>
                </a:cubicBezTo>
                <a:cubicBezTo>
                  <a:pt x="99" y="196"/>
                  <a:pt x="96" y="190"/>
                  <a:pt x="92" y="187"/>
                </a:cubicBezTo>
                <a:cubicBezTo>
                  <a:pt x="97" y="186"/>
                  <a:pt x="102" y="184"/>
                  <a:pt x="107" y="185"/>
                </a:cubicBezTo>
                <a:cubicBezTo>
                  <a:pt x="140" y="195"/>
                  <a:pt x="168" y="187"/>
                  <a:pt x="193" y="164"/>
                </a:cubicBezTo>
                <a:cubicBezTo>
                  <a:pt x="192" y="162"/>
                  <a:pt x="191" y="160"/>
                  <a:pt x="190" y="157"/>
                </a:cubicBezTo>
                <a:close/>
                <a:moveTo>
                  <a:pt x="42" y="65"/>
                </a:moveTo>
                <a:cubicBezTo>
                  <a:pt x="41" y="64"/>
                  <a:pt x="40" y="63"/>
                  <a:pt x="39" y="62"/>
                </a:cubicBezTo>
                <a:cubicBezTo>
                  <a:pt x="33" y="66"/>
                  <a:pt x="23" y="69"/>
                  <a:pt x="22" y="74"/>
                </a:cubicBezTo>
                <a:cubicBezTo>
                  <a:pt x="20" y="80"/>
                  <a:pt x="27" y="87"/>
                  <a:pt x="30" y="94"/>
                </a:cubicBezTo>
                <a:cubicBezTo>
                  <a:pt x="31" y="94"/>
                  <a:pt x="33" y="93"/>
                  <a:pt x="34" y="93"/>
                </a:cubicBezTo>
                <a:cubicBezTo>
                  <a:pt x="37" y="84"/>
                  <a:pt x="39" y="75"/>
                  <a:pt x="42" y="65"/>
                </a:cubicBezTo>
                <a:close/>
                <a:moveTo>
                  <a:pt x="236" y="115"/>
                </a:moveTo>
                <a:cubicBezTo>
                  <a:pt x="234" y="115"/>
                  <a:pt x="232" y="115"/>
                  <a:pt x="231" y="115"/>
                </a:cubicBezTo>
                <a:cubicBezTo>
                  <a:pt x="228" y="125"/>
                  <a:pt x="226" y="134"/>
                  <a:pt x="224" y="144"/>
                </a:cubicBezTo>
                <a:cubicBezTo>
                  <a:pt x="233" y="142"/>
                  <a:pt x="242" y="139"/>
                  <a:pt x="243" y="134"/>
                </a:cubicBezTo>
                <a:cubicBezTo>
                  <a:pt x="244" y="129"/>
                  <a:pt x="238" y="121"/>
                  <a:pt x="236" y="115"/>
                </a:cubicBezTo>
                <a:close/>
                <a:moveTo>
                  <a:pt x="165" y="150"/>
                </a:moveTo>
                <a:cubicBezTo>
                  <a:pt x="157" y="144"/>
                  <a:pt x="153" y="138"/>
                  <a:pt x="149" y="138"/>
                </a:cubicBezTo>
                <a:cubicBezTo>
                  <a:pt x="145" y="138"/>
                  <a:pt x="140" y="144"/>
                  <a:pt x="139" y="149"/>
                </a:cubicBezTo>
                <a:cubicBezTo>
                  <a:pt x="138" y="151"/>
                  <a:pt x="144" y="159"/>
                  <a:pt x="147" y="159"/>
                </a:cubicBezTo>
                <a:cubicBezTo>
                  <a:pt x="152" y="159"/>
                  <a:pt x="156" y="155"/>
                  <a:pt x="165" y="15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20">
            <a:extLst>
              <a:ext uri="{FF2B5EF4-FFF2-40B4-BE49-F238E27FC236}">
                <a16:creationId xmlns:a16="http://schemas.microsoft.com/office/drawing/2014/main" id="{A6D3203A-64DD-49D0-AF5B-E3C54EAD9ACA}"/>
              </a:ext>
            </a:extLst>
          </p:cNvPr>
          <p:cNvSpPr>
            <a:spLocks noEditPoints="1"/>
          </p:cNvSpPr>
          <p:nvPr/>
        </p:nvSpPr>
        <p:spPr bwMode="auto">
          <a:xfrm>
            <a:off x="7651750" y="574676"/>
            <a:ext cx="1174750" cy="1284287"/>
          </a:xfrm>
          <a:custGeom>
            <a:avLst/>
            <a:gdLst>
              <a:gd name="T0" fmla="*/ 234 w 234"/>
              <a:gd name="T1" fmla="*/ 103 h 256"/>
              <a:gd name="T2" fmla="*/ 143 w 234"/>
              <a:gd name="T3" fmla="*/ 226 h 256"/>
              <a:gd name="T4" fmla="*/ 119 w 234"/>
              <a:gd name="T5" fmla="*/ 245 h 256"/>
              <a:gd name="T6" fmla="*/ 89 w 234"/>
              <a:gd name="T7" fmla="*/ 248 h 256"/>
              <a:gd name="T8" fmla="*/ 62 w 234"/>
              <a:gd name="T9" fmla="*/ 233 h 256"/>
              <a:gd name="T10" fmla="*/ 4 w 234"/>
              <a:gd name="T11" fmla="*/ 186 h 256"/>
              <a:gd name="T12" fmla="*/ 3 w 234"/>
              <a:gd name="T13" fmla="*/ 164 h 256"/>
              <a:gd name="T14" fmla="*/ 18 w 234"/>
              <a:gd name="T15" fmla="*/ 127 h 256"/>
              <a:gd name="T16" fmla="*/ 120 w 234"/>
              <a:gd name="T17" fmla="*/ 23 h 256"/>
              <a:gd name="T18" fmla="*/ 142 w 234"/>
              <a:gd name="T19" fmla="*/ 9 h 256"/>
              <a:gd name="T20" fmla="*/ 172 w 234"/>
              <a:gd name="T21" fmla="*/ 8 h 256"/>
              <a:gd name="T22" fmla="*/ 198 w 234"/>
              <a:gd name="T23" fmla="*/ 28 h 256"/>
              <a:gd name="T24" fmla="*/ 234 w 234"/>
              <a:gd name="T25" fmla="*/ 103 h 256"/>
              <a:gd name="T26" fmla="*/ 54 w 234"/>
              <a:gd name="T27" fmla="*/ 90 h 256"/>
              <a:gd name="T28" fmla="*/ 38 w 234"/>
              <a:gd name="T29" fmla="*/ 112 h 256"/>
              <a:gd name="T30" fmla="*/ 39 w 234"/>
              <a:gd name="T31" fmla="*/ 165 h 256"/>
              <a:gd name="T32" fmla="*/ 39 w 234"/>
              <a:gd name="T33" fmla="*/ 185 h 256"/>
              <a:gd name="T34" fmla="*/ 48 w 234"/>
              <a:gd name="T35" fmla="*/ 210 h 256"/>
              <a:gd name="T36" fmla="*/ 83 w 234"/>
              <a:gd name="T37" fmla="*/ 219 h 256"/>
              <a:gd name="T38" fmla="*/ 118 w 234"/>
              <a:gd name="T39" fmla="*/ 217 h 256"/>
              <a:gd name="T40" fmla="*/ 128 w 234"/>
              <a:gd name="T41" fmla="*/ 218 h 256"/>
              <a:gd name="T42" fmla="*/ 190 w 234"/>
              <a:gd name="T43" fmla="*/ 170 h 256"/>
              <a:gd name="T44" fmla="*/ 191 w 234"/>
              <a:gd name="T45" fmla="*/ 167 h 256"/>
              <a:gd name="T46" fmla="*/ 218 w 234"/>
              <a:gd name="T47" fmla="*/ 77 h 256"/>
              <a:gd name="T48" fmla="*/ 193 w 234"/>
              <a:gd name="T49" fmla="*/ 40 h 256"/>
              <a:gd name="T50" fmla="*/ 170 w 234"/>
              <a:gd name="T51" fmla="*/ 40 h 256"/>
              <a:gd name="T52" fmla="*/ 143 w 234"/>
              <a:gd name="T53" fmla="*/ 38 h 256"/>
              <a:gd name="T54" fmla="*/ 129 w 234"/>
              <a:gd name="T55" fmla="*/ 35 h 256"/>
              <a:gd name="T56" fmla="*/ 53 w 234"/>
              <a:gd name="T57" fmla="*/ 91 h 256"/>
              <a:gd name="T58" fmla="*/ 54 w 234"/>
              <a:gd name="T59" fmla="*/ 9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4" h="256">
                <a:moveTo>
                  <a:pt x="234" y="103"/>
                </a:moveTo>
                <a:cubicBezTo>
                  <a:pt x="229" y="157"/>
                  <a:pt x="196" y="198"/>
                  <a:pt x="143" y="226"/>
                </a:cubicBezTo>
                <a:cubicBezTo>
                  <a:pt x="134" y="231"/>
                  <a:pt x="126" y="238"/>
                  <a:pt x="119" y="245"/>
                </a:cubicBezTo>
                <a:cubicBezTo>
                  <a:pt x="109" y="254"/>
                  <a:pt x="100" y="256"/>
                  <a:pt x="89" y="248"/>
                </a:cubicBezTo>
                <a:cubicBezTo>
                  <a:pt x="80" y="243"/>
                  <a:pt x="70" y="239"/>
                  <a:pt x="62" y="233"/>
                </a:cubicBezTo>
                <a:cubicBezTo>
                  <a:pt x="42" y="218"/>
                  <a:pt x="22" y="203"/>
                  <a:pt x="4" y="186"/>
                </a:cubicBezTo>
                <a:cubicBezTo>
                  <a:pt x="0" y="183"/>
                  <a:pt x="1" y="171"/>
                  <a:pt x="3" y="164"/>
                </a:cubicBezTo>
                <a:cubicBezTo>
                  <a:pt x="7" y="151"/>
                  <a:pt x="14" y="139"/>
                  <a:pt x="18" y="127"/>
                </a:cubicBezTo>
                <a:cubicBezTo>
                  <a:pt x="36" y="76"/>
                  <a:pt x="70" y="42"/>
                  <a:pt x="120" y="23"/>
                </a:cubicBezTo>
                <a:cubicBezTo>
                  <a:pt x="128" y="20"/>
                  <a:pt x="135" y="14"/>
                  <a:pt x="142" y="9"/>
                </a:cubicBezTo>
                <a:cubicBezTo>
                  <a:pt x="152" y="0"/>
                  <a:pt x="162" y="0"/>
                  <a:pt x="172" y="8"/>
                </a:cubicBezTo>
                <a:cubicBezTo>
                  <a:pt x="181" y="15"/>
                  <a:pt x="189" y="22"/>
                  <a:pt x="198" y="28"/>
                </a:cubicBezTo>
                <a:cubicBezTo>
                  <a:pt x="223" y="44"/>
                  <a:pt x="234" y="67"/>
                  <a:pt x="234" y="103"/>
                </a:cubicBezTo>
                <a:close/>
                <a:moveTo>
                  <a:pt x="54" y="90"/>
                </a:moveTo>
                <a:cubicBezTo>
                  <a:pt x="49" y="97"/>
                  <a:pt x="41" y="104"/>
                  <a:pt x="38" y="112"/>
                </a:cubicBezTo>
                <a:cubicBezTo>
                  <a:pt x="32" y="129"/>
                  <a:pt x="17" y="147"/>
                  <a:pt x="39" y="165"/>
                </a:cubicBezTo>
                <a:cubicBezTo>
                  <a:pt x="42" y="168"/>
                  <a:pt x="42" y="180"/>
                  <a:pt x="39" y="185"/>
                </a:cubicBezTo>
                <a:cubicBezTo>
                  <a:pt x="29" y="199"/>
                  <a:pt x="41" y="206"/>
                  <a:pt x="48" y="210"/>
                </a:cubicBezTo>
                <a:cubicBezTo>
                  <a:pt x="59" y="216"/>
                  <a:pt x="76" y="224"/>
                  <a:pt x="83" y="219"/>
                </a:cubicBezTo>
                <a:cubicBezTo>
                  <a:pt x="96" y="212"/>
                  <a:pt x="106" y="207"/>
                  <a:pt x="118" y="217"/>
                </a:cubicBezTo>
                <a:cubicBezTo>
                  <a:pt x="120" y="219"/>
                  <a:pt x="125" y="219"/>
                  <a:pt x="128" y="218"/>
                </a:cubicBezTo>
                <a:cubicBezTo>
                  <a:pt x="153" y="208"/>
                  <a:pt x="177" y="196"/>
                  <a:pt x="190" y="170"/>
                </a:cubicBezTo>
                <a:cubicBezTo>
                  <a:pt x="190" y="169"/>
                  <a:pt x="191" y="168"/>
                  <a:pt x="191" y="167"/>
                </a:cubicBezTo>
                <a:cubicBezTo>
                  <a:pt x="218" y="142"/>
                  <a:pt x="227" y="111"/>
                  <a:pt x="218" y="77"/>
                </a:cubicBezTo>
                <a:cubicBezTo>
                  <a:pt x="215" y="63"/>
                  <a:pt x="203" y="51"/>
                  <a:pt x="193" y="40"/>
                </a:cubicBezTo>
                <a:cubicBezTo>
                  <a:pt x="189" y="37"/>
                  <a:pt x="178" y="40"/>
                  <a:pt x="170" y="40"/>
                </a:cubicBezTo>
                <a:cubicBezTo>
                  <a:pt x="161" y="40"/>
                  <a:pt x="152" y="39"/>
                  <a:pt x="143" y="38"/>
                </a:cubicBezTo>
                <a:cubicBezTo>
                  <a:pt x="138" y="38"/>
                  <a:pt x="133" y="33"/>
                  <a:pt x="129" y="35"/>
                </a:cubicBezTo>
                <a:cubicBezTo>
                  <a:pt x="97" y="44"/>
                  <a:pt x="70" y="60"/>
                  <a:pt x="53" y="91"/>
                </a:cubicBezTo>
                <a:lnTo>
                  <a:pt x="54" y="90"/>
                </a:ln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21">
            <a:extLst>
              <a:ext uri="{FF2B5EF4-FFF2-40B4-BE49-F238E27FC236}">
                <a16:creationId xmlns:a16="http://schemas.microsoft.com/office/drawing/2014/main" id="{6C425EC9-9F7C-4B48-818E-C56826F6E8D5}"/>
              </a:ext>
            </a:extLst>
          </p:cNvPr>
          <p:cNvSpPr>
            <a:spLocks noEditPoints="1"/>
          </p:cNvSpPr>
          <p:nvPr/>
        </p:nvSpPr>
        <p:spPr bwMode="auto">
          <a:xfrm>
            <a:off x="6045200" y="584200"/>
            <a:ext cx="1260475" cy="1265237"/>
          </a:xfrm>
          <a:custGeom>
            <a:avLst/>
            <a:gdLst>
              <a:gd name="T0" fmla="*/ 251 w 251"/>
              <a:gd name="T1" fmla="*/ 89 h 252"/>
              <a:gd name="T2" fmla="*/ 90 w 251"/>
              <a:gd name="T3" fmla="*/ 251 h 252"/>
              <a:gd name="T4" fmla="*/ 1 w 251"/>
              <a:gd name="T5" fmla="*/ 165 h 252"/>
              <a:gd name="T6" fmla="*/ 163 w 251"/>
              <a:gd name="T7" fmla="*/ 0 h 252"/>
              <a:gd name="T8" fmla="*/ 251 w 251"/>
              <a:gd name="T9" fmla="*/ 89 h 252"/>
              <a:gd name="T10" fmla="*/ 238 w 251"/>
              <a:gd name="T11" fmla="*/ 90 h 252"/>
              <a:gd name="T12" fmla="*/ 159 w 251"/>
              <a:gd name="T13" fmla="*/ 13 h 252"/>
              <a:gd name="T14" fmla="*/ 13 w 251"/>
              <a:gd name="T15" fmla="*/ 162 h 252"/>
              <a:gd name="T16" fmla="*/ 89 w 251"/>
              <a:gd name="T17" fmla="*/ 238 h 252"/>
              <a:gd name="T18" fmla="*/ 238 w 251"/>
              <a:gd name="T19" fmla="*/ 9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252">
                <a:moveTo>
                  <a:pt x="251" y="89"/>
                </a:moveTo>
                <a:cubicBezTo>
                  <a:pt x="250" y="170"/>
                  <a:pt x="170" y="250"/>
                  <a:pt x="90" y="251"/>
                </a:cubicBezTo>
                <a:cubicBezTo>
                  <a:pt x="38" y="252"/>
                  <a:pt x="1" y="216"/>
                  <a:pt x="1" y="165"/>
                </a:cubicBezTo>
                <a:cubicBezTo>
                  <a:pt x="0" y="83"/>
                  <a:pt x="81" y="0"/>
                  <a:pt x="163" y="0"/>
                </a:cubicBezTo>
                <a:cubicBezTo>
                  <a:pt x="216" y="0"/>
                  <a:pt x="251" y="36"/>
                  <a:pt x="251" y="89"/>
                </a:cubicBezTo>
                <a:close/>
                <a:moveTo>
                  <a:pt x="238" y="90"/>
                </a:moveTo>
                <a:cubicBezTo>
                  <a:pt x="238" y="42"/>
                  <a:pt x="208" y="12"/>
                  <a:pt x="159" y="13"/>
                </a:cubicBezTo>
                <a:cubicBezTo>
                  <a:pt x="88" y="14"/>
                  <a:pt x="13" y="90"/>
                  <a:pt x="13" y="162"/>
                </a:cubicBezTo>
                <a:cubicBezTo>
                  <a:pt x="13" y="208"/>
                  <a:pt x="43" y="238"/>
                  <a:pt x="89" y="238"/>
                </a:cubicBezTo>
                <a:cubicBezTo>
                  <a:pt x="162" y="238"/>
                  <a:pt x="237" y="163"/>
                  <a:pt x="238" y="9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22">
            <a:extLst>
              <a:ext uri="{FF2B5EF4-FFF2-40B4-BE49-F238E27FC236}">
                <a16:creationId xmlns:a16="http://schemas.microsoft.com/office/drawing/2014/main" id="{5C6BCE86-16D1-43AA-BC2A-03C0E1411C6A}"/>
              </a:ext>
            </a:extLst>
          </p:cNvPr>
          <p:cNvSpPr>
            <a:spLocks noEditPoints="1"/>
          </p:cNvSpPr>
          <p:nvPr/>
        </p:nvSpPr>
        <p:spPr bwMode="auto">
          <a:xfrm>
            <a:off x="7902575" y="800100"/>
            <a:ext cx="738187" cy="803275"/>
          </a:xfrm>
          <a:custGeom>
            <a:avLst/>
            <a:gdLst>
              <a:gd name="T0" fmla="*/ 141 w 147"/>
              <a:gd name="T1" fmla="*/ 122 h 160"/>
              <a:gd name="T2" fmla="*/ 140 w 147"/>
              <a:gd name="T3" fmla="*/ 125 h 160"/>
              <a:gd name="T4" fmla="*/ 83 w 147"/>
              <a:gd name="T5" fmla="*/ 157 h 160"/>
              <a:gd name="T6" fmla="*/ 52 w 147"/>
              <a:gd name="T7" fmla="*/ 149 h 160"/>
              <a:gd name="T8" fmla="*/ 27 w 147"/>
              <a:gd name="T9" fmla="*/ 136 h 160"/>
              <a:gd name="T10" fmla="*/ 4 w 147"/>
              <a:gd name="T11" fmla="*/ 108 h 160"/>
              <a:gd name="T12" fmla="*/ 4 w 147"/>
              <a:gd name="T13" fmla="*/ 45 h 160"/>
              <a:gd name="T14" fmla="*/ 3 w 147"/>
              <a:gd name="T15" fmla="*/ 46 h 160"/>
              <a:gd name="T16" fmla="*/ 22 w 147"/>
              <a:gd name="T17" fmla="*/ 32 h 160"/>
              <a:gd name="T18" fmla="*/ 56 w 147"/>
              <a:gd name="T19" fmla="*/ 12 h 160"/>
              <a:gd name="T20" fmla="*/ 96 w 147"/>
              <a:gd name="T21" fmla="*/ 15 h 160"/>
              <a:gd name="T22" fmla="*/ 121 w 147"/>
              <a:gd name="T23" fmla="*/ 30 h 160"/>
              <a:gd name="T24" fmla="*/ 143 w 147"/>
              <a:gd name="T25" fmla="*/ 59 h 160"/>
              <a:gd name="T26" fmla="*/ 144 w 147"/>
              <a:gd name="T27" fmla="*/ 108 h 160"/>
              <a:gd name="T28" fmla="*/ 141 w 147"/>
              <a:gd name="T29" fmla="*/ 122 h 160"/>
              <a:gd name="T30" fmla="*/ 104 w 147"/>
              <a:gd name="T31" fmla="*/ 84 h 160"/>
              <a:gd name="T32" fmla="*/ 73 w 147"/>
              <a:gd name="T33" fmla="*/ 50 h 160"/>
              <a:gd name="T34" fmla="*/ 43 w 147"/>
              <a:gd name="T35" fmla="*/ 83 h 160"/>
              <a:gd name="T36" fmla="*/ 73 w 147"/>
              <a:gd name="T37" fmla="*/ 116 h 160"/>
              <a:gd name="T38" fmla="*/ 104 w 147"/>
              <a:gd name="T39" fmla="*/ 84 h 160"/>
              <a:gd name="T40" fmla="*/ 110 w 147"/>
              <a:gd name="T41" fmla="*/ 45 h 160"/>
              <a:gd name="T42" fmla="*/ 127 w 147"/>
              <a:gd name="T43" fmla="*/ 74 h 160"/>
              <a:gd name="T44" fmla="*/ 110 w 147"/>
              <a:gd name="T45" fmla="*/ 4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7" h="160">
                <a:moveTo>
                  <a:pt x="141" y="122"/>
                </a:moveTo>
                <a:cubicBezTo>
                  <a:pt x="141" y="123"/>
                  <a:pt x="140" y="124"/>
                  <a:pt x="140" y="125"/>
                </a:cubicBezTo>
                <a:cubicBezTo>
                  <a:pt x="121" y="136"/>
                  <a:pt x="103" y="149"/>
                  <a:pt x="83" y="157"/>
                </a:cubicBezTo>
                <a:cubicBezTo>
                  <a:pt x="75" y="160"/>
                  <a:pt x="62" y="153"/>
                  <a:pt x="52" y="149"/>
                </a:cubicBezTo>
                <a:cubicBezTo>
                  <a:pt x="43" y="146"/>
                  <a:pt x="36" y="139"/>
                  <a:pt x="27" y="136"/>
                </a:cubicBezTo>
                <a:cubicBezTo>
                  <a:pt x="13" y="131"/>
                  <a:pt x="0" y="123"/>
                  <a:pt x="4" y="108"/>
                </a:cubicBezTo>
                <a:cubicBezTo>
                  <a:pt x="11" y="87"/>
                  <a:pt x="2" y="66"/>
                  <a:pt x="4" y="45"/>
                </a:cubicBezTo>
                <a:cubicBezTo>
                  <a:pt x="3" y="46"/>
                  <a:pt x="3" y="46"/>
                  <a:pt x="3" y="46"/>
                </a:cubicBezTo>
                <a:cubicBezTo>
                  <a:pt x="9" y="41"/>
                  <a:pt x="15" y="33"/>
                  <a:pt x="22" y="32"/>
                </a:cubicBezTo>
                <a:cubicBezTo>
                  <a:pt x="37" y="30"/>
                  <a:pt x="46" y="22"/>
                  <a:pt x="56" y="12"/>
                </a:cubicBezTo>
                <a:cubicBezTo>
                  <a:pt x="69" y="0"/>
                  <a:pt x="83" y="4"/>
                  <a:pt x="96" y="15"/>
                </a:cubicBezTo>
                <a:cubicBezTo>
                  <a:pt x="103" y="21"/>
                  <a:pt x="112" y="26"/>
                  <a:pt x="121" y="30"/>
                </a:cubicBezTo>
                <a:cubicBezTo>
                  <a:pt x="135" y="35"/>
                  <a:pt x="147" y="43"/>
                  <a:pt x="143" y="59"/>
                </a:cubicBezTo>
                <a:cubicBezTo>
                  <a:pt x="140" y="76"/>
                  <a:pt x="140" y="92"/>
                  <a:pt x="144" y="108"/>
                </a:cubicBezTo>
                <a:cubicBezTo>
                  <a:pt x="145" y="112"/>
                  <a:pt x="142" y="117"/>
                  <a:pt x="141" y="122"/>
                </a:cubicBezTo>
                <a:close/>
                <a:moveTo>
                  <a:pt x="104" y="84"/>
                </a:moveTo>
                <a:cubicBezTo>
                  <a:pt x="104" y="66"/>
                  <a:pt x="88" y="49"/>
                  <a:pt x="73" y="50"/>
                </a:cubicBezTo>
                <a:cubicBezTo>
                  <a:pt x="58" y="51"/>
                  <a:pt x="43" y="67"/>
                  <a:pt x="43" y="83"/>
                </a:cubicBezTo>
                <a:cubicBezTo>
                  <a:pt x="44" y="98"/>
                  <a:pt x="59" y="116"/>
                  <a:pt x="73" y="116"/>
                </a:cubicBezTo>
                <a:cubicBezTo>
                  <a:pt x="87" y="116"/>
                  <a:pt x="104" y="99"/>
                  <a:pt x="104" y="84"/>
                </a:cubicBezTo>
                <a:close/>
                <a:moveTo>
                  <a:pt x="110" y="45"/>
                </a:moveTo>
                <a:cubicBezTo>
                  <a:pt x="115" y="53"/>
                  <a:pt x="120" y="62"/>
                  <a:pt x="127" y="74"/>
                </a:cubicBezTo>
                <a:cubicBezTo>
                  <a:pt x="135" y="53"/>
                  <a:pt x="129" y="45"/>
                  <a:pt x="110" y="45"/>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23">
            <a:extLst>
              <a:ext uri="{FF2B5EF4-FFF2-40B4-BE49-F238E27FC236}">
                <a16:creationId xmlns:a16="http://schemas.microsoft.com/office/drawing/2014/main" id="{73C40786-6462-48A1-B223-4E6F50FDDB38}"/>
              </a:ext>
            </a:extLst>
          </p:cNvPr>
          <p:cNvSpPr>
            <a:spLocks/>
          </p:cNvSpPr>
          <p:nvPr/>
        </p:nvSpPr>
        <p:spPr bwMode="auto">
          <a:xfrm>
            <a:off x="5030788" y="1196975"/>
            <a:ext cx="171450" cy="34925"/>
          </a:xfrm>
          <a:custGeom>
            <a:avLst/>
            <a:gdLst>
              <a:gd name="T0" fmla="*/ 34 w 34"/>
              <a:gd name="T1" fmla="*/ 7 h 7"/>
              <a:gd name="T2" fmla="*/ 0 w 34"/>
              <a:gd name="T3" fmla="*/ 7 h 7"/>
              <a:gd name="T4" fmla="*/ 0 w 34"/>
              <a:gd name="T5" fmla="*/ 0 h 7"/>
              <a:gd name="T6" fmla="*/ 34 w 34"/>
              <a:gd name="T7" fmla="*/ 0 h 7"/>
              <a:gd name="T8" fmla="*/ 34 w 34"/>
              <a:gd name="T9" fmla="*/ 7 h 7"/>
            </a:gdLst>
            <a:ahLst/>
            <a:cxnLst>
              <a:cxn ang="0">
                <a:pos x="T0" y="T1"/>
              </a:cxn>
              <a:cxn ang="0">
                <a:pos x="T2" y="T3"/>
              </a:cxn>
              <a:cxn ang="0">
                <a:pos x="T4" y="T5"/>
              </a:cxn>
              <a:cxn ang="0">
                <a:pos x="T6" y="T7"/>
              </a:cxn>
              <a:cxn ang="0">
                <a:pos x="T8" y="T9"/>
              </a:cxn>
            </a:cxnLst>
            <a:rect l="0" t="0" r="r" b="b"/>
            <a:pathLst>
              <a:path w="34" h="7">
                <a:moveTo>
                  <a:pt x="34" y="7"/>
                </a:moveTo>
                <a:cubicBezTo>
                  <a:pt x="23" y="7"/>
                  <a:pt x="11" y="7"/>
                  <a:pt x="0" y="7"/>
                </a:cubicBezTo>
                <a:cubicBezTo>
                  <a:pt x="0" y="5"/>
                  <a:pt x="0" y="3"/>
                  <a:pt x="0" y="0"/>
                </a:cubicBezTo>
                <a:cubicBezTo>
                  <a:pt x="11" y="0"/>
                  <a:pt x="22" y="0"/>
                  <a:pt x="34" y="0"/>
                </a:cubicBezTo>
                <a:cubicBezTo>
                  <a:pt x="34" y="3"/>
                  <a:pt x="34" y="5"/>
                  <a:pt x="34" y="7"/>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24">
            <a:extLst>
              <a:ext uri="{FF2B5EF4-FFF2-40B4-BE49-F238E27FC236}">
                <a16:creationId xmlns:a16="http://schemas.microsoft.com/office/drawing/2014/main" id="{AEFE2653-00C8-4112-9E66-795E32F637DA}"/>
              </a:ext>
            </a:extLst>
          </p:cNvPr>
          <p:cNvSpPr>
            <a:spLocks noEditPoints="1"/>
          </p:cNvSpPr>
          <p:nvPr/>
        </p:nvSpPr>
        <p:spPr bwMode="auto">
          <a:xfrm>
            <a:off x="8032750" y="4106863"/>
            <a:ext cx="412750" cy="466725"/>
          </a:xfrm>
          <a:custGeom>
            <a:avLst/>
            <a:gdLst>
              <a:gd name="T0" fmla="*/ 82 w 82"/>
              <a:gd name="T1" fmla="*/ 47 h 93"/>
              <a:gd name="T2" fmla="*/ 40 w 82"/>
              <a:gd name="T3" fmla="*/ 92 h 93"/>
              <a:gd name="T4" fmla="*/ 0 w 82"/>
              <a:gd name="T5" fmla="*/ 47 h 93"/>
              <a:gd name="T6" fmla="*/ 41 w 82"/>
              <a:gd name="T7" fmla="*/ 0 h 93"/>
              <a:gd name="T8" fmla="*/ 82 w 82"/>
              <a:gd name="T9" fmla="*/ 47 h 93"/>
              <a:gd name="T10" fmla="*/ 69 w 82"/>
              <a:gd name="T11" fmla="*/ 47 h 93"/>
              <a:gd name="T12" fmla="*/ 40 w 82"/>
              <a:gd name="T13" fmla="*/ 15 h 93"/>
              <a:gd name="T14" fmla="*/ 13 w 82"/>
              <a:gd name="T15" fmla="*/ 45 h 93"/>
              <a:gd name="T16" fmla="*/ 40 w 82"/>
              <a:gd name="T17" fmla="*/ 78 h 93"/>
              <a:gd name="T18" fmla="*/ 69 w 82"/>
              <a:gd name="T19" fmla="*/ 47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 h="93">
                <a:moveTo>
                  <a:pt x="82" y="47"/>
                </a:moveTo>
                <a:cubicBezTo>
                  <a:pt x="82" y="67"/>
                  <a:pt x="58" y="93"/>
                  <a:pt x="40" y="92"/>
                </a:cubicBezTo>
                <a:cubicBezTo>
                  <a:pt x="21" y="91"/>
                  <a:pt x="0" y="67"/>
                  <a:pt x="0" y="47"/>
                </a:cubicBezTo>
                <a:cubicBezTo>
                  <a:pt x="0" y="26"/>
                  <a:pt x="23" y="0"/>
                  <a:pt x="41" y="0"/>
                </a:cubicBezTo>
                <a:cubicBezTo>
                  <a:pt x="59" y="0"/>
                  <a:pt x="82" y="26"/>
                  <a:pt x="82" y="47"/>
                </a:cubicBezTo>
                <a:close/>
                <a:moveTo>
                  <a:pt x="69" y="47"/>
                </a:moveTo>
                <a:cubicBezTo>
                  <a:pt x="69" y="31"/>
                  <a:pt x="54" y="14"/>
                  <a:pt x="40" y="15"/>
                </a:cubicBezTo>
                <a:cubicBezTo>
                  <a:pt x="27" y="16"/>
                  <a:pt x="13" y="31"/>
                  <a:pt x="13" y="45"/>
                </a:cubicBezTo>
                <a:cubicBezTo>
                  <a:pt x="13" y="60"/>
                  <a:pt x="27" y="77"/>
                  <a:pt x="40" y="78"/>
                </a:cubicBezTo>
                <a:cubicBezTo>
                  <a:pt x="52" y="79"/>
                  <a:pt x="69" y="60"/>
                  <a:pt x="69" y="47"/>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25">
            <a:extLst>
              <a:ext uri="{FF2B5EF4-FFF2-40B4-BE49-F238E27FC236}">
                <a16:creationId xmlns:a16="http://schemas.microsoft.com/office/drawing/2014/main" id="{B980394C-D013-4827-81C9-88D81081B760}"/>
              </a:ext>
            </a:extLst>
          </p:cNvPr>
          <p:cNvSpPr>
            <a:spLocks noEditPoints="1"/>
          </p:cNvSpPr>
          <p:nvPr/>
        </p:nvSpPr>
        <p:spPr bwMode="auto">
          <a:xfrm>
            <a:off x="6191250" y="730250"/>
            <a:ext cx="919162" cy="963612"/>
          </a:xfrm>
          <a:custGeom>
            <a:avLst/>
            <a:gdLst>
              <a:gd name="T0" fmla="*/ 183 w 183"/>
              <a:gd name="T1" fmla="*/ 86 h 192"/>
              <a:gd name="T2" fmla="*/ 169 w 183"/>
              <a:gd name="T3" fmla="*/ 109 h 192"/>
              <a:gd name="T4" fmla="*/ 128 w 183"/>
              <a:gd name="T5" fmla="*/ 163 h 192"/>
              <a:gd name="T6" fmla="*/ 65 w 183"/>
              <a:gd name="T7" fmla="*/ 164 h 192"/>
              <a:gd name="T8" fmla="*/ 42 w 183"/>
              <a:gd name="T9" fmla="*/ 145 h 192"/>
              <a:gd name="T10" fmla="*/ 27 w 183"/>
              <a:gd name="T11" fmla="*/ 80 h 192"/>
              <a:gd name="T12" fmla="*/ 63 w 183"/>
              <a:gd name="T13" fmla="*/ 35 h 192"/>
              <a:gd name="T14" fmla="*/ 130 w 183"/>
              <a:gd name="T15" fmla="*/ 32 h 192"/>
              <a:gd name="T16" fmla="*/ 153 w 183"/>
              <a:gd name="T17" fmla="*/ 48 h 192"/>
              <a:gd name="T18" fmla="*/ 183 w 183"/>
              <a:gd name="T19" fmla="*/ 86 h 192"/>
              <a:gd name="T20" fmla="*/ 67 w 183"/>
              <a:gd name="T21" fmla="*/ 138 h 192"/>
              <a:gd name="T22" fmla="*/ 118 w 183"/>
              <a:gd name="T23" fmla="*/ 127 h 192"/>
              <a:gd name="T24" fmla="*/ 131 w 183"/>
              <a:gd name="T25" fmla="*/ 108 h 192"/>
              <a:gd name="T26" fmla="*/ 125 w 183"/>
              <a:gd name="T27" fmla="*/ 58 h 192"/>
              <a:gd name="T28" fmla="*/ 115 w 183"/>
              <a:gd name="T29" fmla="*/ 57 h 192"/>
              <a:gd name="T30" fmla="*/ 64 w 183"/>
              <a:gd name="T31" fmla="*/ 123 h 192"/>
              <a:gd name="T32" fmla="*/ 67 w 183"/>
              <a:gd name="T33" fmla="*/ 138 h 192"/>
              <a:gd name="T34" fmla="*/ 75 w 183"/>
              <a:gd name="T35" fmla="*/ 149 h 192"/>
              <a:gd name="T36" fmla="*/ 71 w 183"/>
              <a:gd name="T37" fmla="*/ 155 h 192"/>
              <a:gd name="T38" fmla="*/ 99 w 183"/>
              <a:gd name="T39" fmla="*/ 170 h 192"/>
              <a:gd name="T40" fmla="*/ 127 w 183"/>
              <a:gd name="T41" fmla="*/ 145 h 192"/>
              <a:gd name="T42" fmla="*/ 123 w 183"/>
              <a:gd name="T43" fmla="*/ 141 h 192"/>
              <a:gd name="T44" fmla="*/ 75 w 183"/>
              <a:gd name="T45" fmla="*/ 149 h 192"/>
              <a:gd name="T46" fmla="*/ 147 w 183"/>
              <a:gd name="T47" fmla="*/ 57 h 192"/>
              <a:gd name="T48" fmla="*/ 143 w 183"/>
              <a:gd name="T49" fmla="*/ 61 h 192"/>
              <a:gd name="T50" fmla="*/ 146 w 183"/>
              <a:gd name="T51" fmla="*/ 110 h 192"/>
              <a:gd name="T52" fmla="*/ 152 w 183"/>
              <a:gd name="T53" fmla="*/ 113 h 192"/>
              <a:gd name="T54" fmla="*/ 168 w 183"/>
              <a:gd name="T55" fmla="*/ 79 h 192"/>
              <a:gd name="T56" fmla="*/ 147 w 183"/>
              <a:gd name="T57" fmla="*/ 57 h 192"/>
              <a:gd name="T58" fmla="*/ 126 w 183"/>
              <a:gd name="T59" fmla="*/ 41 h 192"/>
              <a:gd name="T60" fmla="*/ 97 w 183"/>
              <a:gd name="T61" fmla="*/ 23 h 192"/>
              <a:gd name="T62" fmla="*/ 66 w 183"/>
              <a:gd name="T63" fmla="*/ 47 h 192"/>
              <a:gd name="T64" fmla="*/ 70 w 183"/>
              <a:gd name="T65" fmla="*/ 53 h 192"/>
              <a:gd name="T66" fmla="*/ 126 w 183"/>
              <a:gd name="T67" fmla="*/ 41 h 192"/>
              <a:gd name="T68" fmla="*/ 47 w 183"/>
              <a:gd name="T69" fmla="*/ 136 h 192"/>
              <a:gd name="T70" fmla="*/ 51 w 183"/>
              <a:gd name="T71" fmla="*/ 131 h 192"/>
              <a:gd name="T72" fmla="*/ 47 w 183"/>
              <a:gd name="T73" fmla="*/ 82 h 192"/>
              <a:gd name="T74" fmla="*/ 41 w 183"/>
              <a:gd name="T75" fmla="*/ 80 h 192"/>
              <a:gd name="T76" fmla="*/ 26 w 183"/>
              <a:gd name="T77" fmla="*/ 115 h 192"/>
              <a:gd name="T78" fmla="*/ 47 w 183"/>
              <a:gd name="T79" fmla="*/ 136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3" h="192">
                <a:moveTo>
                  <a:pt x="183" y="86"/>
                </a:moveTo>
                <a:cubicBezTo>
                  <a:pt x="180" y="91"/>
                  <a:pt x="177" y="103"/>
                  <a:pt x="169" y="109"/>
                </a:cubicBezTo>
                <a:cubicBezTo>
                  <a:pt x="151" y="124"/>
                  <a:pt x="139" y="141"/>
                  <a:pt x="128" y="163"/>
                </a:cubicBezTo>
                <a:cubicBezTo>
                  <a:pt x="113" y="192"/>
                  <a:pt x="84" y="191"/>
                  <a:pt x="65" y="164"/>
                </a:cubicBezTo>
                <a:cubicBezTo>
                  <a:pt x="59" y="156"/>
                  <a:pt x="51" y="148"/>
                  <a:pt x="42" y="145"/>
                </a:cubicBezTo>
                <a:cubicBezTo>
                  <a:pt x="7" y="133"/>
                  <a:pt x="0" y="104"/>
                  <a:pt x="27" y="80"/>
                </a:cubicBezTo>
                <a:cubicBezTo>
                  <a:pt x="43" y="67"/>
                  <a:pt x="54" y="53"/>
                  <a:pt x="63" y="35"/>
                </a:cubicBezTo>
                <a:cubicBezTo>
                  <a:pt x="79" y="0"/>
                  <a:pt x="109" y="0"/>
                  <a:pt x="130" y="32"/>
                </a:cubicBezTo>
                <a:cubicBezTo>
                  <a:pt x="135" y="39"/>
                  <a:pt x="144" y="44"/>
                  <a:pt x="153" y="48"/>
                </a:cubicBezTo>
                <a:cubicBezTo>
                  <a:pt x="168" y="55"/>
                  <a:pt x="181" y="62"/>
                  <a:pt x="183" y="86"/>
                </a:cubicBezTo>
                <a:close/>
                <a:moveTo>
                  <a:pt x="67" y="138"/>
                </a:moveTo>
                <a:cubicBezTo>
                  <a:pt x="85" y="134"/>
                  <a:pt x="102" y="132"/>
                  <a:pt x="118" y="127"/>
                </a:cubicBezTo>
                <a:cubicBezTo>
                  <a:pt x="124" y="124"/>
                  <a:pt x="131" y="115"/>
                  <a:pt x="131" y="108"/>
                </a:cubicBezTo>
                <a:cubicBezTo>
                  <a:pt x="131" y="92"/>
                  <a:pt x="127" y="75"/>
                  <a:pt x="125" y="58"/>
                </a:cubicBezTo>
                <a:cubicBezTo>
                  <a:pt x="124" y="57"/>
                  <a:pt x="118" y="57"/>
                  <a:pt x="115" y="57"/>
                </a:cubicBezTo>
                <a:cubicBezTo>
                  <a:pt x="59" y="66"/>
                  <a:pt x="56" y="65"/>
                  <a:pt x="64" y="123"/>
                </a:cubicBezTo>
                <a:cubicBezTo>
                  <a:pt x="64" y="127"/>
                  <a:pt x="65" y="130"/>
                  <a:pt x="67" y="138"/>
                </a:cubicBezTo>
                <a:close/>
                <a:moveTo>
                  <a:pt x="75" y="149"/>
                </a:moveTo>
                <a:cubicBezTo>
                  <a:pt x="74" y="151"/>
                  <a:pt x="72" y="153"/>
                  <a:pt x="71" y="155"/>
                </a:cubicBezTo>
                <a:cubicBezTo>
                  <a:pt x="80" y="161"/>
                  <a:pt x="92" y="172"/>
                  <a:pt x="99" y="170"/>
                </a:cubicBezTo>
                <a:cubicBezTo>
                  <a:pt x="110" y="166"/>
                  <a:pt x="118" y="154"/>
                  <a:pt x="127" y="145"/>
                </a:cubicBezTo>
                <a:cubicBezTo>
                  <a:pt x="126" y="143"/>
                  <a:pt x="124" y="142"/>
                  <a:pt x="123" y="141"/>
                </a:cubicBezTo>
                <a:cubicBezTo>
                  <a:pt x="107" y="144"/>
                  <a:pt x="91" y="147"/>
                  <a:pt x="75" y="149"/>
                </a:cubicBezTo>
                <a:close/>
                <a:moveTo>
                  <a:pt x="147" y="57"/>
                </a:moveTo>
                <a:cubicBezTo>
                  <a:pt x="145" y="58"/>
                  <a:pt x="144" y="60"/>
                  <a:pt x="143" y="61"/>
                </a:cubicBezTo>
                <a:cubicBezTo>
                  <a:pt x="144" y="77"/>
                  <a:pt x="145" y="94"/>
                  <a:pt x="146" y="110"/>
                </a:cubicBezTo>
                <a:cubicBezTo>
                  <a:pt x="148" y="111"/>
                  <a:pt x="150" y="112"/>
                  <a:pt x="152" y="113"/>
                </a:cubicBezTo>
                <a:cubicBezTo>
                  <a:pt x="158" y="102"/>
                  <a:pt x="167" y="91"/>
                  <a:pt x="168" y="79"/>
                </a:cubicBezTo>
                <a:cubicBezTo>
                  <a:pt x="168" y="72"/>
                  <a:pt x="154" y="64"/>
                  <a:pt x="147" y="57"/>
                </a:cubicBezTo>
                <a:close/>
                <a:moveTo>
                  <a:pt x="126" y="41"/>
                </a:moveTo>
                <a:cubicBezTo>
                  <a:pt x="113" y="33"/>
                  <a:pt x="102" y="21"/>
                  <a:pt x="97" y="23"/>
                </a:cubicBezTo>
                <a:cubicBezTo>
                  <a:pt x="85" y="27"/>
                  <a:pt x="76" y="39"/>
                  <a:pt x="66" y="47"/>
                </a:cubicBezTo>
                <a:cubicBezTo>
                  <a:pt x="67" y="49"/>
                  <a:pt x="69" y="51"/>
                  <a:pt x="70" y="53"/>
                </a:cubicBezTo>
                <a:cubicBezTo>
                  <a:pt x="87" y="49"/>
                  <a:pt x="103" y="46"/>
                  <a:pt x="126" y="41"/>
                </a:cubicBezTo>
                <a:close/>
                <a:moveTo>
                  <a:pt x="47" y="136"/>
                </a:moveTo>
                <a:cubicBezTo>
                  <a:pt x="48" y="134"/>
                  <a:pt x="49" y="133"/>
                  <a:pt x="51" y="131"/>
                </a:cubicBezTo>
                <a:cubicBezTo>
                  <a:pt x="50" y="115"/>
                  <a:pt x="48" y="99"/>
                  <a:pt x="47" y="82"/>
                </a:cubicBezTo>
                <a:cubicBezTo>
                  <a:pt x="45" y="82"/>
                  <a:pt x="43" y="81"/>
                  <a:pt x="41" y="80"/>
                </a:cubicBezTo>
                <a:cubicBezTo>
                  <a:pt x="35" y="92"/>
                  <a:pt x="26" y="103"/>
                  <a:pt x="26" y="115"/>
                </a:cubicBezTo>
                <a:cubicBezTo>
                  <a:pt x="25" y="121"/>
                  <a:pt x="39" y="129"/>
                  <a:pt x="47" y="136"/>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26">
            <a:extLst>
              <a:ext uri="{FF2B5EF4-FFF2-40B4-BE49-F238E27FC236}">
                <a16:creationId xmlns:a16="http://schemas.microsoft.com/office/drawing/2014/main" id="{AD30C1C1-2B2A-4427-AB1D-C98EF8BCB21F}"/>
              </a:ext>
            </a:extLst>
          </p:cNvPr>
          <p:cNvSpPr>
            <a:spLocks/>
          </p:cNvSpPr>
          <p:nvPr/>
        </p:nvSpPr>
        <p:spPr bwMode="auto">
          <a:xfrm>
            <a:off x="6546850" y="1092200"/>
            <a:ext cx="257175" cy="255587"/>
          </a:xfrm>
          <a:custGeom>
            <a:avLst/>
            <a:gdLst>
              <a:gd name="T0" fmla="*/ 22 w 51"/>
              <a:gd name="T1" fmla="*/ 51 h 51"/>
              <a:gd name="T2" fmla="*/ 3 w 51"/>
              <a:gd name="T3" fmla="*/ 26 h 51"/>
              <a:gd name="T4" fmla="*/ 24 w 51"/>
              <a:gd name="T5" fmla="*/ 2 h 51"/>
              <a:gd name="T6" fmla="*/ 48 w 51"/>
              <a:gd name="T7" fmla="*/ 24 h 51"/>
              <a:gd name="T8" fmla="*/ 31 w 51"/>
              <a:gd name="T9" fmla="*/ 51 h 51"/>
              <a:gd name="T10" fmla="*/ 22 w 51"/>
              <a:gd name="T11" fmla="*/ 51 h 51"/>
            </a:gdLst>
            <a:ahLst/>
            <a:cxnLst>
              <a:cxn ang="0">
                <a:pos x="T0" y="T1"/>
              </a:cxn>
              <a:cxn ang="0">
                <a:pos x="T2" y="T3"/>
              </a:cxn>
              <a:cxn ang="0">
                <a:pos x="T4" y="T5"/>
              </a:cxn>
              <a:cxn ang="0">
                <a:pos x="T6" y="T7"/>
              </a:cxn>
              <a:cxn ang="0">
                <a:pos x="T8" y="T9"/>
              </a:cxn>
              <a:cxn ang="0">
                <a:pos x="T10" y="T11"/>
              </a:cxn>
            </a:cxnLst>
            <a:rect l="0" t="0" r="r" b="b"/>
            <a:pathLst>
              <a:path w="51" h="51">
                <a:moveTo>
                  <a:pt x="22" y="51"/>
                </a:moveTo>
                <a:cubicBezTo>
                  <a:pt x="15" y="43"/>
                  <a:pt x="5" y="35"/>
                  <a:pt x="3" y="26"/>
                </a:cubicBezTo>
                <a:cubicBezTo>
                  <a:pt x="0" y="13"/>
                  <a:pt x="10" y="3"/>
                  <a:pt x="24" y="2"/>
                </a:cubicBezTo>
                <a:cubicBezTo>
                  <a:pt x="37" y="0"/>
                  <a:pt x="51" y="12"/>
                  <a:pt x="48" y="24"/>
                </a:cubicBezTo>
                <a:cubicBezTo>
                  <a:pt x="46" y="34"/>
                  <a:pt x="37" y="42"/>
                  <a:pt x="31" y="51"/>
                </a:cubicBezTo>
                <a:cubicBezTo>
                  <a:pt x="28" y="51"/>
                  <a:pt x="25" y="51"/>
                  <a:pt x="22" y="5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32">
            <a:extLst>
              <a:ext uri="{FF2B5EF4-FFF2-40B4-BE49-F238E27FC236}">
                <a16:creationId xmlns:a16="http://schemas.microsoft.com/office/drawing/2014/main" id="{68C0D248-E8BA-4CAD-8B99-8B34DED4A569}"/>
              </a:ext>
            </a:extLst>
          </p:cNvPr>
          <p:cNvSpPr>
            <a:spLocks noEditPoints="1"/>
          </p:cNvSpPr>
          <p:nvPr/>
        </p:nvSpPr>
        <p:spPr bwMode="auto">
          <a:xfrm>
            <a:off x="228762" y="1032968"/>
            <a:ext cx="1885950" cy="1857375"/>
          </a:xfrm>
          <a:custGeom>
            <a:avLst/>
            <a:gdLst>
              <a:gd name="T0" fmla="*/ 46 w 1070"/>
              <a:gd name="T1" fmla="*/ 419 h 1053"/>
              <a:gd name="T2" fmla="*/ 268 w 1070"/>
              <a:gd name="T3" fmla="*/ 261 h 1053"/>
              <a:gd name="T4" fmla="*/ 381 w 1070"/>
              <a:gd name="T5" fmla="*/ 184 h 1053"/>
              <a:gd name="T6" fmla="*/ 461 w 1070"/>
              <a:gd name="T7" fmla="*/ 41 h 1053"/>
              <a:gd name="T8" fmla="*/ 691 w 1070"/>
              <a:gd name="T9" fmla="*/ 102 h 1053"/>
              <a:gd name="T10" fmla="*/ 951 w 1070"/>
              <a:gd name="T11" fmla="*/ 178 h 1053"/>
              <a:gd name="T12" fmla="*/ 1050 w 1070"/>
              <a:gd name="T13" fmla="*/ 274 h 1053"/>
              <a:gd name="T14" fmla="*/ 936 w 1070"/>
              <a:gd name="T15" fmla="*/ 434 h 1053"/>
              <a:gd name="T16" fmla="*/ 1007 w 1070"/>
              <a:gd name="T17" fmla="*/ 769 h 1053"/>
              <a:gd name="T18" fmla="*/ 857 w 1070"/>
              <a:gd name="T19" fmla="*/ 800 h 1053"/>
              <a:gd name="T20" fmla="*/ 741 w 1070"/>
              <a:gd name="T21" fmla="*/ 783 h 1053"/>
              <a:gd name="T22" fmla="*/ 711 w 1070"/>
              <a:gd name="T23" fmla="*/ 1019 h 1053"/>
              <a:gd name="T24" fmla="*/ 555 w 1070"/>
              <a:gd name="T25" fmla="*/ 1047 h 1053"/>
              <a:gd name="T26" fmla="*/ 407 w 1070"/>
              <a:gd name="T27" fmla="*/ 926 h 1053"/>
              <a:gd name="T28" fmla="*/ 208 w 1070"/>
              <a:gd name="T29" fmla="*/ 661 h 1053"/>
              <a:gd name="T30" fmla="*/ 166 w 1070"/>
              <a:gd name="T31" fmla="*/ 613 h 1053"/>
              <a:gd name="T32" fmla="*/ 1 w 1070"/>
              <a:gd name="T33" fmla="*/ 504 h 1053"/>
              <a:gd name="T34" fmla="*/ 729 w 1070"/>
              <a:gd name="T35" fmla="*/ 486 h 1053"/>
              <a:gd name="T36" fmla="*/ 715 w 1070"/>
              <a:gd name="T37" fmla="*/ 367 h 1053"/>
              <a:gd name="T38" fmla="*/ 383 w 1070"/>
              <a:gd name="T39" fmla="*/ 448 h 1053"/>
              <a:gd name="T40" fmla="*/ 399 w 1070"/>
              <a:gd name="T41" fmla="*/ 675 h 1053"/>
              <a:gd name="T42" fmla="*/ 716 w 1070"/>
              <a:gd name="T43" fmla="*/ 661 h 1053"/>
              <a:gd name="T44" fmla="*/ 227 w 1070"/>
              <a:gd name="T45" fmla="*/ 613 h 1053"/>
              <a:gd name="T46" fmla="*/ 353 w 1070"/>
              <a:gd name="T47" fmla="*/ 337 h 1053"/>
              <a:gd name="T48" fmla="*/ 146 w 1070"/>
              <a:gd name="T49" fmla="*/ 329 h 1053"/>
              <a:gd name="T50" fmla="*/ 145 w 1070"/>
              <a:gd name="T51" fmla="*/ 459 h 1053"/>
              <a:gd name="T52" fmla="*/ 995 w 1070"/>
              <a:gd name="T53" fmla="*/ 735 h 1053"/>
              <a:gd name="T54" fmla="*/ 917 w 1070"/>
              <a:gd name="T55" fmla="*/ 465 h 1053"/>
              <a:gd name="T56" fmla="*/ 752 w 1070"/>
              <a:gd name="T57" fmla="*/ 678 h 1053"/>
              <a:gd name="T58" fmla="*/ 856 w 1070"/>
              <a:gd name="T59" fmla="*/ 746 h 1053"/>
              <a:gd name="T60" fmla="*/ 995 w 1070"/>
              <a:gd name="T61" fmla="*/ 735 h 1053"/>
              <a:gd name="T62" fmla="*/ 754 w 1070"/>
              <a:gd name="T63" fmla="*/ 333 h 1053"/>
              <a:gd name="T64" fmla="*/ 905 w 1070"/>
              <a:gd name="T65" fmla="*/ 416 h 1053"/>
              <a:gd name="T66" fmla="*/ 928 w 1070"/>
              <a:gd name="T67" fmla="*/ 196 h 1053"/>
              <a:gd name="T68" fmla="*/ 486 w 1070"/>
              <a:gd name="T69" fmla="*/ 99 h 1053"/>
              <a:gd name="T70" fmla="*/ 396 w 1070"/>
              <a:gd name="T71" fmla="*/ 266 h 1053"/>
              <a:gd name="T72" fmla="*/ 676 w 1070"/>
              <a:gd name="T73" fmla="*/ 157 h 1053"/>
              <a:gd name="T74" fmla="*/ 577 w 1070"/>
              <a:gd name="T75" fmla="*/ 50 h 1053"/>
              <a:gd name="T76" fmla="*/ 468 w 1070"/>
              <a:gd name="T77" fmla="*/ 75 h 1053"/>
              <a:gd name="T78" fmla="*/ 674 w 1070"/>
              <a:gd name="T79" fmla="*/ 890 h 1053"/>
              <a:gd name="T80" fmla="*/ 707 w 1070"/>
              <a:gd name="T81" fmla="*/ 777 h 1053"/>
              <a:gd name="T82" fmla="*/ 451 w 1070"/>
              <a:gd name="T83" fmla="*/ 908 h 1053"/>
              <a:gd name="T84" fmla="*/ 630 w 1070"/>
              <a:gd name="T85" fmla="*/ 991 h 1053"/>
              <a:gd name="T86" fmla="*/ 362 w 1070"/>
              <a:gd name="T87" fmla="*/ 708 h 1053"/>
              <a:gd name="T88" fmla="*/ 241 w 1070"/>
              <a:gd name="T89" fmla="*/ 660 h 1053"/>
              <a:gd name="T90" fmla="*/ 307 w 1070"/>
              <a:gd name="T91" fmla="*/ 909 h 1053"/>
              <a:gd name="T92" fmla="*/ 608 w 1070"/>
              <a:gd name="T93" fmla="*/ 757 h 1053"/>
              <a:gd name="T94" fmla="*/ 759 w 1070"/>
              <a:gd name="T95" fmla="*/ 382 h 1053"/>
              <a:gd name="T96" fmla="*/ 759 w 1070"/>
              <a:gd name="T97" fmla="*/ 382 h 1053"/>
              <a:gd name="T98" fmla="*/ 545 w 1070"/>
              <a:gd name="T99" fmla="*/ 289 h 1053"/>
              <a:gd name="T100" fmla="*/ 345 w 1070"/>
              <a:gd name="T101" fmla="*/ 491 h 1053"/>
              <a:gd name="T102" fmla="*/ 469 w 1070"/>
              <a:gd name="T103" fmla="*/ 309 h 1053"/>
              <a:gd name="T104" fmla="*/ 469 w 1070"/>
              <a:gd name="T105" fmla="*/ 309 h 1053"/>
              <a:gd name="T106" fmla="*/ 713 w 1070"/>
              <a:gd name="T107" fmla="*/ 713 h 10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70" h="1053">
                <a:moveTo>
                  <a:pt x="0" y="480"/>
                </a:moveTo>
                <a:cubicBezTo>
                  <a:pt x="5" y="463"/>
                  <a:pt x="10" y="447"/>
                  <a:pt x="24" y="435"/>
                </a:cubicBezTo>
                <a:cubicBezTo>
                  <a:pt x="30" y="428"/>
                  <a:pt x="38" y="422"/>
                  <a:pt x="46" y="419"/>
                </a:cubicBezTo>
                <a:cubicBezTo>
                  <a:pt x="55" y="416"/>
                  <a:pt x="58" y="411"/>
                  <a:pt x="61" y="403"/>
                </a:cubicBezTo>
                <a:cubicBezTo>
                  <a:pt x="83" y="348"/>
                  <a:pt x="118" y="305"/>
                  <a:pt x="174" y="280"/>
                </a:cubicBezTo>
                <a:cubicBezTo>
                  <a:pt x="204" y="267"/>
                  <a:pt x="235" y="262"/>
                  <a:pt x="268" y="261"/>
                </a:cubicBezTo>
                <a:cubicBezTo>
                  <a:pt x="296" y="261"/>
                  <a:pt x="324" y="262"/>
                  <a:pt x="352" y="263"/>
                </a:cubicBezTo>
                <a:cubicBezTo>
                  <a:pt x="355" y="263"/>
                  <a:pt x="359" y="263"/>
                  <a:pt x="362" y="263"/>
                </a:cubicBezTo>
                <a:cubicBezTo>
                  <a:pt x="369" y="237"/>
                  <a:pt x="375" y="211"/>
                  <a:pt x="381" y="184"/>
                </a:cubicBezTo>
                <a:cubicBezTo>
                  <a:pt x="365" y="175"/>
                  <a:pt x="352" y="162"/>
                  <a:pt x="347" y="143"/>
                </a:cubicBezTo>
                <a:cubicBezTo>
                  <a:pt x="335" y="106"/>
                  <a:pt x="355" y="73"/>
                  <a:pt x="394" y="72"/>
                </a:cubicBezTo>
                <a:cubicBezTo>
                  <a:pt x="422" y="71"/>
                  <a:pt x="441" y="61"/>
                  <a:pt x="461" y="41"/>
                </a:cubicBezTo>
                <a:cubicBezTo>
                  <a:pt x="493" y="8"/>
                  <a:pt x="536" y="0"/>
                  <a:pt x="580" y="13"/>
                </a:cubicBezTo>
                <a:cubicBezTo>
                  <a:pt x="602" y="20"/>
                  <a:pt x="624" y="33"/>
                  <a:pt x="644" y="46"/>
                </a:cubicBezTo>
                <a:cubicBezTo>
                  <a:pt x="665" y="60"/>
                  <a:pt x="679" y="81"/>
                  <a:pt x="691" y="102"/>
                </a:cubicBezTo>
                <a:cubicBezTo>
                  <a:pt x="698" y="114"/>
                  <a:pt x="705" y="127"/>
                  <a:pt x="711" y="139"/>
                </a:cubicBezTo>
                <a:cubicBezTo>
                  <a:pt x="732" y="133"/>
                  <a:pt x="753" y="125"/>
                  <a:pt x="775" y="121"/>
                </a:cubicBezTo>
                <a:cubicBezTo>
                  <a:pt x="844" y="106"/>
                  <a:pt x="904" y="122"/>
                  <a:pt x="951" y="178"/>
                </a:cubicBezTo>
                <a:cubicBezTo>
                  <a:pt x="954" y="181"/>
                  <a:pt x="959" y="183"/>
                  <a:pt x="963" y="183"/>
                </a:cubicBezTo>
                <a:cubicBezTo>
                  <a:pt x="980" y="187"/>
                  <a:pt x="997" y="187"/>
                  <a:pt x="1013" y="194"/>
                </a:cubicBezTo>
                <a:cubicBezTo>
                  <a:pt x="1045" y="207"/>
                  <a:pt x="1059" y="238"/>
                  <a:pt x="1050" y="274"/>
                </a:cubicBezTo>
                <a:cubicBezTo>
                  <a:pt x="1042" y="308"/>
                  <a:pt x="1022" y="332"/>
                  <a:pt x="986" y="340"/>
                </a:cubicBezTo>
                <a:cubicBezTo>
                  <a:pt x="983" y="340"/>
                  <a:pt x="979" y="343"/>
                  <a:pt x="978" y="345"/>
                </a:cubicBezTo>
                <a:cubicBezTo>
                  <a:pt x="963" y="375"/>
                  <a:pt x="949" y="405"/>
                  <a:pt x="936" y="434"/>
                </a:cubicBezTo>
                <a:cubicBezTo>
                  <a:pt x="957" y="455"/>
                  <a:pt x="981" y="474"/>
                  <a:pt x="1001" y="497"/>
                </a:cubicBezTo>
                <a:cubicBezTo>
                  <a:pt x="1044" y="545"/>
                  <a:pt x="1069" y="601"/>
                  <a:pt x="1069" y="667"/>
                </a:cubicBezTo>
                <a:cubicBezTo>
                  <a:pt x="1070" y="713"/>
                  <a:pt x="1049" y="748"/>
                  <a:pt x="1007" y="769"/>
                </a:cubicBezTo>
                <a:cubicBezTo>
                  <a:pt x="1001" y="772"/>
                  <a:pt x="998" y="776"/>
                  <a:pt x="996" y="782"/>
                </a:cubicBezTo>
                <a:cubicBezTo>
                  <a:pt x="981" y="831"/>
                  <a:pt x="924" y="855"/>
                  <a:pt x="883" y="829"/>
                </a:cubicBezTo>
                <a:cubicBezTo>
                  <a:pt x="871" y="822"/>
                  <a:pt x="863" y="812"/>
                  <a:pt x="857" y="800"/>
                </a:cubicBezTo>
                <a:cubicBezTo>
                  <a:pt x="856" y="797"/>
                  <a:pt x="853" y="794"/>
                  <a:pt x="850" y="794"/>
                </a:cubicBezTo>
                <a:cubicBezTo>
                  <a:pt x="815" y="790"/>
                  <a:pt x="780" y="787"/>
                  <a:pt x="745" y="783"/>
                </a:cubicBezTo>
                <a:cubicBezTo>
                  <a:pt x="744" y="783"/>
                  <a:pt x="742" y="783"/>
                  <a:pt x="741" y="783"/>
                </a:cubicBezTo>
                <a:cubicBezTo>
                  <a:pt x="733" y="818"/>
                  <a:pt x="725" y="853"/>
                  <a:pt x="717" y="888"/>
                </a:cubicBezTo>
                <a:cubicBezTo>
                  <a:pt x="725" y="894"/>
                  <a:pt x="733" y="899"/>
                  <a:pt x="740" y="905"/>
                </a:cubicBezTo>
                <a:cubicBezTo>
                  <a:pt x="779" y="945"/>
                  <a:pt x="764" y="1003"/>
                  <a:pt x="711" y="1019"/>
                </a:cubicBezTo>
                <a:cubicBezTo>
                  <a:pt x="694" y="1024"/>
                  <a:pt x="677" y="1024"/>
                  <a:pt x="661" y="1015"/>
                </a:cubicBezTo>
                <a:cubicBezTo>
                  <a:pt x="654" y="1012"/>
                  <a:pt x="651" y="1014"/>
                  <a:pt x="647" y="1018"/>
                </a:cubicBezTo>
                <a:cubicBezTo>
                  <a:pt x="621" y="1042"/>
                  <a:pt x="590" y="1053"/>
                  <a:pt x="555" y="1047"/>
                </a:cubicBezTo>
                <a:cubicBezTo>
                  <a:pt x="512" y="1041"/>
                  <a:pt x="477" y="1020"/>
                  <a:pt x="452" y="986"/>
                </a:cubicBezTo>
                <a:cubicBezTo>
                  <a:pt x="439" y="969"/>
                  <a:pt x="429" y="950"/>
                  <a:pt x="419" y="931"/>
                </a:cubicBezTo>
                <a:cubicBezTo>
                  <a:pt x="416" y="926"/>
                  <a:pt x="413" y="924"/>
                  <a:pt x="407" y="926"/>
                </a:cubicBezTo>
                <a:cubicBezTo>
                  <a:pt x="377" y="936"/>
                  <a:pt x="347" y="943"/>
                  <a:pt x="315" y="940"/>
                </a:cubicBezTo>
                <a:cubicBezTo>
                  <a:pt x="250" y="934"/>
                  <a:pt x="205" y="894"/>
                  <a:pt x="192" y="830"/>
                </a:cubicBezTo>
                <a:cubicBezTo>
                  <a:pt x="181" y="772"/>
                  <a:pt x="189" y="716"/>
                  <a:pt x="208" y="661"/>
                </a:cubicBezTo>
                <a:cubicBezTo>
                  <a:pt x="209" y="656"/>
                  <a:pt x="211" y="652"/>
                  <a:pt x="213" y="647"/>
                </a:cubicBezTo>
                <a:cubicBezTo>
                  <a:pt x="213" y="646"/>
                  <a:pt x="213" y="645"/>
                  <a:pt x="213" y="645"/>
                </a:cubicBezTo>
                <a:cubicBezTo>
                  <a:pt x="197" y="634"/>
                  <a:pt x="180" y="625"/>
                  <a:pt x="166" y="613"/>
                </a:cubicBezTo>
                <a:cubicBezTo>
                  <a:pt x="144" y="595"/>
                  <a:pt x="124" y="575"/>
                  <a:pt x="104" y="555"/>
                </a:cubicBezTo>
                <a:cubicBezTo>
                  <a:pt x="100" y="552"/>
                  <a:pt x="97" y="549"/>
                  <a:pt x="92" y="551"/>
                </a:cubicBezTo>
                <a:cubicBezTo>
                  <a:pt x="51" y="563"/>
                  <a:pt x="9" y="538"/>
                  <a:pt x="1" y="504"/>
                </a:cubicBezTo>
                <a:cubicBezTo>
                  <a:pt x="1" y="504"/>
                  <a:pt x="0" y="504"/>
                  <a:pt x="0" y="503"/>
                </a:cubicBezTo>
                <a:cubicBezTo>
                  <a:pt x="0" y="495"/>
                  <a:pt x="0" y="488"/>
                  <a:pt x="0" y="480"/>
                </a:cubicBezTo>
                <a:close/>
                <a:moveTo>
                  <a:pt x="729" y="486"/>
                </a:moveTo>
                <a:cubicBezTo>
                  <a:pt x="728" y="486"/>
                  <a:pt x="727" y="486"/>
                  <a:pt x="727" y="486"/>
                </a:cubicBezTo>
                <a:cubicBezTo>
                  <a:pt x="727" y="452"/>
                  <a:pt x="726" y="417"/>
                  <a:pt x="727" y="383"/>
                </a:cubicBezTo>
                <a:cubicBezTo>
                  <a:pt x="727" y="374"/>
                  <a:pt x="724" y="369"/>
                  <a:pt x="715" y="367"/>
                </a:cubicBezTo>
                <a:cubicBezTo>
                  <a:pt x="650" y="351"/>
                  <a:pt x="586" y="335"/>
                  <a:pt x="521" y="320"/>
                </a:cubicBezTo>
                <a:cubicBezTo>
                  <a:pt x="517" y="319"/>
                  <a:pt x="511" y="321"/>
                  <a:pt x="508" y="324"/>
                </a:cubicBezTo>
                <a:cubicBezTo>
                  <a:pt x="466" y="365"/>
                  <a:pt x="424" y="406"/>
                  <a:pt x="383" y="448"/>
                </a:cubicBezTo>
                <a:cubicBezTo>
                  <a:pt x="380" y="450"/>
                  <a:pt x="378" y="454"/>
                  <a:pt x="378" y="457"/>
                </a:cubicBezTo>
                <a:cubicBezTo>
                  <a:pt x="377" y="527"/>
                  <a:pt x="381" y="596"/>
                  <a:pt x="389" y="665"/>
                </a:cubicBezTo>
                <a:cubicBezTo>
                  <a:pt x="390" y="671"/>
                  <a:pt x="392" y="674"/>
                  <a:pt x="399" y="675"/>
                </a:cubicBezTo>
                <a:cubicBezTo>
                  <a:pt x="478" y="693"/>
                  <a:pt x="557" y="710"/>
                  <a:pt x="636" y="728"/>
                </a:cubicBezTo>
                <a:cubicBezTo>
                  <a:pt x="639" y="729"/>
                  <a:pt x="645" y="727"/>
                  <a:pt x="648" y="725"/>
                </a:cubicBezTo>
                <a:cubicBezTo>
                  <a:pt x="671" y="704"/>
                  <a:pt x="693" y="683"/>
                  <a:pt x="716" y="661"/>
                </a:cubicBezTo>
                <a:cubicBezTo>
                  <a:pt x="718" y="659"/>
                  <a:pt x="720" y="655"/>
                  <a:pt x="720" y="652"/>
                </a:cubicBezTo>
                <a:cubicBezTo>
                  <a:pt x="723" y="597"/>
                  <a:pt x="726" y="541"/>
                  <a:pt x="729" y="486"/>
                </a:cubicBezTo>
                <a:close/>
                <a:moveTo>
                  <a:pt x="227" y="613"/>
                </a:moveTo>
                <a:cubicBezTo>
                  <a:pt x="256" y="550"/>
                  <a:pt x="297" y="494"/>
                  <a:pt x="343" y="442"/>
                </a:cubicBezTo>
                <a:cubicBezTo>
                  <a:pt x="346" y="439"/>
                  <a:pt x="346" y="434"/>
                  <a:pt x="347" y="429"/>
                </a:cubicBezTo>
                <a:cubicBezTo>
                  <a:pt x="349" y="398"/>
                  <a:pt x="351" y="368"/>
                  <a:pt x="353" y="337"/>
                </a:cubicBezTo>
                <a:cubicBezTo>
                  <a:pt x="354" y="323"/>
                  <a:pt x="356" y="309"/>
                  <a:pt x="357" y="294"/>
                </a:cubicBezTo>
                <a:cubicBezTo>
                  <a:pt x="318" y="294"/>
                  <a:pt x="280" y="293"/>
                  <a:pt x="242" y="295"/>
                </a:cubicBezTo>
                <a:cubicBezTo>
                  <a:pt x="208" y="297"/>
                  <a:pt x="174" y="306"/>
                  <a:pt x="146" y="329"/>
                </a:cubicBezTo>
                <a:cubicBezTo>
                  <a:pt x="122" y="349"/>
                  <a:pt x="104" y="375"/>
                  <a:pt x="89" y="402"/>
                </a:cubicBezTo>
                <a:cubicBezTo>
                  <a:pt x="86" y="406"/>
                  <a:pt x="85" y="411"/>
                  <a:pt x="82" y="417"/>
                </a:cubicBezTo>
                <a:cubicBezTo>
                  <a:pt x="113" y="418"/>
                  <a:pt x="136" y="430"/>
                  <a:pt x="145" y="459"/>
                </a:cubicBezTo>
                <a:cubicBezTo>
                  <a:pt x="154" y="487"/>
                  <a:pt x="146" y="512"/>
                  <a:pt x="125" y="532"/>
                </a:cubicBezTo>
                <a:cubicBezTo>
                  <a:pt x="154" y="567"/>
                  <a:pt x="188" y="593"/>
                  <a:pt x="227" y="613"/>
                </a:cubicBezTo>
                <a:close/>
                <a:moveTo>
                  <a:pt x="995" y="735"/>
                </a:moveTo>
                <a:cubicBezTo>
                  <a:pt x="1027" y="717"/>
                  <a:pt x="1042" y="687"/>
                  <a:pt x="1035" y="649"/>
                </a:cubicBezTo>
                <a:cubicBezTo>
                  <a:pt x="1026" y="596"/>
                  <a:pt x="1000" y="551"/>
                  <a:pt x="964" y="511"/>
                </a:cubicBezTo>
                <a:cubicBezTo>
                  <a:pt x="950" y="495"/>
                  <a:pt x="933" y="480"/>
                  <a:pt x="917" y="465"/>
                </a:cubicBezTo>
                <a:cubicBezTo>
                  <a:pt x="902" y="487"/>
                  <a:pt x="889" y="507"/>
                  <a:pt x="875" y="527"/>
                </a:cubicBezTo>
                <a:cubicBezTo>
                  <a:pt x="840" y="576"/>
                  <a:pt x="801" y="623"/>
                  <a:pt x="759" y="667"/>
                </a:cubicBezTo>
                <a:cubicBezTo>
                  <a:pt x="756" y="670"/>
                  <a:pt x="752" y="674"/>
                  <a:pt x="752" y="678"/>
                </a:cubicBezTo>
                <a:cubicBezTo>
                  <a:pt x="749" y="701"/>
                  <a:pt x="747" y="724"/>
                  <a:pt x="744" y="748"/>
                </a:cubicBezTo>
                <a:cubicBezTo>
                  <a:pt x="781" y="752"/>
                  <a:pt x="817" y="755"/>
                  <a:pt x="853" y="759"/>
                </a:cubicBezTo>
                <a:cubicBezTo>
                  <a:pt x="854" y="753"/>
                  <a:pt x="855" y="750"/>
                  <a:pt x="856" y="746"/>
                </a:cubicBezTo>
                <a:cubicBezTo>
                  <a:pt x="864" y="719"/>
                  <a:pt x="883" y="703"/>
                  <a:pt x="907" y="701"/>
                </a:cubicBezTo>
                <a:cubicBezTo>
                  <a:pt x="914" y="700"/>
                  <a:pt x="922" y="703"/>
                  <a:pt x="929" y="702"/>
                </a:cubicBezTo>
                <a:cubicBezTo>
                  <a:pt x="957" y="701"/>
                  <a:pt x="980" y="709"/>
                  <a:pt x="995" y="735"/>
                </a:cubicBezTo>
                <a:close/>
                <a:moveTo>
                  <a:pt x="723" y="169"/>
                </a:moveTo>
                <a:cubicBezTo>
                  <a:pt x="726" y="181"/>
                  <a:pt x="730" y="192"/>
                  <a:pt x="733" y="203"/>
                </a:cubicBezTo>
                <a:cubicBezTo>
                  <a:pt x="745" y="246"/>
                  <a:pt x="751" y="289"/>
                  <a:pt x="754" y="333"/>
                </a:cubicBezTo>
                <a:cubicBezTo>
                  <a:pt x="755" y="342"/>
                  <a:pt x="757" y="348"/>
                  <a:pt x="767" y="351"/>
                </a:cubicBezTo>
                <a:cubicBezTo>
                  <a:pt x="812" y="367"/>
                  <a:pt x="856" y="387"/>
                  <a:pt x="897" y="412"/>
                </a:cubicBezTo>
                <a:cubicBezTo>
                  <a:pt x="899" y="413"/>
                  <a:pt x="902" y="414"/>
                  <a:pt x="905" y="416"/>
                </a:cubicBezTo>
                <a:cubicBezTo>
                  <a:pt x="921" y="388"/>
                  <a:pt x="936" y="362"/>
                  <a:pt x="951" y="334"/>
                </a:cubicBezTo>
                <a:cubicBezTo>
                  <a:pt x="923" y="320"/>
                  <a:pt x="908" y="299"/>
                  <a:pt x="904" y="270"/>
                </a:cubicBezTo>
                <a:cubicBezTo>
                  <a:pt x="900" y="241"/>
                  <a:pt x="908" y="217"/>
                  <a:pt x="928" y="196"/>
                </a:cubicBezTo>
                <a:cubicBezTo>
                  <a:pt x="876" y="143"/>
                  <a:pt x="793" y="132"/>
                  <a:pt x="723" y="169"/>
                </a:cubicBezTo>
                <a:close/>
                <a:moveTo>
                  <a:pt x="468" y="75"/>
                </a:moveTo>
                <a:cubicBezTo>
                  <a:pt x="475" y="83"/>
                  <a:pt x="482" y="91"/>
                  <a:pt x="486" y="99"/>
                </a:cubicBezTo>
                <a:cubicBezTo>
                  <a:pt x="505" y="142"/>
                  <a:pt x="483" y="186"/>
                  <a:pt x="436" y="190"/>
                </a:cubicBezTo>
                <a:cubicBezTo>
                  <a:pt x="412" y="192"/>
                  <a:pt x="409" y="203"/>
                  <a:pt x="406" y="220"/>
                </a:cubicBezTo>
                <a:cubicBezTo>
                  <a:pt x="403" y="235"/>
                  <a:pt x="399" y="251"/>
                  <a:pt x="396" y="266"/>
                </a:cubicBezTo>
                <a:cubicBezTo>
                  <a:pt x="428" y="271"/>
                  <a:pt x="459" y="275"/>
                  <a:pt x="489" y="280"/>
                </a:cubicBezTo>
                <a:cubicBezTo>
                  <a:pt x="500" y="282"/>
                  <a:pt x="506" y="280"/>
                  <a:pt x="513" y="273"/>
                </a:cubicBezTo>
                <a:cubicBezTo>
                  <a:pt x="563" y="229"/>
                  <a:pt x="616" y="188"/>
                  <a:pt x="676" y="157"/>
                </a:cubicBezTo>
                <a:cubicBezTo>
                  <a:pt x="678" y="156"/>
                  <a:pt x="680" y="154"/>
                  <a:pt x="683" y="152"/>
                </a:cubicBezTo>
                <a:cubicBezTo>
                  <a:pt x="672" y="134"/>
                  <a:pt x="663" y="116"/>
                  <a:pt x="651" y="99"/>
                </a:cubicBezTo>
                <a:cubicBezTo>
                  <a:pt x="633" y="74"/>
                  <a:pt x="610" y="54"/>
                  <a:pt x="577" y="50"/>
                </a:cubicBezTo>
                <a:cubicBezTo>
                  <a:pt x="571" y="49"/>
                  <a:pt x="565" y="48"/>
                  <a:pt x="561" y="45"/>
                </a:cubicBezTo>
                <a:cubicBezTo>
                  <a:pt x="557" y="42"/>
                  <a:pt x="556" y="35"/>
                  <a:pt x="554" y="29"/>
                </a:cubicBezTo>
                <a:cubicBezTo>
                  <a:pt x="518" y="29"/>
                  <a:pt x="490" y="47"/>
                  <a:pt x="468" y="75"/>
                </a:cubicBezTo>
                <a:close/>
                <a:moveTo>
                  <a:pt x="630" y="991"/>
                </a:moveTo>
                <a:cubicBezTo>
                  <a:pt x="628" y="973"/>
                  <a:pt x="624" y="958"/>
                  <a:pt x="625" y="942"/>
                </a:cubicBezTo>
                <a:cubicBezTo>
                  <a:pt x="626" y="912"/>
                  <a:pt x="644" y="893"/>
                  <a:pt x="674" y="890"/>
                </a:cubicBezTo>
                <a:cubicBezTo>
                  <a:pt x="680" y="889"/>
                  <a:pt x="684" y="887"/>
                  <a:pt x="686" y="880"/>
                </a:cubicBezTo>
                <a:cubicBezTo>
                  <a:pt x="690" y="860"/>
                  <a:pt x="695" y="840"/>
                  <a:pt x="699" y="820"/>
                </a:cubicBezTo>
                <a:cubicBezTo>
                  <a:pt x="702" y="806"/>
                  <a:pt x="704" y="791"/>
                  <a:pt x="707" y="777"/>
                </a:cubicBezTo>
                <a:cubicBezTo>
                  <a:pt x="690" y="774"/>
                  <a:pt x="676" y="771"/>
                  <a:pt x="661" y="769"/>
                </a:cubicBezTo>
                <a:cubicBezTo>
                  <a:pt x="656" y="768"/>
                  <a:pt x="650" y="770"/>
                  <a:pt x="647" y="773"/>
                </a:cubicBezTo>
                <a:cubicBezTo>
                  <a:pt x="584" y="822"/>
                  <a:pt x="521" y="871"/>
                  <a:pt x="451" y="908"/>
                </a:cubicBezTo>
                <a:cubicBezTo>
                  <a:pt x="449" y="909"/>
                  <a:pt x="448" y="910"/>
                  <a:pt x="447" y="911"/>
                </a:cubicBezTo>
                <a:cubicBezTo>
                  <a:pt x="462" y="951"/>
                  <a:pt x="483" y="978"/>
                  <a:pt x="515" y="1000"/>
                </a:cubicBezTo>
                <a:cubicBezTo>
                  <a:pt x="555" y="1027"/>
                  <a:pt x="598" y="1023"/>
                  <a:pt x="630" y="991"/>
                </a:cubicBezTo>
                <a:close/>
                <a:moveTo>
                  <a:pt x="401" y="891"/>
                </a:moveTo>
                <a:cubicBezTo>
                  <a:pt x="397" y="877"/>
                  <a:pt x="391" y="865"/>
                  <a:pt x="389" y="851"/>
                </a:cubicBezTo>
                <a:cubicBezTo>
                  <a:pt x="379" y="804"/>
                  <a:pt x="371" y="756"/>
                  <a:pt x="362" y="708"/>
                </a:cubicBezTo>
                <a:cubicBezTo>
                  <a:pt x="361" y="703"/>
                  <a:pt x="359" y="700"/>
                  <a:pt x="354" y="699"/>
                </a:cubicBezTo>
                <a:cubicBezTo>
                  <a:pt x="342" y="695"/>
                  <a:pt x="330" y="692"/>
                  <a:pt x="318" y="688"/>
                </a:cubicBezTo>
                <a:cubicBezTo>
                  <a:pt x="293" y="679"/>
                  <a:pt x="268" y="669"/>
                  <a:pt x="241" y="660"/>
                </a:cubicBezTo>
                <a:cubicBezTo>
                  <a:pt x="236" y="676"/>
                  <a:pt x="230" y="691"/>
                  <a:pt x="226" y="708"/>
                </a:cubicBezTo>
                <a:cubicBezTo>
                  <a:pt x="214" y="755"/>
                  <a:pt x="213" y="802"/>
                  <a:pt x="231" y="849"/>
                </a:cubicBezTo>
                <a:cubicBezTo>
                  <a:pt x="245" y="883"/>
                  <a:pt x="269" y="905"/>
                  <a:pt x="307" y="909"/>
                </a:cubicBezTo>
                <a:cubicBezTo>
                  <a:pt x="340" y="913"/>
                  <a:pt x="370" y="903"/>
                  <a:pt x="401" y="891"/>
                </a:cubicBezTo>
                <a:close/>
                <a:moveTo>
                  <a:pt x="430" y="878"/>
                </a:moveTo>
                <a:cubicBezTo>
                  <a:pt x="473" y="859"/>
                  <a:pt x="593" y="777"/>
                  <a:pt x="608" y="757"/>
                </a:cubicBezTo>
                <a:cubicBezTo>
                  <a:pt x="537" y="741"/>
                  <a:pt x="467" y="726"/>
                  <a:pt x="394" y="710"/>
                </a:cubicBezTo>
                <a:cubicBezTo>
                  <a:pt x="406" y="767"/>
                  <a:pt x="418" y="822"/>
                  <a:pt x="430" y="878"/>
                </a:cubicBezTo>
                <a:close/>
                <a:moveTo>
                  <a:pt x="759" y="382"/>
                </a:moveTo>
                <a:cubicBezTo>
                  <a:pt x="758" y="461"/>
                  <a:pt x="757" y="538"/>
                  <a:pt x="756" y="617"/>
                </a:cubicBezTo>
                <a:cubicBezTo>
                  <a:pt x="804" y="563"/>
                  <a:pt x="847" y="506"/>
                  <a:pt x="886" y="444"/>
                </a:cubicBezTo>
                <a:cubicBezTo>
                  <a:pt x="846" y="418"/>
                  <a:pt x="804" y="399"/>
                  <a:pt x="759" y="382"/>
                </a:cubicBezTo>
                <a:close/>
                <a:moveTo>
                  <a:pt x="722" y="334"/>
                </a:moveTo>
                <a:cubicBezTo>
                  <a:pt x="724" y="301"/>
                  <a:pt x="705" y="206"/>
                  <a:pt x="692" y="183"/>
                </a:cubicBezTo>
                <a:cubicBezTo>
                  <a:pt x="639" y="212"/>
                  <a:pt x="591" y="249"/>
                  <a:pt x="545" y="289"/>
                </a:cubicBezTo>
                <a:cubicBezTo>
                  <a:pt x="605" y="304"/>
                  <a:pt x="664" y="319"/>
                  <a:pt x="722" y="334"/>
                </a:cubicBezTo>
                <a:close/>
                <a:moveTo>
                  <a:pt x="356" y="665"/>
                </a:moveTo>
                <a:cubicBezTo>
                  <a:pt x="352" y="606"/>
                  <a:pt x="349" y="550"/>
                  <a:pt x="345" y="491"/>
                </a:cubicBezTo>
                <a:cubicBezTo>
                  <a:pt x="310" y="534"/>
                  <a:pt x="280" y="578"/>
                  <a:pt x="256" y="629"/>
                </a:cubicBezTo>
                <a:cubicBezTo>
                  <a:pt x="289" y="641"/>
                  <a:pt x="322" y="653"/>
                  <a:pt x="356" y="665"/>
                </a:cubicBezTo>
                <a:close/>
                <a:moveTo>
                  <a:pt x="469" y="309"/>
                </a:moveTo>
                <a:cubicBezTo>
                  <a:pt x="444" y="306"/>
                  <a:pt x="418" y="302"/>
                  <a:pt x="391" y="298"/>
                </a:cubicBezTo>
                <a:cubicBezTo>
                  <a:pt x="387" y="332"/>
                  <a:pt x="384" y="365"/>
                  <a:pt x="381" y="398"/>
                </a:cubicBezTo>
                <a:cubicBezTo>
                  <a:pt x="410" y="368"/>
                  <a:pt x="439" y="339"/>
                  <a:pt x="469" y="309"/>
                </a:cubicBezTo>
                <a:close/>
                <a:moveTo>
                  <a:pt x="712" y="742"/>
                </a:moveTo>
                <a:cubicBezTo>
                  <a:pt x="713" y="732"/>
                  <a:pt x="714" y="723"/>
                  <a:pt x="715" y="714"/>
                </a:cubicBezTo>
                <a:cubicBezTo>
                  <a:pt x="714" y="714"/>
                  <a:pt x="713" y="714"/>
                  <a:pt x="713" y="713"/>
                </a:cubicBezTo>
                <a:cubicBezTo>
                  <a:pt x="704" y="721"/>
                  <a:pt x="696" y="729"/>
                  <a:pt x="686" y="738"/>
                </a:cubicBezTo>
                <a:cubicBezTo>
                  <a:pt x="696" y="740"/>
                  <a:pt x="703" y="741"/>
                  <a:pt x="712" y="742"/>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pic>
        <p:nvPicPr>
          <p:cNvPr id="38" name="Imagen 37">
            <a:extLst>
              <a:ext uri="{FF2B5EF4-FFF2-40B4-BE49-F238E27FC236}">
                <a16:creationId xmlns:a16="http://schemas.microsoft.com/office/drawing/2014/main" id="{B05FE630-FB04-41EE-A0F8-14B727D67626}"/>
              </a:ext>
            </a:extLst>
          </p:cNvPr>
          <p:cNvPicPr>
            <a:picLocks noChangeAspect="1"/>
          </p:cNvPicPr>
          <p:nvPr/>
        </p:nvPicPr>
        <p:blipFill>
          <a:blip r:embed="rId3"/>
          <a:stretch>
            <a:fillRect/>
          </a:stretch>
        </p:blipFill>
        <p:spPr>
          <a:xfrm>
            <a:off x="2547032" y="3180794"/>
            <a:ext cx="1593223" cy="1693189"/>
          </a:xfrm>
          <a:prstGeom prst="rect">
            <a:avLst/>
          </a:prstGeom>
        </p:spPr>
      </p:pic>
      <p:grpSp>
        <p:nvGrpSpPr>
          <p:cNvPr id="58" name="Grupo 57">
            <a:extLst>
              <a:ext uri="{FF2B5EF4-FFF2-40B4-BE49-F238E27FC236}">
                <a16:creationId xmlns:a16="http://schemas.microsoft.com/office/drawing/2014/main" id="{BC6B1342-5AEE-46F8-BF6A-E32BCB5F298B}"/>
              </a:ext>
            </a:extLst>
          </p:cNvPr>
          <p:cNvGrpSpPr/>
          <p:nvPr/>
        </p:nvGrpSpPr>
        <p:grpSpPr>
          <a:xfrm rot="19396535">
            <a:off x="347387" y="3256136"/>
            <a:ext cx="2067125" cy="1265137"/>
            <a:chOff x="531813" y="3509963"/>
            <a:chExt cx="1636713" cy="1001713"/>
          </a:xfrm>
        </p:grpSpPr>
        <p:sp>
          <p:nvSpPr>
            <p:cNvPr id="43" name="Freeform 36">
              <a:extLst>
                <a:ext uri="{FF2B5EF4-FFF2-40B4-BE49-F238E27FC236}">
                  <a16:creationId xmlns:a16="http://schemas.microsoft.com/office/drawing/2014/main" id="{7635F5BE-86B5-4D17-BEA1-5CA639FD503F}"/>
                </a:ext>
              </a:extLst>
            </p:cNvPr>
            <p:cNvSpPr>
              <a:spLocks noEditPoints="1"/>
            </p:cNvSpPr>
            <p:nvPr/>
          </p:nvSpPr>
          <p:spPr bwMode="auto">
            <a:xfrm>
              <a:off x="531813" y="3509963"/>
              <a:ext cx="1636713" cy="1001713"/>
            </a:xfrm>
            <a:custGeom>
              <a:avLst/>
              <a:gdLst>
                <a:gd name="T0" fmla="*/ 625 w 831"/>
                <a:gd name="T1" fmla="*/ 301 h 507"/>
                <a:gd name="T2" fmla="*/ 824 w 831"/>
                <a:gd name="T3" fmla="*/ 283 h 507"/>
                <a:gd name="T4" fmla="*/ 713 w 831"/>
                <a:gd name="T5" fmla="*/ 394 h 507"/>
                <a:gd name="T6" fmla="*/ 689 w 831"/>
                <a:gd name="T7" fmla="*/ 412 h 507"/>
                <a:gd name="T8" fmla="*/ 491 w 831"/>
                <a:gd name="T9" fmla="*/ 413 h 507"/>
                <a:gd name="T10" fmla="*/ 489 w 831"/>
                <a:gd name="T11" fmla="*/ 398 h 507"/>
                <a:gd name="T12" fmla="*/ 470 w 831"/>
                <a:gd name="T13" fmla="*/ 391 h 507"/>
                <a:gd name="T14" fmla="*/ 358 w 831"/>
                <a:gd name="T15" fmla="*/ 357 h 507"/>
                <a:gd name="T16" fmla="*/ 235 w 831"/>
                <a:gd name="T17" fmla="*/ 396 h 507"/>
                <a:gd name="T18" fmla="*/ 207 w 831"/>
                <a:gd name="T19" fmla="*/ 420 h 507"/>
                <a:gd name="T20" fmla="*/ 13 w 831"/>
                <a:gd name="T21" fmla="*/ 422 h 507"/>
                <a:gd name="T22" fmla="*/ 143 w 831"/>
                <a:gd name="T23" fmla="*/ 308 h 507"/>
                <a:gd name="T24" fmla="*/ 198 w 831"/>
                <a:gd name="T25" fmla="*/ 223 h 507"/>
                <a:gd name="T26" fmla="*/ 193 w 831"/>
                <a:gd name="T27" fmla="*/ 195 h 507"/>
                <a:gd name="T28" fmla="*/ 239 w 831"/>
                <a:gd name="T29" fmla="*/ 27 h 507"/>
                <a:gd name="T30" fmla="*/ 345 w 831"/>
                <a:gd name="T31" fmla="*/ 64 h 507"/>
                <a:gd name="T32" fmla="*/ 537 w 831"/>
                <a:gd name="T33" fmla="*/ 94 h 507"/>
                <a:gd name="T34" fmla="*/ 501 w 831"/>
                <a:gd name="T35" fmla="*/ 207 h 507"/>
                <a:gd name="T36" fmla="*/ 504 w 831"/>
                <a:gd name="T37" fmla="*/ 220 h 507"/>
                <a:gd name="T38" fmla="*/ 545 w 831"/>
                <a:gd name="T39" fmla="*/ 298 h 507"/>
                <a:gd name="T40" fmla="*/ 574 w 831"/>
                <a:gd name="T41" fmla="*/ 304 h 507"/>
                <a:gd name="T42" fmla="*/ 624 w 831"/>
                <a:gd name="T43" fmla="*/ 308 h 507"/>
                <a:gd name="T44" fmla="*/ 110 w 831"/>
                <a:gd name="T45" fmla="*/ 325 h 507"/>
                <a:gd name="T46" fmla="*/ 34 w 831"/>
                <a:gd name="T47" fmla="*/ 411 h 507"/>
                <a:gd name="T48" fmla="*/ 179 w 831"/>
                <a:gd name="T49" fmla="*/ 433 h 507"/>
                <a:gd name="T50" fmla="*/ 191 w 831"/>
                <a:gd name="T51" fmla="*/ 389 h 507"/>
                <a:gd name="T52" fmla="*/ 234 w 831"/>
                <a:gd name="T53" fmla="*/ 371 h 507"/>
                <a:gd name="T54" fmla="*/ 322 w 831"/>
                <a:gd name="T55" fmla="*/ 343 h 507"/>
                <a:gd name="T56" fmla="*/ 368 w 831"/>
                <a:gd name="T57" fmla="*/ 334 h 507"/>
                <a:gd name="T58" fmla="*/ 426 w 831"/>
                <a:gd name="T59" fmla="*/ 370 h 507"/>
                <a:gd name="T60" fmla="*/ 480 w 831"/>
                <a:gd name="T61" fmla="*/ 367 h 507"/>
                <a:gd name="T62" fmla="*/ 514 w 831"/>
                <a:gd name="T63" fmla="*/ 390 h 507"/>
                <a:gd name="T64" fmla="*/ 582 w 831"/>
                <a:gd name="T65" fmla="*/ 475 h 507"/>
                <a:gd name="T66" fmla="*/ 666 w 831"/>
                <a:gd name="T67" fmla="*/ 394 h 507"/>
                <a:gd name="T68" fmla="*/ 697 w 831"/>
                <a:gd name="T69" fmla="*/ 372 h 507"/>
                <a:gd name="T70" fmla="*/ 737 w 831"/>
                <a:gd name="T71" fmla="*/ 370 h 507"/>
                <a:gd name="T72" fmla="*/ 728 w 831"/>
                <a:gd name="T73" fmla="*/ 222 h 507"/>
                <a:gd name="T74" fmla="*/ 650 w 831"/>
                <a:gd name="T75" fmla="*/ 315 h 507"/>
                <a:gd name="T76" fmla="*/ 630 w 831"/>
                <a:gd name="T77" fmla="*/ 332 h 507"/>
                <a:gd name="T78" fmla="*/ 562 w 831"/>
                <a:gd name="T79" fmla="*/ 331 h 507"/>
                <a:gd name="T80" fmla="*/ 522 w 831"/>
                <a:gd name="T81" fmla="*/ 312 h 507"/>
                <a:gd name="T82" fmla="*/ 515 w 831"/>
                <a:gd name="T83" fmla="*/ 277 h 507"/>
                <a:gd name="T84" fmla="*/ 477 w 831"/>
                <a:gd name="T85" fmla="*/ 221 h 507"/>
                <a:gd name="T86" fmla="*/ 489 w 831"/>
                <a:gd name="T87" fmla="*/ 181 h 507"/>
                <a:gd name="T88" fmla="*/ 417 w 831"/>
                <a:gd name="T89" fmla="*/ 51 h 507"/>
                <a:gd name="T90" fmla="*/ 367 w 831"/>
                <a:gd name="T91" fmla="*/ 88 h 507"/>
                <a:gd name="T92" fmla="*/ 322 w 831"/>
                <a:gd name="T93" fmla="*/ 80 h 507"/>
                <a:gd name="T94" fmla="*/ 188 w 831"/>
                <a:gd name="T95" fmla="*/ 148 h 507"/>
                <a:gd name="T96" fmla="*/ 226 w 831"/>
                <a:gd name="T97" fmla="*/ 200 h 507"/>
                <a:gd name="T98" fmla="*/ 221 w 831"/>
                <a:gd name="T99" fmla="*/ 236 h 507"/>
                <a:gd name="T100" fmla="*/ 183 w 831"/>
                <a:gd name="T101" fmla="*/ 311 h 507"/>
                <a:gd name="T102" fmla="*/ 153 w 831"/>
                <a:gd name="T103" fmla="*/ 333 h 507"/>
                <a:gd name="T104" fmla="*/ 110 w 831"/>
                <a:gd name="T105" fmla="*/ 325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31" h="507">
                  <a:moveTo>
                    <a:pt x="625" y="308"/>
                  </a:moveTo>
                  <a:cubicBezTo>
                    <a:pt x="625" y="305"/>
                    <a:pt x="625" y="303"/>
                    <a:pt x="625" y="301"/>
                  </a:cubicBezTo>
                  <a:cubicBezTo>
                    <a:pt x="624" y="242"/>
                    <a:pt x="673" y="195"/>
                    <a:pt x="731" y="199"/>
                  </a:cubicBezTo>
                  <a:cubicBezTo>
                    <a:pt x="779" y="203"/>
                    <a:pt x="817" y="237"/>
                    <a:pt x="824" y="283"/>
                  </a:cubicBezTo>
                  <a:cubicBezTo>
                    <a:pt x="831" y="332"/>
                    <a:pt x="799" y="380"/>
                    <a:pt x="750" y="392"/>
                  </a:cubicBezTo>
                  <a:cubicBezTo>
                    <a:pt x="738" y="395"/>
                    <a:pt x="726" y="396"/>
                    <a:pt x="713" y="394"/>
                  </a:cubicBezTo>
                  <a:cubicBezTo>
                    <a:pt x="707" y="393"/>
                    <a:pt x="703" y="395"/>
                    <a:pt x="699" y="398"/>
                  </a:cubicBezTo>
                  <a:cubicBezTo>
                    <a:pt x="692" y="401"/>
                    <a:pt x="690" y="405"/>
                    <a:pt x="689" y="412"/>
                  </a:cubicBezTo>
                  <a:cubicBezTo>
                    <a:pt x="683" y="456"/>
                    <a:pt x="651" y="489"/>
                    <a:pt x="607" y="497"/>
                  </a:cubicBezTo>
                  <a:cubicBezTo>
                    <a:pt x="549" y="507"/>
                    <a:pt x="498" y="467"/>
                    <a:pt x="491" y="413"/>
                  </a:cubicBezTo>
                  <a:cubicBezTo>
                    <a:pt x="491" y="411"/>
                    <a:pt x="491" y="410"/>
                    <a:pt x="490" y="408"/>
                  </a:cubicBezTo>
                  <a:cubicBezTo>
                    <a:pt x="490" y="405"/>
                    <a:pt x="491" y="400"/>
                    <a:pt x="489" y="398"/>
                  </a:cubicBezTo>
                  <a:cubicBezTo>
                    <a:pt x="485" y="395"/>
                    <a:pt x="479" y="393"/>
                    <a:pt x="474" y="390"/>
                  </a:cubicBezTo>
                  <a:cubicBezTo>
                    <a:pt x="473" y="389"/>
                    <a:pt x="471" y="390"/>
                    <a:pt x="470" y="391"/>
                  </a:cubicBezTo>
                  <a:cubicBezTo>
                    <a:pt x="429" y="401"/>
                    <a:pt x="395" y="391"/>
                    <a:pt x="366" y="361"/>
                  </a:cubicBezTo>
                  <a:cubicBezTo>
                    <a:pt x="364" y="358"/>
                    <a:pt x="361" y="357"/>
                    <a:pt x="358" y="357"/>
                  </a:cubicBezTo>
                  <a:cubicBezTo>
                    <a:pt x="347" y="356"/>
                    <a:pt x="340" y="359"/>
                    <a:pt x="332" y="367"/>
                  </a:cubicBezTo>
                  <a:cubicBezTo>
                    <a:pt x="305" y="395"/>
                    <a:pt x="272" y="404"/>
                    <a:pt x="235" y="396"/>
                  </a:cubicBezTo>
                  <a:cubicBezTo>
                    <a:pt x="232" y="395"/>
                    <a:pt x="228" y="396"/>
                    <a:pt x="225" y="397"/>
                  </a:cubicBezTo>
                  <a:cubicBezTo>
                    <a:pt x="215" y="401"/>
                    <a:pt x="210" y="408"/>
                    <a:pt x="207" y="420"/>
                  </a:cubicBezTo>
                  <a:cubicBezTo>
                    <a:pt x="198" y="466"/>
                    <a:pt x="158" y="498"/>
                    <a:pt x="112" y="498"/>
                  </a:cubicBezTo>
                  <a:cubicBezTo>
                    <a:pt x="64" y="499"/>
                    <a:pt x="24" y="468"/>
                    <a:pt x="13" y="422"/>
                  </a:cubicBezTo>
                  <a:cubicBezTo>
                    <a:pt x="0" y="370"/>
                    <a:pt x="35" y="316"/>
                    <a:pt x="88" y="305"/>
                  </a:cubicBezTo>
                  <a:cubicBezTo>
                    <a:pt x="106" y="301"/>
                    <a:pt x="125" y="302"/>
                    <a:pt x="143" y="308"/>
                  </a:cubicBezTo>
                  <a:cubicBezTo>
                    <a:pt x="149" y="310"/>
                    <a:pt x="160" y="303"/>
                    <a:pt x="160" y="297"/>
                  </a:cubicBezTo>
                  <a:cubicBezTo>
                    <a:pt x="161" y="267"/>
                    <a:pt x="174" y="242"/>
                    <a:pt x="198" y="223"/>
                  </a:cubicBezTo>
                  <a:cubicBezTo>
                    <a:pt x="201" y="221"/>
                    <a:pt x="202" y="219"/>
                    <a:pt x="202" y="216"/>
                  </a:cubicBezTo>
                  <a:cubicBezTo>
                    <a:pt x="203" y="207"/>
                    <a:pt x="200" y="201"/>
                    <a:pt x="193" y="195"/>
                  </a:cubicBezTo>
                  <a:cubicBezTo>
                    <a:pt x="164" y="169"/>
                    <a:pt x="153" y="135"/>
                    <a:pt x="163" y="97"/>
                  </a:cubicBezTo>
                  <a:cubicBezTo>
                    <a:pt x="174" y="59"/>
                    <a:pt x="200" y="35"/>
                    <a:pt x="239" y="27"/>
                  </a:cubicBezTo>
                  <a:cubicBezTo>
                    <a:pt x="278" y="18"/>
                    <a:pt x="311" y="31"/>
                    <a:pt x="338" y="61"/>
                  </a:cubicBezTo>
                  <a:cubicBezTo>
                    <a:pt x="339" y="63"/>
                    <a:pt x="342" y="64"/>
                    <a:pt x="345" y="64"/>
                  </a:cubicBezTo>
                  <a:cubicBezTo>
                    <a:pt x="355" y="66"/>
                    <a:pt x="362" y="62"/>
                    <a:pt x="370" y="54"/>
                  </a:cubicBezTo>
                  <a:cubicBezTo>
                    <a:pt x="423" y="0"/>
                    <a:pt x="514" y="22"/>
                    <a:pt x="537" y="94"/>
                  </a:cubicBezTo>
                  <a:cubicBezTo>
                    <a:pt x="549" y="130"/>
                    <a:pt x="536" y="173"/>
                    <a:pt x="505" y="197"/>
                  </a:cubicBezTo>
                  <a:cubicBezTo>
                    <a:pt x="502" y="200"/>
                    <a:pt x="500" y="203"/>
                    <a:pt x="501" y="207"/>
                  </a:cubicBezTo>
                  <a:cubicBezTo>
                    <a:pt x="501" y="209"/>
                    <a:pt x="501" y="212"/>
                    <a:pt x="501" y="215"/>
                  </a:cubicBezTo>
                  <a:cubicBezTo>
                    <a:pt x="501" y="217"/>
                    <a:pt x="502" y="219"/>
                    <a:pt x="504" y="220"/>
                  </a:cubicBezTo>
                  <a:cubicBezTo>
                    <a:pt x="527" y="239"/>
                    <a:pt x="540" y="263"/>
                    <a:pt x="541" y="292"/>
                  </a:cubicBezTo>
                  <a:cubicBezTo>
                    <a:pt x="541" y="294"/>
                    <a:pt x="544" y="296"/>
                    <a:pt x="545" y="298"/>
                  </a:cubicBezTo>
                  <a:cubicBezTo>
                    <a:pt x="545" y="298"/>
                    <a:pt x="546" y="298"/>
                    <a:pt x="546" y="299"/>
                  </a:cubicBezTo>
                  <a:cubicBezTo>
                    <a:pt x="555" y="305"/>
                    <a:pt x="563" y="307"/>
                    <a:pt x="574" y="304"/>
                  </a:cubicBezTo>
                  <a:cubicBezTo>
                    <a:pt x="589" y="301"/>
                    <a:pt x="605" y="303"/>
                    <a:pt x="620" y="307"/>
                  </a:cubicBezTo>
                  <a:cubicBezTo>
                    <a:pt x="621" y="308"/>
                    <a:pt x="623" y="308"/>
                    <a:pt x="624" y="308"/>
                  </a:cubicBezTo>
                  <a:cubicBezTo>
                    <a:pt x="624" y="308"/>
                    <a:pt x="624" y="308"/>
                    <a:pt x="625" y="308"/>
                  </a:cubicBezTo>
                  <a:close/>
                  <a:moveTo>
                    <a:pt x="110" y="325"/>
                  </a:moveTo>
                  <a:cubicBezTo>
                    <a:pt x="105" y="326"/>
                    <a:pt x="99" y="326"/>
                    <a:pt x="94" y="327"/>
                  </a:cubicBezTo>
                  <a:cubicBezTo>
                    <a:pt x="55" y="335"/>
                    <a:pt x="29" y="373"/>
                    <a:pt x="34" y="411"/>
                  </a:cubicBezTo>
                  <a:cubicBezTo>
                    <a:pt x="40" y="445"/>
                    <a:pt x="66" y="470"/>
                    <a:pt x="100" y="475"/>
                  </a:cubicBezTo>
                  <a:cubicBezTo>
                    <a:pt x="132" y="479"/>
                    <a:pt x="165" y="462"/>
                    <a:pt x="179" y="433"/>
                  </a:cubicBezTo>
                  <a:cubicBezTo>
                    <a:pt x="184" y="422"/>
                    <a:pt x="187" y="410"/>
                    <a:pt x="186" y="397"/>
                  </a:cubicBezTo>
                  <a:cubicBezTo>
                    <a:pt x="186" y="393"/>
                    <a:pt x="188" y="391"/>
                    <a:pt x="191" y="389"/>
                  </a:cubicBezTo>
                  <a:cubicBezTo>
                    <a:pt x="201" y="384"/>
                    <a:pt x="212" y="378"/>
                    <a:pt x="221" y="372"/>
                  </a:cubicBezTo>
                  <a:cubicBezTo>
                    <a:pt x="226" y="370"/>
                    <a:pt x="229" y="370"/>
                    <a:pt x="234" y="371"/>
                  </a:cubicBezTo>
                  <a:cubicBezTo>
                    <a:pt x="248" y="376"/>
                    <a:pt x="263" y="377"/>
                    <a:pt x="278" y="373"/>
                  </a:cubicBezTo>
                  <a:cubicBezTo>
                    <a:pt x="297" y="369"/>
                    <a:pt x="312" y="359"/>
                    <a:pt x="322" y="343"/>
                  </a:cubicBezTo>
                  <a:cubicBezTo>
                    <a:pt x="327" y="336"/>
                    <a:pt x="332" y="333"/>
                    <a:pt x="340" y="334"/>
                  </a:cubicBezTo>
                  <a:cubicBezTo>
                    <a:pt x="349" y="335"/>
                    <a:pt x="359" y="334"/>
                    <a:pt x="368" y="334"/>
                  </a:cubicBezTo>
                  <a:cubicBezTo>
                    <a:pt x="373" y="334"/>
                    <a:pt x="376" y="335"/>
                    <a:pt x="379" y="339"/>
                  </a:cubicBezTo>
                  <a:cubicBezTo>
                    <a:pt x="390" y="355"/>
                    <a:pt x="406" y="366"/>
                    <a:pt x="426" y="370"/>
                  </a:cubicBezTo>
                  <a:cubicBezTo>
                    <a:pt x="441" y="373"/>
                    <a:pt x="457" y="371"/>
                    <a:pt x="472" y="366"/>
                  </a:cubicBezTo>
                  <a:cubicBezTo>
                    <a:pt x="474" y="365"/>
                    <a:pt x="478" y="365"/>
                    <a:pt x="480" y="367"/>
                  </a:cubicBezTo>
                  <a:cubicBezTo>
                    <a:pt x="490" y="372"/>
                    <a:pt x="500" y="378"/>
                    <a:pt x="510" y="383"/>
                  </a:cubicBezTo>
                  <a:cubicBezTo>
                    <a:pt x="513" y="385"/>
                    <a:pt x="514" y="387"/>
                    <a:pt x="514" y="390"/>
                  </a:cubicBezTo>
                  <a:cubicBezTo>
                    <a:pt x="514" y="398"/>
                    <a:pt x="514" y="406"/>
                    <a:pt x="515" y="414"/>
                  </a:cubicBezTo>
                  <a:cubicBezTo>
                    <a:pt x="521" y="447"/>
                    <a:pt x="549" y="472"/>
                    <a:pt x="582" y="475"/>
                  </a:cubicBezTo>
                  <a:cubicBezTo>
                    <a:pt x="616" y="478"/>
                    <a:pt x="648" y="459"/>
                    <a:pt x="661" y="428"/>
                  </a:cubicBezTo>
                  <a:cubicBezTo>
                    <a:pt x="665" y="417"/>
                    <a:pt x="667" y="406"/>
                    <a:pt x="666" y="394"/>
                  </a:cubicBezTo>
                  <a:cubicBezTo>
                    <a:pt x="666" y="391"/>
                    <a:pt x="668" y="389"/>
                    <a:pt x="671" y="387"/>
                  </a:cubicBezTo>
                  <a:cubicBezTo>
                    <a:pt x="680" y="382"/>
                    <a:pt x="689" y="377"/>
                    <a:pt x="697" y="372"/>
                  </a:cubicBezTo>
                  <a:cubicBezTo>
                    <a:pt x="701" y="369"/>
                    <a:pt x="704" y="370"/>
                    <a:pt x="708" y="370"/>
                  </a:cubicBezTo>
                  <a:cubicBezTo>
                    <a:pt x="718" y="370"/>
                    <a:pt x="728" y="372"/>
                    <a:pt x="737" y="370"/>
                  </a:cubicBezTo>
                  <a:cubicBezTo>
                    <a:pt x="779" y="365"/>
                    <a:pt x="808" y="324"/>
                    <a:pt x="800" y="282"/>
                  </a:cubicBezTo>
                  <a:cubicBezTo>
                    <a:pt x="793" y="248"/>
                    <a:pt x="764" y="224"/>
                    <a:pt x="728" y="222"/>
                  </a:cubicBezTo>
                  <a:cubicBezTo>
                    <a:pt x="696" y="220"/>
                    <a:pt x="664" y="241"/>
                    <a:pt x="653" y="272"/>
                  </a:cubicBezTo>
                  <a:cubicBezTo>
                    <a:pt x="648" y="286"/>
                    <a:pt x="648" y="301"/>
                    <a:pt x="650" y="315"/>
                  </a:cubicBezTo>
                  <a:cubicBezTo>
                    <a:pt x="651" y="319"/>
                    <a:pt x="650" y="320"/>
                    <a:pt x="647" y="322"/>
                  </a:cubicBezTo>
                  <a:cubicBezTo>
                    <a:pt x="641" y="325"/>
                    <a:pt x="636" y="328"/>
                    <a:pt x="630" y="332"/>
                  </a:cubicBezTo>
                  <a:cubicBezTo>
                    <a:pt x="628" y="333"/>
                    <a:pt x="625" y="334"/>
                    <a:pt x="622" y="332"/>
                  </a:cubicBezTo>
                  <a:cubicBezTo>
                    <a:pt x="602" y="324"/>
                    <a:pt x="582" y="324"/>
                    <a:pt x="562" y="331"/>
                  </a:cubicBezTo>
                  <a:cubicBezTo>
                    <a:pt x="560" y="331"/>
                    <a:pt x="557" y="331"/>
                    <a:pt x="555" y="330"/>
                  </a:cubicBezTo>
                  <a:cubicBezTo>
                    <a:pt x="544" y="324"/>
                    <a:pt x="533" y="318"/>
                    <a:pt x="522" y="312"/>
                  </a:cubicBezTo>
                  <a:cubicBezTo>
                    <a:pt x="519" y="310"/>
                    <a:pt x="518" y="308"/>
                    <a:pt x="518" y="305"/>
                  </a:cubicBezTo>
                  <a:cubicBezTo>
                    <a:pt x="517" y="295"/>
                    <a:pt x="517" y="286"/>
                    <a:pt x="515" y="277"/>
                  </a:cubicBezTo>
                  <a:cubicBezTo>
                    <a:pt x="511" y="259"/>
                    <a:pt x="500" y="245"/>
                    <a:pt x="485" y="235"/>
                  </a:cubicBezTo>
                  <a:cubicBezTo>
                    <a:pt x="479" y="232"/>
                    <a:pt x="477" y="227"/>
                    <a:pt x="477" y="221"/>
                  </a:cubicBezTo>
                  <a:cubicBezTo>
                    <a:pt x="478" y="215"/>
                    <a:pt x="478" y="209"/>
                    <a:pt x="477" y="204"/>
                  </a:cubicBezTo>
                  <a:cubicBezTo>
                    <a:pt x="476" y="193"/>
                    <a:pt x="480" y="187"/>
                    <a:pt x="489" y="181"/>
                  </a:cubicBezTo>
                  <a:cubicBezTo>
                    <a:pt x="511" y="164"/>
                    <a:pt x="521" y="141"/>
                    <a:pt x="517" y="114"/>
                  </a:cubicBezTo>
                  <a:cubicBezTo>
                    <a:pt x="511" y="65"/>
                    <a:pt x="463" y="36"/>
                    <a:pt x="417" y="51"/>
                  </a:cubicBezTo>
                  <a:cubicBezTo>
                    <a:pt x="399" y="57"/>
                    <a:pt x="386" y="68"/>
                    <a:pt x="376" y="83"/>
                  </a:cubicBezTo>
                  <a:cubicBezTo>
                    <a:pt x="374" y="87"/>
                    <a:pt x="371" y="88"/>
                    <a:pt x="367" y="88"/>
                  </a:cubicBezTo>
                  <a:cubicBezTo>
                    <a:pt x="358" y="87"/>
                    <a:pt x="348" y="87"/>
                    <a:pt x="338" y="88"/>
                  </a:cubicBezTo>
                  <a:cubicBezTo>
                    <a:pt x="331" y="88"/>
                    <a:pt x="327" y="86"/>
                    <a:pt x="322" y="80"/>
                  </a:cubicBezTo>
                  <a:cubicBezTo>
                    <a:pt x="303" y="54"/>
                    <a:pt x="277" y="43"/>
                    <a:pt x="245" y="49"/>
                  </a:cubicBezTo>
                  <a:cubicBezTo>
                    <a:pt x="199" y="56"/>
                    <a:pt x="172" y="105"/>
                    <a:pt x="188" y="148"/>
                  </a:cubicBezTo>
                  <a:cubicBezTo>
                    <a:pt x="194" y="164"/>
                    <a:pt x="204" y="176"/>
                    <a:pt x="218" y="185"/>
                  </a:cubicBezTo>
                  <a:cubicBezTo>
                    <a:pt x="224" y="189"/>
                    <a:pt x="227" y="193"/>
                    <a:pt x="226" y="200"/>
                  </a:cubicBezTo>
                  <a:cubicBezTo>
                    <a:pt x="225" y="209"/>
                    <a:pt x="226" y="218"/>
                    <a:pt x="226" y="227"/>
                  </a:cubicBezTo>
                  <a:cubicBezTo>
                    <a:pt x="226" y="231"/>
                    <a:pt x="225" y="234"/>
                    <a:pt x="221" y="236"/>
                  </a:cubicBezTo>
                  <a:cubicBezTo>
                    <a:pt x="210" y="243"/>
                    <a:pt x="200" y="252"/>
                    <a:pt x="194" y="263"/>
                  </a:cubicBezTo>
                  <a:cubicBezTo>
                    <a:pt x="185" y="278"/>
                    <a:pt x="182" y="294"/>
                    <a:pt x="183" y="311"/>
                  </a:cubicBezTo>
                  <a:cubicBezTo>
                    <a:pt x="183" y="314"/>
                    <a:pt x="183" y="316"/>
                    <a:pt x="180" y="318"/>
                  </a:cubicBezTo>
                  <a:cubicBezTo>
                    <a:pt x="171" y="322"/>
                    <a:pt x="162" y="327"/>
                    <a:pt x="153" y="333"/>
                  </a:cubicBezTo>
                  <a:cubicBezTo>
                    <a:pt x="150" y="334"/>
                    <a:pt x="147" y="335"/>
                    <a:pt x="144" y="333"/>
                  </a:cubicBezTo>
                  <a:cubicBezTo>
                    <a:pt x="133" y="329"/>
                    <a:pt x="122" y="325"/>
                    <a:pt x="110" y="325"/>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37">
              <a:extLst>
                <a:ext uri="{FF2B5EF4-FFF2-40B4-BE49-F238E27FC236}">
                  <a16:creationId xmlns:a16="http://schemas.microsoft.com/office/drawing/2014/main" id="{66845BBF-3841-4793-8B0E-3A95CEB6A1EC}"/>
                </a:ext>
              </a:extLst>
            </p:cNvPr>
            <p:cNvSpPr>
              <a:spLocks/>
            </p:cNvSpPr>
            <p:nvPr/>
          </p:nvSpPr>
          <p:spPr bwMode="auto">
            <a:xfrm>
              <a:off x="1298576" y="3994150"/>
              <a:ext cx="207963" cy="204788"/>
            </a:xfrm>
            <a:custGeom>
              <a:avLst/>
              <a:gdLst>
                <a:gd name="T0" fmla="*/ 53 w 106"/>
                <a:gd name="T1" fmla="*/ 104 h 104"/>
                <a:gd name="T2" fmla="*/ 0 w 106"/>
                <a:gd name="T3" fmla="*/ 52 h 104"/>
                <a:gd name="T4" fmla="*/ 53 w 106"/>
                <a:gd name="T5" fmla="*/ 0 h 104"/>
                <a:gd name="T6" fmla="*/ 106 w 106"/>
                <a:gd name="T7" fmla="*/ 52 h 104"/>
                <a:gd name="T8" fmla="*/ 53 w 106"/>
                <a:gd name="T9" fmla="*/ 104 h 104"/>
              </a:gdLst>
              <a:ahLst/>
              <a:cxnLst>
                <a:cxn ang="0">
                  <a:pos x="T0" y="T1"/>
                </a:cxn>
                <a:cxn ang="0">
                  <a:pos x="T2" y="T3"/>
                </a:cxn>
                <a:cxn ang="0">
                  <a:pos x="T4" y="T5"/>
                </a:cxn>
                <a:cxn ang="0">
                  <a:pos x="T6" y="T7"/>
                </a:cxn>
                <a:cxn ang="0">
                  <a:pos x="T8" y="T9"/>
                </a:cxn>
              </a:cxnLst>
              <a:rect l="0" t="0" r="r" b="b"/>
              <a:pathLst>
                <a:path w="106" h="104">
                  <a:moveTo>
                    <a:pt x="53" y="104"/>
                  </a:moveTo>
                  <a:cubicBezTo>
                    <a:pt x="23" y="104"/>
                    <a:pt x="0" y="81"/>
                    <a:pt x="0" y="52"/>
                  </a:cubicBezTo>
                  <a:cubicBezTo>
                    <a:pt x="0" y="23"/>
                    <a:pt x="23" y="0"/>
                    <a:pt x="53" y="0"/>
                  </a:cubicBezTo>
                  <a:cubicBezTo>
                    <a:pt x="82" y="0"/>
                    <a:pt x="106" y="23"/>
                    <a:pt x="106" y="52"/>
                  </a:cubicBezTo>
                  <a:cubicBezTo>
                    <a:pt x="105" y="81"/>
                    <a:pt x="82" y="104"/>
                    <a:pt x="53" y="104"/>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38">
              <a:extLst>
                <a:ext uri="{FF2B5EF4-FFF2-40B4-BE49-F238E27FC236}">
                  <a16:creationId xmlns:a16="http://schemas.microsoft.com/office/drawing/2014/main" id="{2E0B4B0F-2DEC-46F9-B11F-360200FEA782}"/>
                </a:ext>
              </a:extLst>
            </p:cNvPr>
            <p:cNvSpPr>
              <a:spLocks/>
            </p:cNvSpPr>
            <p:nvPr/>
          </p:nvSpPr>
          <p:spPr bwMode="auto">
            <a:xfrm>
              <a:off x="1587501" y="4195763"/>
              <a:ext cx="214313" cy="211138"/>
            </a:xfrm>
            <a:custGeom>
              <a:avLst/>
              <a:gdLst>
                <a:gd name="T0" fmla="*/ 56 w 109"/>
                <a:gd name="T1" fmla="*/ 105 h 107"/>
                <a:gd name="T2" fmla="*/ 1 w 109"/>
                <a:gd name="T3" fmla="*/ 55 h 107"/>
                <a:gd name="T4" fmla="*/ 52 w 109"/>
                <a:gd name="T5" fmla="*/ 2 h 107"/>
                <a:gd name="T6" fmla="*/ 107 w 109"/>
                <a:gd name="T7" fmla="*/ 52 h 107"/>
                <a:gd name="T8" fmla="*/ 56 w 109"/>
                <a:gd name="T9" fmla="*/ 105 h 107"/>
              </a:gdLst>
              <a:ahLst/>
              <a:cxnLst>
                <a:cxn ang="0">
                  <a:pos x="T0" y="T1"/>
                </a:cxn>
                <a:cxn ang="0">
                  <a:pos x="T2" y="T3"/>
                </a:cxn>
                <a:cxn ang="0">
                  <a:pos x="T4" y="T5"/>
                </a:cxn>
                <a:cxn ang="0">
                  <a:pos x="T6" y="T7"/>
                </a:cxn>
                <a:cxn ang="0">
                  <a:pos x="T8" y="T9"/>
                </a:cxn>
              </a:cxnLst>
              <a:rect l="0" t="0" r="r" b="b"/>
              <a:pathLst>
                <a:path w="109" h="107">
                  <a:moveTo>
                    <a:pt x="56" y="105"/>
                  </a:moveTo>
                  <a:cubicBezTo>
                    <a:pt x="27" y="107"/>
                    <a:pt x="2" y="84"/>
                    <a:pt x="1" y="55"/>
                  </a:cubicBezTo>
                  <a:cubicBezTo>
                    <a:pt x="0" y="27"/>
                    <a:pt x="23" y="3"/>
                    <a:pt x="52" y="2"/>
                  </a:cubicBezTo>
                  <a:cubicBezTo>
                    <a:pt x="81" y="0"/>
                    <a:pt x="105" y="22"/>
                    <a:pt x="107" y="52"/>
                  </a:cubicBezTo>
                  <a:cubicBezTo>
                    <a:pt x="109" y="80"/>
                    <a:pt x="85" y="104"/>
                    <a:pt x="56" y="105"/>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39">
              <a:extLst>
                <a:ext uri="{FF2B5EF4-FFF2-40B4-BE49-F238E27FC236}">
                  <a16:creationId xmlns:a16="http://schemas.microsoft.com/office/drawing/2014/main" id="{0BDD4EE6-A42F-4B9C-89AF-402EF7025B91}"/>
                </a:ext>
              </a:extLst>
            </p:cNvPr>
            <p:cNvSpPr>
              <a:spLocks/>
            </p:cNvSpPr>
            <p:nvPr/>
          </p:nvSpPr>
          <p:spPr bwMode="auto">
            <a:xfrm>
              <a:off x="939801" y="4002088"/>
              <a:ext cx="206375" cy="204788"/>
            </a:xfrm>
            <a:custGeom>
              <a:avLst/>
              <a:gdLst>
                <a:gd name="T0" fmla="*/ 105 w 105"/>
                <a:gd name="T1" fmla="*/ 51 h 104"/>
                <a:gd name="T2" fmla="*/ 53 w 105"/>
                <a:gd name="T3" fmla="*/ 104 h 104"/>
                <a:gd name="T4" fmla="*/ 0 w 105"/>
                <a:gd name="T5" fmla="*/ 52 h 104"/>
                <a:gd name="T6" fmla="*/ 52 w 105"/>
                <a:gd name="T7" fmla="*/ 0 h 104"/>
                <a:gd name="T8" fmla="*/ 105 w 105"/>
                <a:gd name="T9" fmla="*/ 51 h 104"/>
              </a:gdLst>
              <a:ahLst/>
              <a:cxnLst>
                <a:cxn ang="0">
                  <a:pos x="T0" y="T1"/>
                </a:cxn>
                <a:cxn ang="0">
                  <a:pos x="T2" y="T3"/>
                </a:cxn>
                <a:cxn ang="0">
                  <a:pos x="T4" y="T5"/>
                </a:cxn>
                <a:cxn ang="0">
                  <a:pos x="T6" y="T7"/>
                </a:cxn>
                <a:cxn ang="0">
                  <a:pos x="T8" y="T9"/>
                </a:cxn>
              </a:cxnLst>
              <a:rect l="0" t="0" r="r" b="b"/>
              <a:pathLst>
                <a:path w="105" h="104">
                  <a:moveTo>
                    <a:pt x="105" y="51"/>
                  </a:moveTo>
                  <a:cubicBezTo>
                    <a:pt x="105" y="80"/>
                    <a:pt x="82" y="103"/>
                    <a:pt x="53" y="104"/>
                  </a:cubicBezTo>
                  <a:cubicBezTo>
                    <a:pt x="24" y="104"/>
                    <a:pt x="0" y="81"/>
                    <a:pt x="0" y="52"/>
                  </a:cubicBezTo>
                  <a:cubicBezTo>
                    <a:pt x="0" y="23"/>
                    <a:pt x="23" y="0"/>
                    <a:pt x="52" y="0"/>
                  </a:cubicBezTo>
                  <a:cubicBezTo>
                    <a:pt x="82" y="0"/>
                    <a:pt x="105" y="23"/>
                    <a:pt x="105" y="5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40">
              <a:extLst>
                <a:ext uri="{FF2B5EF4-FFF2-40B4-BE49-F238E27FC236}">
                  <a16:creationId xmlns:a16="http://schemas.microsoft.com/office/drawing/2014/main" id="{B6A43CEE-A933-40ED-AB57-062142C41562}"/>
                </a:ext>
              </a:extLst>
            </p:cNvPr>
            <p:cNvSpPr>
              <a:spLocks/>
            </p:cNvSpPr>
            <p:nvPr/>
          </p:nvSpPr>
          <p:spPr bwMode="auto">
            <a:xfrm>
              <a:off x="644526" y="4197350"/>
              <a:ext cx="209550" cy="206375"/>
            </a:xfrm>
            <a:custGeom>
              <a:avLst/>
              <a:gdLst>
                <a:gd name="T0" fmla="*/ 53 w 106"/>
                <a:gd name="T1" fmla="*/ 104 h 104"/>
                <a:gd name="T2" fmla="*/ 0 w 106"/>
                <a:gd name="T3" fmla="*/ 53 h 104"/>
                <a:gd name="T4" fmla="*/ 53 w 106"/>
                <a:gd name="T5" fmla="*/ 0 h 104"/>
                <a:gd name="T6" fmla="*/ 106 w 106"/>
                <a:gd name="T7" fmla="*/ 53 h 104"/>
                <a:gd name="T8" fmla="*/ 53 w 106"/>
                <a:gd name="T9" fmla="*/ 104 h 104"/>
              </a:gdLst>
              <a:ahLst/>
              <a:cxnLst>
                <a:cxn ang="0">
                  <a:pos x="T0" y="T1"/>
                </a:cxn>
                <a:cxn ang="0">
                  <a:pos x="T2" y="T3"/>
                </a:cxn>
                <a:cxn ang="0">
                  <a:pos x="T4" y="T5"/>
                </a:cxn>
                <a:cxn ang="0">
                  <a:pos x="T6" y="T7"/>
                </a:cxn>
                <a:cxn ang="0">
                  <a:pos x="T8" y="T9"/>
                </a:cxn>
              </a:cxnLst>
              <a:rect l="0" t="0" r="r" b="b"/>
              <a:pathLst>
                <a:path w="106" h="104">
                  <a:moveTo>
                    <a:pt x="53" y="104"/>
                  </a:moveTo>
                  <a:cubicBezTo>
                    <a:pt x="24" y="104"/>
                    <a:pt x="0" y="81"/>
                    <a:pt x="0" y="53"/>
                  </a:cubicBezTo>
                  <a:cubicBezTo>
                    <a:pt x="0" y="24"/>
                    <a:pt x="24" y="1"/>
                    <a:pt x="53" y="0"/>
                  </a:cubicBezTo>
                  <a:cubicBezTo>
                    <a:pt x="82" y="0"/>
                    <a:pt x="106" y="24"/>
                    <a:pt x="106" y="53"/>
                  </a:cubicBezTo>
                  <a:cubicBezTo>
                    <a:pt x="106" y="81"/>
                    <a:pt x="82" y="104"/>
                    <a:pt x="53" y="104"/>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41">
              <a:extLst>
                <a:ext uri="{FF2B5EF4-FFF2-40B4-BE49-F238E27FC236}">
                  <a16:creationId xmlns:a16="http://schemas.microsoft.com/office/drawing/2014/main" id="{769FA6FC-E93E-4FE1-9CB8-402BE1601E22}"/>
                </a:ext>
              </a:extLst>
            </p:cNvPr>
            <p:cNvSpPr>
              <a:spLocks/>
            </p:cNvSpPr>
            <p:nvPr/>
          </p:nvSpPr>
          <p:spPr bwMode="auto">
            <a:xfrm>
              <a:off x="938213" y="3648075"/>
              <a:ext cx="207963" cy="204788"/>
            </a:xfrm>
            <a:custGeom>
              <a:avLst/>
              <a:gdLst>
                <a:gd name="T0" fmla="*/ 54 w 106"/>
                <a:gd name="T1" fmla="*/ 0 h 104"/>
                <a:gd name="T2" fmla="*/ 106 w 106"/>
                <a:gd name="T3" fmla="*/ 52 h 104"/>
                <a:gd name="T4" fmla="*/ 53 w 106"/>
                <a:gd name="T5" fmla="*/ 104 h 104"/>
                <a:gd name="T6" fmla="*/ 1 w 106"/>
                <a:gd name="T7" fmla="*/ 52 h 104"/>
                <a:gd name="T8" fmla="*/ 54 w 106"/>
                <a:gd name="T9" fmla="*/ 0 h 104"/>
              </a:gdLst>
              <a:ahLst/>
              <a:cxnLst>
                <a:cxn ang="0">
                  <a:pos x="T0" y="T1"/>
                </a:cxn>
                <a:cxn ang="0">
                  <a:pos x="T2" y="T3"/>
                </a:cxn>
                <a:cxn ang="0">
                  <a:pos x="T4" y="T5"/>
                </a:cxn>
                <a:cxn ang="0">
                  <a:pos x="T6" y="T7"/>
                </a:cxn>
                <a:cxn ang="0">
                  <a:pos x="T8" y="T9"/>
                </a:cxn>
              </a:cxnLst>
              <a:rect l="0" t="0" r="r" b="b"/>
              <a:pathLst>
                <a:path w="106" h="104">
                  <a:moveTo>
                    <a:pt x="54" y="0"/>
                  </a:moveTo>
                  <a:cubicBezTo>
                    <a:pt x="83" y="0"/>
                    <a:pt x="106" y="23"/>
                    <a:pt x="106" y="52"/>
                  </a:cubicBezTo>
                  <a:cubicBezTo>
                    <a:pt x="106" y="81"/>
                    <a:pt x="82" y="104"/>
                    <a:pt x="53" y="104"/>
                  </a:cubicBezTo>
                  <a:cubicBezTo>
                    <a:pt x="24" y="104"/>
                    <a:pt x="0" y="80"/>
                    <a:pt x="1" y="52"/>
                  </a:cubicBezTo>
                  <a:cubicBezTo>
                    <a:pt x="1" y="23"/>
                    <a:pt x="25" y="0"/>
                    <a:pt x="54" y="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42">
              <a:extLst>
                <a:ext uri="{FF2B5EF4-FFF2-40B4-BE49-F238E27FC236}">
                  <a16:creationId xmlns:a16="http://schemas.microsoft.com/office/drawing/2014/main" id="{F0880DA4-F4A2-4F46-9B82-227D8C295092}"/>
                </a:ext>
              </a:extLst>
            </p:cNvPr>
            <p:cNvSpPr>
              <a:spLocks/>
            </p:cNvSpPr>
            <p:nvPr/>
          </p:nvSpPr>
          <p:spPr bwMode="auto">
            <a:xfrm>
              <a:off x="1852613" y="3992563"/>
              <a:ext cx="211138" cy="209550"/>
            </a:xfrm>
            <a:custGeom>
              <a:avLst/>
              <a:gdLst>
                <a:gd name="T0" fmla="*/ 107 w 107"/>
                <a:gd name="T1" fmla="*/ 53 h 106"/>
                <a:gd name="T2" fmla="*/ 57 w 107"/>
                <a:gd name="T3" fmla="*/ 105 h 106"/>
                <a:gd name="T4" fmla="*/ 1 w 107"/>
                <a:gd name="T5" fmla="*/ 54 h 106"/>
                <a:gd name="T6" fmla="*/ 52 w 107"/>
                <a:gd name="T7" fmla="*/ 1 h 106"/>
                <a:gd name="T8" fmla="*/ 107 w 107"/>
                <a:gd name="T9" fmla="*/ 53 h 106"/>
              </a:gdLst>
              <a:ahLst/>
              <a:cxnLst>
                <a:cxn ang="0">
                  <a:pos x="T0" y="T1"/>
                </a:cxn>
                <a:cxn ang="0">
                  <a:pos x="T2" y="T3"/>
                </a:cxn>
                <a:cxn ang="0">
                  <a:pos x="T4" y="T5"/>
                </a:cxn>
                <a:cxn ang="0">
                  <a:pos x="T6" y="T7"/>
                </a:cxn>
                <a:cxn ang="0">
                  <a:pos x="T8" y="T9"/>
                </a:cxn>
              </a:cxnLst>
              <a:rect l="0" t="0" r="r" b="b"/>
              <a:pathLst>
                <a:path w="107" h="106">
                  <a:moveTo>
                    <a:pt x="107" y="53"/>
                  </a:moveTo>
                  <a:cubicBezTo>
                    <a:pt x="107" y="80"/>
                    <a:pt x="84" y="103"/>
                    <a:pt x="57" y="105"/>
                  </a:cubicBezTo>
                  <a:cubicBezTo>
                    <a:pt x="29" y="106"/>
                    <a:pt x="2" y="85"/>
                    <a:pt x="1" y="54"/>
                  </a:cubicBezTo>
                  <a:cubicBezTo>
                    <a:pt x="0" y="26"/>
                    <a:pt x="24" y="2"/>
                    <a:pt x="52" y="1"/>
                  </a:cubicBezTo>
                  <a:cubicBezTo>
                    <a:pt x="82" y="0"/>
                    <a:pt x="106" y="23"/>
                    <a:pt x="107" y="53"/>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43">
              <a:extLst>
                <a:ext uri="{FF2B5EF4-FFF2-40B4-BE49-F238E27FC236}">
                  <a16:creationId xmlns:a16="http://schemas.microsoft.com/office/drawing/2014/main" id="{ECEE31BB-7F15-4C26-ACB5-4FD3514ADF83}"/>
                </a:ext>
              </a:extLst>
            </p:cNvPr>
            <p:cNvSpPr>
              <a:spLocks/>
            </p:cNvSpPr>
            <p:nvPr/>
          </p:nvSpPr>
          <p:spPr bwMode="auto">
            <a:xfrm>
              <a:off x="1298576" y="3648075"/>
              <a:ext cx="207963" cy="204788"/>
            </a:xfrm>
            <a:custGeom>
              <a:avLst/>
              <a:gdLst>
                <a:gd name="T0" fmla="*/ 0 w 106"/>
                <a:gd name="T1" fmla="*/ 52 h 104"/>
                <a:gd name="T2" fmla="*/ 53 w 106"/>
                <a:gd name="T3" fmla="*/ 0 h 104"/>
                <a:gd name="T4" fmla="*/ 106 w 106"/>
                <a:gd name="T5" fmla="*/ 52 h 104"/>
                <a:gd name="T6" fmla="*/ 53 w 106"/>
                <a:gd name="T7" fmla="*/ 104 h 104"/>
                <a:gd name="T8" fmla="*/ 0 w 106"/>
                <a:gd name="T9" fmla="*/ 52 h 104"/>
              </a:gdLst>
              <a:ahLst/>
              <a:cxnLst>
                <a:cxn ang="0">
                  <a:pos x="T0" y="T1"/>
                </a:cxn>
                <a:cxn ang="0">
                  <a:pos x="T2" y="T3"/>
                </a:cxn>
                <a:cxn ang="0">
                  <a:pos x="T4" y="T5"/>
                </a:cxn>
                <a:cxn ang="0">
                  <a:pos x="T6" y="T7"/>
                </a:cxn>
                <a:cxn ang="0">
                  <a:pos x="T8" y="T9"/>
                </a:cxn>
              </a:cxnLst>
              <a:rect l="0" t="0" r="r" b="b"/>
              <a:pathLst>
                <a:path w="106" h="104">
                  <a:moveTo>
                    <a:pt x="0" y="52"/>
                  </a:moveTo>
                  <a:cubicBezTo>
                    <a:pt x="0" y="23"/>
                    <a:pt x="24" y="0"/>
                    <a:pt x="53" y="0"/>
                  </a:cubicBezTo>
                  <a:cubicBezTo>
                    <a:pt x="82" y="1"/>
                    <a:pt x="106" y="24"/>
                    <a:pt x="106" y="52"/>
                  </a:cubicBezTo>
                  <a:cubicBezTo>
                    <a:pt x="105" y="81"/>
                    <a:pt x="82" y="104"/>
                    <a:pt x="53" y="104"/>
                  </a:cubicBezTo>
                  <a:cubicBezTo>
                    <a:pt x="23" y="104"/>
                    <a:pt x="0" y="81"/>
                    <a:pt x="0" y="52"/>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1" name="Freeform 44">
              <a:extLst>
                <a:ext uri="{FF2B5EF4-FFF2-40B4-BE49-F238E27FC236}">
                  <a16:creationId xmlns:a16="http://schemas.microsoft.com/office/drawing/2014/main" id="{76678D76-244E-405E-90F6-44336836DADB}"/>
                </a:ext>
              </a:extLst>
            </p:cNvPr>
            <p:cNvSpPr>
              <a:spLocks/>
            </p:cNvSpPr>
            <p:nvPr/>
          </p:nvSpPr>
          <p:spPr bwMode="auto">
            <a:xfrm>
              <a:off x="827088" y="4156075"/>
              <a:ext cx="139700" cy="104775"/>
            </a:xfrm>
            <a:custGeom>
              <a:avLst/>
              <a:gdLst>
                <a:gd name="T0" fmla="*/ 11 w 71"/>
                <a:gd name="T1" fmla="*/ 53 h 53"/>
                <a:gd name="T2" fmla="*/ 0 w 71"/>
                <a:gd name="T3" fmla="*/ 33 h 53"/>
                <a:gd name="T4" fmla="*/ 60 w 71"/>
                <a:gd name="T5" fmla="*/ 0 h 53"/>
                <a:gd name="T6" fmla="*/ 71 w 71"/>
                <a:gd name="T7" fmla="*/ 19 h 53"/>
                <a:gd name="T8" fmla="*/ 11 w 71"/>
                <a:gd name="T9" fmla="*/ 53 h 53"/>
              </a:gdLst>
              <a:ahLst/>
              <a:cxnLst>
                <a:cxn ang="0">
                  <a:pos x="T0" y="T1"/>
                </a:cxn>
                <a:cxn ang="0">
                  <a:pos x="T2" y="T3"/>
                </a:cxn>
                <a:cxn ang="0">
                  <a:pos x="T4" y="T5"/>
                </a:cxn>
                <a:cxn ang="0">
                  <a:pos x="T6" y="T7"/>
                </a:cxn>
                <a:cxn ang="0">
                  <a:pos x="T8" y="T9"/>
                </a:cxn>
              </a:cxnLst>
              <a:rect l="0" t="0" r="r" b="b"/>
              <a:pathLst>
                <a:path w="71" h="53">
                  <a:moveTo>
                    <a:pt x="11" y="53"/>
                  </a:moveTo>
                  <a:cubicBezTo>
                    <a:pt x="7" y="46"/>
                    <a:pt x="4" y="40"/>
                    <a:pt x="0" y="33"/>
                  </a:cubicBezTo>
                  <a:cubicBezTo>
                    <a:pt x="20" y="22"/>
                    <a:pt x="40" y="11"/>
                    <a:pt x="60" y="0"/>
                  </a:cubicBezTo>
                  <a:cubicBezTo>
                    <a:pt x="63" y="6"/>
                    <a:pt x="67" y="13"/>
                    <a:pt x="71" y="19"/>
                  </a:cubicBezTo>
                  <a:cubicBezTo>
                    <a:pt x="51" y="30"/>
                    <a:pt x="31" y="41"/>
                    <a:pt x="11" y="53"/>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2" name="Freeform 45">
              <a:extLst>
                <a:ext uri="{FF2B5EF4-FFF2-40B4-BE49-F238E27FC236}">
                  <a16:creationId xmlns:a16="http://schemas.microsoft.com/office/drawing/2014/main" id="{003F6276-5575-4FD4-88EA-4F51D31B0C04}"/>
                </a:ext>
              </a:extLst>
            </p:cNvPr>
            <p:cNvSpPr>
              <a:spLocks/>
            </p:cNvSpPr>
            <p:nvPr/>
          </p:nvSpPr>
          <p:spPr bwMode="auto">
            <a:xfrm>
              <a:off x="1157288" y="3729038"/>
              <a:ext cx="133350" cy="42863"/>
            </a:xfrm>
            <a:custGeom>
              <a:avLst/>
              <a:gdLst>
                <a:gd name="T0" fmla="*/ 0 w 68"/>
                <a:gd name="T1" fmla="*/ 22 h 22"/>
                <a:gd name="T2" fmla="*/ 0 w 68"/>
                <a:gd name="T3" fmla="*/ 0 h 22"/>
                <a:gd name="T4" fmla="*/ 67 w 68"/>
                <a:gd name="T5" fmla="*/ 0 h 22"/>
                <a:gd name="T6" fmla="*/ 67 w 68"/>
                <a:gd name="T7" fmla="*/ 19 h 22"/>
                <a:gd name="T8" fmla="*/ 64 w 68"/>
                <a:gd name="T9" fmla="*/ 22 h 22"/>
                <a:gd name="T10" fmla="*/ 0 w 68"/>
                <a:gd name="T11" fmla="*/ 22 h 22"/>
              </a:gdLst>
              <a:ahLst/>
              <a:cxnLst>
                <a:cxn ang="0">
                  <a:pos x="T0" y="T1"/>
                </a:cxn>
                <a:cxn ang="0">
                  <a:pos x="T2" y="T3"/>
                </a:cxn>
                <a:cxn ang="0">
                  <a:pos x="T4" y="T5"/>
                </a:cxn>
                <a:cxn ang="0">
                  <a:pos x="T6" y="T7"/>
                </a:cxn>
                <a:cxn ang="0">
                  <a:pos x="T8" y="T9"/>
                </a:cxn>
                <a:cxn ang="0">
                  <a:pos x="T10" y="T11"/>
                </a:cxn>
              </a:cxnLst>
              <a:rect l="0" t="0" r="r" b="b"/>
              <a:pathLst>
                <a:path w="68" h="22">
                  <a:moveTo>
                    <a:pt x="0" y="22"/>
                  </a:moveTo>
                  <a:cubicBezTo>
                    <a:pt x="0" y="14"/>
                    <a:pt x="0" y="7"/>
                    <a:pt x="0" y="0"/>
                  </a:cubicBezTo>
                  <a:cubicBezTo>
                    <a:pt x="23" y="0"/>
                    <a:pt x="45" y="0"/>
                    <a:pt x="67" y="0"/>
                  </a:cubicBezTo>
                  <a:cubicBezTo>
                    <a:pt x="67" y="6"/>
                    <a:pt x="68" y="13"/>
                    <a:pt x="67" y="19"/>
                  </a:cubicBezTo>
                  <a:cubicBezTo>
                    <a:pt x="67" y="20"/>
                    <a:pt x="65" y="22"/>
                    <a:pt x="64" y="22"/>
                  </a:cubicBezTo>
                  <a:cubicBezTo>
                    <a:pt x="43" y="22"/>
                    <a:pt x="22" y="22"/>
                    <a:pt x="0" y="22"/>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3" name="Freeform 46">
              <a:extLst>
                <a:ext uri="{FF2B5EF4-FFF2-40B4-BE49-F238E27FC236}">
                  <a16:creationId xmlns:a16="http://schemas.microsoft.com/office/drawing/2014/main" id="{967A0876-20D1-4462-B82D-84637BFD5C87}"/>
                </a:ext>
              </a:extLst>
            </p:cNvPr>
            <p:cNvSpPr>
              <a:spLocks/>
            </p:cNvSpPr>
            <p:nvPr/>
          </p:nvSpPr>
          <p:spPr bwMode="auto">
            <a:xfrm>
              <a:off x="1157288" y="4083050"/>
              <a:ext cx="131763" cy="41275"/>
            </a:xfrm>
            <a:custGeom>
              <a:avLst/>
              <a:gdLst>
                <a:gd name="T0" fmla="*/ 0 w 67"/>
                <a:gd name="T1" fmla="*/ 21 h 21"/>
                <a:gd name="T2" fmla="*/ 0 w 67"/>
                <a:gd name="T3" fmla="*/ 0 h 21"/>
                <a:gd name="T4" fmla="*/ 67 w 67"/>
                <a:gd name="T5" fmla="*/ 0 h 21"/>
                <a:gd name="T6" fmla="*/ 67 w 67"/>
                <a:gd name="T7" fmla="*/ 21 h 21"/>
                <a:gd name="T8" fmla="*/ 0 w 67"/>
                <a:gd name="T9" fmla="*/ 21 h 21"/>
              </a:gdLst>
              <a:ahLst/>
              <a:cxnLst>
                <a:cxn ang="0">
                  <a:pos x="T0" y="T1"/>
                </a:cxn>
                <a:cxn ang="0">
                  <a:pos x="T2" y="T3"/>
                </a:cxn>
                <a:cxn ang="0">
                  <a:pos x="T4" y="T5"/>
                </a:cxn>
                <a:cxn ang="0">
                  <a:pos x="T6" y="T7"/>
                </a:cxn>
                <a:cxn ang="0">
                  <a:pos x="T8" y="T9"/>
                </a:cxn>
              </a:cxnLst>
              <a:rect l="0" t="0" r="r" b="b"/>
              <a:pathLst>
                <a:path w="67" h="21">
                  <a:moveTo>
                    <a:pt x="0" y="21"/>
                  </a:moveTo>
                  <a:cubicBezTo>
                    <a:pt x="0" y="14"/>
                    <a:pt x="0" y="7"/>
                    <a:pt x="0" y="0"/>
                  </a:cubicBezTo>
                  <a:cubicBezTo>
                    <a:pt x="23" y="0"/>
                    <a:pt x="45" y="0"/>
                    <a:pt x="67" y="0"/>
                  </a:cubicBezTo>
                  <a:cubicBezTo>
                    <a:pt x="67" y="7"/>
                    <a:pt x="67" y="14"/>
                    <a:pt x="67" y="21"/>
                  </a:cubicBezTo>
                  <a:cubicBezTo>
                    <a:pt x="45" y="21"/>
                    <a:pt x="23" y="21"/>
                    <a:pt x="0" y="21"/>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4" name="Freeform 47">
              <a:extLst>
                <a:ext uri="{FF2B5EF4-FFF2-40B4-BE49-F238E27FC236}">
                  <a16:creationId xmlns:a16="http://schemas.microsoft.com/office/drawing/2014/main" id="{019DD6C4-7164-4EFF-BE3A-3C356656D0F8}"/>
                </a:ext>
              </a:extLst>
            </p:cNvPr>
            <p:cNvSpPr>
              <a:spLocks/>
            </p:cNvSpPr>
            <p:nvPr/>
          </p:nvSpPr>
          <p:spPr bwMode="auto">
            <a:xfrm>
              <a:off x="1023938" y="3867150"/>
              <a:ext cx="44450" cy="130175"/>
            </a:xfrm>
            <a:custGeom>
              <a:avLst/>
              <a:gdLst>
                <a:gd name="T0" fmla="*/ 22 w 22"/>
                <a:gd name="T1" fmla="*/ 66 h 66"/>
                <a:gd name="T2" fmla="*/ 0 w 22"/>
                <a:gd name="T3" fmla="*/ 66 h 66"/>
                <a:gd name="T4" fmla="*/ 0 w 22"/>
                <a:gd name="T5" fmla="*/ 0 h 66"/>
                <a:gd name="T6" fmla="*/ 22 w 22"/>
                <a:gd name="T7" fmla="*/ 0 h 66"/>
                <a:gd name="T8" fmla="*/ 22 w 22"/>
                <a:gd name="T9" fmla="*/ 66 h 66"/>
              </a:gdLst>
              <a:ahLst/>
              <a:cxnLst>
                <a:cxn ang="0">
                  <a:pos x="T0" y="T1"/>
                </a:cxn>
                <a:cxn ang="0">
                  <a:pos x="T2" y="T3"/>
                </a:cxn>
                <a:cxn ang="0">
                  <a:pos x="T4" y="T5"/>
                </a:cxn>
                <a:cxn ang="0">
                  <a:pos x="T6" y="T7"/>
                </a:cxn>
                <a:cxn ang="0">
                  <a:pos x="T8" y="T9"/>
                </a:cxn>
              </a:cxnLst>
              <a:rect l="0" t="0" r="r" b="b"/>
              <a:pathLst>
                <a:path w="22" h="66">
                  <a:moveTo>
                    <a:pt x="22" y="66"/>
                  </a:moveTo>
                  <a:cubicBezTo>
                    <a:pt x="14" y="66"/>
                    <a:pt x="7" y="66"/>
                    <a:pt x="0" y="66"/>
                  </a:cubicBezTo>
                  <a:cubicBezTo>
                    <a:pt x="0" y="44"/>
                    <a:pt x="0" y="22"/>
                    <a:pt x="0" y="0"/>
                  </a:cubicBezTo>
                  <a:cubicBezTo>
                    <a:pt x="7" y="0"/>
                    <a:pt x="14" y="0"/>
                    <a:pt x="22" y="0"/>
                  </a:cubicBezTo>
                  <a:cubicBezTo>
                    <a:pt x="22" y="22"/>
                    <a:pt x="22" y="44"/>
                    <a:pt x="22" y="66"/>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48">
              <a:extLst>
                <a:ext uri="{FF2B5EF4-FFF2-40B4-BE49-F238E27FC236}">
                  <a16:creationId xmlns:a16="http://schemas.microsoft.com/office/drawing/2014/main" id="{AE8E078F-F0B0-40E6-9421-CE0661FE2662}"/>
                </a:ext>
              </a:extLst>
            </p:cNvPr>
            <p:cNvSpPr>
              <a:spLocks/>
            </p:cNvSpPr>
            <p:nvPr/>
          </p:nvSpPr>
          <p:spPr bwMode="auto">
            <a:xfrm>
              <a:off x="1382713" y="3865563"/>
              <a:ext cx="42863" cy="115888"/>
            </a:xfrm>
            <a:custGeom>
              <a:avLst/>
              <a:gdLst>
                <a:gd name="T0" fmla="*/ 22 w 22"/>
                <a:gd name="T1" fmla="*/ 59 h 59"/>
                <a:gd name="T2" fmla="*/ 0 w 22"/>
                <a:gd name="T3" fmla="*/ 59 h 59"/>
                <a:gd name="T4" fmla="*/ 0 w 22"/>
                <a:gd name="T5" fmla="*/ 0 h 59"/>
                <a:gd name="T6" fmla="*/ 22 w 22"/>
                <a:gd name="T7" fmla="*/ 0 h 59"/>
                <a:gd name="T8" fmla="*/ 22 w 22"/>
                <a:gd name="T9" fmla="*/ 59 h 59"/>
              </a:gdLst>
              <a:ahLst/>
              <a:cxnLst>
                <a:cxn ang="0">
                  <a:pos x="T0" y="T1"/>
                </a:cxn>
                <a:cxn ang="0">
                  <a:pos x="T2" y="T3"/>
                </a:cxn>
                <a:cxn ang="0">
                  <a:pos x="T4" y="T5"/>
                </a:cxn>
                <a:cxn ang="0">
                  <a:pos x="T6" y="T7"/>
                </a:cxn>
                <a:cxn ang="0">
                  <a:pos x="T8" y="T9"/>
                </a:cxn>
              </a:cxnLst>
              <a:rect l="0" t="0" r="r" b="b"/>
              <a:pathLst>
                <a:path w="22" h="59">
                  <a:moveTo>
                    <a:pt x="22" y="59"/>
                  </a:moveTo>
                  <a:cubicBezTo>
                    <a:pt x="14" y="59"/>
                    <a:pt x="7" y="59"/>
                    <a:pt x="0" y="59"/>
                  </a:cubicBezTo>
                  <a:cubicBezTo>
                    <a:pt x="0" y="39"/>
                    <a:pt x="0" y="20"/>
                    <a:pt x="0" y="0"/>
                  </a:cubicBezTo>
                  <a:cubicBezTo>
                    <a:pt x="7" y="0"/>
                    <a:pt x="14" y="0"/>
                    <a:pt x="22" y="0"/>
                  </a:cubicBezTo>
                  <a:cubicBezTo>
                    <a:pt x="22" y="20"/>
                    <a:pt x="22" y="39"/>
                    <a:pt x="22" y="59"/>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6" name="Freeform 49">
              <a:extLst>
                <a:ext uri="{FF2B5EF4-FFF2-40B4-BE49-F238E27FC236}">
                  <a16:creationId xmlns:a16="http://schemas.microsoft.com/office/drawing/2014/main" id="{75852772-8420-4E4C-BB38-D7619842B1EB}"/>
                </a:ext>
              </a:extLst>
            </p:cNvPr>
            <p:cNvSpPr>
              <a:spLocks/>
            </p:cNvSpPr>
            <p:nvPr/>
          </p:nvSpPr>
          <p:spPr bwMode="auto">
            <a:xfrm>
              <a:off x="1487488" y="4149725"/>
              <a:ext cx="125413" cy="95250"/>
            </a:xfrm>
            <a:custGeom>
              <a:avLst/>
              <a:gdLst>
                <a:gd name="T0" fmla="*/ 0 w 64"/>
                <a:gd name="T1" fmla="*/ 19 h 48"/>
                <a:gd name="T2" fmla="*/ 12 w 64"/>
                <a:gd name="T3" fmla="*/ 0 h 48"/>
                <a:gd name="T4" fmla="*/ 64 w 64"/>
                <a:gd name="T5" fmla="*/ 29 h 48"/>
                <a:gd name="T6" fmla="*/ 53 w 64"/>
                <a:gd name="T7" fmla="*/ 48 h 48"/>
                <a:gd name="T8" fmla="*/ 0 w 64"/>
                <a:gd name="T9" fmla="*/ 19 h 48"/>
              </a:gdLst>
              <a:ahLst/>
              <a:cxnLst>
                <a:cxn ang="0">
                  <a:pos x="T0" y="T1"/>
                </a:cxn>
                <a:cxn ang="0">
                  <a:pos x="T2" y="T3"/>
                </a:cxn>
                <a:cxn ang="0">
                  <a:pos x="T4" y="T5"/>
                </a:cxn>
                <a:cxn ang="0">
                  <a:pos x="T6" y="T7"/>
                </a:cxn>
                <a:cxn ang="0">
                  <a:pos x="T8" y="T9"/>
                </a:cxn>
              </a:cxnLst>
              <a:rect l="0" t="0" r="r" b="b"/>
              <a:pathLst>
                <a:path w="64" h="48">
                  <a:moveTo>
                    <a:pt x="0" y="19"/>
                  </a:moveTo>
                  <a:cubicBezTo>
                    <a:pt x="4" y="13"/>
                    <a:pt x="8" y="7"/>
                    <a:pt x="12" y="0"/>
                  </a:cubicBezTo>
                  <a:cubicBezTo>
                    <a:pt x="29" y="10"/>
                    <a:pt x="46" y="19"/>
                    <a:pt x="64" y="29"/>
                  </a:cubicBezTo>
                  <a:cubicBezTo>
                    <a:pt x="60" y="36"/>
                    <a:pt x="57" y="42"/>
                    <a:pt x="53" y="48"/>
                  </a:cubicBezTo>
                  <a:cubicBezTo>
                    <a:pt x="35" y="39"/>
                    <a:pt x="18" y="29"/>
                    <a:pt x="0" y="19"/>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57" name="Freeform 50">
              <a:extLst>
                <a:ext uri="{FF2B5EF4-FFF2-40B4-BE49-F238E27FC236}">
                  <a16:creationId xmlns:a16="http://schemas.microsoft.com/office/drawing/2014/main" id="{C81936F2-CEBE-403B-8803-F2E1C0837914}"/>
                </a:ext>
              </a:extLst>
            </p:cNvPr>
            <p:cNvSpPr>
              <a:spLocks/>
            </p:cNvSpPr>
            <p:nvPr/>
          </p:nvSpPr>
          <p:spPr bwMode="auto">
            <a:xfrm>
              <a:off x="1774826" y="4165600"/>
              <a:ext cx="111125" cy="88900"/>
            </a:xfrm>
            <a:custGeom>
              <a:avLst/>
              <a:gdLst>
                <a:gd name="T0" fmla="*/ 45 w 57"/>
                <a:gd name="T1" fmla="*/ 0 h 45"/>
                <a:gd name="T2" fmla="*/ 57 w 57"/>
                <a:gd name="T3" fmla="*/ 19 h 45"/>
                <a:gd name="T4" fmla="*/ 11 w 57"/>
                <a:gd name="T5" fmla="*/ 45 h 45"/>
                <a:gd name="T6" fmla="*/ 0 w 57"/>
                <a:gd name="T7" fmla="*/ 26 h 45"/>
                <a:gd name="T8" fmla="*/ 45 w 57"/>
                <a:gd name="T9" fmla="*/ 0 h 45"/>
              </a:gdLst>
              <a:ahLst/>
              <a:cxnLst>
                <a:cxn ang="0">
                  <a:pos x="T0" y="T1"/>
                </a:cxn>
                <a:cxn ang="0">
                  <a:pos x="T2" y="T3"/>
                </a:cxn>
                <a:cxn ang="0">
                  <a:pos x="T4" y="T5"/>
                </a:cxn>
                <a:cxn ang="0">
                  <a:pos x="T6" y="T7"/>
                </a:cxn>
                <a:cxn ang="0">
                  <a:pos x="T8" y="T9"/>
                </a:cxn>
              </a:cxnLst>
              <a:rect l="0" t="0" r="r" b="b"/>
              <a:pathLst>
                <a:path w="57" h="45">
                  <a:moveTo>
                    <a:pt x="45" y="0"/>
                  </a:moveTo>
                  <a:cubicBezTo>
                    <a:pt x="49" y="6"/>
                    <a:pt x="53" y="12"/>
                    <a:pt x="57" y="19"/>
                  </a:cubicBezTo>
                  <a:cubicBezTo>
                    <a:pt x="42" y="27"/>
                    <a:pt x="27" y="36"/>
                    <a:pt x="11" y="45"/>
                  </a:cubicBezTo>
                  <a:cubicBezTo>
                    <a:pt x="8" y="38"/>
                    <a:pt x="4" y="32"/>
                    <a:pt x="0" y="26"/>
                  </a:cubicBezTo>
                  <a:cubicBezTo>
                    <a:pt x="15" y="17"/>
                    <a:pt x="30" y="8"/>
                    <a:pt x="45" y="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1120529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Autofit/>
          </a:bodyPr>
          <a:lstStyle/>
          <a:p>
            <a:r>
              <a:rPr lang="en-US" sz="4800" dirty="0"/>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4584054" y="1119116"/>
            <a:ext cx="392362" cy="393521"/>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5" name="Isosceles Triangle 51">
            <a:extLst>
              <a:ext uri="{FF2B5EF4-FFF2-40B4-BE49-F238E27FC236}">
                <a16:creationId xmlns:a16="http://schemas.microsoft.com/office/drawing/2014/main" id="{2296D13E-298C-4F01-A77D-43547A7AEFA9}"/>
              </a:ext>
            </a:extLst>
          </p:cNvPr>
          <p:cNvSpPr/>
          <p:nvPr/>
        </p:nvSpPr>
        <p:spPr>
          <a:xfrm>
            <a:off x="3954988" y="1172014"/>
            <a:ext cx="392360" cy="287720"/>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6" name="Isosceles Triangle 57">
            <a:extLst>
              <a:ext uri="{FF2B5EF4-FFF2-40B4-BE49-F238E27FC236}">
                <a16:creationId xmlns:a16="http://schemas.microsoft.com/office/drawing/2014/main" id="{4E76B488-B2CD-463B-861A-27D4912FE160}"/>
              </a:ext>
            </a:extLst>
          </p:cNvPr>
          <p:cNvSpPr/>
          <p:nvPr/>
        </p:nvSpPr>
        <p:spPr>
          <a:xfrm>
            <a:off x="4585617" y="3390154"/>
            <a:ext cx="234850" cy="530924"/>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dirty="0">
              <a:solidFill>
                <a:srgbClr val="AE4500"/>
              </a:solidFill>
            </a:endParaRPr>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7189301" y="2740919"/>
            <a:ext cx="169248" cy="377049"/>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3950271" y="3481431"/>
            <a:ext cx="348370" cy="348370"/>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9" name="Freeform 19">
            <a:extLst>
              <a:ext uri="{FF2B5EF4-FFF2-40B4-BE49-F238E27FC236}">
                <a16:creationId xmlns:a16="http://schemas.microsoft.com/office/drawing/2014/main" id="{DD59881D-26FD-493B-8AE1-06C59DF34840}"/>
              </a:ext>
            </a:extLst>
          </p:cNvPr>
          <p:cNvSpPr/>
          <p:nvPr/>
        </p:nvSpPr>
        <p:spPr>
          <a:xfrm>
            <a:off x="5809057" y="2731881"/>
            <a:ext cx="345584" cy="340042"/>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0" name="Rectangle 30">
            <a:extLst>
              <a:ext uri="{FF2B5EF4-FFF2-40B4-BE49-F238E27FC236}">
                <a16:creationId xmlns:a16="http://schemas.microsoft.com/office/drawing/2014/main" id="{3BFEE74E-183A-4C32-9BDF-AC2573B061E0}"/>
              </a:ext>
            </a:extLst>
          </p:cNvPr>
          <p:cNvSpPr/>
          <p:nvPr/>
        </p:nvSpPr>
        <p:spPr>
          <a:xfrm>
            <a:off x="8297775" y="2700426"/>
            <a:ext cx="348370" cy="347351"/>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1" name="Rectangle 7">
            <a:extLst>
              <a:ext uri="{FF2B5EF4-FFF2-40B4-BE49-F238E27FC236}">
                <a16:creationId xmlns:a16="http://schemas.microsoft.com/office/drawing/2014/main" id="{A2454068-D6A0-42C7-BCE1-D03833DCF2E4}"/>
              </a:ext>
            </a:extLst>
          </p:cNvPr>
          <p:cNvSpPr/>
          <p:nvPr/>
        </p:nvSpPr>
        <p:spPr>
          <a:xfrm>
            <a:off x="5213120" y="1139039"/>
            <a:ext cx="353675" cy="353675"/>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5803264" y="1139036"/>
            <a:ext cx="354146" cy="353676"/>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3" name="Pie 24">
            <a:extLst>
              <a:ext uri="{FF2B5EF4-FFF2-40B4-BE49-F238E27FC236}">
                <a16:creationId xmlns:a16="http://schemas.microsoft.com/office/drawing/2014/main" id="{DB38F196-AF37-4B00-AA3E-183F9372FBAD}"/>
              </a:ext>
            </a:extLst>
          </p:cNvPr>
          <p:cNvSpPr/>
          <p:nvPr/>
        </p:nvSpPr>
        <p:spPr>
          <a:xfrm>
            <a:off x="5107447" y="3464239"/>
            <a:ext cx="384887" cy="382757"/>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6394019" y="1102961"/>
            <a:ext cx="425550" cy="42583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7056414" y="1068226"/>
            <a:ext cx="354976" cy="495296"/>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5779311" y="3450719"/>
            <a:ext cx="289343" cy="409794"/>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81" name="Oval 66">
            <a:extLst>
              <a:ext uri="{FF2B5EF4-FFF2-40B4-BE49-F238E27FC236}">
                <a16:creationId xmlns:a16="http://schemas.microsoft.com/office/drawing/2014/main" id="{64136ECC-E882-4D1E-8298-06A6A02A6E1A}"/>
              </a:ext>
            </a:extLst>
          </p:cNvPr>
          <p:cNvSpPr/>
          <p:nvPr/>
        </p:nvSpPr>
        <p:spPr>
          <a:xfrm rot="20700000">
            <a:off x="4603152" y="2725655"/>
            <a:ext cx="411510" cy="352491"/>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89" name="Rectangle 9">
            <a:extLst>
              <a:ext uri="{FF2B5EF4-FFF2-40B4-BE49-F238E27FC236}">
                <a16:creationId xmlns:a16="http://schemas.microsoft.com/office/drawing/2014/main" id="{444E6227-4972-4DE6-BEB0-C3FC42991182}"/>
              </a:ext>
            </a:extLst>
          </p:cNvPr>
          <p:cNvSpPr/>
          <p:nvPr/>
        </p:nvSpPr>
        <p:spPr>
          <a:xfrm>
            <a:off x="3300882" y="2658937"/>
            <a:ext cx="395501" cy="37022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1" name="Frame 17">
            <a:extLst>
              <a:ext uri="{FF2B5EF4-FFF2-40B4-BE49-F238E27FC236}">
                <a16:creationId xmlns:a16="http://schemas.microsoft.com/office/drawing/2014/main" id="{1278BF84-DDF3-43F8-88E4-A0F28E4079EF}"/>
              </a:ext>
            </a:extLst>
          </p:cNvPr>
          <p:cNvSpPr/>
          <p:nvPr/>
        </p:nvSpPr>
        <p:spPr>
          <a:xfrm>
            <a:off x="3282178" y="3460064"/>
            <a:ext cx="381115" cy="381115"/>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3" name="Teardrop 1">
            <a:extLst>
              <a:ext uri="{FF2B5EF4-FFF2-40B4-BE49-F238E27FC236}">
                <a16:creationId xmlns:a16="http://schemas.microsoft.com/office/drawing/2014/main" id="{45BBC696-75E7-44AB-A411-9B80C52FFE5A}"/>
              </a:ext>
            </a:extLst>
          </p:cNvPr>
          <p:cNvSpPr/>
          <p:nvPr/>
        </p:nvSpPr>
        <p:spPr>
          <a:xfrm rot="18805991">
            <a:off x="7595020" y="1154512"/>
            <a:ext cx="413882" cy="409565"/>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8199617" y="1154562"/>
            <a:ext cx="408433" cy="410287"/>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7022606" y="3433520"/>
            <a:ext cx="358611" cy="426993"/>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6366323" y="3433520"/>
            <a:ext cx="358611" cy="426993"/>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7678886" y="3433520"/>
            <a:ext cx="358611" cy="426993"/>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8335169" y="3433520"/>
            <a:ext cx="358611" cy="426993"/>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122" name="Google Shape;6000;p67"/>
          <p:cNvSpPr/>
          <p:nvPr/>
        </p:nvSpPr>
        <p:spPr>
          <a:xfrm>
            <a:off x="3263397" y="1109079"/>
            <a:ext cx="453184" cy="46235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chemeClr val="accent6">
              <a:lumMod val="10000"/>
            </a:schemeClr>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151" name="Google Shape;6029;p67"/>
          <p:cNvGrpSpPr/>
          <p:nvPr/>
        </p:nvGrpSpPr>
        <p:grpSpPr>
          <a:xfrm>
            <a:off x="7025860" y="4064926"/>
            <a:ext cx="303110" cy="420181"/>
            <a:chOff x="-38860325" y="3221750"/>
            <a:chExt cx="228425" cy="316650"/>
          </a:xfrm>
          <a:solidFill>
            <a:schemeClr val="accent6">
              <a:lumMod val="10000"/>
            </a:schemeClr>
          </a:solidFill>
        </p:grpSpPr>
        <p:sp>
          <p:nvSpPr>
            <p:cNvPr id="152" name="Google Shape;6030;p67"/>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3" name="Google Shape;6031;p67"/>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4" name="Google Shape;6032;p67"/>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5" name="Google Shape;6033;p67"/>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88" name="Google Shape;6066;p67"/>
          <p:cNvGrpSpPr/>
          <p:nvPr/>
        </p:nvGrpSpPr>
        <p:grpSpPr>
          <a:xfrm>
            <a:off x="3235351" y="1800672"/>
            <a:ext cx="483152" cy="480761"/>
            <a:chOff x="-38538975" y="3954250"/>
            <a:chExt cx="318225" cy="316650"/>
          </a:xfrm>
          <a:solidFill>
            <a:schemeClr val="accent6">
              <a:lumMod val="10000"/>
            </a:schemeClr>
          </a:solidFill>
        </p:grpSpPr>
        <p:sp>
          <p:nvSpPr>
            <p:cNvPr id="189" name="Google Shape;6067;p67"/>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90" name="Google Shape;6068;p67"/>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53" name="Google Shape;5976;p67"/>
          <p:cNvGrpSpPr/>
          <p:nvPr/>
        </p:nvGrpSpPr>
        <p:grpSpPr>
          <a:xfrm>
            <a:off x="3299914" y="4214194"/>
            <a:ext cx="371546" cy="331550"/>
            <a:chOff x="-42996150" y="3612600"/>
            <a:chExt cx="323750" cy="288900"/>
          </a:xfrm>
          <a:solidFill>
            <a:schemeClr val="accent6">
              <a:lumMod val="10000"/>
            </a:schemeClr>
          </a:solidFill>
        </p:grpSpPr>
        <p:sp>
          <p:nvSpPr>
            <p:cNvPr id="99" name="Google Shape;5977;p67"/>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00" name="Google Shape;5978;p67"/>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01" name="Google Shape;5979;p67"/>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11" name="Google Shape;5989;p67"/>
          <p:cNvGrpSpPr/>
          <p:nvPr/>
        </p:nvGrpSpPr>
        <p:grpSpPr>
          <a:xfrm>
            <a:off x="6324528" y="4126471"/>
            <a:ext cx="372406" cy="364373"/>
            <a:chOff x="-41117650" y="3605525"/>
            <a:chExt cx="324500" cy="317500"/>
          </a:xfrm>
          <a:solidFill>
            <a:schemeClr val="accent6">
              <a:lumMod val="10000"/>
            </a:schemeClr>
          </a:solidFill>
        </p:grpSpPr>
        <p:sp>
          <p:nvSpPr>
            <p:cNvPr id="112" name="Google Shape;5990;p67"/>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3" name="Google Shape;5991;p67"/>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4" name="Google Shape;5992;p67"/>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29" name="Google Shape;6007;p67"/>
          <p:cNvGrpSpPr/>
          <p:nvPr/>
        </p:nvGrpSpPr>
        <p:grpSpPr>
          <a:xfrm>
            <a:off x="3964164" y="4157042"/>
            <a:ext cx="352265" cy="356769"/>
            <a:chOff x="-42617300" y="3587775"/>
            <a:chExt cx="306950" cy="310875"/>
          </a:xfrm>
          <a:solidFill>
            <a:schemeClr val="accent6">
              <a:lumMod val="10000"/>
            </a:schemeClr>
          </a:solidFill>
        </p:grpSpPr>
        <p:sp>
          <p:nvSpPr>
            <p:cNvPr id="130" name="Google Shape;6008;p67"/>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31" name="Google Shape;6009;p67"/>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40" name="Google Shape;6018;p67"/>
          <p:cNvGrpSpPr/>
          <p:nvPr/>
        </p:nvGrpSpPr>
        <p:grpSpPr>
          <a:xfrm>
            <a:off x="7665928" y="4173511"/>
            <a:ext cx="365204" cy="332669"/>
            <a:chOff x="-40745125" y="3632900"/>
            <a:chExt cx="318225" cy="289875"/>
          </a:xfrm>
          <a:solidFill>
            <a:schemeClr val="accent6">
              <a:lumMod val="10000"/>
            </a:schemeClr>
          </a:solidFill>
        </p:grpSpPr>
        <p:sp>
          <p:nvSpPr>
            <p:cNvPr id="141" name="Google Shape;6019;p67"/>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2" name="Google Shape;6020;p67"/>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3" name="Google Shape;6021;p67"/>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4" name="Google Shape;6022;p67"/>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5" name="Google Shape;6023;p67"/>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6" name="Google Shape;6024;p67"/>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7" name="Google Shape;6025;p67"/>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
        <p:nvSpPr>
          <p:cNvPr id="165" name="Google Shape;6043;p67"/>
          <p:cNvSpPr/>
          <p:nvPr/>
        </p:nvSpPr>
        <p:spPr>
          <a:xfrm>
            <a:off x="4558101" y="4157701"/>
            <a:ext cx="309172" cy="365204"/>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chemeClr val="accent6">
              <a:lumMod val="10000"/>
            </a:schemeClr>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174" name="Google Shape;6052;p67"/>
          <p:cNvGrpSpPr/>
          <p:nvPr/>
        </p:nvGrpSpPr>
        <p:grpSpPr>
          <a:xfrm>
            <a:off x="8328946" y="4140814"/>
            <a:ext cx="357086" cy="363398"/>
            <a:chOff x="-40372575" y="3604550"/>
            <a:chExt cx="311150" cy="316650"/>
          </a:xfrm>
          <a:solidFill>
            <a:schemeClr val="accent6">
              <a:lumMod val="10000"/>
            </a:schemeClr>
          </a:solidFill>
        </p:grpSpPr>
        <p:sp>
          <p:nvSpPr>
            <p:cNvPr id="175" name="Google Shape;6053;p67"/>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76" name="Google Shape;6054;p67"/>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77" name="Google Shape;6055;p67"/>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00" name="Google Shape;6078;p67"/>
          <p:cNvGrpSpPr/>
          <p:nvPr/>
        </p:nvGrpSpPr>
        <p:grpSpPr>
          <a:xfrm>
            <a:off x="5126251" y="4158604"/>
            <a:ext cx="365204" cy="363398"/>
            <a:chOff x="-41893475" y="3584850"/>
            <a:chExt cx="318225" cy="316650"/>
          </a:xfrm>
          <a:solidFill>
            <a:schemeClr val="accent6">
              <a:lumMod val="10000"/>
            </a:schemeClr>
          </a:solidFill>
        </p:grpSpPr>
        <p:sp>
          <p:nvSpPr>
            <p:cNvPr id="201" name="Google Shape;6079;p67"/>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2" name="Google Shape;6080;p67"/>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3" name="Google Shape;6081;p6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4" name="Google Shape;6082;p67"/>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31" name="Google Shape;6110;p67"/>
          <p:cNvGrpSpPr/>
          <p:nvPr/>
        </p:nvGrpSpPr>
        <p:grpSpPr>
          <a:xfrm>
            <a:off x="5733039" y="4193493"/>
            <a:ext cx="362507" cy="283867"/>
            <a:chOff x="-41526450" y="3653375"/>
            <a:chExt cx="315875" cy="247350"/>
          </a:xfrm>
          <a:solidFill>
            <a:schemeClr val="accent6">
              <a:lumMod val="10000"/>
            </a:schemeClr>
          </a:solidFill>
        </p:grpSpPr>
        <p:sp>
          <p:nvSpPr>
            <p:cNvPr id="232" name="Google Shape;6111;p67"/>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33" name="Google Shape;6112;p6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56" name="Google Shape;5972;p67"/>
          <p:cNvGrpSpPr/>
          <p:nvPr/>
        </p:nvGrpSpPr>
        <p:grpSpPr>
          <a:xfrm>
            <a:off x="3923617" y="1891746"/>
            <a:ext cx="360504" cy="414709"/>
            <a:chOff x="-42971725" y="3217825"/>
            <a:chExt cx="275675" cy="317125"/>
          </a:xfrm>
          <a:solidFill>
            <a:schemeClr val="accent6">
              <a:lumMod val="10000"/>
            </a:schemeClr>
          </a:solidFill>
        </p:grpSpPr>
        <p:sp>
          <p:nvSpPr>
            <p:cNvPr id="257" name="Google Shape;5973;p67"/>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58" name="Google Shape;5974;p67"/>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59" name="Google Shape;5975;p67"/>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60" name="Google Shape;5984;p67"/>
          <p:cNvGrpSpPr/>
          <p:nvPr/>
        </p:nvGrpSpPr>
        <p:grpSpPr>
          <a:xfrm>
            <a:off x="6993481" y="1888681"/>
            <a:ext cx="416114" cy="415100"/>
            <a:chOff x="-41111350" y="3239100"/>
            <a:chExt cx="318200" cy="317425"/>
          </a:xfrm>
          <a:solidFill>
            <a:schemeClr val="accent6">
              <a:lumMod val="10000"/>
            </a:schemeClr>
          </a:solidFill>
        </p:grpSpPr>
        <p:sp>
          <p:nvSpPr>
            <p:cNvPr id="261" name="Google Shape;5985;p67"/>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2" name="Google Shape;5986;p67"/>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3" name="Google Shape;5987;p67"/>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4" name="Google Shape;5988;p67"/>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65" name="Google Shape;6002;p67"/>
          <p:cNvGrpSpPr/>
          <p:nvPr/>
        </p:nvGrpSpPr>
        <p:grpSpPr>
          <a:xfrm>
            <a:off x="4569814" y="1891744"/>
            <a:ext cx="480716" cy="415100"/>
            <a:chOff x="-42651700" y="3217825"/>
            <a:chExt cx="367600" cy="317425"/>
          </a:xfrm>
          <a:solidFill>
            <a:schemeClr val="accent6">
              <a:lumMod val="10000"/>
            </a:schemeClr>
          </a:solidFill>
        </p:grpSpPr>
        <p:sp>
          <p:nvSpPr>
            <p:cNvPr id="266" name="Google Shape;6003;p67"/>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7" name="Google Shape;6004;p67"/>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8" name="Google Shape;6005;p67"/>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9" name="Google Shape;6006;p67"/>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70" name="Google Shape;6011;p67"/>
          <p:cNvGrpSpPr/>
          <p:nvPr/>
        </p:nvGrpSpPr>
        <p:grpSpPr>
          <a:xfrm>
            <a:off x="7585153" y="1867515"/>
            <a:ext cx="421868" cy="414479"/>
            <a:chOff x="-40748275" y="3238700"/>
            <a:chExt cx="322600" cy="316950"/>
          </a:xfrm>
          <a:solidFill>
            <a:schemeClr val="accent6">
              <a:lumMod val="10000"/>
            </a:schemeClr>
          </a:solidFill>
        </p:grpSpPr>
        <p:sp>
          <p:nvSpPr>
            <p:cNvPr id="271" name="Google Shape;6012;p67"/>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2" name="Google Shape;6013;p67"/>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3" name="Google Shape;6014;p67"/>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4" name="Google Shape;6015;p67"/>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5" name="Google Shape;6016;p67"/>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6" name="Google Shape;6017;p67"/>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
        <p:nvSpPr>
          <p:cNvPr id="277" name="Google Shape;6042;p67"/>
          <p:cNvSpPr/>
          <p:nvPr/>
        </p:nvSpPr>
        <p:spPr>
          <a:xfrm>
            <a:off x="5201841" y="1892561"/>
            <a:ext cx="407908" cy="413466"/>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chemeClr val="accent6">
              <a:lumMod val="10000"/>
            </a:schemeClr>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278" name="Google Shape;6047;p67"/>
          <p:cNvGrpSpPr/>
          <p:nvPr/>
        </p:nvGrpSpPr>
        <p:grpSpPr>
          <a:xfrm>
            <a:off x="8230417" y="1867736"/>
            <a:ext cx="415100" cy="378027"/>
            <a:chOff x="-40378075" y="3267450"/>
            <a:chExt cx="317425" cy="289075"/>
          </a:xfrm>
          <a:solidFill>
            <a:schemeClr val="accent6">
              <a:lumMod val="10000"/>
            </a:schemeClr>
          </a:solidFill>
        </p:grpSpPr>
        <p:sp>
          <p:nvSpPr>
            <p:cNvPr id="279" name="Google Shape;6048;p67"/>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0" name="Google Shape;6049;p67"/>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1" name="Google Shape;6050;p67"/>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2" name="Google Shape;6051;p67"/>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83" name="Google Shape;6072;p67"/>
          <p:cNvGrpSpPr/>
          <p:nvPr/>
        </p:nvGrpSpPr>
        <p:grpSpPr>
          <a:xfrm>
            <a:off x="5776495" y="1872349"/>
            <a:ext cx="415134" cy="414872"/>
            <a:chOff x="-41895050" y="3217225"/>
            <a:chExt cx="317450" cy="317250"/>
          </a:xfrm>
          <a:solidFill>
            <a:schemeClr val="accent6">
              <a:lumMod val="10000"/>
            </a:schemeClr>
          </a:solidFill>
        </p:grpSpPr>
        <p:sp>
          <p:nvSpPr>
            <p:cNvPr id="284" name="Google Shape;6073;p67"/>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5" name="Google Shape;6074;p67"/>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6" name="Google Shape;6075;p67"/>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7" name="Google Shape;6076;p67"/>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8" name="Google Shape;6077;p67"/>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89" name="Google Shape;6107;p67"/>
          <p:cNvGrpSpPr/>
          <p:nvPr/>
        </p:nvGrpSpPr>
        <p:grpSpPr>
          <a:xfrm>
            <a:off x="6397010" y="1856364"/>
            <a:ext cx="418206" cy="413074"/>
            <a:chOff x="-41530375" y="3218800"/>
            <a:chExt cx="319800" cy="315875"/>
          </a:xfrm>
          <a:solidFill>
            <a:schemeClr val="accent6">
              <a:lumMod val="10000"/>
            </a:schemeClr>
          </a:solidFill>
        </p:grpSpPr>
        <p:sp>
          <p:nvSpPr>
            <p:cNvPr id="290" name="Google Shape;6108;p67"/>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91" name="Google Shape;6109;p67"/>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27" name="Google Shape;5593;p66"/>
          <p:cNvGrpSpPr/>
          <p:nvPr/>
        </p:nvGrpSpPr>
        <p:grpSpPr>
          <a:xfrm>
            <a:off x="3885546" y="2599752"/>
            <a:ext cx="501820" cy="501820"/>
            <a:chOff x="5049725" y="249400"/>
            <a:chExt cx="481825" cy="481825"/>
          </a:xfrm>
          <a:solidFill>
            <a:schemeClr val="accent6">
              <a:lumMod val="10000"/>
            </a:schemeClr>
          </a:solidFill>
        </p:grpSpPr>
        <p:sp>
          <p:nvSpPr>
            <p:cNvPr id="328" name="Google Shape;5594;p66"/>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29" name="Google Shape;5595;p6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30" name="Google Shape;5596;p66"/>
          <p:cNvGrpSpPr/>
          <p:nvPr/>
        </p:nvGrpSpPr>
        <p:grpSpPr>
          <a:xfrm>
            <a:off x="5180759" y="2670650"/>
            <a:ext cx="395025" cy="395025"/>
            <a:chOff x="5660400" y="238125"/>
            <a:chExt cx="481825" cy="481825"/>
          </a:xfrm>
          <a:solidFill>
            <a:schemeClr val="accent6">
              <a:lumMod val="10000"/>
            </a:schemeClr>
          </a:solidFill>
        </p:grpSpPr>
        <p:sp>
          <p:nvSpPr>
            <p:cNvPr id="331" name="Google Shape;5597;p6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32" name="Google Shape;5598;p6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85" name="Google Shape;5651;p66"/>
          <p:cNvGrpSpPr/>
          <p:nvPr/>
        </p:nvGrpSpPr>
        <p:grpSpPr>
          <a:xfrm>
            <a:off x="7593280" y="2726921"/>
            <a:ext cx="441296" cy="284451"/>
            <a:chOff x="1492675" y="1520750"/>
            <a:chExt cx="481825" cy="310575"/>
          </a:xfrm>
          <a:solidFill>
            <a:schemeClr val="accent6">
              <a:lumMod val="10000"/>
            </a:schemeClr>
          </a:solidFill>
        </p:grpSpPr>
        <p:sp>
          <p:nvSpPr>
            <p:cNvPr id="386" name="Google Shape;5652;p6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87" name="Google Shape;5653;p6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509" name="Google Shape;5775;p66"/>
          <p:cNvGrpSpPr/>
          <p:nvPr/>
        </p:nvGrpSpPr>
        <p:grpSpPr>
          <a:xfrm>
            <a:off x="6432409" y="2748310"/>
            <a:ext cx="338933" cy="317742"/>
            <a:chOff x="4456875" y="2635825"/>
            <a:chExt cx="481825" cy="451700"/>
          </a:xfrm>
          <a:solidFill>
            <a:schemeClr val="accent6">
              <a:lumMod val="10000"/>
            </a:schemeClr>
          </a:solidFill>
        </p:grpSpPr>
        <p:sp>
          <p:nvSpPr>
            <p:cNvPr id="510" name="Google Shape;5776;p6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1" name="Google Shape;5777;p6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2" name="Google Shape;5778;p66"/>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3" name="Google Shape;5779;p66"/>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4" name="Google Shape;5780;p6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5" name="Google Shape;5781;p66"/>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Tree>
    <p:extLst>
      <p:ext uri="{BB962C8B-B14F-4D97-AF65-F5344CB8AC3E}">
        <p14:creationId xmlns:p14="http://schemas.microsoft.com/office/powerpoint/2010/main" val="8901251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Autofit/>
          </a:bodyPr>
          <a:lstStyle/>
          <a:p>
            <a:r>
              <a:rPr lang="en-US" sz="4800" dirty="0"/>
              <a:t>Fully Editable Icon Sets: B</a:t>
            </a:r>
          </a:p>
        </p:txBody>
      </p:sp>
      <p:grpSp>
        <p:nvGrpSpPr>
          <p:cNvPr id="4" name="Grupo 3"/>
          <p:cNvGrpSpPr/>
          <p:nvPr/>
        </p:nvGrpSpPr>
        <p:grpSpPr>
          <a:xfrm>
            <a:off x="3128872" y="1179622"/>
            <a:ext cx="5793674" cy="3359816"/>
            <a:chOff x="4171826" y="1572826"/>
            <a:chExt cx="8233076" cy="4479755"/>
          </a:xfrm>
          <a:solidFill>
            <a:schemeClr val="accent6">
              <a:lumMod val="10000"/>
            </a:schemeClr>
          </a:solidFill>
        </p:grpSpPr>
        <p:sp>
          <p:nvSpPr>
            <p:cNvPr id="70" name="Freeform 108">
              <a:extLst>
                <a:ext uri="{FF2B5EF4-FFF2-40B4-BE49-F238E27FC236}">
                  <a16:creationId xmlns:a16="http://schemas.microsoft.com/office/drawing/2014/main" id="{6A02011B-41CE-4E20-9214-001F7D847E12}"/>
                </a:ext>
              </a:extLst>
            </p:cNvPr>
            <p:cNvSpPr/>
            <p:nvPr/>
          </p:nvSpPr>
          <p:spPr>
            <a:xfrm>
              <a:off x="6164041" y="1656593"/>
              <a:ext cx="590309" cy="65229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1" name="Oval 8">
              <a:extLst>
                <a:ext uri="{FF2B5EF4-FFF2-40B4-BE49-F238E27FC236}">
                  <a16:creationId xmlns:a16="http://schemas.microsoft.com/office/drawing/2014/main" id="{E3D5639C-49CF-43D9-965F-7653D69F451F}"/>
                </a:ext>
              </a:extLst>
            </p:cNvPr>
            <p:cNvSpPr/>
            <p:nvPr/>
          </p:nvSpPr>
          <p:spPr>
            <a:xfrm>
              <a:off x="7148965" y="1671110"/>
              <a:ext cx="620063" cy="62326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178360" y="1656593"/>
              <a:ext cx="590309" cy="652294"/>
              <a:chOff x="4835382" y="73243"/>
              <a:chExt cx="2920830" cy="3227535"/>
            </a:xfrm>
            <a:grp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sp>
          <p:nvSpPr>
            <p:cNvPr id="75" name="Rectangle 19">
              <a:extLst>
                <a:ext uri="{FF2B5EF4-FFF2-40B4-BE49-F238E27FC236}">
                  <a16:creationId xmlns:a16="http://schemas.microsoft.com/office/drawing/2014/main" id="{8025BC4E-7A4E-42D9-9569-8844F8906CE5}"/>
                </a:ext>
              </a:extLst>
            </p:cNvPr>
            <p:cNvSpPr/>
            <p:nvPr/>
          </p:nvSpPr>
          <p:spPr>
            <a:xfrm>
              <a:off x="4212742" y="1691988"/>
              <a:ext cx="529020" cy="581503"/>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781710" y="1671144"/>
              <a:ext cx="623192" cy="62319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7" name="Rounded Rectangle 2">
              <a:extLst>
                <a:ext uri="{FF2B5EF4-FFF2-40B4-BE49-F238E27FC236}">
                  <a16:creationId xmlns:a16="http://schemas.microsoft.com/office/drawing/2014/main" id="{2CB3F902-7F51-468E-928D-DF8ED92CA432}"/>
                </a:ext>
              </a:extLst>
            </p:cNvPr>
            <p:cNvSpPr/>
            <p:nvPr/>
          </p:nvSpPr>
          <p:spPr>
            <a:xfrm>
              <a:off x="5168121" y="5441795"/>
              <a:ext cx="610786" cy="610786"/>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171826" y="5441795"/>
              <a:ext cx="610854" cy="610786"/>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7153603" y="5441795"/>
              <a:ext cx="610786" cy="610786"/>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153802" y="5441795"/>
              <a:ext cx="610786" cy="610786"/>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8171512" y="5429389"/>
              <a:ext cx="612962"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102" name="Block Arc 6">
              <a:extLst>
                <a:ext uri="{FF2B5EF4-FFF2-40B4-BE49-F238E27FC236}">
                  <a16:creationId xmlns:a16="http://schemas.microsoft.com/office/drawing/2014/main" id="{62965521-2EFF-4BE9-866C-3D9369FA5C74}"/>
                </a:ext>
              </a:extLst>
            </p:cNvPr>
            <p:cNvSpPr/>
            <p:nvPr/>
          </p:nvSpPr>
          <p:spPr>
            <a:xfrm>
              <a:off x="9120000" y="5472311"/>
              <a:ext cx="574617" cy="580270"/>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grpSp>
          <p:nvGrpSpPr>
            <p:cNvPr id="106" name="Google Shape;10001;p74"/>
            <p:cNvGrpSpPr/>
            <p:nvPr/>
          </p:nvGrpSpPr>
          <p:grpSpPr>
            <a:xfrm>
              <a:off x="10882933" y="5417608"/>
              <a:ext cx="583830" cy="583829"/>
              <a:chOff x="-65145700" y="3727425"/>
              <a:chExt cx="317425" cy="317425"/>
            </a:xfrm>
            <a:grpFill/>
          </p:grpSpPr>
          <p:sp>
            <p:nvSpPr>
              <p:cNvPr id="107" name="Google Shape;10002;p74"/>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68569" tIns="68569" rIns="68569" bIns="68569" anchor="ctr" anchorCtr="0">
                <a:noAutofit/>
              </a:bodyPr>
              <a:lstStyle/>
              <a:p>
                <a:endParaRPr sz="1050"/>
              </a:p>
            </p:txBody>
          </p:sp>
          <p:sp>
            <p:nvSpPr>
              <p:cNvPr id="108" name="Google Shape;10003;p74"/>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2" name="Google Shape;10027;p74"/>
            <p:cNvGrpSpPr/>
            <p:nvPr/>
          </p:nvGrpSpPr>
          <p:grpSpPr>
            <a:xfrm>
              <a:off x="5386424" y="3702820"/>
              <a:ext cx="558124" cy="508110"/>
              <a:chOff x="-61354875" y="3751050"/>
              <a:chExt cx="316650" cy="288275"/>
            </a:xfrm>
            <a:grpFill/>
          </p:grpSpPr>
          <p:sp>
            <p:nvSpPr>
              <p:cNvPr id="133" name="Google Shape;10028;p74"/>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68569" tIns="68569" rIns="68569" bIns="68569" anchor="ctr" anchorCtr="0">
                <a:noAutofit/>
              </a:bodyPr>
              <a:lstStyle/>
              <a:p>
                <a:endParaRPr sz="1050"/>
              </a:p>
            </p:txBody>
          </p:sp>
          <p:sp>
            <p:nvSpPr>
              <p:cNvPr id="134" name="Google Shape;10029;p74"/>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68569" tIns="68569" rIns="68569" bIns="68569" anchor="ctr" anchorCtr="0">
                <a:noAutofit/>
              </a:bodyPr>
              <a:lstStyle/>
              <a:p>
                <a:endParaRPr sz="1050"/>
              </a:p>
            </p:txBody>
          </p:sp>
          <p:sp>
            <p:nvSpPr>
              <p:cNvPr id="135" name="Google Shape;10030;p74"/>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79" name="Google Shape;10074;p74"/>
            <p:cNvGrpSpPr/>
            <p:nvPr/>
          </p:nvGrpSpPr>
          <p:grpSpPr>
            <a:xfrm>
              <a:off x="6231395" y="3669063"/>
              <a:ext cx="558124" cy="547020"/>
              <a:chOff x="-60988625" y="3740800"/>
              <a:chExt cx="316650" cy="310350"/>
            </a:xfrm>
            <a:grpFill/>
          </p:grpSpPr>
          <p:sp>
            <p:nvSpPr>
              <p:cNvPr id="180" name="Google Shape;10075;p74"/>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68569" tIns="68569" rIns="68569" bIns="68569" anchor="ctr" anchorCtr="0">
                <a:noAutofit/>
              </a:bodyPr>
              <a:lstStyle/>
              <a:p>
                <a:endParaRPr sz="1050"/>
              </a:p>
            </p:txBody>
          </p:sp>
          <p:sp>
            <p:nvSpPr>
              <p:cNvPr id="181" name="Google Shape;10076;p74"/>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68569" tIns="68569" rIns="68569" bIns="68569" anchor="ctr" anchorCtr="0">
                <a:noAutofit/>
              </a:bodyPr>
              <a:lstStyle/>
              <a:p>
                <a:endParaRPr sz="1050"/>
              </a:p>
            </p:txBody>
          </p:sp>
          <p:sp>
            <p:nvSpPr>
              <p:cNvPr id="182" name="Google Shape;10077;p74"/>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89" name="Google Shape;10084;p74"/>
            <p:cNvGrpSpPr/>
            <p:nvPr/>
          </p:nvGrpSpPr>
          <p:grpSpPr>
            <a:xfrm>
              <a:off x="9857793" y="3681088"/>
              <a:ext cx="511097" cy="494716"/>
              <a:chOff x="-59447250" y="3706150"/>
              <a:chExt cx="319000" cy="308775"/>
            </a:xfrm>
            <a:grpFill/>
          </p:grpSpPr>
          <p:sp>
            <p:nvSpPr>
              <p:cNvPr id="190" name="Google Shape;10085;p74"/>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68569" tIns="68569" rIns="68569" bIns="68569" anchor="ctr" anchorCtr="0">
                <a:noAutofit/>
              </a:bodyPr>
              <a:lstStyle/>
              <a:p>
                <a:endParaRPr sz="1050"/>
              </a:p>
            </p:txBody>
          </p:sp>
          <p:sp>
            <p:nvSpPr>
              <p:cNvPr id="191" name="Google Shape;10086;p74"/>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68569" tIns="68569" rIns="68569" bIns="68569" anchor="ctr" anchorCtr="0">
                <a:noAutofit/>
              </a:bodyPr>
              <a:lstStyle/>
              <a:p>
                <a:endParaRPr sz="1050"/>
              </a:p>
            </p:txBody>
          </p:sp>
          <p:sp>
            <p:nvSpPr>
              <p:cNvPr id="192" name="Google Shape;10087;p74"/>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68569" tIns="68569" rIns="68569" bIns="68569" anchor="ctr" anchorCtr="0">
                <a:noAutofit/>
              </a:bodyPr>
              <a:lstStyle/>
              <a:p>
                <a:endParaRPr sz="1050"/>
              </a:p>
            </p:txBody>
          </p:sp>
          <p:sp>
            <p:nvSpPr>
              <p:cNvPr id="193" name="Google Shape;10088;p74"/>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94" name="Google Shape;10089;p74"/>
            <p:cNvGrpSpPr/>
            <p:nvPr/>
          </p:nvGrpSpPr>
          <p:grpSpPr>
            <a:xfrm>
              <a:off x="8825251" y="1572826"/>
              <a:ext cx="732560" cy="724676"/>
              <a:chOff x="-64406125" y="3362225"/>
              <a:chExt cx="318225" cy="314800"/>
            </a:xfrm>
            <a:grpFill/>
          </p:grpSpPr>
          <p:sp>
            <p:nvSpPr>
              <p:cNvPr id="195" name="Google Shape;10090;p74"/>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68569" tIns="68569" rIns="68569" bIns="68569" anchor="ctr" anchorCtr="0">
                <a:noAutofit/>
              </a:bodyPr>
              <a:lstStyle/>
              <a:p>
                <a:endParaRPr sz="1050"/>
              </a:p>
            </p:txBody>
          </p:sp>
          <p:sp>
            <p:nvSpPr>
              <p:cNvPr id="196" name="Google Shape;10091;p74"/>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68569" tIns="68569" rIns="68569" bIns="68569" anchor="ctr" anchorCtr="0">
                <a:noAutofit/>
              </a:bodyPr>
              <a:lstStyle/>
              <a:p>
                <a:endParaRPr sz="1050"/>
              </a:p>
            </p:txBody>
          </p:sp>
        </p:grpSp>
        <p:sp>
          <p:nvSpPr>
            <p:cNvPr id="218" name="Google Shape;10113;p74"/>
            <p:cNvSpPr/>
            <p:nvPr/>
          </p:nvSpPr>
          <p:spPr>
            <a:xfrm>
              <a:off x="7156894" y="3640883"/>
              <a:ext cx="562265" cy="556052"/>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grpFill/>
            <a:ln>
              <a:noFill/>
            </a:ln>
          </p:spPr>
          <p:txBody>
            <a:bodyPr spcFirstLastPara="1" wrap="square" lIns="68569" tIns="68569" rIns="68569" bIns="68569" anchor="ctr" anchorCtr="0">
              <a:noAutofit/>
            </a:bodyPr>
            <a:lstStyle/>
            <a:p>
              <a:endParaRPr sz="1050"/>
            </a:p>
          </p:txBody>
        </p:sp>
        <p:grpSp>
          <p:nvGrpSpPr>
            <p:cNvPr id="223" name="Google Shape;10118;p74"/>
            <p:cNvGrpSpPr/>
            <p:nvPr/>
          </p:nvGrpSpPr>
          <p:grpSpPr>
            <a:xfrm>
              <a:off x="11767951" y="2764178"/>
              <a:ext cx="498284" cy="505891"/>
              <a:chOff x="-59400775" y="4084200"/>
              <a:chExt cx="311125" cy="315875"/>
            </a:xfrm>
            <a:grpFill/>
          </p:grpSpPr>
          <p:sp>
            <p:nvSpPr>
              <p:cNvPr id="224" name="Google Shape;10119;p74"/>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5" name="Google Shape;10120;p74"/>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68569" tIns="68569" rIns="68569" bIns="68569" anchor="ctr" anchorCtr="0">
                <a:noAutofit/>
              </a:bodyPr>
              <a:lstStyle/>
              <a:p>
                <a:endParaRPr sz="1050"/>
              </a:p>
            </p:txBody>
          </p:sp>
          <p:sp>
            <p:nvSpPr>
              <p:cNvPr id="226" name="Google Shape;10121;p74"/>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7" name="Google Shape;10122;p74"/>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68569" tIns="68569" rIns="68569" bIns="68569" anchor="ctr" anchorCtr="0">
                <a:noAutofit/>
              </a:bodyPr>
              <a:lstStyle/>
              <a:p>
                <a:endParaRPr sz="1050"/>
              </a:p>
            </p:txBody>
          </p:sp>
          <p:sp>
            <p:nvSpPr>
              <p:cNvPr id="228" name="Google Shape;10123;p74"/>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9" name="Google Shape;10124;p74"/>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34" name="Google Shape;10129;p74"/>
            <p:cNvGrpSpPr/>
            <p:nvPr/>
          </p:nvGrpSpPr>
          <p:grpSpPr>
            <a:xfrm>
              <a:off x="8061811" y="1613794"/>
              <a:ext cx="607772" cy="714064"/>
              <a:chOff x="-64022550" y="3727425"/>
              <a:chExt cx="270175" cy="317425"/>
            </a:xfrm>
            <a:grpFill/>
          </p:grpSpPr>
          <p:sp>
            <p:nvSpPr>
              <p:cNvPr id="235" name="Google Shape;10130;p74"/>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68569" tIns="68569" rIns="68569" bIns="68569" anchor="ctr" anchorCtr="0">
                <a:noAutofit/>
              </a:bodyPr>
              <a:lstStyle/>
              <a:p>
                <a:endParaRPr sz="1050"/>
              </a:p>
            </p:txBody>
          </p:sp>
          <p:sp>
            <p:nvSpPr>
              <p:cNvPr id="236" name="Google Shape;10131;p74"/>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68569" tIns="68569" rIns="68569" bIns="68569" anchor="ctr" anchorCtr="0">
                <a:noAutofit/>
              </a:bodyPr>
              <a:lstStyle/>
              <a:p>
                <a:endParaRPr sz="1050"/>
              </a:p>
            </p:txBody>
          </p:sp>
          <p:sp>
            <p:nvSpPr>
              <p:cNvPr id="237" name="Google Shape;10132;p74"/>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59" name="Google Shape;10154;p74"/>
            <p:cNvGrpSpPr/>
            <p:nvPr/>
          </p:nvGrpSpPr>
          <p:grpSpPr>
            <a:xfrm>
              <a:off x="8171512" y="3640450"/>
              <a:ext cx="558124" cy="557947"/>
              <a:chOff x="-60255350" y="3733825"/>
              <a:chExt cx="316650" cy="316550"/>
            </a:xfrm>
            <a:grpFill/>
          </p:grpSpPr>
          <p:sp>
            <p:nvSpPr>
              <p:cNvPr id="260" name="Google Shape;10155;p74"/>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68569" tIns="68569" rIns="68569" bIns="68569" anchor="ctr" anchorCtr="0">
                <a:noAutofit/>
              </a:bodyPr>
              <a:lstStyle/>
              <a:p>
                <a:endParaRPr sz="1050"/>
              </a:p>
            </p:txBody>
          </p:sp>
          <p:sp>
            <p:nvSpPr>
              <p:cNvPr id="261" name="Google Shape;10156;p74"/>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68569" tIns="68569" rIns="68569" bIns="68569" anchor="ctr" anchorCtr="0">
                <a:noAutofit/>
              </a:bodyPr>
              <a:lstStyle/>
              <a:p>
                <a:endParaRPr sz="1050"/>
              </a:p>
            </p:txBody>
          </p:sp>
          <p:sp>
            <p:nvSpPr>
              <p:cNvPr id="262" name="Google Shape;10157;p74"/>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68569" tIns="68569" rIns="68569" bIns="68569" anchor="ctr" anchorCtr="0">
                <a:noAutofit/>
              </a:bodyPr>
              <a:lstStyle/>
              <a:p>
                <a:endParaRPr sz="1050"/>
              </a:p>
            </p:txBody>
          </p:sp>
          <p:sp>
            <p:nvSpPr>
              <p:cNvPr id="263" name="Google Shape;10158;p74"/>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68569" tIns="68569" rIns="68569" bIns="68569" anchor="ctr" anchorCtr="0">
                <a:noAutofit/>
              </a:bodyPr>
              <a:lstStyle/>
              <a:p>
                <a:endParaRPr sz="1050"/>
              </a:p>
            </p:txBody>
          </p:sp>
          <p:sp>
            <p:nvSpPr>
              <p:cNvPr id="264" name="Google Shape;10159;p74"/>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68569" tIns="68569" rIns="68569" bIns="68569" anchor="ctr" anchorCtr="0">
                <a:noAutofit/>
              </a:bodyPr>
              <a:lstStyle/>
              <a:p>
                <a:endParaRPr sz="1050"/>
              </a:p>
            </p:txBody>
          </p:sp>
          <p:sp>
            <p:nvSpPr>
              <p:cNvPr id="265" name="Google Shape;10160;p74"/>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68569" tIns="68569" rIns="68569" bIns="68569" anchor="ctr" anchorCtr="0">
                <a:noAutofit/>
              </a:bodyPr>
              <a:lstStyle/>
              <a:p>
                <a:endParaRPr sz="1050"/>
              </a:p>
            </p:txBody>
          </p:sp>
          <p:sp>
            <p:nvSpPr>
              <p:cNvPr id="266" name="Google Shape;10161;p74"/>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77" name="Google Shape;10172;p74"/>
            <p:cNvGrpSpPr/>
            <p:nvPr/>
          </p:nvGrpSpPr>
          <p:grpSpPr>
            <a:xfrm>
              <a:off x="9770540" y="1631794"/>
              <a:ext cx="728986" cy="722278"/>
              <a:chOff x="-63679950" y="4093450"/>
              <a:chExt cx="320600" cy="317650"/>
            </a:xfrm>
            <a:grpFill/>
          </p:grpSpPr>
          <p:sp>
            <p:nvSpPr>
              <p:cNvPr id="278" name="Google Shape;10173;p74"/>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68569" tIns="68569" rIns="68569" bIns="68569" anchor="ctr" anchorCtr="0">
                <a:noAutofit/>
              </a:bodyPr>
              <a:lstStyle/>
              <a:p>
                <a:endParaRPr sz="1050"/>
              </a:p>
            </p:txBody>
          </p:sp>
          <p:sp>
            <p:nvSpPr>
              <p:cNvPr id="279" name="Google Shape;10174;p74"/>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68569" tIns="68569" rIns="68569" bIns="68569" anchor="ctr" anchorCtr="0">
                <a:noAutofit/>
              </a:bodyPr>
              <a:lstStyle/>
              <a:p>
                <a:endParaRPr sz="1050"/>
              </a:p>
            </p:txBody>
          </p:sp>
          <p:sp>
            <p:nvSpPr>
              <p:cNvPr id="280" name="Google Shape;10175;p74"/>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89" name="Google Shape;10184;p74"/>
            <p:cNvGrpSpPr/>
            <p:nvPr/>
          </p:nvGrpSpPr>
          <p:grpSpPr>
            <a:xfrm>
              <a:off x="4282682" y="3638745"/>
              <a:ext cx="558124" cy="559534"/>
              <a:chOff x="-61783350" y="3743950"/>
              <a:chExt cx="316650" cy="317450"/>
            </a:xfrm>
            <a:grpFill/>
          </p:grpSpPr>
          <p:sp>
            <p:nvSpPr>
              <p:cNvPr id="290" name="Google Shape;10185;p74"/>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68569" tIns="68569" rIns="68569" bIns="68569" anchor="ctr" anchorCtr="0">
                <a:noAutofit/>
              </a:bodyPr>
              <a:lstStyle/>
              <a:p>
                <a:endParaRPr sz="1050"/>
              </a:p>
            </p:txBody>
          </p:sp>
          <p:sp>
            <p:nvSpPr>
              <p:cNvPr id="291" name="Google Shape;10186;p74"/>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68569" tIns="68569" rIns="68569" bIns="68569" anchor="ctr" anchorCtr="0">
                <a:noAutofit/>
              </a:bodyPr>
              <a:lstStyle/>
              <a:p>
                <a:endParaRPr sz="1050"/>
              </a:p>
            </p:txBody>
          </p:sp>
        </p:grpSp>
        <p:sp>
          <p:nvSpPr>
            <p:cNvPr id="294" name="Google Shape;10189;p74"/>
            <p:cNvSpPr/>
            <p:nvPr/>
          </p:nvSpPr>
          <p:spPr>
            <a:xfrm>
              <a:off x="9048985" y="3717609"/>
              <a:ext cx="560900" cy="437343"/>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grpFill/>
            <a:ln>
              <a:noFill/>
            </a:ln>
          </p:spPr>
          <p:txBody>
            <a:bodyPr spcFirstLastPara="1" wrap="square" lIns="68569" tIns="68569" rIns="68569" bIns="68569" anchor="ctr" anchorCtr="0">
              <a:noAutofit/>
            </a:bodyPr>
            <a:lstStyle/>
            <a:p>
              <a:endParaRPr sz="1050"/>
            </a:p>
          </p:txBody>
        </p:sp>
        <p:grpSp>
          <p:nvGrpSpPr>
            <p:cNvPr id="295" name="Google Shape;10190;p74"/>
            <p:cNvGrpSpPr/>
            <p:nvPr/>
          </p:nvGrpSpPr>
          <p:grpSpPr>
            <a:xfrm>
              <a:off x="10898037" y="3656980"/>
              <a:ext cx="511138" cy="504969"/>
              <a:chOff x="-59869425" y="4102225"/>
              <a:chExt cx="319025" cy="315175"/>
            </a:xfrm>
            <a:grpFill/>
          </p:grpSpPr>
          <p:sp>
            <p:nvSpPr>
              <p:cNvPr id="296" name="Google Shape;10191;p74"/>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68569" tIns="68569" rIns="68569" bIns="68569" anchor="ctr" anchorCtr="0">
                <a:noAutofit/>
              </a:bodyPr>
              <a:lstStyle/>
              <a:p>
                <a:endParaRPr sz="1050"/>
              </a:p>
            </p:txBody>
          </p:sp>
          <p:sp>
            <p:nvSpPr>
              <p:cNvPr id="297" name="Google Shape;10192;p74"/>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68569" tIns="68569" rIns="68569" bIns="68569" anchor="ctr" anchorCtr="0">
                <a:noAutofit/>
              </a:bodyPr>
              <a:lstStyle/>
              <a:p>
                <a:endParaRPr sz="1050"/>
              </a:p>
            </p:txBody>
          </p:sp>
          <p:sp>
            <p:nvSpPr>
              <p:cNvPr id="298" name="Google Shape;10193;p74"/>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299" name="Google Shape;10194;p74"/>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26" name="Google Shape;10221;p74"/>
            <p:cNvGrpSpPr/>
            <p:nvPr/>
          </p:nvGrpSpPr>
          <p:grpSpPr>
            <a:xfrm>
              <a:off x="5175939" y="4622596"/>
              <a:ext cx="450426" cy="511209"/>
              <a:chOff x="2423775" y="3226875"/>
              <a:chExt cx="259925" cy="295000"/>
            </a:xfrm>
            <a:grpFill/>
          </p:grpSpPr>
          <p:sp>
            <p:nvSpPr>
              <p:cNvPr id="327" name="Google Shape;10222;p74"/>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328" name="Google Shape;10223;p74"/>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329" name="Google Shape;10224;p74"/>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45" name="Google Shape;10240;p74"/>
            <p:cNvGrpSpPr/>
            <p:nvPr/>
          </p:nvGrpSpPr>
          <p:grpSpPr>
            <a:xfrm>
              <a:off x="7149309" y="4627475"/>
              <a:ext cx="518704" cy="480494"/>
              <a:chOff x="4266025" y="3609275"/>
              <a:chExt cx="299325" cy="277275"/>
            </a:xfrm>
            <a:grpFill/>
          </p:grpSpPr>
          <p:sp>
            <p:nvSpPr>
              <p:cNvPr id="346" name="Google Shape;10241;p74"/>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68569" tIns="68569" rIns="68569" bIns="68569" anchor="ctr" anchorCtr="0">
                <a:noAutofit/>
              </a:bodyPr>
              <a:lstStyle/>
              <a:p>
                <a:endParaRPr sz="1050"/>
              </a:p>
            </p:txBody>
          </p:sp>
          <p:sp>
            <p:nvSpPr>
              <p:cNvPr id="347" name="Google Shape;10242;p74"/>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08" name="Google Shape;10303;p74"/>
            <p:cNvGrpSpPr/>
            <p:nvPr/>
          </p:nvGrpSpPr>
          <p:grpSpPr>
            <a:xfrm>
              <a:off x="8144669" y="4585628"/>
              <a:ext cx="511903" cy="511859"/>
              <a:chOff x="4628325" y="3599825"/>
              <a:chExt cx="295400" cy="295375"/>
            </a:xfrm>
            <a:grpFill/>
          </p:grpSpPr>
          <p:sp>
            <p:nvSpPr>
              <p:cNvPr id="409" name="Google Shape;10304;p74"/>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68569" tIns="68569" rIns="68569" bIns="68569" anchor="ctr" anchorCtr="0">
                <a:noAutofit/>
              </a:bodyPr>
              <a:lstStyle/>
              <a:p>
                <a:endParaRPr sz="1050"/>
              </a:p>
            </p:txBody>
          </p:sp>
          <p:sp>
            <p:nvSpPr>
              <p:cNvPr id="410" name="Google Shape;10305;p74"/>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68569" tIns="68569" rIns="68569" bIns="68569" anchor="ctr" anchorCtr="0">
                <a:noAutofit/>
              </a:bodyPr>
              <a:lstStyle/>
              <a:p>
                <a:endParaRPr sz="1050"/>
              </a:p>
            </p:txBody>
          </p:sp>
          <p:sp>
            <p:nvSpPr>
              <p:cNvPr id="411" name="Google Shape;10306;p74"/>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412" name="Google Shape;10307;p74"/>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68569" tIns="68569" rIns="68569" bIns="68569" anchor="ctr" anchorCtr="0">
                <a:noAutofit/>
              </a:bodyPr>
              <a:lstStyle/>
              <a:p>
                <a:endParaRPr sz="1050"/>
              </a:p>
            </p:txBody>
          </p:sp>
          <p:sp>
            <p:nvSpPr>
              <p:cNvPr id="413" name="Google Shape;10308;p74"/>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68569" tIns="68569" rIns="68569" bIns="68569" anchor="ctr" anchorCtr="0">
                <a:noAutofit/>
              </a:bodyPr>
              <a:lstStyle/>
              <a:p>
                <a:endParaRPr sz="1050"/>
              </a:p>
            </p:txBody>
          </p:sp>
          <p:sp>
            <p:nvSpPr>
              <p:cNvPr id="414" name="Google Shape;10309;p74"/>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68569" tIns="68569" rIns="68569" bIns="68569" anchor="ctr" anchorCtr="0">
                <a:noAutofit/>
              </a:bodyPr>
              <a:lstStyle/>
              <a:p>
                <a:endParaRPr sz="1050"/>
              </a:p>
            </p:txBody>
          </p:sp>
          <p:sp>
            <p:nvSpPr>
              <p:cNvPr id="415" name="Google Shape;10310;p74"/>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68569" tIns="68569" rIns="68569" bIns="68569" anchor="ctr" anchorCtr="0">
                <a:noAutofit/>
              </a:bodyPr>
              <a:lstStyle/>
              <a:p>
                <a:endParaRPr sz="1050"/>
              </a:p>
            </p:txBody>
          </p:sp>
          <p:sp>
            <p:nvSpPr>
              <p:cNvPr id="416" name="Google Shape;10311;p74"/>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417" name="Google Shape;10312;p74"/>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418" name="Google Shape;10313;p74"/>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419" name="Google Shape;10314;p74"/>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420" name="Google Shape;10315;p74"/>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38" name="Google Shape;10341;p74"/>
            <p:cNvGrpSpPr/>
            <p:nvPr/>
          </p:nvGrpSpPr>
          <p:grpSpPr>
            <a:xfrm>
              <a:off x="11843807" y="3665355"/>
              <a:ext cx="368772" cy="483471"/>
              <a:chOff x="3167275" y="3227275"/>
              <a:chExt cx="225300" cy="295375"/>
            </a:xfrm>
            <a:grpFill/>
          </p:grpSpPr>
          <p:sp>
            <p:nvSpPr>
              <p:cNvPr id="439" name="Google Shape;10342;p74"/>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68569" tIns="68569" rIns="68569" bIns="68569" anchor="ctr" anchorCtr="0">
                <a:noAutofit/>
              </a:bodyPr>
              <a:lstStyle/>
              <a:p>
                <a:endParaRPr sz="1050"/>
              </a:p>
            </p:txBody>
          </p:sp>
          <p:sp>
            <p:nvSpPr>
              <p:cNvPr id="440" name="Google Shape;10343;p74"/>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441" name="Google Shape;10344;p74"/>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68569" tIns="68569" rIns="68569" bIns="68569" anchor="ctr" anchorCtr="0">
                <a:noAutofit/>
              </a:bodyPr>
              <a:lstStyle/>
              <a:p>
                <a:endParaRPr sz="1050"/>
              </a:p>
            </p:txBody>
          </p:sp>
          <p:sp>
            <p:nvSpPr>
              <p:cNvPr id="442" name="Google Shape;10345;p74"/>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68569" tIns="68569" rIns="68569" bIns="68569" anchor="ctr" anchorCtr="0">
                <a:noAutofit/>
              </a:bodyPr>
              <a:lstStyle/>
              <a:p>
                <a:endParaRPr sz="1050"/>
              </a:p>
            </p:txBody>
          </p:sp>
          <p:sp>
            <p:nvSpPr>
              <p:cNvPr id="443" name="Google Shape;10346;p74"/>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51" name="Google Shape;10359;p74"/>
            <p:cNvGrpSpPr/>
            <p:nvPr/>
          </p:nvGrpSpPr>
          <p:grpSpPr>
            <a:xfrm>
              <a:off x="9082787" y="4641757"/>
              <a:ext cx="513246" cy="451814"/>
              <a:chOff x="4991425" y="3617150"/>
              <a:chExt cx="296175" cy="260725"/>
            </a:xfrm>
            <a:grpFill/>
          </p:grpSpPr>
          <p:sp>
            <p:nvSpPr>
              <p:cNvPr id="452" name="Google Shape;10360;p74"/>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68569" tIns="68569" rIns="68569" bIns="68569" anchor="ctr" anchorCtr="0">
                <a:noAutofit/>
              </a:bodyPr>
              <a:lstStyle/>
              <a:p>
                <a:endParaRPr sz="1050"/>
              </a:p>
            </p:txBody>
          </p:sp>
          <p:sp>
            <p:nvSpPr>
              <p:cNvPr id="453" name="Google Shape;10361;p74"/>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68569" tIns="68569" rIns="68569" bIns="68569" anchor="ctr" anchorCtr="0">
                <a:noAutofit/>
              </a:bodyPr>
              <a:lstStyle/>
              <a:p>
                <a:endParaRPr sz="1050"/>
              </a:p>
            </p:txBody>
          </p:sp>
          <p:sp>
            <p:nvSpPr>
              <p:cNvPr id="454" name="Google Shape;10362;p74"/>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455" name="Google Shape;10363;p74"/>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68569" tIns="68569" rIns="68569" bIns="68569" anchor="ctr" anchorCtr="0">
                <a:noAutofit/>
              </a:bodyPr>
              <a:lstStyle/>
              <a:p>
                <a:endParaRPr sz="1050"/>
              </a:p>
            </p:txBody>
          </p:sp>
          <p:sp>
            <p:nvSpPr>
              <p:cNvPr id="456" name="Google Shape;10364;p74"/>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68569" tIns="68569" rIns="68569" bIns="68569" anchor="ctr" anchorCtr="0">
                <a:noAutofit/>
              </a:bodyPr>
              <a:lstStyle/>
              <a:p>
                <a:endParaRPr sz="1050"/>
              </a:p>
            </p:txBody>
          </p:sp>
          <p:sp>
            <p:nvSpPr>
              <p:cNvPr id="457" name="Google Shape;10365;p74"/>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68569" tIns="68569" rIns="68569" bIns="68569" anchor="ctr" anchorCtr="0">
                <a:noAutofit/>
              </a:bodyPr>
              <a:lstStyle/>
              <a:p>
                <a:endParaRPr sz="1050"/>
              </a:p>
            </p:txBody>
          </p:sp>
          <p:sp>
            <p:nvSpPr>
              <p:cNvPr id="458" name="Google Shape;10366;p74"/>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84" name="Google Shape;10399;p74"/>
            <p:cNvGrpSpPr/>
            <p:nvPr/>
          </p:nvGrpSpPr>
          <p:grpSpPr>
            <a:xfrm>
              <a:off x="4176693" y="4547342"/>
              <a:ext cx="511859" cy="509131"/>
              <a:chOff x="3497300" y="3591950"/>
              <a:chExt cx="295375" cy="293800"/>
            </a:xfrm>
            <a:grpFill/>
          </p:grpSpPr>
          <p:sp>
            <p:nvSpPr>
              <p:cNvPr id="485" name="Google Shape;10400;p74"/>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68569" tIns="68569" rIns="68569" bIns="68569" anchor="ctr" anchorCtr="0">
                <a:noAutofit/>
              </a:bodyPr>
              <a:lstStyle/>
              <a:p>
                <a:endParaRPr sz="1050"/>
              </a:p>
            </p:txBody>
          </p:sp>
          <p:sp>
            <p:nvSpPr>
              <p:cNvPr id="486" name="Google Shape;10401;p74"/>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68569" tIns="68569" rIns="68569" bIns="68569" anchor="ctr" anchorCtr="0">
                <a:noAutofit/>
              </a:bodyPr>
              <a:lstStyle/>
              <a:p>
                <a:endParaRPr sz="1050"/>
              </a:p>
            </p:txBody>
          </p:sp>
          <p:sp>
            <p:nvSpPr>
              <p:cNvPr id="487" name="Google Shape;10402;p74"/>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68569" tIns="68569" rIns="68569" bIns="68569" anchor="ctr" anchorCtr="0">
                <a:noAutofit/>
              </a:bodyPr>
              <a:lstStyle/>
              <a:p>
                <a:endParaRPr sz="1050"/>
              </a:p>
            </p:txBody>
          </p:sp>
          <p:sp>
            <p:nvSpPr>
              <p:cNvPr id="488" name="Google Shape;10403;p74"/>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68569" tIns="68569" rIns="68569" bIns="68569" anchor="ctr" anchorCtr="0">
                <a:noAutofit/>
              </a:bodyPr>
              <a:lstStyle/>
              <a:p>
                <a:endParaRPr sz="1050"/>
              </a:p>
            </p:txBody>
          </p:sp>
          <p:sp>
            <p:nvSpPr>
              <p:cNvPr id="489" name="Google Shape;10404;p74"/>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68569" tIns="68569" rIns="68569" bIns="68569" anchor="ctr" anchorCtr="0">
                <a:noAutofit/>
              </a:bodyPr>
              <a:lstStyle/>
              <a:p>
                <a:endParaRPr sz="1050"/>
              </a:p>
            </p:txBody>
          </p:sp>
          <p:sp>
            <p:nvSpPr>
              <p:cNvPr id="490" name="Google Shape;10405;p74"/>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68569" tIns="68569" rIns="68569" bIns="68569" anchor="ctr" anchorCtr="0">
                <a:noAutofit/>
              </a:bodyPr>
              <a:lstStyle/>
              <a:p>
                <a:endParaRPr sz="1050"/>
              </a:p>
            </p:txBody>
          </p:sp>
          <p:sp>
            <p:nvSpPr>
              <p:cNvPr id="491" name="Google Shape;10406;p74"/>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68569" tIns="68569" rIns="68569" bIns="68569" anchor="ctr" anchorCtr="0">
                <a:noAutofit/>
              </a:bodyPr>
              <a:lstStyle/>
              <a:p>
                <a:endParaRPr sz="1050"/>
              </a:p>
            </p:txBody>
          </p:sp>
          <p:sp>
            <p:nvSpPr>
              <p:cNvPr id="492" name="Google Shape;10407;p74"/>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06" name="Google Shape;10421;p74"/>
            <p:cNvGrpSpPr/>
            <p:nvPr/>
          </p:nvGrpSpPr>
          <p:grpSpPr>
            <a:xfrm>
              <a:off x="9866876" y="4559054"/>
              <a:ext cx="514631" cy="515974"/>
              <a:chOff x="5355300" y="3598250"/>
              <a:chExt cx="296975" cy="297750"/>
            </a:xfrm>
            <a:grpFill/>
          </p:grpSpPr>
          <p:sp>
            <p:nvSpPr>
              <p:cNvPr id="507" name="Google Shape;10422;p74"/>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508" name="Google Shape;10423;p74"/>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68569" tIns="68569" rIns="68569" bIns="68569" anchor="ctr" anchorCtr="0">
                <a:noAutofit/>
              </a:bodyPr>
              <a:lstStyle/>
              <a:p>
                <a:endParaRPr sz="1050"/>
              </a:p>
            </p:txBody>
          </p:sp>
          <p:sp>
            <p:nvSpPr>
              <p:cNvPr id="509" name="Google Shape;10424;p74"/>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68569" tIns="68569" rIns="68569" bIns="68569" anchor="ctr" anchorCtr="0">
                <a:noAutofit/>
              </a:bodyPr>
              <a:lstStyle/>
              <a:p>
                <a:endParaRPr sz="1050"/>
              </a:p>
            </p:txBody>
          </p:sp>
          <p:sp>
            <p:nvSpPr>
              <p:cNvPr id="510" name="Google Shape;10425;p74"/>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68569" tIns="68569" rIns="68569" bIns="68569" anchor="ctr" anchorCtr="0">
                <a:noAutofit/>
              </a:bodyPr>
              <a:lstStyle/>
              <a:p>
                <a:endParaRPr sz="1050"/>
              </a:p>
            </p:txBody>
          </p:sp>
          <p:sp>
            <p:nvSpPr>
              <p:cNvPr id="511" name="Google Shape;10426;p74"/>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68569" tIns="68569" rIns="68569" bIns="68569" anchor="ctr" anchorCtr="0">
                <a:noAutofit/>
              </a:bodyPr>
              <a:lstStyle/>
              <a:p>
                <a:endParaRPr sz="1050"/>
              </a:p>
            </p:txBody>
          </p:sp>
          <p:sp>
            <p:nvSpPr>
              <p:cNvPr id="512" name="Google Shape;10427;p74"/>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68569" tIns="68569" rIns="68569" bIns="68569" anchor="ctr" anchorCtr="0">
                <a:noAutofit/>
              </a:bodyPr>
              <a:lstStyle/>
              <a:p>
                <a:endParaRPr sz="1050"/>
              </a:p>
            </p:txBody>
          </p:sp>
          <p:sp>
            <p:nvSpPr>
              <p:cNvPr id="513" name="Google Shape;10428;p74"/>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68569" tIns="68569" rIns="68569" bIns="68569" anchor="ctr" anchorCtr="0">
                <a:noAutofit/>
              </a:bodyPr>
              <a:lstStyle/>
              <a:p>
                <a:endParaRPr sz="1050"/>
              </a:p>
            </p:txBody>
          </p:sp>
          <p:sp>
            <p:nvSpPr>
              <p:cNvPr id="514" name="Google Shape;10429;p74"/>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20" name="Google Shape;10435;p74"/>
            <p:cNvGrpSpPr/>
            <p:nvPr/>
          </p:nvGrpSpPr>
          <p:grpSpPr>
            <a:xfrm>
              <a:off x="9836626" y="5286301"/>
              <a:ext cx="756325" cy="701253"/>
              <a:chOff x="6543825" y="3202075"/>
              <a:chExt cx="296975" cy="275350"/>
            </a:xfrm>
            <a:grpFill/>
          </p:grpSpPr>
          <p:sp>
            <p:nvSpPr>
              <p:cNvPr id="521" name="Google Shape;10436;p74"/>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522" name="Google Shape;10437;p74"/>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523" name="Google Shape;10438;p74"/>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68569" tIns="68569" rIns="68569" bIns="68569" anchor="ctr" anchorCtr="0">
                <a:noAutofit/>
              </a:bodyPr>
              <a:lstStyle/>
              <a:p>
                <a:endParaRPr sz="1050"/>
              </a:p>
            </p:txBody>
          </p:sp>
          <p:sp>
            <p:nvSpPr>
              <p:cNvPr id="524" name="Google Shape;10439;p74"/>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525" name="Google Shape;10440;p74"/>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68569" tIns="68569" rIns="68569" bIns="68569" anchor="ctr" anchorCtr="0">
                <a:noAutofit/>
              </a:bodyPr>
              <a:lstStyle/>
              <a:p>
                <a:endParaRPr sz="1050"/>
              </a:p>
            </p:txBody>
          </p:sp>
          <p:sp>
            <p:nvSpPr>
              <p:cNvPr id="526" name="Google Shape;10441;p74"/>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68569" tIns="68569" rIns="68569" bIns="68569" anchor="ctr" anchorCtr="0">
                <a:noAutofit/>
              </a:bodyPr>
              <a:lstStyle/>
              <a:p>
                <a:endParaRPr sz="1050"/>
              </a:p>
            </p:txBody>
          </p:sp>
          <p:sp>
            <p:nvSpPr>
              <p:cNvPr id="527" name="Google Shape;10442;p74"/>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28" name="Google Shape;10443;p74"/>
            <p:cNvGrpSpPr/>
            <p:nvPr/>
          </p:nvGrpSpPr>
          <p:grpSpPr>
            <a:xfrm>
              <a:off x="11784256" y="4449565"/>
              <a:ext cx="587394" cy="587394"/>
              <a:chOff x="2037825" y="3254050"/>
              <a:chExt cx="296175" cy="296175"/>
            </a:xfrm>
            <a:grpFill/>
          </p:grpSpPr>
          <p:sp>
            <p:nvSpPr>
              <p:cNvPr id="529" name="Google Shape;10444;p74"/>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530" name="Google Shape;10445;p74"/>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68569" tIns="68569" rIns="68569" bIns="68569" anchor="ctr" anchorCtr="0">
                <a:noAutofit/>
              </a:bodyPr>
              <a:lstStyle/>
              <a:p>
                <a:endParaRPr sz="1050"/>
              </a:p>
            </p:txBody>
          </p:sp>
          <p:sp>
            <p:nvSpPr>
              <p:cNvPr id="531" name="Google Shape;10446;p74"/>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68569" tIns="68569" rIns="68569" bIns="68569" anchor="ctr" anchorCtr="0">
                <a:noAutofit/>
              </a:bodyPr>
              <a:lstStyle/>
              <a:p>
                <a:endParaRPr sz="1050"/>
              </a:p>
            </p:txBody>
          </p:sp>
          <p:sp>
            <p:nvSpPr>
              <p:cNvPr id="532" name="Google Shape;10447;p74"/>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68569" tIns="68569" rIns="68569" bIns="68569" anchor="ctr" anchorCtr="0">
                <a:noAutofit/>
              </a:bodyPr>
              <a:lstStyle/>
              <a:p>
                <a:endParaRPr sz="1050"/>
              </a:p>
            </p:txBody>
          </p:sp>
          <p:sp>
            <p:nvSpPr>
              <p:cNvPr id="533" name="Google Shape;10448;p74"/>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68569" tIns="68569" rIns="68569" bIns="68569" anchor="ctr" anchorCtr="0">
                <a:noAutofit/>
              </a:bodyPr>
              <a:lstStyle/>
              <a:p>
                <a:endParaRPr sz="1050"/>
              </a:p>
            </p:txBody>
          </p:sp>
          <p:sp>
            <p:nvSpPr>
              <p:cNvPr id="534" name="Google Shape;10449;p74"/>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53" name="Google Shape;10468;p74"/>
            <p:cNvGrpSpPr/>
            <p:nvPr/>
          </p:nvGrpSpPr>
          <p:grpSpPr>
            <a:xfrm>
              <a:off x="6146576" y="4673825"/>
              <a:ext cx="514632" cy="513246"/>
              <a:chOff x="3859600" y="3591950"/>
              <a:chExt cx="296975" cy="296175"/>
            </a:xfrm>
            <a:grpFill/>
          </p:grpSpPr>
          <p:sp>
            <p:nvSpPr>
              <p:cNvPr id="554" name="Google Shape;10469;p74"/>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68569" tIns="68569" rIns="68569" bIns="68569" anchor="ctr" anchorCtr="0">
                <a:noAutofit/>
              </a:bodyPr>
              <a:lstStyle/>
              <a:p>
                <a:endParaRPr sz="1050"/>
              </a:p>
            </p:txBody>
          </p:sp>
          <p:sp>
            <p:nvSpPr>
              <p:cNvPr id="555" name="Google Shape;10470;p74"/>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68569" tIns="68569" rIns="68569" bIns="68569" anchor="ctr" anchorCtr="0">
                <a:noAutofit/>
              </a:bodyPr>
              <a:lstStyle/>
              <a:p>
                <a:endParaRPr sz="1050"/>
              </a:p>
            </p:txBody>
          </p:sp>
          <p:sp>
            <p:nvSpPr>
              <p:cNvPr id="556" name="Google Shape;10471;p74"/>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68" name="Google Shape;10483;p74"/>
            <p:cNvGrpSpPr/>
            <p:nvPr/>
          </p:nvGrpSpPr>
          <p:grpSpPr>
            <a:xfrm>
              <a:off x="10897117" y="4540369"/>
              <a:ext cx="483224" cy="480494"/>
              <a:chOff x="5727850" y="3609275"/>
              <a:chExt cx="278850" cy="277275"/>
            </a:xfrm>
            <a:grpFill/>
          </p:grpSpPr>
          <p:sp>
            <p:nvSpPr>
              <p:cNvPr id="569" name="Google Shape;10484;p74"/>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68569" tIns="68569" rIns="68569" bIns="68569" anchor="ctr" anchorCtr="0">
                <a:noAutofit/>
              </a:bodyPr>
              <a:lstStyle/>
              <a:p>
                <a:endParaRPr sz="1050"/>
              </a:p>
            </p:txBody>
          </p:sp>
          <p:sp>
            <p:nvSpPr>
              <p:cNvPr id="570" name="Google Shape;10485;p74"/>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68569" tIns="68569" rIns="68569" bIns="68569" anchor="ctr" anchorCtr="0">
                <a:noAutofit/>
              </a:bodyPr>
              <a:lstStyle/>
              <a:p>
                <a:endParaRPr sz="1050"/>
              </a:p>
            </p:txBody>
          </p:sp>
          <p:sp>
            <p:nvSpPr>
              <p:cNvPr id="571" name="Google Shape;10486;p74"/>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68569" tIns="68569" rIns="68569" bIns="68569" anchor="ctr" anchorCtr="0">
                <a:noAutofit/>
              </a:bodyPr>
              <a:lstStyle/>
              <a:p>
                <a:endParaRPr sz="1050"/>
              </a:p>
            </p:txBody>
          </p:sp>
          <p:sp>
            <p:nvSpPr>
              <p:cNvPr id="572" name="Google Shape;10487;p74"/>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68569" tIns="68569" rIns="68569" bIns="68569" anchor="ctr" anchorCtr="0">
                <a:noAutofit/>
              </a:bodyPr>
              <a:lstStyle/>
              <a:p>
                <a:endParaRPr sz="1050"/>
              </a:p>
            </p:txBody>
          </p:sp>
          <p:sp>
            <p:nvSpPr>
              <p:cNvPr id="573" name="Google Shape;10488;p74"/>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82" name="Google Shape;10497;p74"/>
            <p:cNvGrpSpPr/>
            <p:nvPr/>
          </p:nvGrpSpPr>
          <p:grpSpPr>
            <a:xfrm>
              <a:off x="10782129" y="2606104"/>
              <a:ext cx="671873" cy="670064"/>
              <a:chOff x="6553275" y="3604550"/>
              <a:chExt cx="296975" cy="296175"/>
            </a:xfrm>
            <a:grpFill/>
          </p:grpSpPr>
          <p:sp>
            <p:nvSpPr>
              <p:cNvPr id="583" name="Google Shape;10498;p74"/>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584" name="Google Shape;10499;p74"/>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68569" tIns="68569" rIns="68569" bIns="68569" anchor="ctr" anchorCtr="0">
                <a:noAutofit/>
              </a:bodyPr>
              <a:lstStyle/>
              <a:p>
                <a:endParaRPr sz="1050"/>
              </a:p>
            </p:txBody>
          </p:sp>
          <p:sp>
            <p:nvSpPr>
              <p:cNvPr id="585" name="Google Shape;10500;p74"/>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68569" tIns="68569" rIns="68569" bIns="68569" anchor="ctr" anchorCtr="0">
                <a:noAutofit/>
              </a:bodyPr>
              <a:lstStyle/>
              <a:p>
                <a:endParaRPr sz="1050"/>
              </a:p>
            </p:txBody>
          </p:sp>
          <p:sp>
            <p:nvSpPr>
              <p:cNvPr id="586" name="Google Shape;10501;p74"/>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68569" tIns="68569" rIns="68569" bIns="68569" anchor="ctr" anchorCtr="0">
                <a:noAutofit/>
              </a:bodyPr>
              <a:lstStyle/>
              <a:p>
                <a:endParaRPr sz="1050"/>
              </a:p>
            </p:txBody>
          </p:sp>
          <p:sp>
            <p:nvSpPr>
              <p:cNvPr id="587" name="Google Shape;10502;p74"/>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68569" tIns="68569" rIns="68569" bIns="68569" anchor="ctr" anchorCtr="0">
                <a:noAutofit/>
              </a:bodyPr>
              <a:lstStyle/>
              <a:p>
                <a:endParaRPr sz="1050"/>
              </a:p>
            </p:txBody>
          </p:sp>
          <p:sp>
            <p:nvSpPr>
              <p:cNvPr id="588" name="Google Shape;10503;p74"/>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89" name="Google Shape;10234;p74"/>
            <p:cNvGrpSpPr/>
            <p:nvPr/>
          </p:nvGrpSpPr>
          <p:grpSpPr>
            <a:xfrm>
              <a:off x="5106979" y="2654319"/>
              <a:ext cx="668310" cy="670064"/>
              <a:chOff x="4263650" y="3235150"/>
              <a:chExt cx="295400" cy="296175"/>
            </a:xfrm>
            <a:grpFill/>
          </p:grpSpPr>
          <p:sp>
            <p:nvSpPr>
              <p:cNvPr id="590" name="Google Shape;10235;p74"/>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591" name="Google Shape;10236;p74"/>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592" name="Google Shape;10237;p74"/>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68569" tIns="68569" rIns="68569" bIns="68569" anchor="ctr" anchorCtr="0">
                <a:noAutofit/>
              </a:bodyPr>
              <a:lstStyle/>
              <a:p>
                <a:endParaRPr sz="1050"/>
              </a:p>
            </p:txBody>
          </p:sp>
          <p:sp>
            <p:nvSpPr>
              <p:cNvPr id="593" name="Google Shape;10238;p74"/>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68569" tIns="68569" rIns="68569" bIns="68569" anchor="ctr" anchorCtr="0">
                <a:noAutofit/>
              </a:bodyPr>
              <a:lstStyle/>
              <a:p>
                <a:endParaRPr sz="1050"/>
              </a:p>
            </p:txBody>
          </p:sp>
          <p:sp>
            <p:nvSpPr>
              <p:cNvPr id="594" name="Google Shape;10239;p74"/>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95" name="Google Shape;10251;p74"/>
            <p:cNvGrpSpPr/>
            <p:nvPr/>
          </p:nvGrpSpPr>
          <p:grpSpPr>
            <a:xfrm>
              <a:off x="9851053" y="2659875"/>
              <a:ext cx="433078" cy="670064"/>
              <a:chOff x="6164975" y="3211525"/>
              <a:chExt cx="191425" cy="296175"/>
            </a:xfrm>
            <a:grpFill/>
          </p:grpSpPr>
          <p:sp>
            <p:nvSpPr>
              <p:cNvPr id="596" name="Google Shape;10252;p74"/>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597" name="Google Shape;10253;p74"/>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68569" tIns="68569" rIns="68569" bIns="68569" anchor="ctr" anchorCtr="0">
                <a:noAutofit/>
              </a:bodyPr>
              <a:lstStyle/>
              <a:p>
                <a:endParaRPr sz="1050"/>
              </a:p>
            </p:txBody>
          </p:sp>
          <p:sp>
            <p:nvSpPr>
              <p:cNvPr id="598" name="Google Shape;10254;p74"/>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599" name="Google Shape;10255;p74"/>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68569" tIns="68569" rIns="68569" bIns="68569" anchor="ctr" anchorCtr="0">
                <a:noAutofit/>
              </a:bodyPr>
              <a:lstStyle/>
              <a:p>
                <a:endParaRPr sz="1050"/>
              </a:p>
            </p:txBody>
          </p:sp>
          <p:sp>
            <p:nvSpPr>
              <p:cNvPr id="600" name="Google Shape;10256;p74"/>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68569" tIns="68569" rIns="68569" bIns="68569" anchor="ctr" anchorCtr="0">
                <a:noAutofit/>
              </a:bodyPr>
              <a:lstStyle/>
              <a:p>
                <a:endParaRPr sz="1050"/>
              </a:p>
            </p:txBody>
          </p:sp>
          <p:sp>
            <p:nvSpPr>
              <p:cNvPr id="601" name="Google Shape;10257;p74"/>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68569" tIns="68569" rIns="68569" bIns="68569" anchor="ctr" anchorCtr="0">
                <a:noAutofit/>
              </a:bodyPr>
              <a:lstStyle/>
              <a:p>
                <a:endParaRPr sz="1050"/>
              </a:p>
            </p:txBody>
          </p:sp>
          <p:sp>
            <p:nvSpPr>
              <p:cNvPr id="602" name="Google Shape;10258;p74"/>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603" name="Google Shape;10297;p74"/>
            <p:cNvGrpSpPr/>
            <p:nvPr/>
          </p:nvGrpSpPr>
          <p:grpSpPr>
            <a:xfrm>
              <a:off x="6139658" y="2642088"/>
              <a:ext cx="668254" cy="666500"/>
              <a:chOff x="4629125" y="3235150"/>
              <a:chExt cx="295375" cy="294600"/>
            </a:xfrm>
            <a:grpFill/>
          </p:grpSpPr>
          <p:sp>
            <p:nvSpPr>
              <p:cNvPr id="604" name="Google Shape;10298;p74"/>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605" name="Google Shape;10299;p74"/>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606" name="Google Shape;10300;p74"/>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68569" tIns="68569" rIns="68569" bIns="68569" anchor="ctr" anchorCtr="0">
                <a:noAutofit/>
              </a:bodyPr>
              <a:lstStyle/>
              <a:p>
                <a:endParaRPr sz="1050"/>
              </a:p>
            </p:txBody>
          </p:sp>
          <p:sp>
            <p:nvSpPr>
              <p:cNvPr id="607" name="Google Shape;10301;p74"/>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68569" tIns="68569" rIns="68569" bIns="68569" anchor="ctr" anchorCtr="0">
                <a:noAutofit/>
              </a:bodyPr>
              <a:lstStyle/>
              <a:p>
                <a:endParaRPr sz="1050"/>
              </a:p>
            </p:txBody>
          </p:sp>
          <p:sp>
            <p:nvSpPr>
              <p:cNvPr id="608" name="Google Shape;10302;p74"/>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09" name="Google Shape;10352;p74"/>
            <p:cNvGrpSpPr/>
            <p:nvPr/>
          </p:nvGrpSpPr>
          <p:grpSpPr>
            <a:xfrm>
              <a:off x="7091248" y="2653393"/>
              <a:ext cx="670064" cy="672439"/>
              <a:chOff x="4991425" y="3234750"/>
              <a:chExt cx="296175" cy="297225"/>
            </a:xfrm>
            <a:grpFill/>
          </p:grpSpPr>
          <p:sp>
            <p:nvSpPr>
              <p:cNvPr id="610" name="Google Shape;10353;p74"/>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611" name="Google Shape;10354;p74"/>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612" name="Google Shape;10355;p74"/>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68569" tIns="68569" rIns="68569" bIns="68569" anchor="ctr" anchorCtr="0">
                <a:noAutofit/>
              </a:bodyPr>
              <a:lstStyle/>
              <a:p>
                <a:endParaRPr sz="1050"/>
              </a:p>
            </p:txBody>
          </p:sp>
          <p:sp>
            <p:nvSpPr>
              <p:cNvPr id="613" name="Google Shape;10356;p74"/>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614" name="Google Shape;10357;p74"/>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68569" tIns="68569" rIns="68569" bIns="68569" anchor="ctr" anchorCtr="0">
                <a:noAutofit/>
              </a:bodyPr>
              <a:lstStyle/>
              <a:p>
                <a:endParaRPr sz="1050"/>
              </a:p>
            </p:txBody>
          </p:sp>
          <p:sp>
            <p:nvSpPr>
              <p:cNvPr id="615" name="Google Shape;10358;p74"/>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16" name="Google Shape;10390;p74"/>
            <p:cNvGrpSpPr/>
            <p:nvPr/>
          </p:nvGrpSpPr>
          <p:grpSpPr>
            <a:xfrm>
              <a:off x="4171826" y="2668927"/>
              <a:ext cx="670064" cy="670064"/>
              <a:chOff x="3497300" y="3227275"/>
              <a:chExt cx="296175" cy="296175"/>
            </a:xfrm>
            <a:grpFill/>
          </p:grpSpPr>
          <p:sp>
            <p:nvSpPr>
              <p:cNvPr id="617" name="Google Shape;10391;p74"/>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618" name="Google Shape;10392;p74"/>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619" name="Google Shape;10393;p74"/>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620" name="Google Shape;10394;p74"/>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621" name="Google Shape;10395;p74"/>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68569" tIns="68569" rIns="68569" bIns="68569" anchor="ctr" anchorCtr="0">
                <a:noAutofit/>
              </a:bodyPr>
              <a:lstStyle/>
              <a:p>
                <a:endParaRPr sz="1050"/>
              </a:p>
            </p:txBody>
          </p:sp>
          <p:sp>
            <p:nvSpPr>
              <p:cNvPr id="622" name="Google Shape;10396;p74"/>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68569" tIns="68569" rIns="68569" bIns="68569" anchor="ctr" anchorCtr="0">
                <a:noAutofit/>
              </a:bodyPr>
              <a:lstStyle/>
              <a:p>
                <a:endParaRPr sz="1050"/>
              </a:p>
            </p:txBody>
          </p:sp>
          <p:sp>
            <p:nvSpPr>
              <p:cNvPr id="623" name="Google Shape;10397;p74"/>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68569" tIns="68569" rIns="68569" bIns="68569" anchor="ctr" anchorCtr="0">
                <a:noAutofit/>
              </a:bodyPr>
              <a:lstStyle/>
              <a:p>
                <a:endParaRPr sz="1050"/>
              </a:p>
            </p:txBody>
          </p:sp>
          <p:sp>
            <p:nvSpPr>
              <p:cNvPr id="624" name="Google Shape;10398;p74"/>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25" name="Google Shape;10412;p74"/>
            <p:cNvGrpSpPr/>
            <p:nvPr/>
          </p:nvGrpSpPr>
          <p:grpSpPr>
            <a:xfrm>
              <a:off x="8102331" y="2653873"/>
              <a:ext cx="627305" cy="667293"/>
              <a:chOff x="5364750" y="3235150"/>
              <a:chExt cx="277275" cy="294950"/>
            </a:xfrm>
            <a:grpFill/>
          </p:grpSpPr>
          <p:sp>
            <p:nvSpPr>
              <p:cNvPr id="626" name="Google Shape;10413;p74"/>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627" name="Google Shape;10414;p74"/>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68569" tIns="68569" rIns="68569" bIns="68569" anchor="ctr" anchorCtr="0">
                <a:noAutofit/>
              </a:bodyPr>
              <a:lstStyle/>
              <a:p>
                <a:endParaRPr sz="1050"/>
              </a:p>
            </p:txBody>
          </p:sp>
          <p:sp>
            <p:nvSpPr>
              <p:cNvPr id="628" name="Google Shape;10415;p74"/>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629" name="Google Shape;10416;p74"/>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630" name="Google Shape;10417;p74"/>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631" name="Google Shape;10418;p74"/>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68569" tIns="68569" rIns="68569" bIns="68569" anchor="ctr" anchorCtr="0">
                <a:noAutofit/>
              </a:bodyPr>
              <a:lstStyle/>
              <a:p>
                <a:endParaRPr sz="1050"/>
              </a:p>
            </p:txBody>
          </p:sp>
          <p:sp>
            <p:nvSpPr>
              <p:cNvPr id="632" name="Google Shape;10419;p74"/>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68569" tIns="68569" rIns="68569" bIns="68569" anchor="ctr" anchorCtr="0">
                <a:noAutofit/>
              </a:bodyPr>
              <a:lstStyle/>
              <a:p>
                <a:endParaRPr sz="1050"/>
              </a:p>
            </p:txBody>
          </p:sp>
          <p:sp>
            <p:nvSpPr>
              <p:cNvPr id="633" name="Google Shape;10420;p74"/>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42" name="Google Shape;10478;p74"/>
            <p:cNvGrpSpPr/>
            <p:nvPr/>
          </p:nvGrpSpPr>
          <p:grpSpPr>
            <a:xfrm>
              <a:off x="8893927" y="2653654"/>
              <a:ext cx="680754" cy="668254"/>
              <a:chOff x="5716825" y="3235950"/>
              <a:chExt cx="300900" cy="295375"/>
            </a:xfrm>
            <a:grpFill/>
          </p:grpSpPr>
          <p:sp>
            <p:nvSpPr>
              <p:cNvPr id="643" name="Google Shape;10479;p74"/>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68569" tIns="68569" rIns="68569" bIns="68569" anchor="ctr" anchorCtr="0">
                <a:noAutofit/>
              </a:bodyPr>
              <a:lstStyle/>
              <a:p>
                <a:endParaRPr sz="1050"/>
              </a:p>
            </p:txBody>
          </p:sp>
          <p:sp>
            <p:nvSpPr>
              <p:cNvPr id="644" name="Google Shape;10480;p74"/>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68569" tIns="68569" rIns="68569" bIns="68569" anchor="ctr" anchorCtr="0">
                <a:noAutofit/>
              </a:bodyPr>
              <a:lstStyle/>
              <a:p>
                <a:endParaRPr sz="1050"/>
              </a:p>
            </p:txBody>
          </p:sp>
          <p:sp>
            <p:nvSpPr>
              <p:cNvPr id="645" name="Google Shape;10481;p74"/>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68569" tIns="68569" rIns="68569" bIns="68569" anchor="ctr" anchorCtr="0">
                <a:noAutofit/>
              </a:bodyPr>
              <a:lstStyle/>
              <a:p>
                <a:endParaRPr sz="1050"/>
              </a:p>
            </p:txBody>
          </p:sp>
          <p:sp>
            <p:nvSpPr>
              <p:cNvPr id="646" name="Google Shape;10482;p74"/>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68569" tIns="68569" rIns="68569" bIns="68569" anchor="ctr" anchorCtr="0">
                <a:noAutofit/>
              </a:bodyPr>
              <a:lstStyle/>
              <a:p>
                <a:endParaRPr sz="1050"/>
              </a:p>
            </p:txBody>
          </p:sp>
        </p:grpSp>
        <p:grpSp>
          <p:nvGrpSpPr>
            <p:cNvPr id="647" name="Google Shape;10101;p74"/>
            <p:cNvGrpSpPr/>
            <p:nvPr/>
          </p:nvGrpSpPr>
          <p:grpSpPr>
            <a:xfrm>
              <a:off x="11859078" y="5555346"/>
              <a:ext cx="466003" cy="432208"/>
              <a:chOff x="-62511900" y="4129100"/>
              <a:chExt cx="304050" cy="282000"/>
            </a:xfrm>
            <a:grpFill/>
          </p:grpSpPr>
          <p:sp>
            <p:nvSpPr>
              <p:cNvPr id="648" name="Google Shape;10102;p74"/>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68569" tIns="68569" rIns="68569" bIns="68569" anchor="ctr" anchorCtr="0">
                <a:noAutofit/>
              </a:bodyPr>
              <a:lstStyle/>
              <a:p>
                <a:endParaRPr sz="1050"/>
              </a:p>
            </p:txBody>
          </p:sp>
          <p:sp>
            <p:nvSpPr>
              <p:cNvPr id="649" name="Google Shape;10103;p74"/>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68569" tIns="68569" rIns="68569" bIns="68569" anchor="ctr" anchorCtr="0">
                <a:noAutofit/>
              </a:bodyPr>
              <a:lstStyle/>
              <a:p>
                <a:endParaRPr sz="1050"/>
              </a:p>
            </p:txBody>
          </p:sp>
          <p:sp>
            <p:nvSpPr>
              <p:cNvPr id="650" name="Google Shape;10104;p74"/>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68569" tIns="68569" rIns="68569" bIns="68569" anchor="ctr" anchorCtr="0">
                <a:noAutofit/>
              </a:bodyPr>
              <a:lstStyle/>
              <a:p>
                <a:endParaRPr sz="1050"/>
              </a:p>
            </p:txBody>
          </p:sp>
          <p:sp>
            <p:nvSpPr>
              <p:cNvPr id="651" name="Google Shape;10105;p74"/>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68569" tIns="68569" rIns="68569" bIns="68569" anchor="ctr" anchorCtr="0">
                <a:noAutofit/>
              </a:bodyPr>
              <a:lstStyle/>
              <a:p>
                <a:endParaRPr sz="1050"/>
              </a:p>
            </p:txBody>
          </p:sp>
          <p:sp>
            <p:nvSpPr>
              <p:cNvPr id="652" name="Google Shape;10106;p74"/>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57" name="Google Shape;10125;p74"/>
            <p:cNvGrpSpPr/>
            <p:nvPr/>
          </p:nvGrpSpPr>
          <p:grpSpPr>
            <a:xfrm>
              <a:off x="10823979" y="1752179"/>
              <a:ext cx="633089" cy="634693"/>
              <a:chOff x="-64044600" y="3360375"/>
              <a:chExt cx="315850" cy="316650"/>
            </a:xfrm>
            <a:grpFill/>
          </p:grpSpPr>
          <p:sp>
            <p:nvSpPr>
              <p:cNvPr id="658" name="Google Shape;10126;p74"/>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68569" tIns="68569" rIns="68569" bIns="68569" anchor="ctr" anchorCtr="0">
                <a:noAutofit/>
              </a:bodyPr>
              <a:lstStyle/>
              <a:p>
                <a:endParaRPr sz="1050"/>
              </a:p>
            </p:txBody>
          </p:sp>
          <p:sp>
            <p:nvSpPr>
              <p:cNvPr id="659" name="Google Shape;10127;p74"/>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68569" tIns="68569" rIns="68569" bIns="68569" anchor="ctr" anchorCtr="0">
                <a:noAutofit/>
              </a:bodyPr>
              <a:lstStyle/>
              <a:p>
                <a:endParaRPr sz="1050"/>
              </a:p>
            </p:txBody>
          </p:sp>
          <p:sp>
            <p:nvSpPr>
              <p:cNvPr id="660" name="Google Shape;10128;p74"/>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68569" tIns="68569" rIns="68569" bIns="68569" anchor="ctr" anchorCtr="0">
                <a:noAutofit/>
              </a:bodyPr>
              <a:lstStyle/>
              <a:p>
                <a:endParaRPr sz="1050"/>
              </a:p>
            </p:txBody>
          </p:sp>
        </p:grpSp>
      </p:grpSp>
    </p:spTree>
    <p:extLst>
      <p:ext uri="{BB962C8B-B14F-4D97-AF65-F5344CB8AC3E}">
        <p14:creationId xmlns:p14="http://schemas.microsoft.com/office/powerpoint/2010/main" val="5371431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30388" y="124704"/>
            <a:ext cx="8679898" cy="543185"/>
          </a:xfrm>
        </p:spPr>
        <p:txBody>
          <a:bodyPr>
            <a:noAutofit/>
          </a:bodyPr>
          <a:lstStyle/>
          <a:p>
            <a:r>
              <a:rPr lang="en-US" sz="4800" dirty="0"/>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6295509" y="3369520"/>
            <a:ext cx="187282" cy="583229"/>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5" name="Rectangle 9">
            <a:extLst>
              <a:ext uri="{FF2B5EF4-FFF2-40B4-BE49-F238E27FC236}">
                <a16:creationId xmlns:a16="http://schemas.microsoft.com/office/drawing/2014/main" id="{F4DF7C3C-D955-465B-A7ED-DA6CEFF74209}"/>
              </a:ext>
            </a:extLst>
          </p:cNvPr>
          <p:cNvSpPr/>
          <p:nvPr/>
        </p:nvSpPr>
        <p:spPr>
          <a:xfrm>
            <a:off x="6773770" y="3436854"/>
            <a:ext cx="449288" cy="44855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8" name="Freeform 18">
            <a:extLst>
              <a:ext uri="{FF2B5EF4-FFF2-40B4-BE49-F238E27FC236}">
                <a16:creationId xmlns:a16="http://schemas.microsoft.com/office/drawing/2014/main" id="{F57ADD61-A5C9-4BA6-A485-F46349246C4A}"/>
              </a:ext>
            </a:extLst>
          </p:cNvPr>
          <p:cNvSpPr/>
          <p:nvPr/>
        </p:nvSpPr>
        <p:spPr>
          <a:xfrm>
            <a:off x="8190369" y="3486044"/>
            <a:ext cx="433895" cy="350185"/>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1" name="Rounded Rectangle 25">
            <a:extLst>
              <a:ext uri="{FF2B5EF4-FFF2-40B4-BE49-F238E27FC236}">
                <a16:creationId xmlns:a16="http://schemas.microsoft.com/office/drawing/2014/main" id="{52251A18-A73B-4A26-9FEC-6B831E23205B}"/>
              </a:ext>
            </a:extLst>
          </p:cNvPr>
          <p:cNvSpPr/>
          <p:nvPr/>
        </p:nvSpPr>
        <p:spPr>
          <a:xfrm>
            <a:off x="8234290" y="4387111"/>
            <a:ext cx="498092" cy="36502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4" name="Donut 39">
            <a:extLst>
              <a:ext uri="{FF2B5EF4-FFF2-40B4-BE49-F238E27FC236}">
                <a16:creationId xmlns:a16="http://schemas.microsoft.com/office/drawing/2014/main" id="{439297A1-2150-467C-8B3E-08A8C9E0E56F}"/>
              </a:ext>
            </a:extLst>
          </p:cNvPr>
          <p:cNvSpPr/>
          <p:nvPr/>
        </p:nvSpPr>
        <p:spPr>
          <a:xfrm>
            <a:off x="3138978" y="3416943"/>
            <a:ext cx="488381" cy="488381"/>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5003404" y="4227354"/>
            <a:ext cx="411494" cy="529157"/>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0" name="Oval 6">
            <a:extLst>
              <a:ext uri="{FF2B5EF4-FFF2-40B4-BE49-F238E27FC236}">
                <a16:creationId xmlns:a16="http://schemas.microsoft.com/office/drawing/2014/main" id="{319E467E-1F19-4CBB-A070-3B6CE4078D17}"/>
              </a:ext>
            </a:extLst>
          </p:cNvPr>
          <p:cNvSpPr/>
          <p:nvPr/>
        </p:nvSpPr>
        <p:spPr>
          <a:xfrm>
            <a:off x="5631483" y="4355128"/>
            <a:ext cx="431039" cy="426524"/>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1" name="Block Arc 25">
            <a:extLst>
              <a:ext uri="{FF2B5EF4-FFF2-40B4-BE49-F238E27FC236}">
                <a16:creationId xmlns:a16="http://schemas.microsoft.com/office/drawing/2014/main" id="{5F7FD4D6-1C06-4ABB-98F4-AC79D3C6A6D8}"/>
              </a:ext>
            </a:extLst>
          </p:cNvPr>
          <p:cNvSpPr/>
          <p:nvPr/>
        </p:nvSpPr>
        <p:spPr>
          <a:xfrm>
            <a:off x="3847657" y="4275687"/>
            <a:ext cx="296552" cy="42842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6265996" y="4307388"/>
            <a:ext cx="386912" cy="42842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7561148" y="4333712"/>
            <a:ext cx="423999" cy="43472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4" name="Block Arc 10">
            <a:extLst>
              <a:ext uri="{FF2B5EF4-FFF2-40B4-BE49-F238E27FC236}">
                <a16:creationId xmlns:a16="http://schemas.microsoft.com/office/drawing/2014/main" id="{75C14C12-5F78-4BDD-B8A3-69BB465A2216}"/>
              </a:ext>
            </a:extLst>
          </p:cNvPr>
          <p:cNvSpPr/>
          <p:nvPr/>
        </p:nvSpPr>
        <p:spPr>
          <a:xfrm>
            <a:off x="3746681" y="3514834"/>
            <a:ext cx="521466" cy="353213"/>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3288878" y="4161204"/>
            <a:ext cx="268285" cy="657390"/>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6820427" y="4333711"/>
            <a:ext cx="491581" cy="388652"/>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4424338" y="4314275"/>
            <a:ext cx="404708" cy="40808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98" name="Oval 32">
            <a:extLst>
              <a:ext uri="{FF2B5EF4-FFF2-40B4-BE49-F238E27FC236}">
                <a16:creationId xmlns:a16="http://schemas.microsoft.com/office/drawing/2014/main" id="{06C7F06B-394E-4FE3-88AA-93210AFF9C00}"/>
              </a:ext>
            </a:extLst>
          </p:cNvPr>
          <p:cNvSpPr/>
          <p:nvPr/>
        </p:nvSpPr>
        <p:spPr>
          <a:xfrm>
            <a:off x="7514032" y="3429338"/>
            <a:ext cx="385358" cy="463593"/>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accent6">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grpSp>
        <p:nvGrpSpPr>
          <p:cNvPr id="116" name="Google Shape;6783;p88"/>
          <p:cNvGrpSpPr/>
          <p:nvPr/>
        </p:nvGrpSpPr>
        <p:grpSpPr>
          <a:xfrm>
            <a:off x="8211051" y="926485"/>
            <a:ext cx="425141" cy="424850"/>
            <a:chOff x="-34004625" y="3585850"/>
            <a:chExt cx="292225" cy="292025"/>
          </a:xfrm>
          <a:solidFill>
            <a:schemeClr val="accent6">
              <a:lumMod val="10000"/>
            </a:schemeClr>
          </a:solidFill>
        </p:grpSpPr>
        <p:sp>
          <p:nvSpPr>
            <p:cNvPr id="117" name="Google Shape;6784;p88"/>
            <p:cNvSpPr/>
            <p:nvPr/>
          </p:nvSpPr>
          <p:spPr>
            <a:xfrm>
              <a:off x="-33832150"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118" name="Google Shape;6785;p8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68569" tIns="68569" rIns="68569" bIns="68569" anchor="ctr" anchorCtr="0">
              <a:noAutofit/>
            </a:bodyPr>
            <a:lstStyle/>
            <a:p>
              <a:endParaRPr sz="1050"/>
            </a:p>
          </p:txBody>
        </p:sp>
        <p:sp>
          <p:nvSpPr>
            <p:cNvPr id="119" name="Google Shape;6786;p88"/>
            <p:cNvSpPr/>
            <p:nvPr/>
          </p:nvSpPr>
          <p:spPr>
            <a:xfrm>
              <a:off x="-33936100"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120" name="Google Shape;6787;p8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68569" tIns="68569" rIns="68569" bIns="68569" anchor="ctr" anchorCtr="0">
              <a:noAutofit/>
            </a:bodyPr>
            <a:lstStyle/>
            <a:p>
              <a:endParaRPr sz="1050"/>
            </a:p>
          </p:txBody>
        </p:sp>
        <p:sp>
          <p:nvSpPr>
            <p:cNvPr id="121" name="Google Shape;6788;p8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3" name="Google Shape;6800;p88"/>
          <p:cNvGrpSpPr/>
          <p:nvPr/>
        </p:nvGrpSpPr>
        <p:grpSpPr>
          <a:xfrm>
            <a:off x="7495166" y="1728546"/>
            <a:ext cx="414065" cy="412966"/>
            <a:chOff x="-30345325" y="3184750"/>
            <a:chExt cx="292225" cy="291450"/>
          </a:xfrm>
          <a:solidFill>
            <a:schemeClr val="accent6">
              <a:lumMod val="10000"/>
            </a:schemeClr>
          </a:solidFill>
        </p:grpSpPr>
        <p:sp>
          <p:nvSpPr>
            <p:cNvPr id="134" name="Google Shape;6801;p8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68569" tIns="68569" rIns="68569" bIns="68569" anchor="ctr" anchorCtr="0">
              <a:noAutofit/>
            </a:bodyPr>
            <a:lstStyle/>
            <a:p>
              <a:endParaRPr sz="1050"/>
            </a:p>
          </p:txBody>
        </p:sp>
        <p:sp>
          <p:nvSpPr>
            <p:cNvPr id="135" name="Google Shape;6802;p88"/>
            <p:cNvSpPr/>
            <p:nvPr/>
          </p:nvSpPr>
          <p:spPr>
            <a:xfrm>
              <a:off x="-30310675"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36" name="Google Shape;6803;p88"/>
            <p:cNvSpPr/>
            <p:nvPr/>
          </p:nvSpPr>
          <p:spPr>
            <a:xfrm>
              <a:off x="-30345325"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68569" tIns="68569" rIns="68569" bIns="68569" anchor="ctr" anchorCtr="0">
              <a:noAutofit/>
            </a:bodyPr>
            <a:lstStyle/>
            <a:p>
              <a:endParaRPr sz="1050"/>
            </a:p>
          </p:txBody>
        </p:sp>
        <p:sp>
          <p:nvSpPr>
            <p:cNvPr id="137" name="Google Shape;6804;p88"/>
            <p:cNvSpPr/>
            <p:nvPr/>
          </p:nvSpPr>
          <p:spPr>
            <a:xfrm>
              <a:off x="-30156300"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38" name="Google Shape;6805;p88"/>
            <p:cNvSpPr/>
            <p:nvPr/>
          </p:nvSpPr>
          <p:spPr>
            <a:xfrm>
              <a:off x="-30190950"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99" name="Google Shape;6866;p88"/>
          <p:cNvGrpSpPr/>
          <p:nvPr/>
        </p:nvGrpSpPr>
        <p:grpSpPr>
          <a:xfrm>
            <a:off x="4435185" y="3483025"/>
            <a:ext cx="381641" cy="422300"/>
            <a:chOff x="-30354000" y="3569100"/>
            <a:chExt cx="292250" cy="292225"/>
          </a:xfrm>
          <a:solidFill>
            <a:schemeClr val="accent6">
              <a:lumMod val="10000"/>
            </a:schemeClr>
          </a:solidFill>
        </p:grpSpPr>
        <p:sp>
          <p:nvSpPr>
            <p:cNvPr id="200" name="Google Shape;6867;p88"/>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68569" tIns="68569" rIns="68569" bIns="68569" anchor="ctr" anchorCtr="0">
              <a:noAutofit/>
            </a:bodyPr>
            <a:lstStyle/>
            <a:p>
              <a:endParaRPr sz="1050"/>
            </a:p>
          </p:txBody>
        </p:sp>
        <p:sp>
          <p:nvSpPr>
            <p:cNvPr id="201" name="Google Shape;6868;p88"/>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68569" tIns="68569" rIns="68569" bIns="68569" anchor="ctr" anchorCtr="0">
              <a:noAutofit/>
            </a:bodyPr>
            <a:lstStyle/>
            <a:p>
              <a:endParaRPr sz="1050"/>
            </a:p>
          </p:txBody>
        </p:sp>
        <p:sp>
          <p:nvSpPr>
            <p:cNvPr id="202" name="Google Shape;6869;p88"/>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68569" tIns="68569" rIns="68569" bIns="68569" anchor="ctr" anchorCtr="0">
              <a:noAutofit/>
            </a:bodyPr>
            <a:lstStyle/>
            <a:p>
              <a:endParaRPr sz="1050"/>
            </a:p>
          </p:txBody>
        </p:sp>
        <p:sp>
          <p:nvSpPr>
            <p:cNvPr id="203" name="Google Shape;6870;p88"/>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204" name="Google Shape;6871;p88"/>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68569" tIns="68569" rIns="68569" bIns="68569" anchor="ctr" anchorCtr="0">
              <a:noAutofit/>
            </a:bodyPr>
            <a:lstStyle/>
            <a:p>
              <a:endParaRPr sz="1050"/>
            </a:p>
          </p:txBody>
        </p:sp>
        <p:sp>
          <p:nvSpPr>
            <p:cNvPr id="205" name="Google Shape;6872;p88"/>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90" name="Google Shape;6957;p88"/>
          <p:cNvGrpSpPr/>
          <p:nvPr/>
        </p:nvGrpSpPr>
        <p:grpSpPr>
          <a:xfrm>
            <a:off x="3730946" y="986056"/>
            <a:ext cx="373566" cy="372830"/>
            <a:chOff x="-31094350" y="3194000"/>
            <a:chExt cx="292225" cy="291650"/>
          </a:xfrm>
          <a:solidFill>
            <a:schemeClr val="accent6">
              <a:lumMod val="10000"/>
            </a:schemeClr>
          </a:solidFill>
        </p:grpSpPr>
        <p:sp>
          <p:nvSpPr>
            <p:cNvPr id="291" name="Google Shape;6958;p8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68569" tIns="68569" rIns="68569" bIns="68569" anchor="ctr" anchorCtr="0">
              <a:noAutofit/>
            </a:bodyPr>
            <a:lstStyle/>
            <a:p>
              <a:endParaRPr sz="1050"/>
            </a:p>
          </p:txBody>
        </p:sp>
        <p:sp>
          <p:nvSpPr>
            <p:cNvPr id="292" name="Google Shape;6959;p8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293" name="Google Shape;6960;p8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68569" tIns="68569" rIns="68569" bIns="68569" anchor="ctr" anchorCtr="0">
              <a:noAutofit/>
            </a:bodyPr>
            <a:lstStyle/>
            <a:p>
              <a:endParaRPr sz="1050"/>
            </a:p>
          </p:txBody>
        </p:sp>
        <p:sp>
          <p:nvSpPr>
            <p:cNvPr id="294" name="Google Shape;6961;p8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295" name="Google Shape;6962;p8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68569" tIns="68569" rIns="68569" bIns="68569" anchor="ctr" anchorCtr="0">
              <a:noAutofit/>
            </a:bodyPr>
            <a:lstStyle/>
            <a:p>
              <a:endParaRPr sz="1050"/>
            </a:p>
          </p:txBody>
        </p:sp>
        <p:sp>
          <p:nvSpPr>
            <p:cNvPr id="296" name="Google Shape;6963;p88"/>
            <p:cNvSpPr/>
            <p:nvPr/>
          </p:nvSpPr>
          <p:spPr>
            <a:xfrm>
              <a:off x="-30853350"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68569" tIns="68569" rIns="68569" bIns="68569" anchor="ctr" anchorCtr="0">
              <a:noAutofit/>
            </a:bodyPr>
            <a:lstStyle/>
            <a:p>
              <a:endParaRPr sz="1050"/>
            </a:p>
          </p:txBody>
        </p:sp>
        <p:sp>
          <p:nvSpPr>
            <p:cNvPr id="297" name="Google Shape;6964;p88"/>
            <p:cNvSpPr/>
            <p:nvPr/>
          </p:nvSpPr>
          <p:spPr>
            <a:xfrm>
              <a:off x="-30853350"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68569" tIns="68569" rIns="68569" bIns="68569" anchor="ctr" anchorCtr="0">
              <a:noAutofit/>
            </a:bodyPr>
            <a:lstStyle/>
            <a:p>
              <a:endParaRPr sz="1050"/>
            </a:p>
          </p:txBody>
        </p:sp>
        <p:sp>
          <p:nvSpPr>
            <p:cNvPr id="298" name="Google Shape;6965;p88"/>
            <p:cNvSpPr/>
            <p:nvPr/>
          </p:nvSpPr>
          <p:spPr>
            <a:xfrm>
              <a:off x="-30851775"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68569" tIns="68569" rIns="68569" bIns="68569" anchor="ctr" anchorCtr="0">
              <a:noAutofit/>
            </a:bodyPr>
            <a:lstStyle/>
            <a:p>
              <a:endParaRPr sz="1050"/>
            </a:p>
          </p:txBody>
        </p:sp>
      </p:grpSp>
      <p:grpSp>
        <p:nvGrpSpPr>
          <p:cNvPr id="299" name="Google Shape;6966;p88"/>
          <p:cNvGrpSpPr/>
          <p:nvPr/>
        </p:nvGrpSpPr>
        <p:grpSpPr>
          <a:xfrm>
            <a:off x="8189637" y="2558380"/>
            <a:ext cx="453661" cy="454361"/>
            <a:chOff x="-31093575" y="3552550"/>
            <a:chExt cx="291450" cy="291900"/>
          </a:xfrm>
          <a:solidFill>
            <a:schemeClr val="accent6">
              <a:lumMod val="10000"/>
            </a:schemeClr>
          </a:solidFill>
        </p:grpSpPr>
        <p:sp>
          <p:nvSpPr>
            <p:cNvPr id="300" name="Google Shape;6967;p88"/>
            <p:cNvSpPr/>
            <p:nvPr/>
          </p:nvSpPr>
          <p:spPr>
            <a:xfrm>
              <a:off x="-31011650"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68569" tIns="68569" rIns="68569" bIns="68569" anchor="ctr" anchorCtr="0">
              <a:noAutofit/>
            </a:bodyPr>
            <a:lstStyle/>
            <a:p>
              <a:endParaRPr sz="1050"/>
            </a:p>
          </p:txBody>
        </p:sp>
        <p:sp>
          <p:nvSpPr>
            <p:cNvPr id="301" name="Google Shape;6968;p88"/>
            <p:cNvSpPr/>
            <p:nvPr/>
          </p:nvSpPr>
          <p:spPr>
            <a:xfrm>
              <a:off x="-31093575" y="3671500"/>
              <a:ext cx="171725" cy="172950"/>
            </a:xfrm>
            <a:custGeom>
              <a:avLst/>
              <a:gdLst/>
              <a:ahLst/>
              <a:cxnLst/>
              <a:rect l="l" t="t" r="r" b="b"/>
              <a:pathLst>
                <a:path w="6869"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68569" tIns="68569" rIns="68569" bIns="68569" anchor="ctr" anchorCtr="0">
              <a:noAutofit/>
            </a:bodyPr>
            <a:lstStyle/>
            <a:p>
              <a:endParaRPr sz="1050"/>
            </a:p>
          </p:txBody>
        </p:sp>
        <p:sp>
          <p:nvSpPr>
            <p:cNvPr id="302" name="Google Shape;6969;p8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68569" tIns="68569" rIns="68569" bIns="68569" anchor="ctr" anchorCtr="0">
              <a:noAutofit/>
            </a:bodyPr>
            <a:lstStyle/>
            <a:p>
              <a:endParaRPr sz="1050"/>
            </a:p>
          </p:txBody>
        </p:sp>
        <p:sp>
          <p:nvSpPr>
            <p:cNvPr id="303" name="Google Shape;6970;p88"/>
            <p:cNvSpPr/>
            <p:nvPr/>
          </p:nvSpPr>
          <p:spPr>
            <a:xfrm>
              <a:off x="-30974650"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8" name="Google Shape;6760;p88"/>
          <p:cNvGrpSpPr/>
          <p:nvPr/>
        </p:nvGrpSpPr>
        <p:grpSpPr>
          <a:xfrm>
            <a:off x="3152162" y="935257"/>
            <a:ext cx="374965" cy="450422"/>
            <a:chOff x="-35814600" y="3202075"/>
            <a:chExt cx="242625" cy="291450"/>
          </a:xfrm>
          <a:solidFill>
            <a:schemeClr val="accent6">
              <a:lumMod val="10000"/>
            </a:schemeClr>
          </a:solidFill>
        </p:grpSpPr>
        <p:sp>
          <p:nvSpPr>
            <p:cNvPr id="49" name="Google Shape;6761;p88"/>
            <p:cNvSpPr/>
            <p:nvPr/>
          </p:nvSpPr>
          <p:spPr>
            <a:xfrm>
              <a:off x="-35814600" y="3202075"/>
              <a:ext cx="51225" cy="202450"/>
            </a:xfrm>
            <a:custGeom>
              <a:avLst/>
              <a:gdLst/>
              <a:ahLst/>
              <a:cxnLst/>
              <a:rect l="l" t="t" r="r" b="b"/>
              <a:pathLst>
                <a:path w="2049" h="8098"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68569" tIns="68569" rIns="68569" bIns="68569" anchor="ctr" anchorCtr="0">
              <a:noAutofit/>
            </a:bodyPr>
            <a:lstStyle/>
            <a:p>
              <a:endParaRPr sz="1050"/>
            </a:p>
          </p:txBody>
        </p:sp>
        <p:sp>
          <p:nvSpPr>
            <p:cNvPr id="50" name="Google Shape;6762;p88"/>
            <p:cNvSpPr/>
            <p:nvPr/>
          </p:nvSpPr>
          <p:spPr>
            <a:xfrm>
              <a:off x="-35814600"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68569" tIns="68569" rIns="68569" bIns="68569" anchor="ctr" anchorCtr="0">
              <a:noAutofit/>
            </a:bodyPr>
            <a:lstStyle/>
            <a:p>
              <a:endParaRPr sz="1050"/>
            </a:p>
          </p:txBody>
        </p:sp>
        <p:sp>
          <p:nvSpPr>
            <p:cNvPr id="51" name="Google Shape;6763;p8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52" name="Google Shape;6764;p88"/>
            <p:cNvSpPr/>
            <p:nvPr/>
          </p:nvSpPr>
          <p:spPr>
            <a:xfrm>
              <a:off x="-35703525"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68569" tIns="68569" rIns="68569" bIns="68569" anchor="ctr" anchorCtr="0">
              <a:noAutofit/>
            </a:bodyPr>
            <a:lstStyle/>
            <a:p>
              <a:endParaRPr sz="1050"/>
            </a:p>
          </p:txBody>
        </p:sp>
        <p:sp>
          <p:nvSpPr>
            <p:cNvPr id="53" name="Google Shape;6765;p88"/>
            <p:cNvSpPr/>
            <p:nvPr/>
          </p:nvSpPr>
          <p:spPr>
            <a:xfrm>
              <a:off x="-35677550"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68569" tIns="68569" rIns="68569" bIns="68569" anchor="ctr" anchorCtr="0">
              <a:noAutofit/>
            </a:bodyPr>
            <a:lstStyle/>
            <a:p>
              <a:endParaRPr sz="1050"/>
            </a:p>
          </p:txBody>
        </p:sp>
        <p:sp>
          <p:nvSpPr>
            <p:cNvPr id="99" name="Google Shape;6766;p88"/>
            <p:cNvSpPr/>
            <p:nvPr/>
          </p:nvSpPr>
          <p:spPr>
            <a:xfrm>
              <a:off x="-35746850" y="3202075"/>
              <a:ext cx="171725" cy="189050"/>
            </a:xfrm>
            <a:custGeom>
              <a:avLst/>
              <a:gdLst/>
              <a:ahLst/>
              <a:cxnLst/>
              <a:rect l="l" t="t" r="r" b="b"/>
              <a:pathLst>
                <a:path w="6869"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68569" tIns="68569" rIns="68569" bIns="68569" anchor="ctr" anchorCtr="0">
              <a:noAutofit/>
            </a:bodyPr>
            <a:lstStyle/>
            <a:p>
              <a:endParaRPr sz="1050"/>
            </a:p>
          </p:txBody>
        </p:sp>
        <p:sp>
          <p:nvSpPr>
            <p:cNvPr id="100" name="Google Shape;6767;p88"/>
            <p:cNvSpPr/>
            <p:nvPr/>
          </p:nvSpPr>
          <p:spPr>
            <a:xfrm>
              <a:off x="-35677550"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68569" tIns="68569" rIns="68569" bIns="68569" anchor="ctr" anchorCtr="0">
              <a:noAutofit/>
            </a:bodyPr>
            <a:lstStyle/>
            <a:p>
              <a:endParaRPr sz="1050"/>
            </a:p>
          </p:txBody>
        </p:sp>
      </p:grpSp>
      <p:grpSp>
        <p:nvGrpSpPr>
          <p:cNvPr id="110" name="Google Shape;6777;p88"/>
          <p:cNvGrpSpPr/>
          <p:nvPr/>
        </p:nvGrpSpPr>
        <p:grpSpPr>
          <a:xfrm>
            <a:off x="6127725" y="908464"/>
            <a:ext cx="450421" cy="450422"/>
            <a:chOff x="-34003850" y="3227275"/>
            <a:chExt cx="291450" cy="291450"/>
          </a:xfrm>
          <a:solidFill>
            <a:schemeClr val="accent6">
              <a:lumMod val="10000"/>
            </a:schemeClr>
          </a:solidFill>
        </p:grpSpPr>
        <p:sp>
          <p:nvSpPr>
            <p:cNvPr id="111" name="Google Shape;6778;p8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68569" tIns="68569" rIns="68569" bIns="68569" anchor="ctr" anchorCtr="0">
              <a:noAutofit/>
            </a:bodyPr>
            <a:lstStyle/>
            <a:p>
              <a:endParaRPr sz="1050"/>
            </a:p>
          </p:txBody>
        </p:sp>
        <p:sp>
          <p:nvSpPr>
            <p:cNvPr id="112" name="Google Shape;6779;p88"/>
            <p:cNvSpPr/>
            <p:nvPr/>
          </p:nvSpPr>
          <p:spPr>
            <a:xfrm>
              <a:off x="-33866000"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68569" tIns="68569" rIns="68569" bIns="68569" anchor="ctr" anchorCtr="0">
              <a:noAutofit/>
            </a:bodyPr>
            <a:lstStyle/>
            <a:p>
              <a:endParaRPr sz="1050"/>
            </a:p>
          </p:txBody>
        </p:sp>
        <p:sp>
          <p:nvSpPr>
            <p:cNvPr id="113" name="Google Shape;6780;p8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68569" tIns="68569" rIns="68569" bIns="68569" anchor="ctr" anchorCtr="0">
              <a:noAutofit/>
            </a:bodyPr>
            <a:lstStyle/>
            <a:p>
              <a:endParaRPr sz="1050"/>
            </a:p>
          </p:txBody>
        </p:sp>
        <p:sp>
          <p:nvSpPr>
            <p:cNvPr id="114" name="Google Shape;6781;p8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68569" tIns="68569" rIns="68569" bIns="68569" anchor="ctr" anchorCtr="0">
              <a:noAutofit/>
            </a:bodyPr>
            <a:lstStyle/>
            <a:p>
              <a:endParaRPr sz="1050"/>
            </a:p>
          </p:txBody>
        </p:sp>
        <p:sp>
          <p:nvSpPr>
            <p:cNvPr id="115" name="Google Shape;6782;p8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68569" tIns="68569" rIns="68569" bIns="68569" anchor="ctr" anchorCtr="0">
              <a:noAutofit/>
            </a:bodyPr>
            <a:lstStyle/>
            <a:p>
              <a:endParaRPr sz="1050"/>
            </a:p>
          </p:txBody>
        </p:sp>
      </p:grpSp>
      <p:grpSp>
        <p:nvGrpSpPr>
          <p:cNvPr id="160" name="Google Shape;6827;p88"/>
          <p:cNvGrpSpPr/>
          <p:nvPr/>
        </p:nvGrpSpPr>
        <p:grpSpPr>
          <a:xfrm>
            <a:off x="6694941" y="916357"/>
            <a:ext cx="455290" cy="449186"/>
            <a:chOff x="-33645475" y="3228075"/>
            <a:chExt cx="294600" cy="290650"/>
          </a:xfrm>
          <a:solidFill>
            <a:schemeClr val="accent6">
              <a:lumMod val="10000"/>
            </a:schemeClr>
          </a:solidFill>
        </p:grpSpPr>
        <p:sp>
          <p:nvSpPr>
            <p:cNvPr id="161" name="Google Shape;6828;p88"/>
            <p:cNvSpPr/>
            <p:nvPr/>
          </p:nvSpPr>
          <p:spPr>
            <a:xfrm>
              <a:off x="-33456450"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68569" tIns="68569" rIns="68569" bIns="68569" anchor="ctr" anchorCtr="0">
              <a:noAutofit/>
            </a:bodyPr>
            <a:lstStyle/>
            <a:p>
              <a:endParaRPr sz="1050"/>
            </a:p>
          </p:txBody>
        </p:sp>
        <p:sp>
          <p:nvSpPr>
            <p:cNvPr id="162" name="Google Shape;6829;p88"/>
            <p:cNvSpPr/>
            <p:nvPr/>
          </p:nvSpPr>
          <p:spPr>
            <a:xfrm>
              <a:off x="-33575375"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68569" tIns="68569" rIns="68569" bIns="68569" anchor="ctr" anchorCtr="0">
              <a:noAutofit/>
            </a:bodyPr>
            <a:lstStyle/>
            <a:p>
              <a:endParaRPr sz="1050"/>
            </a:p>
          </p:txBody>
        </p:sp>
        <p:sp>
          <p:nvSpPr>
            <p:cNvPr id="163" name="Google Shape;6830;p8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68569" tIns="68569" rIns="68569" bIns="68569" anchor="ctr" anchorCtr="0">
              <a:noAutofit/>
            </a:bodyPr>
            <a:lstStyle/>
            <a:p>
              <a:endParaRPr sz="1050"/>
            </a:p>
          </p:txBody>
        </p:sp>
        <p:sp>
          <p:nvSpPr>
            <p:cNvPr id="164" name="Google Shape;6831;p8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68569" tIns="68569" rIns="68569" bIns="68569" anchor="ctr" anchorCtr="0">
              <a:noAutofit/>
            </a:bodyPr>
            <a:lstStyle/>
            <a:p>
              <a:endParaRPr sz="1050"/>
            </a:p>
          </p:txBody>
        </p:sp>
        <p:sp>
          <p:nvSpPr>
            <p:cNvPr id="165" name="Google Shape;6832;p8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68569" tIns="68569" rIns="68569" bIns="68569" anchor="ctr" anchorCtr="0">
              <a:noAutofit/>
            </a:bodyPr>
            <a:lstStyle/>
            <a:p>
              <a:endParaRPr sz="1050"/>
            </a:p>
          </p:txBody>
        </p:sp>
        <p:sp>
          <p:nvSpPr>
            <p:cNvPr id="166" name="Google Shape;6833;p88"/>
            <p:cNvSpPr/>
            <p:nvPr/>
          </p:nvSpPr>
          <p:spPr>
            <a:xfrm>
              <a:off x="-33455650"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68569" tIns="68569" rIns="68569" bIns="68569" anchor="ctr" anchorCtr="0">
              <a:noAutofit/>
            </a:bodyPr>
            <a:lstStyle/>
            <a:p>
              <a:endParaRPr sz="1050"/>
            </a:p>
          </p:txBody>
        </p:sp>
        <p:sp>
          <p:nvSpPr>
            <p:cNvPr id="167" name="Google Shape;6834;p88"/>
            <p:cNvSpPr/>
            <p:nvPr/>
          </p:nvSpPr>
          <p:spPr>
            <a:xfrm>
              <a:off x="-33456450"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06" name="Google Shape;6873;p88"/>
          <p:cNvGrpSpPr/>
          <p:nvPr/>
        </p:nvGrpSpPr>
        <p:grpSpPr>
          <a:xfrm>
            <a:off x="4395120" y="916891"/>
            <a:ext cx="435778" cy="450422"/>
            <a:chOff x="-35118325" y="3202075"/>
            <a:chExt cx="281975" cy="291450"/>
          </a:xfrm>
          <a:solidFill>
            <a:schemeClr val="accent6">
              <a:lumMod val="10000"/>
            </a:schemeClr>
          </a:solidFill>
        </p:grpSpPr>
        <p:sp>
          <p:nvSpPr>
            <p:cNvPr id="207" name="Google Shape;6874;p88"/>
            <p:cNvSpPr/>
            <p:nvPr/>
          </p:nvSpPr>
          <p:spPr>
            <a:xfrm>
              <a:off x="-35008050" y="3202075"/>
              <a:ext cx="171700" cy="171250"/>
            </a:xfrm>
            <a:custGeom>
              <a:avLst/>
              <a:gdLst/>
              <a:ahLst/>
              <a:cxnLst/>
              <a:rect l="l" t="t" r="r" b="b"/>
              <a:pathLst>
                <a:path w="6868"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68569" tIns="68569" rIns="68569" bIns="68569" anchor="ctr" anchorCtr="0">
              <a:noAutofit/>
            </a:bodyPr>
            <a:lstStyle/>
            <a:p>
              <a:endParaRPr sz="1050"/>
            </a:p>
          </p:txBody>
        </p:sp>
        <p:sp>
          <p:nvSpPr>
            <p:cNvPr id="208" name="Google Shape;6875;p88"/>
            <p:cNvSpPr/>
            <p:nvPr/>
          </p:nvSpPr>
          <p:spPr>
            <a:xfrm>
              <a:off x="-34937975"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68569" tIns="68569" rIns="68569" bIns="68569" anchor="ctr" anchorCtr="0">
              <a:noAutofit/>
            </a:bodyPr>
            <a:lstStyle/>
            <a:p>
              <a:endParaRPr sz="1050"/>
            </a:p>
          </p:txBody>
        </p:sp>
        <p:sp>
          <p:nvSpPr>
            <p:cNvPr id="209" name="Google Shape;6876;p88"/>
            <p:cNvSpPr/>
            <p:nvPr/>
          </p:nvSpPr>
          <p:spPr>
            <a:xfrm>
              <a:off x="-35085250"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210" name="Google Shape;6877;p8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17" name="Google Shape;6884;p88"/>
          <p:cNvGrpSpPr/>
          <p:nvPr/>
        </p:nvGrpSpPr>
        <p:grpSpPr>
          <a:xfrm>
            <a:off x="7495164" y="916357"/>
            <a:ext cx="428514" cy="451040"/>
            <a:chOff x="-33277650" y="3226875"/>
            <a:chExt cx="277275" cy="291850"/>
          </a:xfrm>
          <a:solidFill>
            <a:schemeClr val="accent6">
              <a:lumMod val="10000"/>
            </a:schemeClr>
          </a:solidFill>
        </p:grpSpPr>
        <p:sp>
          <p:nvSpPr>
            <p:cNvPr id="218" name="Google Shape;6885;p88"/>
            <p:cNvSpPr/>
            <p:nvPr/>
          </p:nvSpPr>
          <p:spPr>
            <a:xfrm>
              <a:off x="-33071300"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68569" tIns="68569" rIns="68569" bIns="68569" anchor="ctr" anchorCtr="0">
              <a:noAutofit/>
            </a:bodyPr>
            <a:lstStyle/>
            <a:p>
              <a:endParaRPr sz="1050"/>
            </a:p>
          </p:txBody>
        </p:sp>
        <p:sp>
          <p:nvSpPr>
            <p:cNvPr id="219" name="Google Shape;6886;p88"/>
            <p:cNvSpPr/>
            <p:nvPr/>
          </p:nvSpPr>
          <p:spPr>
            <a:xfrm>
              <a:off x="-33157925"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220" name="Google Shape;6887;p88"/>
            <p:cNvSpPr/>
            <p:nvPr/>
          </p:nvSpPr>
          <p:spPr>
            <a:xfrm>
              <a:off x="-33175250"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68569" tIns="68569" rIns="68569" bIns="68569" anchor="ctr" anchorCtr="0">
              <a:noAutofit/>
            </a:bodyPr>
            <a:lstStyle/>
            <a:p>
              <a:endParaRPr sz="1050"/>
            </a:p>
          </p:txBody>
        </p:sp>
        <p:sp>
          <p:nvSpPr>
            <p:cNvPr id="221" name="Google Shape;6888;p88"/>
            <p:cNvSpPr/>
            <p:nvPr/>
          </p:nvSpPr>
          <p:spPr>
            <a:xfrm>
              <a:off x="-33224875"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68569" tIns="68569" rIns="68569" bIns="68569" anchor="ctr" anchorCtr="0">
              <a:noAutofit/>
            </a:bodyPr>
            <a:lstStyle/>
            <a:p>
              <a:endParaRPr sz="1050"/>
            </a:p>
          </p:txBody>
        </p:sp>
        <p:sp>
          <p:nvSpPr>
            <p:cNvPr id="222" name="Google Shape;6889;p8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68569" tIns="68569" rIns="68569" bIns="68569" anchor="ctr" anchorCtr="0">
              <a:noAutofit/>
            </a:bodyPr>
            <a:lstStyle/>
            <a:p>
              <a:endParaRPr sz="1050"/>
            </a:p>
          </p:txBody>
        </p:sp>
        <p:sp>
          <p:nvSpPr>
            <p:cNvPr id="223" name="Google Shape;6890;p88"/>
            <p:cNvSpPr/>
            <p:nvPr/>
          </p:nvSpPr>
          <p:spPr>
            <a:xfrm>
              <a:off x="-33122500"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68569" tIns="68569" rIns="68569" bIns="68569" anchor="ctr" anchorCtr="0">
              <a:noAutofit/>
            </a:bodyPr>
            <a:lstStyle/>
            <a:p>
              <a:endParaRPr sz="1050"/>
            </a:p>
          </p:txBody>
        </p:sp>
        <p:sp>
          <p:nvSpPr>
            <p:cNvPr id="224" name="Google Shape;6891;p88"/>
            <p:cNvSpPr/>
            <p:nvPr/>
          </p:nvSpPr>
          <p:spPr>
            <a:xfrm>
              <a:off x="-33277650"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68569" tIns="68569" rIns="68569" bIns="68569" anchor="ctr" anchorCtr="0">
              <a:noAutofit/>
            </a:bodyPr>
            <a:lstStyle/>
            <a:p>
              <a:endParaRPr sz="1050"/>
            </a:p>
          </p:txBody>
        </p:sp>
      </p:grpSp>
      <p:grpSp>
        <p:nvGrpSpPr>
          <p:cNvPr id="255" name="Google Shape;6922;p88"/>
          <p:cNvGrpSpPr/>
          <p:nvPr/>
        </p:nvGrpSpPr>
        <p:grpSpPr>
          <a:xfrm>
            <a:off x="4970683" y="916891"/>
            <a:ext cx="423608" cy="450422"/>
            <a:chOff x="-34755225" y="3202075"/>
            <a:chExt cx="274100" cy="291450"/>
          </a:xfrm>
          <a:solidFill>
            <a:schemeClr val="accent6">
              <a:lumMod val="10000"/>
            </a:schemeClr>
          </a:solidFill>
        </p:grpSpPr>
        <p:sp>
          <p:nvSpPr>
            <p:cNvPr id="256" name="Google Shape;6923;p88"/>
            <p:cNvSpPr/>
            <p:nvPr/>
          </p:nvSpPr>
          <p:spPr>
            <a:xfrm>
              <a:off x="-34703250"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257" name="Google Shape;6924;p88"/>
            <p:cNvSpPr/>
            <p:nvPr/>
          </p:nvSpPr>
          <p:spPr>
            <a:xfrm>
              <a:off x="-34636300"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68569" tIns="68569" rIns="68569" bIns="68569" anchor="ctr" anchorCtr="0">
              <a:noAutofit/>
            </a:bodyPr>
            <a:lstStyle/>
            <a:p>
              <a:endParaRPr sz="1050"/>
            </a:p>
          </p:txBody>
        </p:sp>
        <p:sp>
          <p:nvSpPr>
            <p:cNvPr id="258" name="Google Shape;6925;p88"/>
            <p:cNvSpPr/>
            <p:nvPr/>
          </p:nvSpPr>
          <p:spPr>
            <a:xfrm>
              <a:off x="-34752875"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68569" tIns="68569" rIns="68569" bIns="68569" anchor="ctr" anchorCtr="0">
              <a:noAutofit/>
            </a:bodyPr>
            <a:lstStyle/>
            <a:p>
              <a:endParaRPr sz="1050"/>
            </a:p>
          </p:txBody>
        </p:sp>
        <p:sp>
          <p:nvSpPr>
            <p:cNvPr id="259" name="Google Shape;6926;p88"/>
            <p:cNvSpPr/>
            <p:nvPr/>
          </p:nvSpPr>
          <p:spPr>
            <a:xfrm>
              <a:off x="-34677250"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68569" tIns="68569" rIns="68569" bIns="68569" anchor="ctr" anchorCtr="0">
              <a:noAutofit/>
            </a:bodyPr>
            <a:lstStyle/>
            <a:p>
              <a:endParaRPr sz="1050"/>
            </a:p>
          </p:txBody>
        </p:sp>
        <p:sp>
          <p:nvSpPr>
            <p:cNvPr id="260" name="Google Shape;6927;p8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68569" tIns="68569" rIns="68569" bIns="68569" anchor="ctr" anchorCtr="0">
              <a:noAutofit/>
            </a:bodyPr>
            <a:lstStyle/>
            <a:p>
              <a:endParaRPr sz="1050"/>
            </a:p>
          </p:txBody>
        </p:sp>
        <p:sp>
          <p:nvSpPr>
            <p:cNvPr id="261" name="Google Shape;6928;p88"/>
            <p:cNvSpPr/>
            <p:nvPr/>
          </p:nvSpPr>
          <p:spPr>
            <a:xfrm>
              <a:off x="-34755225"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68569" tIns="68569" rIns="68569" bIns="68569" anchor="ctr" anchorCtr="0">
              <a:noAutofit/>
            </a:bodyPr>
            <a:lstStyle/>
            <a:p>
              <a:endParaRPr sz="1050"/>
            </a:p>
          </p:txBody>
        </p:sp>
        <p:sp>
          <p:nvSpPr>
            <p:cNvPr id="262" name="Google Shape;6929;p88"/>
            <p:cNvSpPr/>
            <p:nvPr/>
          </p:nvSpPr>
          <p:spPr>
            <a:xfrm>
              <a:off x="-34754450"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14" name="Google Shape;6981;p88"/>
          <p:cNvGrpSpPr/>
          <p:nvPr/>
        </p:nvGrpSpPr>
        <p:grpSpPr>
          <a:xfrm>
            <a:off x="5515288" y="916566"/>
            <a:ext cx="456488" cy="451079"/>
            <a:chOff x="-34408675" y="3202075"/>
            <a:chExt cx="295375" cy="291875"/>
          </a:xfrm>
          <a:solidFill>
            <a:schemeClr val="accent6">
              <a:lumMod val="10000"/>
            </a:schemeClr>
          </a:solidFill>
        </p:grpSpPr>
        <p:sp>
          <p:nvSpPr>
            <p:cNvPr id="315" name="Google Shape;6982;p88"/>
            <p:cNvSpPr/>
            <p:nvPr/>
          </p:nvSpPr>
          <p:spPr>
            <a:xfrm>
              <a:off x="-34274775"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68569" tIns="68569" rIns="68569" bIns="68569" anchor="ctr" anchorCtr="0">
              <a:noAutofit/>
            </a:bodyPr>
            <a:lstStyle/>
            <a:p>
              <a:endParaRPr sz="1050"/>
            </a:p>
          </p:txBody>
        </p:sp>
        <p:sp>
          <p:nvSpPr>
            <p:cNvPr id="316" name="Google Shape;6983;p88"/>
            <p:cNvSpPr/>
            <p:nvPr/>
          </p:nvSpPr>
          <p:spPr>
            <a:xfrm>
              <a:off x="-34378750"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68569" tIns="68569" rIns="68569" bIns="68569" anchor="ctr" anchorCtr="0">
              <a:noAutofit/>
            </a:bodyPr>
            <a:lstStyle/>
            <a:p>
              <a:endParaRPr sz="1050"/>
            </a:p>
          </p:txBody>
        </p:sp>
        <p:sp>
          <p:nvSpPr>
            <p:cNvPr id="317" name="Google Shape;6984;p8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68569" tIns="68569" rIns="68569" bIns="68569" anchor="ctr" anchorCtr="0">
              <a:noAutofit/>
            </a:bodyPr>
            <a:lstStyle/>
            <a:p>
              <a:endParaRPr sz="1050"/>
            </a:p>
          </p:txBody>
        </p:sp>
        <p:sp>
          <p:nvSpPr>
            <p:cNvPr id="318" name="Google Shape;6985;p8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48" name="Google Shape;7015;p88"/>
          <p:cNvGrpSpPr/>
          <p:nvPr/>
        </p:nvGrpSpPr>
        <p:grpSpPr>
          <a:xfrm>
            <a:off x="8170801" y="1679595"/>
            <a:ext cx="498608" cy="496390"/>
            <a:chOff x="-30735200" y="3552550"/>
            <a:chExt cx="292225" cy="290925"/>
          </a:xfrm>
          <a:solidFill>
            <a:schemeClr val="accent6">
              <a:lumMod val="10000"/>
            </a:schemeClr>
          </a:solidFill>
        </p:grpSpPr>
        <p:sp>
          <p:nvSpPr>
            <p:cNvPr id="349" name="Google Shape;7016;p88"/>
            <p:cNvSpPr/>
            <p:nvPr/>
          </p:nvSpPr>
          <p:spPr>
            <a:xfrm>
              <a:off x="-30613900" y="3655750"/>
              <a:ext cx="170925" cy="187725"/>
            </a:xfrm>
            <a:custGeom>
              <a:avLst/>
              <a:gdLst/>
              <a:ahLst/>
              <a:cxnLst/>
              <a:rect l="l" t="t" r="r" b="b"/>
              <a:pathLst>
                <a:path w="6837" h="7509"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350" name="Google Shape;7017;p8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132" name="Google Shape;6799;p88"/>
          <p:cNvSpPr/>
          <p:nvPr/>
        </p:nvSpPr>
        <p:spPr>
          <a:xfrm>
            <a:off x="4346602" y="1707903"/>
            <a:ext cx="445214" cy="446398"/>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chemeClr val="accent6">
              <a:lumMod val="10000"/>
            </a:schemeClr>
          </a:solidFill>
          <a:ln>
            <a:noFill/>
          </a:ln>
        </p:spPr>
        <p:txBody>
          <a:bodyPr spcFirstLastPara="1" wrap="square" lIns="68569" tIns="68569" rIns="68569" bIns="68569" anchor="ctr" anchorCtr="0">
            <a:noAutofit/>
          </a:bodyPr>
          <a:lstStyle/>
          <a:p>
            <a:endParaRPr sz="1050"/>
          </a:p>
        </p:txBody>
      </p:sp>
      <p:grpSp>
        <p:nvGrpSpPr>
          <p:cNvPr id="195" name="Google Shape;6862;p88"/>
          <p:cNvGrpSpPr/>
          <p:nvPr/>
        </p:nvGrpSpPr>
        <p:grpSpPr>
          <a:xfrm>
            <a:off x="4907684" y="1706390"/>
            <a:ext cx="460833" cy="449225"/>
            <a:chOff x="-31817400" y="3910025"/>
            <a:chExt cx="301675" cy="294075"/>
          </a:xfrm>
          <a:solidFill>
            <a:schemeClr val="accent6">
              <a:lumMod val="10000"/>
            </a:schemeClr>
          </a:solidFill>
        </p:grpSpPr>
        <p:sp>
          <p:nvSpPr>
            <p:cNvPr id="196" name="Google Shape;6863;p88"/>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68569" tIns="68569" rIns="68569" bIns="68569" anchor="ctr" anchorCtr="0">
              <a:noAutofit/>
            </a:bodyPr>
            <a:lstStyle/>
            <a:p>
              <a:endParaRPr sz="1050"/>
            </a:p>
          </p:txBody>
        </p:sp>
        <p:sp>
          <p:nvSpPr>
            <p:cNvPr id="197" name="Google Shape;6864;p88"/>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68569" tIns="68569" rIns="68569" bIns="68569" anchor="ctr" anchorCtr="0">
              <a:noAutofit/>
            </a:bodyPr>
            <a:lstStyle/>
            <a:p>
              <a:endParaRPr sz="1050"/>
            </a:p>
          </p:txBody>
        </p:sp>
        <p:sp>
          <p:nvSpPr>
            <p:cNvPr id="198" name="Google Shape;6865;p8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46" name="Google Shape;6913;p88"/>
          <p:cNvGrpSpPr/>
          <p:nvPr/>
        </p:nvGrpSpPr>
        <p:grpSpPr>
          <a:xfrm>
            <a:off x="5475370" y="1706598"/>
            <a:ext cx="450026" cy="448804"/>
            <a:chOff x="-31455100" y="3909350"/>
            <a:chExt cx="294600" cy="293800"/>
          </a:xfrm>
          <a:solidFill>
            <a:schemeClr val="accent6">
              <a:lumMod val="10000"/>
            </a:schemeClr>
          </a:solidFill>
        </p:grpSpPr>
        <p:sp>
          <p:nvSpPr>
            <p:cNvPr id="247" name="Google Shape;6914;p8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68569" tIns="68569" rIns="68569" bIns="68569" anchor="ctr" anchorCtr="0">
              <a:noAutofit/>
            </a:bodyPr>
            <a:lstStyle/>
            <a:p>
              <a:endParaRPr sz="1050"/>
            </a:p>
          </p:txBody>
        </p:sp>
        <p:sp>
          <p:nvSpPr>
            <p:cNvPr id="248" name="Google Shape;6915;p8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80" name="Google Shape;6947;p88"/>
          <p:cNvGrpSpPr/>
          <p:nvPr/>
        </p:nvGrpSpPr>
        <p:grpSpPr>
          <a:xfrm>
            <a:off x="3147852" y="1725784"/>
            <a:ext cx="446398" cy="447620"/>
            <a:chOff x="-32927950" y="3944800"/>
            <a:chExt cx="292225" cy="293025"/>
          </a:xfrm>
          <a:solidFill>
            <a:schemeClr val="accent6">
              <a:lumMod val="10000"/>
            </a:schemeClr>
          </a:solidFill>
        </p:grpSpPr>
        <p:sp>
          <p:nvSpPr>
            <p:cNvPr id="281" name="Google Shape;6948;p8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68569" tIns="68569" rIns="68569" bIns="68569" anchor="ctr" anchorCtr="0">
              <a:noAutofit/>
            </a:bodyPr>
            <a:lstStyle/>
            <a:p>
              <a:endParaRPr sz="1050"/>
            </a:p>
          </p:txBody>
        </p:sp>
        <p:sp>
          <p:nvSpPr>
            <p:cNvPr id="282" name="Google Shape;6949;p8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83" name="Google Shape;6950;p8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84" name="Google Shape;6951;p8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68569" tIns="68569" rIns="68569" bIns="68569" anchor="ctr" anchorCtr="0">
              <a:noAutofit/>
            </a:bodyPr>
            <a:lstStyle/>
            <a:p>
              <a:endParaRPr sz="1050"/>
            </a:p>
          </p:txBody>
        </p:sp>
        <p:sp>
          <p:nvSpPr>
            <p:cNvPr id="285" name="Google Shape;6952;p88"/>
            <p:cNvSpPr/>
            <p:nvPr/>
          </p:nvSpPr>
          <p:spPr>
            <a:xfrm>
              <a:off x="-32754675"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68569" tIns="68569" rIns="68569" bIns="68569" anchor="ctr" anchorCtr="0">
              <a:noAutofit/>
            </a:bodyPr>
            <a:lstStyle/>
            <a:p>
              <a:endParaRPr sz="1050"/>
            </a:p>
          </p:txBody>
        </p:sp>
        <p:sp>
          <p:nvSpPr>
            <p:cNvPr id="286" name="Google Shape;6953;p88"/>
            <p:cNvSpPr/>
            <p:nvPr/>
          </p:nvSpPr>
          <p:spPr>
            <a:xfrm>
              <a:off x="-32687725"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287" name="Google Shape;6954;p88"/>
            <p:cNvSpPr/>
            <p:nvPr/>
          </p:nvSpPr>
          <p:spPr>
            <a:xfrm>
              <a:off x="-32860200"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68569" tIns="68569" rIns="68569" bIns="68569" anchor="ctr" anchorCtr="0">
              <a:noAutofit/>
            </a:bodyPr>
            <a:lstStyle/>
            <a:p>
              <a:endParaRPr sz="1050"/>
            </a:p>
          </p:txBody>
        </p:sp>
        <p:sp>
          <p:nvSpPr>
            <p:cNvPr id="288" name="Google Shape;6955;p88"/>
            <p:cNvSpPr/>
            <p:nvPr/>
          </p:nvSpPr>
          <p:spPr>
            <a:xfrm>
              <a:off x="-32755450" y="4055850"/>
              <a:ext cx="51200" cy="181175"/>
            </a:xfrm>
            <a:custGeom>
              <a:avLst/>
              <a:gdLst/>
              <a:ahLst/>
              <a:cxnLst/>
              <a:rect l="l" t="t" r="r" b="b"/>
              <a:pathLst>
                <a:path w="2048" h="7247"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68569" tIns="68569" rIns="68569" bIns="68569" anchor="ctr" anchorCtr="0">
              <a:noAutofit/>
            </a:bodyPr>
            <a:lstStyle/>
            <a:p>
              <a:endParaRPr sz="1050"/>
            </a:p>
          </p:txBody>
        </p:sp>
        <p:sp>
          <p:nvSpPr>
            <p:cNvPr id="289" name="Google Shape;6956;p88"/>
            <p:cNvSpPr/>
            <p:nvPr/>
          </p:nvSpPr>
          <p:spPr>
            <a:xfrm>
              <a:off x="-32686925"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04" name="Google Shape;6971;p88"/>
          <p:cNvGrpSpPr/>
          <p:nvPr/>
        </p:nvGrpSpPr>
        <p:grpSpPr>
          <a:xfrm>
            <a:off x="6107749" y="1700219"/>
            <a:ext cx="445214" cy="445176"/>
            <a:chOff x="-31093575" y="3911725"/>
            <a:chExt cx="291450" cy="291425"/>
          </a:xfrm>
          <a:solidFill>
            <a:schemeClr val="accent6">
              <a:lumMod val="10000"/>
            </a:schemeClr>
          </a:solidFill>
        </p:grpSpPr>
        <p:sp>
          <p:nvSpPr>
            <p:cNvPr id="305" name="Google Shape;6972;p8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68569" tIns="68569" rIns="68569" bIns="68569" anchor="ctr" anchorCtr="0">
              <a:noAutofit/>
            </a:bodyPr>
            <a:lstStyle/>
            <a:p>
              <a:endParaRPr sz="1050"/>
            </a:p>
          </p:txBody>
        </p:sp>
        <p:sp>
          <p:nvSpPr>
            <p:cNvPr id="306" name="Google Shape;6973;p88"/>
            <p:cNvSpPr/>
            <p:nvPr/>
          </p:nvSpPr>
          <p:spPr>
            <a:xfrm>
              <a:off x="-31025825"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37" name="Google Shape;7004;p88"/>
          <p:cNvGrpSpPr/>
          <p:nvPr/>
        </p:nvGrpSpPr>
        <p:grpSpPr>
          <a:xfrm>
            <a:off x="3781532" y="1707954"/>
            <a:ext cx="469273" cy="446093"/>
            <a:chOff x="-32576675" y="3944600"/>
            <a:chExt cx="307200" cy="292025"/>
          </a:xfrm>
          <a:solidFill>
            <a:schemeClr val="accent6">
              <a:lumMod val="10000"/>
            </a:schemeClr>
          </a:solidFill>
        </p:grpSpPr>
        <p:sp>
          <p:nvSpPr>
            <p:cNvPr id="338" name="Google Shape;7005;p88"/>
            <p:cNvSpPr/>
            <p:nvPr/>
          </p:nvSpPr>
          <p:spPr>
            <a:xfrm>
              <a:off x="-32482950"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68569" tIns="68569" rIns="68569" bIns="68569" anchor="ctr" anchorCtr="0">
              <a:noAutofit/>
            </a:bodyPr>
            <a:lstStyle/>
            <a:p>
              <a:endParaRPr sz="1050"/>
            </a:p>
          </p:txBody>
        </p:sp>
        <p:sp>
          <p:nvSpPr>
            <p:cNvPr id="339" name="Google Shape;7006;p8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51" name="Google Shape;7018;p88"/>
          <p:cNvGrpSpPr/>
          <p:nvPr/>
        </p:nvGrpSpPr>
        <p:grpSpPr>
          <a:xfrm>
            <a:off x="6730347" y="1707238"/>
            <a:ext cx="446398" cy="445214"/>
            <a:chOff x="-30735200" y="3910925"/>
            <a:chExt cx="292225" cy="291450"/>
          </a:xfrm>
          <a:solidFill>
            <a:schemeClr val="accent6">
              <a:lumMod val="10000"/>
            </a:schemeClr>
          </a:solidFill>
        </p:grpSpPr>
        <p:sp>
          <p:nvSpPr>
            <p:cNvPr id="352" name="Google Shape;7019;p8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68569" tIns="68569" rIns="68569" bIns="68569" anchor="ctr" anchorCtr="0">
              <a:noAutofit/>
            </a:bodyPr>
            <a:lstStyle/>
            <a:p>
              <a:endParaRPr sz="1050"/>
            </a:p>
          </p:txBody>
        </p:sp>
        <p:sp>
          <p:nvSpPr>
            <p:cNvPr id="353" name="Google Shape;7020;p8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355" name="Google Shape;5917;p86"/>
          <p:cNvSpPr/>
          <p:nvPr/>
        </p:nvSpPr>
        <p:spPr>
          <a:xfrm>
            <a:off x="4339774" y="2577098"/>
            <a:ext cx="451033" cy="463173"/>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chemeClr val="accent6">
              <a:lumMod val="10000"/>
            </a:schemeClr>
          </a:solidFill>
          <a:ln>
            <a:noFill/>
          </a:ln>
        </p:spPr>
        <p:txBody>
          <a:bodyPr spcFirstLastPara="1" wrap="square" lIns="68569" tIns="68569" rIns="68569" bIns="68569" anchor="ctr" anchorCtr="0">
            <a:noAutofit/>
          </a:bodyPr>
          <a:lstStyle/>
          <a:p>
            <a:endParaRPr sz="1050"/>
          </a:p>
        </p:txBody>
      </p:sp>
      <p:sp>
        <p:nvSpPr>
          <p:cNvPr id="356" name="Google Shape;5955;p86"/>
          <p:cNvSpPr/>
          <p:nvPr/>
        </p:nvSpPr>
        <p:spPr>
          <a:xfrm>
            <a:off x="4879375" y="2649496"/>
            <a:ext cx="459005" cy="390768"/>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chemeClr val="accent6">
              <a:lumMod val="10000"/>
            </a:schemeClr>
          </a:solidFill>
          <a:ln>
            <a:noFill/>
          </a:ln>
        </p:spPr>
        <p:txBody>
          <a:bodyPr spcFirstLastPara="1" wrap="square" lIns="68569" tIns="68569" rIns="68569" bIns="68569" anchor="ctr" anchorCtr="0">
            <a:noAutofit/>
          </a:bodyPr>
          <a:lstStyle/>
          <a:p>
            <a:endParaRPr sz="1050"/>
          </a:p>
        </p:txBody>
      </p:sp>
      <p:grpSp>
        <p:nvGrpSpPr>
          <p:cNvPr id="357" name="Google Shape;5983;p86"/>
          <p:cNvGrpSpPr/>
          <p:nvPr/>
        </p:nvGrpSpPr>
        <p:grpSpPr>
          <a:xfrm>
            <a:off x="5526835" y="2589235"/>
            <a:ext cx="461288" cy="462005"/>
            <a:chOff x="-38538975" y="3954250"/>
            <a:chExt cx="318225" cy="316650"/>
          </a:xfrm>
          <a:solidFill>
            <a:schemeClr val="accent6">
              <a:lumMod val="10000"/>
            </a:schemeClr>
          </a:solidFill>
        </p:grpSpPr>
        <p:sp>
          <p:nvSpPr>
            <p:cNvPr id="358" name="Google Shape;5984;p8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359" name="Google Shape;5985;p86"/>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60" name="Google Shape;5986;p86"/>
          <p:cNvGrpSpPr/>
          <p:nvPr/>
        </p:nvGrpSpPr>
        <p:grpSpPr>
          <a:xfrm>
            <a:off x="7353853" y="2571606"/>
            <a:ext cx="465818" cy="464303"/>
            <a:chOff x="-37385100" y="3949908"/>
            <a:chExt cx="321350" cy="318225"/>
          </a:xfrm>
          <a:solidFill>
            <a:schemeClr val="accent6">
              <a:lumMod val="10000"/>
            </a:schemeClr>
          </a:solidFill>
        </p:grpSpPr>
        <p:sp>
          <p:nvSpPr>
            <p:cNvPr id="361" name="Google Shape;5987;p86"/>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68569" tIns="68569" rIns="68569" bIns="68569" anchor="ctr" anchorCtr="0">
              <a:noAutofit/>
            </a:bodyPr>
            <a:lstStyle/>
            <a:p>
              <a:endParaRPr sz="1050"/>
            </a:p>
          </p:txBody>
        </p:sp>
        <p:sp>
          <p:nvSpPr>
            <p:cNvPr id="362" name="Google Shape;5988;p86"/>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63" name="Google Shape;6005;p86"/>
          <p:cNvGrpSpPr/>
          <p:nvPr/>
        </p:nvGrpSpPr>
        <p:grpSpPr>
          <a:xfrm>
            <a:off x="4901349" y="3495290"/>
            <a:ext cx="406289" cy="408912"/>
            <a:chOff x="-40011050" y="3972375"/>
            <a:chExt cx="316650" cy="316625"/>
          </a:xfrm>
          <a:solidFill>
            <a:schemeClr val="accent6">
              <a:lumMod val="10000"/>
            </a:schemeClr>
          </a:solidFill>
        </p:grpSpPr>
        <p:sp>
          <p:nvSpPr>
            <p:cNvPr id="364" name="Google Shape;6006;p86"/>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68569" tIns="68569" rIns="68569" bIns="68569" anchor="ctr" anchorCtr="0">
              <a:noAutofit/>
            </a:bodyPr>
            <a:lstStyle/>
            <a:p>
              <a:endParaRPr sz="1050"/>
            </a:p>
          </p:txBody>
        </p:sp>
        <p:sp>
          <p:nvSpPr>
            <p:cNvPr id="365" name="Google Shape;6007;p86"/>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66" name="Google Shape;6020;p86"/>
          <p:cNvGrpSpPr/>
          <p:nvPr/>
        </p:nvGrpSpPr>
        <p:grpSpPr>
          <a:xfrm>
            <a:off x="6148312" y="2583010"/>
            <a:ext cx="272918" cy="462005"/>
            <a:chOff x="-38109725" y="3955025"/>
            <a:chExt cx="188275" cy="316650"/>
          </a:xfrm>
          <a:solidFill>
            <a:schemeClr val="accent6">
              <a:lumMod val="10000"/>
            </a:schemeClr>
          </a:solidFill>
        </p:grpSpPr>
        <p:sp>
          <p:nvSpPr>
            <p:cNvPr id="367" name="Google Shape;6021;p86"/>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68569" tIns="68569" rIns="68569" bIns="68569" anchor="ctr" anchorCtr="0">
              <a:noAutofit/>
            </a:bodyPr>
            <a:lstStyle/>
            <a:p>
              <a:endParaRPr sz="1050"/>
            </a:p>
          </p:txBody>
        </p:sp>
        <p:sp>
          <p:nvSpPr>
            <p:cNvPr id="368" name="Google Shape;6022;p86"/>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68569" tIns="68569" rIns="68569" bIns="68569" anchor="ctr" anchorCtr="0">
              <a:noAutofit/>
            </a:bodyPr>
            <a:lstStyle/>
            <a:p>
              <a:endParaRPr sz="1050"/>
            </a:p>
          </p:txBody>
        </p:sp>
      </p:grpSp>
      <p:grpSp>
        <p:nvGrpSpPr>
          <p:cNvPr id="369" name="Google Shape;6038;p86"/>
          <p:cNvGrpSpPr/>
          <p:nvPr/>
        </p:nvGrpSpPr>
        <p:grpSpPr>
          <a:xfrm>
            <a:off x="3796056" y="2604497"/>
            <a:ext cx="454439" cy="462589"/>
            <a:chOff x="-39647175" y="3972000"/>
            <a:chExt cx="313500" cy="317050"/>
          </a:xfrm>
          <a:solidFill>
            <a:schemeClr val="accent6">
              <a:lumMod val="10000"/>
            </a:schemeClr>
          </a:solidFill>
        </p:grpSpPr>
        <p:sp>
          <p:nvSpPr>
            <p:cNvPr id="370" name="Google Shape;6039;p86"/>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68569" tIns="68569" rIns="68569" bIns="68569" anchor="ctr" anchorCtr="0">
              <a:noAutofit/>
            </a:bodyPr>
            <a:lstStyle/>
            <a:p>
              <a:endParaRPr sz="1050"/>
            </a:p>
          </p:txBody>
        </p:sp>
        <p:sp>
          <p:nvSpPr>
            <p:cNvPr id="371" name="Google Shape;6040;p86"/>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68569" tIns="68569" rIns="68569" bIns="68569" anchor="ctr" anchorCtr="0">
              <a:noAutofit/>
            </a:bodyPr>
            <a:lstStyle/>
            <a:p>
              <a:endParaRPr sz="1050"/>
            </a:p>
          </p:txBody>
        </p:sp>
        <p:sp>
          <p:nvSpPr>
            <p:cNvPr id="372" name="Google Shape;6041;p86"/>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373" name="Google Shape;6048;p86"/>
          <p:cNvGrpSpPr/>
          <p:nvPr/>
        </p:nvGrpSpPr>
        <p:grpSpPr>
          <a:xfrm>
            <a:off x="6705283" y="2576277"/>
            <a:ext cx="456722" cy="464303"/>
            <a:chOff x="-37804925" y="3953450"/>
            <a:chExt cx="315075" cy="318225"/>
          </a:xfrm>
          <a:solidFill>
            <a:schemeClr val="accent6">
              <a:lumMod val="10000"/>
            </a:schemeClr>
          </a:solidFill>
        </p:grpSpPr>
        <p:sp>
          <p:nvSpPr>
            <p:cNvPr id="374" name="Google Shape;6049;p86"/>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68569" tIns="68569" rIns="68569" bIns="68569" anchor="ctr" anchorCtr="0">
              <a:noAutofit/>
            </a:bodyPr>
            <a:lstStyle/>
            <a:p>
              <a:endParaRPr sz="1050"/>
            </a:p>
          </p:txBody>
        </p:sp>
        <p:sp>
          <p:nvSpPr>
            <p:cNvPr id="375" name="Google Shape;6050;p86"/>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68569" tIns="68569" rIns="68569" bIns="68569" anchor="ctr" anchorCtr="0">
              <a:noAutofit/>
            </a:bodyPr>
            <a:lstStyle/>
            <a:p>
              <a:endParaRPr sz="1050"/>
            </a:p>
          </p:txBody>
        </p:sp>
        <p:sp>
          <p:nvSpPr>
            <p:cNvPr id="376" name="Google Shape;6051;p86"/>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77" name="Google Shape;5717;p85"/>
          <p:cNvGrpSpPr/>
          <p:nvPr/>
        </p:nvGrpSpPr>
        <p:grpSpPr>
          <a:xfrm>
            <a:off x="5567841" y="3523547"/>
            <a:ext cx="492364" cy="387939"/>
            <a:chOff x="5629975" y="3255775"/>
            <a:chExt cx="504500" cy="397500"/>
          </a:xfrm>
          <a:solidFill>
            <a:schemeClr val="accent6">
              <a:lumMod val="10000"/>
            </a:schemeClr>
          </a:solidFill>
        </p:grpSpPr>
        <p:sp>
          <p:nvSpPr>
            <p:cNvPr id="378" name="Google Shape;5718;p85"/>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79" name="Google Shape;5719;p85"/>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0" name="Google Shape;5720;p85"/>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1" name="Google Shape;5721;p85"/>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2" name="Google Shape;5722;p85"/>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grpSp>
        <p:nvGrpSpPr>
          <p:cNvPr id="383" name="Google Shape;5723;p85"/>
          <p:cNvGrpSpPr/>
          <p:nvPr/>
        </p:nvGrpSpPr>
        <p:grpSpPr>
          <a:xfrm>
            <a:off x="3077946" y="2595844"/>
            <a:ext cx="556457" cy="457373"/>
            <a:chOff x="6234950" y="3255925"/>
            <a:chExt cx="483250" cy="397200"/>
          </a:xfrm>
          <a:solidFill>
            <a:schemeClr val="accent6">
              <a:lumMod val="10000"/>
            </a:schemeClr>
          </a:solidFill>
        </p:grpSpPr>
        <p:sp>
          <p:nvSpPr>
            <p:cNvPr id="384" name="Google Shape;5724;p85"/>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5" name="Google Shape;5725;p85"/>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6" name="Google Shape;5726;p85"/>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7" name="Google Shape;5727;p85"/>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8" name="Google Shape;5728;p85"/>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9" name="Google Shape;5729;p85"/>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spTree>
    <p:extLst>
      <p:ext uri="{BB962C8B-B14F-4D97-AF65-F5344CB8AC3E}">
        <p14:creationId xmlns:p14="http://schemas.microsoft.com/office/powerpoint/2010/main" val="4289688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79"/>
        <p:cNvGrpSpPr/>
        <p:nvPr/>
      </p:nvGrpSpPr>
      <p:grpSpPr>
        <a:xfrm>
          <a:off x="0" y="0"/>
          <a:ext cx="0" cy="0"/>
          <a:chOff x="0" y="0"/>
          <a:chExt cx="0" cy="0"/>
        </a:xfrm>
      </p:grpSpPr>
      <p:pic>
        <p:nvPicPr>
          <p:cNvPr id="17410" name="Picture 2">
            <a:extLst>
              <a:ext uri="{FF2B5EF4-FFF2-40B4-BE49-F238E27FC236}">
                <a16:creationId xmlns:a16="http://schemas.microsoft.com/office/drawing/2014/main" id="{1E453815-9239-4161-9700-747350537B7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4969"/>
          <a:stretch/>
        </p:blipFill>
        <p:spPr bwMode="auto">
          <a:xfrm>
            <a:off x="0" y="-1"/>
            <a:ext cx="9144000" cy="5143501"/>
          </a:xfrm>
          <a:prstGeom prst="rect">
            <a:avLst/>
          </a:prstGeom>
          <a:noFill/>
          <a:extLst>
            <a:ext uri="{909E8E84-426E-40DD-AFC4-6F175D3DCCD1}">
              <a14:hiddenFill xmlns:a14="http://schemas.microsoft.com/office/drawing/2010/main">
                <a:solidFill>
                  <a:srgbClr val="FFFFFF"/>
                </a:solidFill>
              </a14:hiddenFill>
            </a:ext>
          </a:extLst>
        </p:spPr>
      </p:pic>
      <p:sp>
        <p:nvSpPr>
          <p:cNvPr id="1080" name="Google Shape;1080;p39"/>
          <p:cNvSpPr txBox="1">
            <a:spLocks noGrp="1"/>
          </p:cNvSpPr>
          <p:nvPr>
            <p:ph type="subTitle" idx="1"/>
          </p:nvPr>
        </p:nvSpPr>
        <p:spPr>
          <a:xfrm>
            <a:off x="2296344" y="3020293"/>
            <a:ext cx="4567800" cy="1170600"/>
          </a:xfrm>
          <a:prstGeom prst="rect">
            <a:avLst/>
          </a:prstGeom>
          <a:solidFill>
            <a:schemeClr val="bg1"/>
          </a:solidFill>
        </p:spPr>
        <p:txBody>
          <a:bodyPr spcFirstLastPara="1" wrap="square" lIns="91425" tIns="91425" rIns="91425" bIns="91425" anchor="t" anchorCtr="0">
            <a:noAutofit/>
          </a:bodyPr>
          <a:lstStyle/>
          <a:p>
            <a:pPr marL="0" lvl="0" indent="0" algn="ctr" rtl="0">
              <a:spcBef>
                <a:spcPts val="0"/>
              </a:spcBef>
              <a:spcAft>
                <a:spcPts val="1600"/>
              </a:spcAft>
              <a:buNone/>
            </a:pPr>
            <a:r>
              <a:rPr lang="en" dirty="0"/>
              <a:t>It could be the part of the presentation where you can introduce yourself. Keep it short and go straight to the point. Your audience will appreciate that</a:t>
            </a:r>
            <a:endParaRPr dirty="0"/>
          </a:p>
        </p:txBody>
      </p:sp>
      <p:sp>
        <p:nvSpPr>
          <p:cNvPr id="1081" name="Google Shape;1081;p39"/>
          <p:cNvSpPr txBox="1">
            <a:spLocks noGrp="1"/>
          </p:cNvSpPr>
          <p:nvPr>
            <p:ph type="title"/>
          </p:nvPr>
        </p:nvSpPr>
        <p:spPr>
          <a:xfrm>
            <a:off x="1948113" y="1401150"/>
            <a:ext cx="5265900" cy="1170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8800" dirty="0">
                <a:solidFill>
                  <a:srgbClr val="FF0000"/>
                </a:solidFill>
              </a:rPr>
              <a:t>Whoa!</a:t>
            </a:r>
            <a:endParaRPr sz="8800" dirty="0">
              <a:solidFill>
                <a:srgbClr val="FF0000"/>
              </a:solidFill>
            </a:endParaRPr>
          </a:p>
        </p:txBody>
      </p:sp>
      <p:pic>
        <p:nvPicPr>
          <p:cNvPr id="18" name="Picture 2" descr="Ilustraciones gratis de Adelfano">
            <a:extLst>
              <a:ext uri="{FF2B5EF4-FFF2-40B4-BE49-F238E27FC236}">
                <a16:creationId xmlns:a16="http://schemas.microsoft.com/office/drawing/2014/main" id="{6DB3D69B-8A9B-4E19-A66F-BAA66D89AB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7347024" y="0"/>
            <a:ext cx="1796976" cy="111365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Ilustraciones gratis de Adelfano">
            <a:extLst>
              <a:ext uri="{FF2B5EF4-FFF2-40B4-BE49-F238E27FC236}">
                <a16:creationId xmlns:a16="http://schemas.microsoft.com/office/drawing/2014/main" id="{F878328B-FDD5-42CA-A153-15DE2C9497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00000" flipH="1">
            <a:off x="0" y="4030435"/>
            <a:ext cx="1796976" cy="1113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9682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7"/>
        <p:cNvGrpSpPr/>
        <p:nvPr/>
      </p:nvGrpSpPr>
      <p:grpSpPr>
        <a:xfrm>
          <a:off x="0" y="0"/>
          <a:ext cx="0" cy="0"/>
          <a:chOff x="0" y="0"/>
          <a:chExt cx="0" cy="0"/>
        </a:xfrm>
      </p:grpSpPr>
      <p:grpSp>
        <p:nvGrpSpPr>
          <p:cNvPr id="338" name="Google Shape;338;p57"/>
          <p:cNvGrpSpPr/>
          <p:nvPr/>
        </p:nvGrpSpPr>
        <p:grpSpPr>
          <a:xfrm>
            <a:off x="1740355" y="857850"/>
            <a:ext cx="5156045" cy="3423325"/>
            <a:chOff x="1740355" y="857850"/>
            <a:chExt cx="5156045" cy="3423325"/>
          </a:xfrm>
        </p:grpSpPr>
        <p:sp>
          <p:nvSpPr>
            <p:cNvPr id="339" name="Google Shape;339;p57"/>
            <p:cNvSpPr/>
            <p:nvPr/>
          </p:nvSpPr>
          <p:spPr>
            <a:xfrm flipH="1">
              <a:off x="1740432" y="862325"/>
              <a:ext cx="5155968" cy="675799"/>
            </a:xfrm>
            <a:custGeom>
              <a:avLst/>
              <a:gdLst/>
              <a:ahLst/>
              <a:cxnLst/>
              <a:rect l="l" t="t" r="r" b="b"/>
              <a:pathLst>
                <a:path w="69600" h="44105" extrusionOk="0">
                  <a:moveTo>
                    <a:pt x="0" y="0"/>
                  </a:moveTo>
                  <a:lnTo>
                    <a:pt x="69600" y="0"/>
                  </a:lnTo>
                  <a:lnTo>
                    <a:pt x="69600" y="44105"/>
                  </a:lnTo>
                </a:path>
              </a:pathLst>
            </a:custGeom>
            <a:noFill/>
            <a:ln w="9525" cap="flat" cmpd="sng">
              <a:solidFill>
                <a:schemeClr val="dk1"/>
              </a:solidFill>
              <a:prstDash val="solid"/>
              <a:round/>
              <a:headEnd type="none" w="med" len="med"/>
              <a:tailEnd type="none" w="med" len="med"/>
            </a:ln>
          </p:spPr>
        </p:sp>
        <p:sp>
          <p:nvSpPr>
            <p:cNvPr id="340" name="Google Shape;340;p57"/>
            <p:cNvSpPr/>
            <p:nvPr/>
          </p:nvSpPr>
          <p:spPr>
            <a:xfrm rot="10800000">
              <a:off x="1740355" y="3605376"/>
              <a:ext cx="5151270" cy="675799"/>
            </a:xfrm>
            <a:custGeom>
              <a:avLst/>
              <a:gdLst/>
              <a:ahLst/>
              <a:cxnLst/>
              <a:rect l="l" t="t" r="r" b="b"/>
              <a:pathLst>
                <a:path w="69600" h="44105" extrusionOk="0">
                  <a:moveTo>
                    <a:pt x="0" y="0"/>
                  </a:moveTo>
                  <a:lnTo>
                    <a:pt x="69600" y="0"/>
                  </a:lnTo>
                  <a:lnTo>
                    <a:pt x="69600" y="44105"/>
                  </a:lnTo>
                </a:path>
              </a:pathLst>
            </a:custGeom>
            <a:noFill/>
            <a:ln w="9525" cap="flat" cmpd="sng">
              <a:solidFill>
                <a:schemeClr val="dk1"/>
              </a:solidFill>
              <a:prstDash val="solid"/>
              <a:round/>
              <a:headEnd type="none" w="med" len="med"/>
              <a:tailEnd type="none" w="med" len="med"/>
            </a:ln>
          </p:spPr>
        </p:sp>
        <p:cxnSp>
          <p:nvCxnSpPr>
            <p:cNvPr id="341" name="Google Shape;341;p57"/>
            <p:cNvCxnSpPr/>
            <p:nvPr/>
          </p:nvCxnSpPr>
          <p:spPr>
            <a:xfrm>
              <a:off x="6896400" y="857850"/>
              <a:ext cx="0" cy="3423300"/>
            </a:xfrm>
            <a:prstGeom prst="straightConnector1">
              <a:avLst/>
            </a:prstGeom>
            <a:noFill/>
            <a:ln w="9525" cap="flat" cmpd="sng">
              <a:solidFill>
                <a:schemeClr val="dk1"/>
              </a:solidFill>
              <a:prstDash val="solid"/>
              <a:round/>
              <a:headEnd type="none" w="med" len="med"/>
              <a:tailEnd type="none" w="med" len="med"/>
            </a:ln>
          </p:spPr>
        </p:cxnSp>
      </p:grpSp>
      <p:sp>
        <p:nvSpPr>
          <p:cNvPr id="342" name="Google Shape;342;p57"/>
          <p:cNvSpPr txBox="1">
            <a:spLocks noGrp="1"/>
          </p:cNvSpPr>
          <p:nvPr>
            <p:ph type="title"/>
          </p:nvPr>
        </p:nvSpPr>
        <p:spPr>
          <a:xfrm>
            <a:off x="813400" y="1477525"/>
            <a:ext cx="3492900" cy="699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INTRODUCTION</a:t>
            </a:r>
            <a:endParaRPr/>
          </a:p>
        </p:txBody>
      </p:sp>
      <p:sp>
        <p:nvSpPr>
          <p:cNvPr id="343" name="Google Shape;343;p57"/>
          <p:cNvSpPr txBox="1">
            <a:spLocks noGrp="1"/>
          </p:cNvSpPr>
          <p:nvPr>
            <p:ph type="subTitle" idx="1"/>
          </p:nvPr>
        </p:nvSpPr>
        <p:spPr>
          <a:xfrm>
            <a:off x="813400" y="2083550"/>
            <a:ext cx="3492900" cy="157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Mercury is the closest planet to the Sun and the smallest one in the Solar System—it’s only a bit larger than the Moon. The planet’s name has nothing to do with the liquid metal, since it was named after the Roman messenger god, Mercury</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grpSp>
        <p:nvGrpSpPr>
          <p:cNvPr id="344" name="Google Shape;344;p57"/>
          <p:cNvGrpSpPr/>
          <p:nvPr/>
        </p:nvGrpSpPr>
        <p:grpSpPr>
          <a:xfrm>
            <a:off x="4732995" y="369990"/>
            <a:ext cx="3758444" cy="3427119"/>
            <a:chOff x="3541699" y="1743834"/>
            <a:chExt cx="1986037" cy="1810958"/>
          </a:xfrm>
        </p:grpSpPr>
        <p:grpSp>
          <p:nvGrpSpPr>
            <p:cNvPr id="345" name="Google Shape;345;p57"/>
            <p:cNvGrpSpPr/>
            <p:nvPr/>
          </p:nvGrpSpPr>
          <p:grpSpPr>
            <a:xfrm>
              <a:off x="4083555" y="2649313"/>
              <a:ext cx="913837" cy="905479"/>
              <a:chOff x="5145025" y="1671328"/>
              <a:chExt cx="536100" cy="531197"/>
            </a:xfrm>
          </p:grpSpPr>
          <p:sp>
            <p:nvSpPr>
              <p:cNvPr id="346" name="Google Shape;346;p57"/>
              <p:cNvSpPr/>
              <p:nvPr/>
            </p:nvSpPr>
            <p:spPr>
              <a:xfrm>
                <a:off x="5178325" y="1699725"/>
                <a:ext cx="502800" cy="502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57"/>
              <p:cNvSpPr/>
              <p:nvPr/>
            </p:nvSpPr>
            <p:spPr>
              <a:xfrm rot="-1881077">
                <a:off x="5195948" y="1751829"/>
                <a:ext cx="395553" cy="306698"/>
              </a:xfrm>
              <a:prstGeom prst="ellipse">
                <a:avLst/>
              </a:prstGeom>
              <a:gradFill>
                <a:gsLst>
                  <a:gs pos="0">
                    <a:srgbClr val="DA5050"/>
                  </a:gs>
                  <a:gs pos="16000">
                    <a:schemeClr val="accent1"/>
                  </a:gs>
                  <a:gs pos="34000">
                    <a:schemeClr val="accent2"/>
                  </a:gs>
                  <a:gs pos="61000">
                    <a:schemeClr val="accent3"/>
                  </a:gs>
                  <a:gs pos="100000">
                    <a:schemeClr val="accent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8" name="Google Shape;348;p57"/>
            <p:cNvGrpSpPr/>
            <p:nvPr/>
          </p:nvGrpSpPr>
          <p:grpSpPr>
            <a:xfrm>
              <a:off x="4613899" y="2282338"/>
              <a:ext cx="913837" cy="905479"/>
              <a:chOff x="5145025" y="1671328"/>
              <a:chExt cx="536100" cy="531197"/>
            </a:xfrm>
          </p:grpSpPr>
          <p:sp>
            <p:nvSpPr>
              <p:cNvPr id="349" name="Google Shape;349;p57"/>
              <p:cNvSpPr/>
              <p:nvPr/>
            </p:nvSpPr>
            <p:spPr>
              <a:xfrm>
                <a:off x="5178325" y="1699725"/>
                <a:ext cx="502800" cy="502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57"/>
              <p:cNvSpPr/>
              <p:nvPr/>
            </p:nvSpPr>
            <p:spPr>
              <a:xfrm rot="-1881077">
                <a:off x="5195948" y="1751829"/>
                <a:ext cx="395553" cy="306698"/>
              </a:xfrm>
              <a:prstGeom prst="ellipse">
                <a:avLst/>
              </a:prstGeom>
              <a:gradFill>
                <a:gsLst>
                  <a:gs pos="0">
                    <a:srgbClr val="DA5050"/>
                  </a:gs>
                  <a:gs pos="16000">
                    <a:schemeClr val="accent1"/>
                  </a:gs>
                  <a:gs pos="34000">
                    <a:schemeClr val="accent2"/>
                  </a:gs>
                  <a:gs pos="61000">
                    <a:schemeClr val="accent3"/>
                  </a:gs>
                  <a:gs pos="100000">
                    <a:schemeClr val="accent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 name="Google Shape;351;p57"/>
            <p:cNvGrpSpPr/>
            <p:nvPr/>
          </p:nvGrpSpPr>
          <p:grpSpPr>
            <a:xfrm>
              <a:off x="4454185" y="1743834"/>
              <a:ext cx="913837" cy="905479"/>
              <a:chOff x="5145025" y="1671328"/>
              <a:chExt cx="536100" cy="531197"/>
            </a:xfrm>
          </p:grpSpPr>
          <p:sp>
            <p:nvSpPr>
              <p:cNvPr id="352" name="Google Shape;352;p57"/>
              <p:cNvSpPr/>
              <p:nvPr/>
            </p:nvSpPr>
            <p:spPr>
              <a:xfrm>
                <a:off x="5178325" y="1699725"/>
                <a:ext cx="502800" cy="502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57"/>
              <p:cNvSpPr/>
              <p:nvPr/>
            </p:nvSpPr>
            <p:spPr>
              <a:xfrm rot="-1881077">
                <a:off x="5195948" y="1751829"/>
                <a:ext cx="395553" cy="306698"/>
              </a:xfrm>
              <a:prstGeom prst="ellipse">
                <a:avLst/>
              </a:prstGeom>
              <a:gradFill>
                <a:gsLst>
                  <a:gs pos="0">
                    <a:srgbClr val="DA5050"/>
                  </a:gs>
                  <a:gs pos="16000">
                    <a:schemeClr val="accent1"/>
                  </a:gs>
                  <a:gs pos="34000">
                    <a:schemeClr val="accent2"/>
                  </a:gs>
                  <a:gs pos="61000">
                    <a:schemeClr val="accent3"/>
                  </a:gs>
                  <a:gs pos="100000">
                    <a:schemeClr val="accent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4" name="Google Shape;354;p57"/>
            <p:cNvGrpSpPr/>
            <p:nvPr/>
          </p:nvGrpSpPr>
          <p:grpSpPr>
            <a:xfrm>
              <a:off x="3541699" y="2282338"/>
              <a:ext cx="913837" cy="905479"/>
              <a:chOff x="5145025" y="1671328"/>
              <a:chExt cx="536100" cy="531197"/>
            </a:xfrm>
          </p:grpSpPr>
          <p:sp>
            <p:nvSpPr>
              <p:cNvPr id="355" name="Google Shape;355;p57"/>
              <p:cNvSpPr/>
              <p:nvPr/>
            </p:nvSpPr>
            <p:spPr>
              <a:xfrm>
                <a:off x="5178325" y="1699725"/>
                <a:ext cx="502800" cy="502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57"/>
              <p:cNvSpPr/>
              <p:nvPr/>
            </p:nvSpPr>
            <p:spPr>
              <a:xfrm rot="-1881077">
                <a:off x="5195948" y="1751829"/>
                <a:ext cx="395553" cy="306698"/>
              </a:xfrm>
              <a:prstGeom prst="ellipse">
                <a:avLst/>
              </a:prstGeom>
              <a:gradFill>
                <a:gsLst>
                  <a:gs pos="0">
                    <a:srgbClr val="DA5050"/>
                  </a:gs>
                  <a:gs pos="16000">
                    <a:schemeClr val="accent1"/>
                  </a:gs>
                  <a:gs pos="34000">
                    <a:schemeClr val="accent2"/>
                  </a:gs>
                  <a:gs pos="61000">
                    <a:schemeClr val="accent3"/>
                  </a:gs>
                  <a:gs pos="100000">
                    <a:schemeClr val="accent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7" name="Google Shape;357;p57"/>
            <p:cNvGrpSpPr/>
            <p:nvPr/>
          </p:nvGrpSpPr>
          <p:grpSpPr>
            <a:xfrm>
              <a:off x="3700074" y="1743834"/>
              <a:ext cx="913837" cy="905479"/>
              <a:chOff x="5145025" y="1671328"/>
              <a:chExt cx="536100" cy="531197"/>
            </a:xfrm>
          </p:grpSpPr>
          <p:sp>
            <p:nvSpPr>
              <p:cNvPr id="358" name="Google Shape;358;p57"/>
              <p:cNvSpPr/>
              <p:nvPr/>
            </p:nvSpPr>
            <p:spPr>
              <a:xfrm>
                <a:off x="5178325" y="1699725"/>
                <a:ext cx="502800" cy="502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57"/>
              <p:cNvSpPr/>
              <p:nvPr/>
            </p:nvSpPr>
            <p:spPr>
              <a:xfrm rot="-1881077">
                <a:off x="5195948" y="1751829"/>
                <a:ext cx="395553" cy="306698"/>
              </a:xfrm>
              <a:prstGeom prst="ellipse">
                <a:avLst/>
              </a:prstGeom>
              <a:gradFill>
                <a:gsLst>
                  <a:gs pos="0">
                    <a:srgbClr val="DA5050"/>
                  </a:gs>
                  <a:gs pos="16000">
                    <a:schemeClr val="accent1"/>
                  </a:gs>
                  <a:gs pos="34000">
                    <a:schemeClr val="accent2"/>
                  </a:gs>
                  <a:gs pos="61000">
                    <a:schemeClr val="accent3"/>
                  </a:gs>
                  <a:gs pos="100000">
                    <a:schemeClr val="accent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0" name="Google Shape;360;p57"/>
            <p:cNvGrpSpPr/>
            <p:nvPr/>
          </p:nvGrpSpPr>
          <p:grpSpPr>
            <a:xfrm>
              <a:off x="4052993" y="2137678"/>
              <a:ext cx="985674" cy="976659"/>
              <a:chOff x="5145025" y="1671328"/>
              <a:chExt cx="536100" cy="531197"/>
            </a:xfrm>
          </p:grpSpPr>
          <p:sp>
            <p:nvSpPr>
              <p:cNvPr id="361" name="Google Shape;361;p57"/>
              <p:cNvSpPr/>
              <p:nvPr/>
            </p:nvSpPr>
            <p:spPr>
              <a:xfrm>
                <a:off x="5178325" y="1699725"/>
                <a:ext cx="502800" cy="502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57"/>
              <p:cNvSpPr/>
              <p:nvPr/>
            </p:nvSpPr>
            <p:spPr>
              <a:xfrm rot="-1881077">
                <a:off x="5195948" y="1751829"/>
                <a:ext cx="395553" cy="306698"/>
              </a:xfrm>
              <a:prstGeom prst="ellipse">
                <a:avLst/>
              </a:prstGeom>
              <a:gradFill>
                <a:gsLst>
                  <a:gs pos="0">
                    <a:srgbClr val="DA5050"/>
                  </a:gs>
                  <a:gs pos="16000">
                    <a:schemeClr val="accent1"/>
                  </a:gs>
                  <a:gs pos="34000">
                    <a:schemeClr val="accent2"/>
                  </a:gs>
                  <a:gs pos="61000">
                    <a:schemeClr val="accent3"/>
                  </a:gs>
                  <a:gs pos="100000">
                    <a:schemeClr val="accent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7" name="Picture 2" descr="Ilustraciones gratis de Adelfano">
            <a:extLst>
              <a:ext uri="{FF2B5EF4-FFF2-40B4-BE49-F238E27FC236}">
                <a16:creationId xmlns:a16="http://schemas.microsoft.com/office/drawing/2014/main" id="{30045F0C-0B33-4DED-8ED6-D997EF2E3F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2"/>
            <a:ext cx="2042318" cy="126570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Ilustraciones gratis de Adelfano">
            <a:extLst>
              <a:ext uri="{FF2B5EF4-FFF2-40B4-BE49-F238E27FC236}">
                <a16:creationId xmlns:a16="http://schemas.microsoft.com/office/drawing/2014/main" id="{C109F93C-4065-4A76-B3D9-602FF09BB9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7101682" y="3877794"/>
            <a:ext cx="2042318" cy="12657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6"/>
        <p:cNvGrpSpPr/>
        <p:nvPr/>
      </p:nvGrpSpPr>
      <p:grpSpPr>
        <a:xfrm>
          <a:off x="0" y="0"/>
          <a:ext cx="0" cy="0"/>
          <a:chOff x="0" y="0"/>
          <a:chExt cx="0" cy="0"/>
        </a:xfrm>
      </p:grpSpPr>
      <p:sp>
        <p:nvSpPr>
          <p:cNvPr id="367" name="Google Shape;367;p58"/>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BACKGROUND</a:t>
            </a:r>
            <a:endParaRPr>
              <a:solidFill>
                <a:schemeClr val="dk1"/>
              </a:solidFill>
            </a:endParaRPr>
          </a:p>
        </p:txBody>
      </p:sp>
      <p:sp>
        <p:nvSpPr>
          <p:cNvPr id="368" name="Google Shape;368;p58"/>
          <p:cNvSpPr txBox="1">
            <a:spLocks noGrp="1"/>
          </p:cNvSpPr>
          <p:nvPr>
            <p:ph type="title" idx="2"/>
          </p:nvPr>
        </p:nvSpPr>
        <p:spPr>
          <a:xfrm>
            <a:off x="6288705" y="1600662"/>
            <a:ext cx="2183700" cy="531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MARS</a:t>
            </a:r>
            <a:endParaRPr/>
          </a:p>
        </p:txBody>
      </p:sp>
      <p:sp>
        <p:nvSpPr>
          <p:cNvPr id="369" name="Google Shape;369;p58"/>
          <p:cNvSpPr txBox="1">
            <a:spLocks noGrp="1"/>
          </p:cNvSpPr>
          <p:nvPr>
            <p:ph type="title" idx="3"/>
          </p:nvPr>
        </p:nvSpPr>
        <p:spPr>
          <a:xfrm>
            <a:off x="6288663" y="2037119"/>
            <a:ext cx="2183700" cy="753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Despite being red, Mars is a cold place. It’s full of iron oxide dust</a:t>
            </a:r>
            <a:endParaRPr/>
          </a:p>
        </p:txBody>
      </p:sp>
      <p:sp>
        <p:nvSpPr>
          <p:cNvPr id="370" name="Google Shape;370;p58"/>
          <p:cNvSpPr txBox="1">
            <a:spLocks noGrp="1"/>
          </p:cNvSpPr>
          <p:nvPr>
            <p:ph type="title" idx="4"/>
          </p:nvPr>
        </p:nvSpPr>
        <p:spPr>
          <a:xfrm>
            <a:off x="834497" y="1600662"/>
            <a:ext cx="2183700" cy="5316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a:t>MERCURY</a:t>
            </a:r>
            <a:endParaRPr/>
          </a:p>
        </p:txBody>
      </p:sp>
      <p:sp>
        <p:nvSpPr>
          <p:cNvPr id="371" name="Google Shape;371;p58"/>
          <p:cNvSpPr txBox="1">
            <a:spLocks noGrp="1"/>
          </p:cNvSpPr>
          <p:nvPr>
            <p:ph type="title" idx="5"/>
          </p:nvPr>
        </p:nvSpPr>
        <p:spPr>
          <a:xfrm>
            <a:off x="834447" y="2037117"/>
            <a:ext cx="2183700" cy="7533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It’s the closest planet to the Sun and the smallest one in the Solar System</a:t>
            </a:r>
            <a:endParaRPr/>
          </a:p>
        </p:txBody>
      </p:sp>
      <p:sp>
        <p:nvSpPr>
          <p:cNvPr id="372" name="Google Shape;372;p58"/>
          <p:cNvSpPr txBox="1">
            <a:spLocks noGrp="1"/>
          </p:cNvSpPr>
          <p:nvPr>
            <p:ph type="title" idx="6"/>
          </p:nvPr>
        </p:nvSpPr>
        <p:spPr>
          <a:xfrm>
            <a:off x="6288705" y="3106832"/>
            <a:ext cx="2183700" cy="531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SATURN</a:t>
            </a:r>
            <a:endParaRPr/>
          </a:p>
        </p:txBody>
      </p:sp>
      <p:sp>
        <p:nvSpPr>
          <p:cNvPr id="373" name="Google Shape;373;p58"/>
          <p:cNvSpPr txBox="1">
            <a:spLocks noGrp="1"/>
          </p:cNvSpPr>
          <p:nvPr>
            <p:ph type="title" idx="7"/>
          </p:nvPr>
        </p:nvSpPr>
        <p:spPr>
          <a:xfrm>
            <a:off x="6288663" y="3543289"/>
            <a:ext cx="2183700" cy="753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Saturn is a gas giant, composed mostly of hydrogen and helium</a:t>
            </a:r>
            <a:endParaRPr/>
          </a:p>
        </p:txBody>
      </p:sp>
      <p:sp>
        <p:nvSpPr>
          <p:cNvPr id="374" name="Google Shape;374;p58"/>
          <p:cNvSpPr txBox="1">
            <a:spLocks noGrp="1"/>
          </p:cNvSpPr>
          <p:nvPr>
            <p:ph type="title" idx="8"/>
          </p:nvPr>
        </p:nvSpPr>
        <p:spPr>
          <a:xfrm>
            <a:off x="834497" y="3106834"/>
            <a:ext cx="2183700" cy="5316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a:t>VENUS</a:t>
            </a:r>
            <a:endParaRPr/>
          </a:p>
        </p:txBody>
      </p:sp>
      <p:sp>
        <p:nvSpPr>
          <p:cNvPr id="375" name="Google Shape;375;p58"/>
          <p:cNvSpPr txBox="1">
            <a:spLocks noGrp="1"/>
          </p:cNvSpPr>
          <p:nvPr>
            <p:ph type="title" idx="9"/>
          </p:nvPr>
        </p:nvSpPr>
        <p:spPr>
          <a:xfrm>
            <a:off x="834447" y="3543288"/>
            <a:ext cx="2183700" cy="7533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Venus has a beautiful name and is the second planet from the Sun</a:t>
            </a:r>
            <a:endParaRPr/>
          </a:p>
        </p:txBody>
      </p:sp>
      <p:grpSp>
        <p:nvGrpSpPr>
          <p:cNvPr id="376" name="Google Shape;376;p58"/>
          <p:cNvGrpSpPr/>
          <p:nvPr/>
        </p:nvGrpSpPr>
        <p:grpSpPr>
          <a:xfrm>
            <a:off x="3078321" y="1817554"/>
            <a:ext cx="378507" cy="337358"/>
            <a:chOff x="5698200" y="692550"/>
            <a:chExt cx="659075" cy="587425"/>
          </a:xfrm>
        </p:grpSpPr>
        <p:sp>
          <p:nvSpPr>
            <p:cNvPr id="377" name="Google Shape;377;p58"/>
            <p:cNvSpPr/>
            <p:nvPr/>
          </p:nvSpPr>
          <p:spPr>
            <a:xfrm>
              <a:off x="5698200" y="692550"/>
              <a:ext cx="659075" cy="587425"/>
            </a:xfrm>
            <a:custGeom>
              <a:avLst/>
              <a:gdLst/>
              <a:ahLst/>
              <a:cxnLst/>
              <a:rect l="l" t="t" r="r" b="b"/>
              <a:pathLst>
                <a:path w="26363" h="23497" extrusionOk="0">
                  <a:moveTo>
                    <a:pt x="13153" y="4223"/>
                  </a:moveTo>
                  <a:cubicBezTo>
                    <a:pt x="13823" y="4936"/>
                    <a:pt x="14437" y="5678"/>
                    <a:pt x="15022" y="6462"/>
                  </a:cubicBezTo>
                  <a:cubicBezTo>
                    <a:pt x="14422" y="6434"/>
                    <a:pt x="13809" y="6419"/>
                    <a:pt x="13181" y="6419"/>
                  </a:cubicBezTo>
                  <a:cubicBezTo>
                    <a:pt x="12568" y="6419"/>
                    <a:pt x="11912" y="6434"/>
                    <a:pt x="11284" y="6476"/>
                  </a:cubicBezTo>
                  <a:cubicBezTo>
                    <a:pt x="11869" y="5678"/>
                    <a:pt x="12482" y="4936"/>
                    <a:pt x="13153" y="4223"/>
                  </a:cubicBezTo>
                  <a:close/>
                  <a:moveTo>
                    <a:pt x="18488" y="842"/>
                  </a:moveTo>
                  <a:cubicBezTo>
                    <a:pt x="18788" y="842"/>
                    <a:pt x="19087" y="913"/>
                    <a:pt x="19358" y="1056"/>
                  </a:cubicBezTo>
                  <a:cubicBezTo>
                    <a:pt x="20314" y="1612"/>
                    <a:pt x="20656" y="3267"/>
                    <a:pt x="20285" y="5606"/>
                  </a:cubicBezTo>
                  <a:cubicBezTo>
                    <a:pt x="20200" y="6106"/>
                    <a:pt x="20100" y="6619"/>
                    <a:pt x="19957" y="7147"/>
                  </a:cubicBezTo>
                  <a:cubicBezTo>
                    <a:pt x="18702" y="6862"/>
                    <a:pt x="17404" y="6662"/>
                    <a:pt x="16120" y="6548"/>
                  </a:cubicBezTo>
                  <a:cubicBezTo>
                    <a:pt x="15392" y="5506"/>
                    <a:pt x="14594" y="4536"/>
                    <a:pt x="13738" y="3609"/>
                  </a:cubicBezTo>
                  <a:cubicBezTo>
                    <a:pt x="13880" y="3466"/>
                    <a:pt x="14037" y="3324"/>
                    <a:pt x="14180" y="3181"/>
                  </a:cubicBezTo>
                  <a:cubicBezTo>
                    <a:pt x="15835" y="1669"/>
                    <a:pt x="17361" y="842"/>
                    <a:pt x="18488" y="842"/>
                  </a:cubicBezTo>
                  <a:close/>
                  <a:moveTo>
                    <a:pt x="9572" y="7447"/>
                  </a:moveTo>
                  <a:lnTo>
                    <a:pt x="9572" y="7461"/>
                  </a:lnTo>
                  <a:cubicBezTo>
                    <a:pt x="9230" y="7974"/>
                    <a:pt x="8887" y="8516"/>
                    <a:pt x="8574" y="9087"/>
                  </a:cubicBezTo>
                  <a:cubicBezTo>
                    <a:pt x="8246" y="9643"/>
                    <a:pt x="7932" y="10214"/>
                    <a:pt x="7632" y="10813"/>
                  </a:cubicBezTo>
                  <a:cubicBezTo>
                    <a:pt x="7218" y="9886"/>
                    <a:pt x="6876" y="8930"/>
                    <a:pt x="6576" y="7960"/>
                  </a:cubicBezTo>
                  <a:cubicBezTo>
                    <a:pt x="7561" y="7732"/>
                    <a:pt x="8559" y="7561"/>
                    <a:pt x="9572" y="7447"/>
                  </a:cubicBezTo>
                  <a:close/>
                  <a:moveTo>
                    <a:pt x="16733" y="7447"/>
                  </a:moveTo>
                  <a:lnTo>
                    <a:pt x="16733" y="7447"/>
                  </a:lnTo>
                  <a:cubicBezTo>
                    <a:pt x="17746" y="7561"/>
                    <a:pt x="18745" y="7732"/>
                    <a:pt x="19729" y="7960"/>
                  </a:cubicBezTo>
                  <a:cubicBezTo>
                    <a:pt x="19444" y="8930"/>
                    <a:pt x="19087" y="9886"/>
                    <a:pt x="18674" y="10827"/>
                  </a:cubicBezTo>
                  <a:cubicBezTo>
                    <a:pt x="18388" y="10243"/>
                    <a:pt x="18074" y="9672"/>
                    <a:pt x="17746" y="9101"/>
                  </a:cubicBezTo>
                  <a:cubicBezTo>
                    <a:pt x="17418" y="8516"/>
                    <a:pt x="17076" y="7974"/>
                    <a:pt x="16733" y="7447"/>
                  </a:cubicBezTo>
                  <a:close/>
                  <a:moveTo>
                    <a:pt x="5763" y="8174"/>
                  </a:moveTo>
                  <a:cubicBezTo>
                    <a:pt x="6134" y="9415"/>
                    <a:pt x="6605" y="10628"/>
                    <a:pt x="7147" y="11812"/>
                  </a:cubicBezTo>
                  <a:cubicBezTo>
                    <a:pt x="6619" y="12953"/>
                    <a:pt x="6177" y="14123"/>
                    <a:pt x="5806" y="15321"/>
                  </a:cubicBezTo>
                  <a:cubicBezTo>
                    <a:pt x="2682" y="14451"/>
                    <a:pt x="842" y="13067"/>
                    <a:pt x="842" y="11740"/>
                  </a:cubicBezTo>
                  <a:lnTo>
                    <a:pt x="828" y="11740"/>
                  </a:lnTo>
                  <a:cubicBezTo>
                    <a:pt x="828" y="10428"/>
                    <a:pt x="2668" y="9059"/>
                    <a:pt x="5763" y="8174"/>
                  </a:cubicBezTo>
                  <a:close/>
                  <a:moveTo>
                    <a:pt x="7632" y="12796"/>
                  </a:moveTo>
                  <a:cubicBezTo>
                    <a:pt x="7903" y="13338"/>
                    <a:pt x="8203" y="13880"/>
                    <a:pt x="8517" y="14422"/>
                  </a:cubicBezTo>
                  <a:cubicBezTo>
                    <a:pt x="8830" y="14964"/>
                    <a:pt x="9158" y="15506"/>
                    <a:pt x="9501" y="16034"/>
                  </a:cubicBezTo>
                  <a:cubicBezTo>
                    <a:pt x="8531" y="15920"/>
                    <a:pt x="7575" y="15749"/>
                    <a:pt x="6634" y="15535"/>
                  </a:cubicBezTo>
                  <a:cubicBezTo>
                    <a:pt x="6919" y="14608"/>
                    <a:pt x="7247" y="13695"/>
                    <a:pt x="7632" y="12796"/>
                  </a:cubicBezTo>
                  <a:close/>
                  <a:moveTo>
                    <a:pt x="18674" y="12810"/>
                  </a:moveTo>
                  <a:cubicBezTo>
                    <a:pt x="19057" y="13691"/>
                    <a:pt x="19398" y="14613"/>
                    <a:pt x="19682" y="15536"/>
                  </a:cubicBezTo>
                  <a:lnTo>
                    <a:pt x="19682" y="15536"/>
                  </a:lnTo>
                  <a:cubicBezTo>
                    <a:pt x="18728" y="15764"/>
                    <a:pt x="17773" y="15920"/>
                    <a:pt x="16805" y="16034"/>
                  </a:cubicBezTo>
                  <a:cubicBezTo>
                    <a:pt x="17147" y="15506"/>
                    <a:pt x="17475" y="14964"/>
                    <a:pt x="17803" y="14408"/>
                  </a:cubicBezTo>
                  <a:cubicBezTo>
                    <a:pt x="18103" y="13880"/>
                    <a:pt x="18402" y="13338"/>
                    <a:pt x="18674" y="12810"/>
                  </a:cubicBezTo>
                  <a:close/>
                  <a:moveTo>
                    <a:pt x="13181" y="7247"/>
                  </a:moveTo>
                  <a:cubicBezTo>
                    <a:pt x="14066" y="7247"/>
                    <a:pt x="14865" y="7275"/>
                    <a:pt x="15649" y="7347"/>
                  </a:cubicBezTo>
                  <a:cubicBezTo>
                    <a:pt x="16120" y="8031"/>
                    <a:pt x="16576" y="8759"/>
                    <a:pt x="17019" y="9501"/>
                  </a:cubicBezTo>
                  <a:cubicBezTo>
                    <a:pt x="17447" y="10257"/>
                    <a:pt x="17860" y="11041"/>
                    <a:pt x="18231" y="11797"/>
                  </a:cubicBezTo>
                  <a:cubicBezTo>
                    <a:pt x="17875" y="12525"/>
                    <a:pt x="17489" y="13253"/>
                    <a:pt x="17076" y="13980"/>
                  </a:cubicBezTo>
                  <a:cubicBezTo>
                    <a:pt x="16648" y="14708"/>
                    <a:pt x="16177" y="15435"/>
                    <a:pt x="15721" y="16120"/>
                  </a:cubicBezTo>
                  <a:cubicBezTo>
                    <a:pt x="14893" y="16191"/>
                    <a:pt x="14037" y="16220"/>
                    <a:pt x="13181" y="16220"/>
                  </a:cubicBezTo>
                  <a:lnTo>
                    <a:pt x="13181" y="16234"/>
                  </a:lnTo>
                  <a:cubicBezTo>
                    <a:pt x="12283" y="16234"/>
                    <a:pt x="11412" y="16205"/>
                    <a:pt x="10585" y="16134"/>
                  </a:cubicBezTo>
                  <a:cubicBezTo>
                    <a:pt x="10129" y="15449"/>
                    <a:pt x="9672" y="14750"/>
                    <a:pt x="9244" y="13994"/>
                  </a:cubicBezTo>
                  <a:cubicBezTo>
                    <a:pt x="8816" y="13238"/>
                    <a:pt x="8431" y="12525"/>
                    <a:pt x="8089" y="11797"/>
                  </a:cubicBezTo>
                  <a:cubicBezTo>
                    <a:pt x="8445" y="11027"/>
                    <a:pt x="8859" y="10257"/>
                    <a:pt x="9301" y="9501"/>
                  </a:cubicBezTo>
                  <a:cubicBezTo>
                    <a:pt x="9743" y="8730"/>
                    <a:pt x="10186" y="8031"/>
                    <a:pt x="10656" y="7347"/>
                  </a:cubicBezTo>
                  <a:cubicBezTo>
                    <a:pt x="11455" y="7290"/>
                    <a:pt x="12297" y="7247"/>
                    <a:pt x="13181" y="7247"/>
                  </a:cubicBezTo>
                  <a:close/>
                  <a:moveTo>
                    <a:pt x="11213" y="17019"/>
                  </a:moveTo>
                  <a:lnTo>
                    <a:pt x="11213" y="17019"/>
                  </a:lnTo>
                  <a:cubicBezTo>
                    <a:pt x="11855" y="17061"/>
                    <a:pt x="12525" y="17076"/>
                    <a:pt x="13181" y="17076"/>
                  </a:cubicBezTo>
                  <a:cubicBezTo>
                    <a:pt x="13838" y="17076"/>
                    <a:pt x="14451" y="17061"/>
                    <a:pt x="15079" y="17019"/>
                  </a:cubicBezTo>
                  <a:lnTo>
                    <a:pt x="15079" y="17019"/>
                  </a:lnTo>
                  <a:cubicBezTo>
                    <a:pt x="14482" y="17829"/>
                    <a:pt x="13842" y="18597"/>
                    <a:pt x="13146" y="19336"/>
                  </a:cubicBezTo>
                  <a:lnTo>
                    <a:pt x="13146" y="19336"/>
                  </a:lnTo>
                  <a:cubicBezTo>
                    <a:pt x="12449" y="18597"/>
                    <a:pt x="11810" y="17829"/>
                    <a:pt x="11213" y="17019"/>
                  </a:cubicBezTo>
                  <a:close/>
                  <a:moveTo>
                    <a:pt x="6391" y="16334"/>
                  </a:moveTo>
                  <a:cubicBezTo>
                    <a:pt x="7618" y="16619"/>
                    <a:pt x="8859" y="16819"/>
                    <a:pt x="10114" y="16933"/>
                  </a:cubicBezTo>
                  <a:cubicBezTo>
                    <a:pt x="10856" y="18003"/>
                    <a:pt x="11669" y="19001"/>
                    <a:pt x="12554" y="19943"/>
                  </a:cubicBezTo>
                  <a:cubicBezTo>
                    <a:pt x="12425" y="20071"/>
                    <a:pt x="12297" y="20186"/>
                    <a:pt x="12168" y="20300"/>
                  </a:cubicBezTo>
                  <a:cubicBezTo>
                    <a:pt x="10528" y="21812"/>
                    <a:pt x="9002" y="22653"/>
                    <a:pt x="7875" y="22653"/>
                  </a:cubicBezTo>
                  <a:cubicBezTo>
                    <a:pt x="7575" y="22653"/>
                    <a:pt x="7275" y="22582"/>
                    <a:pt x="7004" y="22439"/>
                  </a:cubicBezTo>
                  <a:cubicBezTo>
                    <a:pt x="6049" y="21883"/>
                    <a:pt x="5706" y="20228"/>
                    <a:pt x="6077" y="17889"/>
                  </a:cubicBezTo>
                  <a:cubicBezTo>
                    <a:pt x="6148" y="17390"/>
                    <a:pt x="6248" y="16876"/>
                    <a:pt x="6391" y="16334"/>
                  </a:cubicBezTo>
                  <a:close/>
                  <a:moveTo>
                    <a:pt x="19900" y="16348"/>
                  </a:moveTo>
                  <a:cubicBezTo>
                    <a:pt x="20043" y="16890"/>
                    <a:pt x="20157" y="17404"/>
                    <a:pt x="20228" y="17903"/>
                  </a:cubicBezTo>
                  <a:cubicBezTo>
                    <a:pt x="20599" y="20243"/>
                    <a:pt x="20257" y="21897"/>
                    <a:pt x="19301" y="22454"/>
                  </a:cubicBezTo>
                  <a:cubicBezTo>
                    <a:pt x="19051" y="22597"/>
                    <a:pt x="18759" y="22668"/>
                    <a:pt x="18432" y="22668"/>
                  </a:cubicBezTo>
                  <a:cubicBezTo>
                    <a:pt x="17491" y="22668"/>
                    <a:pt x="16259" y="22085"/>
                    <a:pt x="14893" y="20984"/>
                  </a:cubicBezTo>
                  <a:cubicBezTo>
                    <a:pt x="14508" y="20671"/>
                    <a:pt x="14123" y="20328"/>
                    <a:pt x="13738" y="19943"/>
                  </a:cubicBezTo>
                  <a:cubicBezTo>
                    <a:pt x="14622" y="19001"/>
                    <a:pt x="15435" y="18003"/>
                    <a:pt x="16177" y="16933"/>
                  </a:cubicBezTo>
                  <a:cubicBezTo>
                    <a:pt x="17432" y="16833"/>
                    <a:pt x="18674" y="16633"/>
                    <a:pt x="19900" y="16348"/>
                  </a:cubicBezTo>
                  <a:close/>
                  <a:moveTo>
                    <a:pt x="18488" y="0"/>
                  </a:moveTo>
                  <a:cubicBezTo>
                    <a:pt x="16976" y="0"/>
                    <a:pt x="15079" y="1127"/>
                    <a:pt x="13153" y="3010"/>
                  </a:cubicBezTo>
                  <a:cubicBezTo>
                    <a:pt x="12725" y="2596"/>
                    <a:pt x="12311" y="2225"/>
                    <a:pt x="11883" y="1883"/>
                  </a:cubicBezTo>
                  <a:cubicBezTo>
                    <a:pt x="10359" y="651"/>
                    <a:pt x="8963" y="13"/>
                    <a:pt x="7817" y="13"/>
                  </a:cubicBezTo>
                  <a:cubicBezTo>
                    <a:pt x="7344" y="13"/>
                    <a:pt x="6913" y="121"/>
                    <a:pt x="6534" y="342"/>
                  </a:cubicBezTo>
                  <a:cubicBezTo>
                    <a:pt x="5706" y="827"/>
                    <a:pt x="5193" y="1812"/>
                    <a:pt x="5079" y="3181"/>
                  </a:cubicBezTo>
                  <a:cubicBezTo>
                    <a:pt x="5056" y="3479"/>
                    <a:pt x="5278" y="3638"/>
                    <a:pt x="5499" y="3638"/>
                  </a:cubicBezTo>
                  <a:cubicBezTo>
                    <a:pt x="5690" y="3638"/>
                    <a:pt x="5879" y="3519"/>
                    <a:pt x="5906" y="3267"/>
                  </a:cubicBezTo>
                  <a:cubicBezTo>
                    <a:pt x="5977" y="2496"/>
                    <a:pt x="6220" y="1498"/>
                    <a:pt x="6962" y="1070"/>
                  </a:cubicBezTo>
                  <a:cubicBezTo>
                    <a:pt x="7208" y="926"/>
                    <a:pt x="7498" y="856"/>
                    <a:pt x="7825" y="856"/>
                  </a:cubicBezTo>
                  <a:cubicBezTo>
                    <a:pt x="8763" y="856"/>
                    <a:pt x="10000" y="1438"/>
                    <a:pt x="11355" y="2539"/>
                  </a:cubicBezTo>
                  <a:cubicBezTo>
                    <a:pt x="11769" y="2853"/>
                    <a:pt x="12168" y="3224"/>
                    <a:pt x="12568" y="3609"/>
                  </a:cubicBezTo>
                  <a:cubicBezTo>
                    <a:pt x="11698" y="4522"/>
                    <a:pt x="10913" y="5506"/>
                    <a:pt x="10186" y="6548"/>
                  </a:cubicBezTo>
                  <a:cubicBezTo>
                    <a:pt x="8902" y="6662"/>
                    <a:pt x="7618" y="6862"/>
                    <a:pt x="6348" y="7161"/>
                  </a:cubicBezTo>
                  <a:cubicBezTo>
                    <a:pt x="6163" y="6405"/>
                    <a:pt x="6020" y="5635"/>
                    <a:pt x="5935" y="4864"/>
                  </a:cubicBezTo>
                  <a:cubicBezTo>
                    <a:pt x="5921" y="4593"/>
                    <a:pt x="5721" y="4466"/>
                    <a:pt x="5519" y="4466"/>
                  </a:cubicBezTo>
                  <a:cubicBezTo>
                    <a:pt x="5284" y="4466"/>
                    <a:pt x="5047" y="4636"/>
                    <a:pt x="5093" y="4950"/>
                  </a:cubicBezTo>
                  <a:cubicBezTo>
                    <a:pt x="5178" y="5763"/>
                    <a:pt x="5335" y="6576"/>
                    <a:pt x="5535" y="7375"/>
                  </a:cubicBezTo>
                  <a:cubicBezTo>
                    <a:pt x="5007" y="7518"/>
                    <a:pt x="4494" y="7689"/>
                    <a:pt x="4009" y="7874"/>
                  </a:cubicBezTo>
                  <a:cubicBezTo>
                    <a:pt x="1427" y="8873"/>
                    <a:pt x="0" y="10243"/>
                    <a:pt x="0" y="11740"/>
                  </a:cubicBezTo>
                  <a:cubicBezTo>
                    <a:pt x="0" y="13238"/>
                    <a:pt x="1427" y="14608"/>
                    <a:pt x="4009" y="15606"/>
                  </a:cubicBezTo>
                  <a:cubicBezTo>
                    <a:pt x="4508" y="15792"/>
                    <a:pt x="5036" y="15963"/>
                    <a:pt x="5592" y="16120"/>
                  </a:cubicBezTo>
                  <a:cubicBezTo>
                    <a:pt x="5449" y="16676"/>
                    <a:pt x="5335" y="17233"/>
                    <a:pt x="5250" y="17760"/>
                  </a:cubicBezTo>
                  <a:cubicBezTo>
                    <a:pt x="4822" y="20485"/>
                    <a:pt x="5293" y="22411"/>
                    <a:pt x="6591" y="23153"/>
                  </a:cubicBezTo>
                  <a:cubicBezTo>
                    <a:pt x="6968" y="23368"/>
                    <a:pt x="7383" y="23482"/>
                    <a:pt x="7801" y="23482"/>
                  </a:cubicBezTo>
                  <a:cubicBezTo>
                    <a:pt x="7825" y="23482"/>
                    <a:pt x="7850" y="23482"/>
                    <a:pt x="7875" y="23481"/>
                  </a:cubicBezTo>
                  <a:cubicBezTo>
                    <a:pt x="9372" y="23481"/>
                    <a:pt x="11255" y="22397"/>
                    <a:pt x="13153" y="20542"/>
                  </a:cubicBezTo>
                  <a:cubicBezTo>
                    <a:pt x="13552" y="20942"/>
                    <a:pt x="13966" y="21298"/>
                    <a:pt x="14380" y="21626"/>
                  </a:cubicBezTo>
                  <a:cubicBezTo>
                    <a:pt x="15892" y="22867"/>
                    <a:pt x="17290" y="23495"/>
                    <a:pt x="18445" y="23495"/>
                  </a:cubicBezTo>
                  <a:cubicBezTo>
                    <a:pt x="18470" y="23496"/>
                    <a:pt x="18495" y="23496"/>
                    <a:pt x="18519" y="23496"/>
                  </a:cubicBezTo>
                  <a:cubicBezTo>
                    <a:pt x="18937" y="23496"/>
                    <a:pt x="19352" y="23383"/>
                    <a:pt x="19729" y="23167"/>
                  </a:cubicBezTo>
                  <a:cubicBezTo>
                    <a:pt x="21027" y="22425"/>
                    <a:pt x="21512" y="20499"/>
                    <a:pt x="21070" y="17760"/>
                  </a:cubicBezTo>
                  <a:cubicBezTo>
                    <a:pt x="20984" y="17247"/>
                    <a:pt x="20870" y="16690"/>
                    <a:pt x="20728" y="16134"/>
                  </a:cubicBezTo>
                  <a:cubicBezTo>
                    <a:pt x="21541" y="15920"/>
                    <a:pt x="22325" y="15635"/>
                    <a:pt x="23096" y="15292"/>
                  </a:cubicBezTo>
                  <a:cubicBezTo>
                    <a:pt x="23541" y="15095"/>
                    <a:pt x="23332" y="14490"/>
                    <a:pt x="22935" y="14490"/>
                  </a:cubicBezTo>
                  <a:cubicBezTo>
                    <a:pt x="22873" y="14490"/>
                    <a:pt x="22808" y="14504"/>
                    <a:pt x="22739" y="14536"/>
                  </a:cubicBezTo>
                  <a:cubicBezTo>
                    <a:pt x="22012" y="14850"/>
                    <a:pt x="21256" y="15121"/>
                    <a:pt x="20485" y="15321"/>
                  </a:cubicBezTo>
                  <a:cubicBezTo>
                    <a:pt x="20129" y="14123"/>
                    <a:pt x="19672" y="12939"/>
                    <a:pt x="19144" y="11797"/>
                  </a:cubicBezTo>
                  <a:cubicBezTo>
                    <a:pt x="19701" y="10628"/>
                    <a:pt x="20171" y="9401"/>
                    <a:pt x="20542" y="8160"/>
                  </a:cubicBezTo>
                  <a:cubicBezTo>
                    <a:pt x="23666" y="9030"/>
                    <a:pt x="25521" y="10414"/>
                    <a:pt x="25521" y="11740"/>
                  </a:cubicBezTo>
                  <a:cubicBezTo>
                    <a:pt x="25521" y="12596"/>
                    <a:pt x="24779" y="13295"/>
                    <a:pt x="24151" y="13738"/>
                  </a:cubicBezTo>
                  <a:cubicBezTo>
                    <a:pt x="23779" y="14005"/>
                    <a:pt x="24033" y="14509"/>
                    <a:pt x="24386" y="14509"/>
                  </a:cubicBezTo>
                  <a:cubicBezTo>
                    <a:pt x="24466" y="14509"/>
                    <a:pt x="24552" y="14483"/>
                    <a:pt x="24636" y="14422"/>
                  </a:cubicBezTo>
                  <a:cubicBezTo>
                    <a:pt x="25763" y="13638"/>
                    <a:pt x="26363" y="12696"/>
                    <a:pt x="26363" y="11740"/>
                  </a:cubicBezTo>
                  <a:cubicBezTo>
                    <a:pt x="26363" y="10243"/>
                    <a:pt x="24936" y="8873"/>
                    <a:pt x="22354" y="7874"/>
                  </a:cubicBezTo>
                  <a:lnTo>
                    <a:pt x="22354" y="7889"/>
                  </a:lnTo>
                  <a:cubicBezTo>
                    <a:pt x="21869" y="7689"/>
                    <a:pt x="21327" y="7532"/>
                    <a:pt x="20771" y="7361"/>
                  </a:cubicBezTo>
                  <a:cubicBezTo>
                    <a:pt x="20913" y="6805"/>
                    <a:pt x="21027" y="6263"/>
                    <a:pt x="21113" y="5735"/>
                  </a:cubicBezTo>
                  <a:cubicBezTo>
                    <a:pt x="21555" y="2996"/>
                    <a:pt x="21070" y="1070"/>
                    <a:pt x="19772" y="328"/>
                  </a:cubicBezTo>
                  <a:cubicBezTo>
                    <a:pt x="19387" y="100"/>
                    <a:pt x="18945" y="0"/>
                    <a:pt x="184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58"/>
            <p:cNvSpPr/>
            <p:nvPr/>
          </p:nvSpPr>
          <p:spPr>
            <a:xfrm>
              <a:off x="5957475" y="933625"/>
              <a:ext cx="123050" cy="105400"/>
            </a:xfrm>
            <a:custGeom>
              <a:avLst/>
              <a:gdLst/>
              <a:ahLst/>
              <a:cxnLst/>
              <a:rect l="l" t="t" r="r" b="b"/>
              <a:pathLst>
                <a:path w="4922" h="4216" extrusionOk="0">
                  <a:moveTo>
                    <a:pt x="2804" y="840"/>
                  </a:moveTo>
                  <a:cubicBezTo>
                    <a:pt x="3453" y="840"/>
                    <a:pt x="4080" y="1344"/>
                    <a:pt x="4080" y="2097"/>
                  </a:cubicBezTo>
                  <a:cubicBezTo>
                    <a:pt x="4080" y="2796"/>
                    <a:pt x="3509" y="3367"/>
                    <a:pt x="2810" y="3367"/>
                  </a:cubicBezTo>
                  <a:cubicBezTo>
                    <a:pt x="1683" y="3367"/>
                    <a:pt x="1127" y="2012"/>
                    <a:pt x="1926" y="1213"/>
                  </a:cubicBezTo>
                  <a:cubicBezTo>
                    <a:pt x="2179" y="955"/>
                    <a:pt x="2494" y="840"/>
                    <a:pt x="2804" y="840"/>
                  </a:cubicBezTo>
                  <a:close/>
                  <a:moveTo>
                    <a:pt x="2810" y="0"/>
                  </a:moveTo>
                  <a:cubicBezTo>
                    <a:pt x="942" y="0"/>
                    <a:pt x="0" y="2269"/>
                    <a:pt x="1327" y="3595"/>
                  </a:cubicBezTo>
                  <a:cubicBezTo>
                    <a:pt x="1755" y="4024"/>
                    <a:pt x="2282" y="4216"/>
                    <a:pt x="2799" y="4216"/>
                  </a:cubicBezTo>
                  <a:cubicBezTo>
                    <a:pt x="3882" y="4216"/>
                    <a:pt x="4922" y="3372"/>
                    <a:pt x="4922" y="2097"/>
                  </a:cubicBezTo>
                  <a:cubicBezTo>
                    <a:pt x="4907" y="942"/>
                    <a:pt x="3980" y="0"/>
                    <a:pt x="28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 name="Google Shape;379;p58"/>
          <p:cNvGrpSpPr/>
          <p:nvPr/>
        </p:nvGrpSpPr>
        <p:grpSpPr>
          <a:xfrm>
            <a:off x="3129939" y="3313771"/>
            <a:ext cx="241036" cy="332086"/>
            <a:chOff x="6686075" y="2742125"/>
            <a:chExt cx="478625" cy="659425"/>
          </a:xfrm>
        </p:grpSpPr>
        <p:sp>
          <p:nvSpPr>
            <p:cNvPr id="380" name="Google Shape;380;p58"/>
            <p:cNvSpPr/>
            <p:nvPr/>
          </p:nvSpPr>
          <p:spPr>
            <a:xfrm>
              <a:off x="6686075" y="2742125"/>
              <a:ext cx="478625" cy="659425"/>
            </a:xfrm>
            <a:custGeom>
              <a:avLst/>
              <a:gdLst/>
              <a:ahLst/>
              <a:cxnLst/>
              <a:rect l="l" t="t" r="r" b="b"/>
              <a:pathLst>
                <a:path w="19145" h="26377" extrusionOk="0">
                  <a:moveTo>
                    <a:pt x="8203" y="13723"/>
                  </a:moveTo>
                  <a:lnTo>
                    <a:pt x="8802" y="14194"/>
                  </a:lnTo>
                  <a:lnTo>
                    <a:pt x="8888" y="14251"/>
                  </a:lnTo>
                  <a:cubicBezTo>
                    <a:pt x="7661" y="15179"/>
                    <a:pt x="6491" y="16191"/>
                    <a:pt x="5407" y="17276"/>
                  </a:cubicBezTo>
                  <a:cubicBezTo>
                    <a:pt x="5393" y="17290"/>
                    <a:pt x="5378" y="17318"/>
                    <a:pt x="5364" y="17333"/>
                  </a:cubicBezTo>
                  <a:cubicBezTo>
                    <a:pt x="4893" y="17803"/>
                    <a:pt x="4465" y="18317"/>
                    <a:pt x="4066" y="18845"/>
                  </a:cubicBezTo>
                  <a:cubicBezTo>
                    <a:pt x="3624" y="19430"/>
                    <a:pt x="3238" y="20057"/>
                    <a:pt x="2910" y="20713"/>
                  </a:cubicBezTo>
                  <a:cubicBezTo>
                    <a:pt x="2896" y="20728"/>
                    <a:pt x="2882" y="20756"/>
                    <a:pt x="2868" y="20785"/>
                  </a:cubicBezTo>
                  <a:cubicBezTo>
                    <a:pt x="2354" y="21855"/>
                    <a:pt x="1997" y="23010"/>
                    <a:pt x="1840" y="24194"/>
                  </a:cubicBezTo>
                  <a:cubicBezTo>
                    <a:pt x="1840" y="24209"/>
                    <a:pt x="1840" y="24223"/>
                    <a:pt x="1840" y="24237"/>
                  </a:cubicBezTo>
                  <a:cubicBezTo>
                    <a:pt x="1783" y="24665"/>
                    <a:pt x="1755" y="25107"/>
                    <a:pt x="1741" y="25535"/>
                  </a:cubicBezTo>
                  <a:lnTo>
                    <a:pt x="885" y="25535"/>
                  </a:lnTo>
                  <a:cubicBezTo>
                    <a:pt x="942" y="22839"/>
                    <a:pt x="1883" y="20228"/>
                    <a:pt x="3567" y="18117"/>
                  </a:cubicBezTo>
                  <a:cubicBezTo>
                    <a:pt x="4893" y="16405"/>
                    <a:pt x="6634" y="14950"/>
                    <a:pt x="8203" y="13723"/>
                  </a:cubicBezTo>
                  <a:close/>
                  <a:moveTo>
                    <a:pt x="1726" y="842"/>
                  </a:moveTo>
                  <a:cubicBezTo>
                    <a:pt x="1783" y="3381"/>
                    <a:pt x="2668" y="5820"/>
                    <a:pt x="4251" y="7789"/>
                  </a:cubicBezTo>
                  <a:cubicBezTo>
                    <a:pt x="5749" y="9715"/>
                    <a:pt x="7732" y="11241"/>
                    <a:pt x="9829" y="12853"/>
                  </a:cubicBezTo>
                  <a:cubicBezTo>
                    <a:pt x="11883" y="14437"/>
                    <a:pt x="14009" y="16077"/>
                    <a:pt x="15592" y="18117"/>
                  </a:cubicBezTo>
                  <a:cubicBezTo>
                    <a:pt x="17276" y="20228"/>
                    <a:pt x="18217" y="22839"/>
                    <a:pt x="18260" y="25535"/>
                  </a:cubicBezTo>
                  <a:lnTo>
                    <a:pt x="17418" y="25535"/>
                  </a:lnTo>
                  <a:cubicBezTo>
                    <a:pt x="17361" y="23010"/>
                    <a:pt x="16477" y="20571"/>
                    <a:pt x="14893" y="18588"/>
                  </a:cubicBezTo>
                  <a:cubicBezTo>
                    <a:pt x="13395" y="16662"/>
                    <a:pt x="11413" y="15136"/>
                    <a:pt x="9316" y="13524"/>
                  </a:cubicBezTo>
                  <a:cubicBezTo>
                    <a:pt x="7261" y="11940"/>
                    <a:pt x="5136" y="10300"/>
                    <a:pt x="3552" y="8260"/>
                  </a:cubicBezTo>
                  <a:cubicBezTo>
                    <a:pt x="1869" y="6149"/>
                    <a:pt x="927" y="3552"/>
                    <a:pt x="885" y="842"/>
                  </a:cubicBezTo>
                  <a:close/>
                  <a:moveTo>
                    <a:pt x="457" y="0"/>
                  </a:moveTo>
                  <a:cubicBezTo>
                    <a:pt x="228" y="0"/>
                    <a:pt x="43" y="186"/>
                    <a:pt x="43" y="428"/>
                  </a:cubicBezTo>
                  <a:cubicBezTo>
                    <a:pt x="0" y="3452"/>
                    <a:pt x="999" y="6405"/>
                    <a:pt x="2896" y="8773"/>
                  </a:cubicBezTo>
                  <a:cubicBezTo>
                    <a:pt x="4209" y="10471"/>
                    <a:pt x="5849" y="11869"/>
                    <a:pt x="7518" y="13196"/>
                  </a:cubicBezTo>
                  <a:cubicBezTo>
                    <a:pt x="5949" y="14422"/>
                    <a:pt x="4237" y="15863"/>
                    <a:pt x="2896" y="17604"/>
                  </a:cubicBezTo>
                  <a:cubicBezTo>
                    <a:pt x="999" y="19972"/>
                    <a:pt x="0" y="22925"/>
                    <a:pt x="43" y="25963"/>
                  </a:cubicBezTo>
                  <a:cubicBezTo>
                    <a:pt x="43" y="26191"/>
                    <a:pt x="228" y="26377"/>
                    <a:pt x="457" y="26377"/>
                  </a:cubicBezTo>
                  <a:lnTo>
                    <a:pt x="2140" y="26377"/>
                  </a:lnTo>
                  <a:cubicBezTo>
                    <a:pt x="2368" y="26377"/>
                    <a:pt x="2568" y="26191"/>
                    <a:pt x="2568" y="25963"/>
                  </a:cubicBezTo>
                  <a:cubicBezTo>
                    <a:pt x="2568" y="25535"/>
                    <a:pt x="2582" y="25107"/>
                    <a:pt x="2625" y="24694"/>
                  </a:cubicBezTo>
                  <a:lnTo>
                    <a:pt x="5607" y="24694"/>
                  </a:lnTo>
                  <a:cubicBezTo>
                    <a:pt x="5821" y="24694"/>
                    <a:pt x="6006" y="24537"/>
                    <a:pt x="6035" y="24323"/>
                  </a:cubicBezTo>
                  <a:cubicBezTo>
                    <a:pt x="6063" y="24066"/>
                    <a:pt x="5878" y="23852"/>
                    <a:pt x="5621" y="23852"/>
                  </a:cubicBezTo>
                  <a:lnTo>
                    <a:pt x="2739" y="23852"/>
                  </a:lnTo>
                  <a:cubicBezTo>
                    <a:pt x="2896" y="22982"/>
                    <a:pt x="3167" y="22126"/>
                    <a:pt x="3538" y="21327"/>
                  </a:cubicBezTo>
                  <a:lnTo>
                    <a:pt x="13952" y="21327"/>
                  </a:lnTo>
                  <a:cubicBezTo>
                    <a:pt x="14166" y="21327"/>
                    <a:pt x="14351" y="21156"/>
                    <a:pt x="14365" y="20942"/>
                  </a:cubicBezTo>
                  <a:cubicBezTo>
                    <a:pt x="14365" y="20728"/>
                    <a:pt x="14194" y="20542"/>
                    <a:pt x="13966" y="20542"/>
                  </a:cubicBezTo>
                  <a:lnTo>
                    <a:pt x="3966" y="20542"/>
                  </a:lnTo>
                  <a:cubicBezTo>
                    <a:pt x="4508" y="19629"/>
                    <a:pt x="5150" y="18773"/>
                    <a:pt x="5892" y="18017"/>
                  </a:cubicBezTo>
                  <a:lnTo>
                    <a:pt x="10999" y="18017"/>
                  </a:lnTo>
                  <a:cubicBezTo>
                    <a:pt x="11213" y="18017"/>
                    <a:pt x="11398" y="17860"/>
                    <a:pt x="11441" y="17646"/>
                  </a:cubicBezTo>
                  <a:cubicBezTo>
                    <a:pt x="11470" y="17390"/>
                    <a:pt x="11270" y="17176"/>
                    <a:pt x="11013" y="17176"/>
                  </a:cubicBezTo>
                  <a:lnTo>
                    <a:pt x="6734" y="17176"/>
                  </a:lnTo>
                  <a:cubicBezTo>
                    <a:pt x="7604" y="16363"/>
                    <a:pt x="8559" y="15592"/>
                    <a:pt x="9587" y="14793"/>
                  </a:cubicBezTo>
                  <a:cubicBezTo>
                    <a:pt x="13296" y="17661"/>
                    <a:pt x="16605" y="20571"/>
                    <a:pt x="16605" y="25949"/>
                  </a:cubicBezTo>
                  <a:cubicBezTo>
                    <a:pt x="16605" y="26191"/>
                    <a:pt x="16791" y="26377"/>
                    <a:pt x="17019" y="26377"/>
                  </a:cubicBezTo>
                  <a:lnTo>
                    <a:pt x="18702" y="26377"/>
                  </a:lnTo>
                  <a:cubicBezTo>
                    <a:pt x="18930" y="26377"/>
                    <a:pt x="19130" y="26191"/>
                    <a:pt x="19130" y="25949"/>
                  </a:cubicBezTo>
                  <a:lnTo>
                    <a:pt x="19130" y="25920"/>
                  </a:lnTo>
                  <a:lnTo>
                    <a:pt x="19116" y="25920"/>
                  </a:lnTo>
                  <a:cubicBezTo>
                    <a:pt x="19144" y="22910"/>
                    <a:pt x="18132" y="19972"/>
                    <a:pt x="16263" y="17604"/>
                  </a:cubicBezTo>
                  <a:cubicBezTo>
                    <a:pt x="14608" y="15478"/>
                    <a:pt x="12440" y="13809"/>
                    <a:pt x="10343" y="12197"/>
                  </a:cubicBezTo>
                  <a:cubicBezTo>
                    <a:pt x="6348" y="9101"/>
                    <a:pt x="2568" y="6191"/>
                    <a:pt x="2568" y="428"/>
                  </a:cubicBezTo>
                  <a:cubicBezTo>
                    <a:pt x="2568" y="186"/>
                    <a:pt x="2383" y="0"/>
                    <a:pt x="21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58"/>
            <p:cNvSpPr/>
            <p:nvPr/>
          </p:nvSpPr>
          <p:spPr>
            <a:xfrm>
              <a:off x="6804825" y="2868725"/>
              <a:ext cx="64575" cy="21075"/>
            </a:xfrm>
            <a:custGeom>
              <a:avLst/>
              <a:gdLst/>
              <a:ahLst/>
              <a:cxnLst/>
              <a:rect l="l" t="t" r="r" b="b"/>
              <a:pathLst>
                <a:path w="2583" h="843" extrusionOk="0">
                  <a:moveTo>
                    <a:pt x="443" y="0"/>
                  </a:moveTo>
                  <a:cubicBezTo>
                    <a:pt x="186" y="0"/>
                    <a:pt x="1" y="214"/>
                    <a:pt x="29" y="471"/>
                  </a:cubicBezTo>
                  <a:cubicBezTo>
                    <a:pt x="58" y="685"/>
                    <a:pt x="243" y="842"/>
                    <a:pt x="457" y="842"/>
                  </a:cubicBezTo>
                  <a:lnTo>
                    <a:pt x="2112" y="842"/>
                  </a:lnTo>
                  <a:cubicBezTo>
                    <a:pt x="2326" y="842"/>
                    <a:pt x="2511" y="685"/>
                    <a:pt x="2540" y="471"/>
                  </a:cubicBezTo>
                  <a:cubicBezTo>
                    <a:pt x="2583" y="214"/>
                    <a:pt x="2383" y="0"/>
                    <a:pt x="21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58"/>
            <p:cNvSpPr/>
            <p:nvPr/>
          </p:nvSpPr>
          <p:spPr>
            <a:xfrm>
              <a:off x="6773450" y="2742125"/>
              <a:ext cx="391250" cy="313575"/>
            </a:xfrm>
            <a:custGeom>
              <a:avLst/>
              <a:gdLst/>
              <a:ahLst/>
              <a:cxnLst/>
              <a:rect l="l" t="t" r="r" b="b"/>
              <a:pathLst>
                <a:path w="15650" h="12543" extrusionOk="0">
                  <a:moveTo>
                    <a:pt x="13495" y="0"/>
                  </a:moveTo>
                  <a:cubicBezTo>
                    <a:pt x="13267" y="0"/>
                    <a:pt x="13082" y="200"/>
                    <a:pt x="13082" y="428"/>
                  </a:cubicBezTo>
                  <a:cubicBezTo>
                    <a:pt x="13082" y="870"/>
                    <a:pt x="13053" y="1284"/>
                    <a:pt x="13010" y="1683"/>
                  </a:cubicBezTo>
                  <a:lnTo>
                    <a:pt x="471" y="1683"/>
                  </a:lnTo>
                  <a:cubicBezTo>
                    <a:pt x="257" y="1683"/>
                    <a:pt x="72" y="1840"/>
                    <a:pt x="29" y="2054"/>
                  </a:cubicBezTo>
                  <a:cubicBezTo>
                    <a:pt x="0" y="2311"/>
                    <a:pt x="200" y="2525"/>
                    <a:pt x="457" y="2525"/>
                  </a:cubicBezTo>
                  <a:lnTo>
                    <a:pt x="471" y="2539"/>
                  </a:lnTo>
                  <a:lnTo>
                    <a:pt x="12925" y="2539"/>
                  </a:lnTo>
                  <a:cubicBezTo>
                    <a:pt x="12768" y="3410"/>
                    <a:pt x="12497" y="4266"/>
                    <a:pt x="12126" y="5064"/>
                  </a:cubicBezTo>
                  <a:lnTo>
                    <a:pt x="5064" y="5064"/>
                  </a:lnTo>
                  <a:cubicBezTo>
                    <a:pt x="4850" y="5064"/>
                    <a:pt x="4665" y="5236"/>
                    <a:pt x="4665" y="5450"/>
                  </a:cubicBezTo>
                  <a:cubicBezTo>
                    <a:pt x="4651" y="5664"/>
                    <a:pt x="4836" y="5849"/>
                    <a:pt x="5050" y="5849"/>
                  </a:cubicBezTo>
                  <a:lnTo>
                    <a:pt x="11712" y="5849"/>
                  </a:lnTo>
                  <a:cubicBezTo>
                    <a:pt x="11170" y="6762"/>
                    <a:pt x="10514" y="7618"/>
                    <a:pt x="9772" y="8374"/>
                  </a:cubicBezTo>
                  <a:lnTo>
                    <a:pt x="4651" y="8374"/>
                  </a:lnTo>
                  <a:cubicBezTo>
                    <a:pt x="4437" y="8374"/>
                    <a:pt x="4251" y="8531"/>
                    <a:pt x="4223" y="8745"/>
                  </a:cubicBezTo>
                  <a:cubicBezTo>
                    <a:pt x="4194" y="8987"/>
                    <a:pt x="4380" y="9216"/>
                    <a:pt x="4637" y="9216"/>
                  </a:cubicBezTo>
                  <a:lnTo>
                    <a:pt x="8930" y="9216"/>
                  </a:lnTo>
                  <a:cubicBezTo>
                    <a:pt x="8403" y="9715"/>
                    <a:pt x="7818" y="10214"/>
                    <a:pt x="7190" y="10728"/>
                  </a:cubicBezTo>
                  <a:cubicBezTo>
                    <a:pt x="7033" y="10842"/>
                    <a:pt x="6976" y="11070"/>
                    <a:pt x="7062" y="11241"/>
                  </a:cubicBezTo>
                  <a:cubicBezTo>
                    <a:pt x="7142" y="11393"/>
                    <a:pt x="7295" y="11478"/>
                    <a:pt x="7448" y="11478"/>
                  </a:cubicBezTo>
                  <a:cubicBezTo>
                    <a:pt x="7538" y="11478"/>
                    <a:pt x="7629" y="11448"/>
                    <a:pt x="7704" y="11384"/>
                  </a:cubicBezTo>
                  <a:cubicBezTo>
                    <a:pt x="9587" y="9872"/>
                    <a:pt x="11527" y="8117"/>
                    <a:pt x="12739" y="5692"/>
                  </a:cubicBezTo>
                  <a:cubicBezTo>
                    <a:pt x="12768" y="5664"/>
                    <a:pt x="12782" y="5621"/>
                    <a:pt x="12796" y="5592"/>
                  </a:cubicBezTo>
                  <a:cubicBezTo>
                    <a:pt x="13310" y="4522"/>
                    <a:pt x="13652" y="3381"/>
                    <a:pt x="13809" y="2197"/>
                  </a:cubicBezTo>
                  <a:cubicBezTo>
                    <a:pt x="13809" y="2183"/>
                    <a:pt x="13823" y="2154"/>
                    <a:pt x="13823" y="2140"/>
                  </a:cubicBezTo>
                  <a:cubicBezTo>
                    <a:pt x="13880" y="1712"/>
                    <a:pt x="13909" y="1284"/>
                    <a:pt x="13923" y="842"/>
                  </a:cubicBezTo>
                  <a:lnTo>
                    <a:pt x="14765" y="842"/>
                  </a:lnTo>
                  <a:cubicBezTo>
                    <a:pt x="14722" y="3552"/>
                    <a:pt x="13781" y="6149"/>
                    <a:pt x="12097" y="8260"/>
                  </a:cubicBezTo>
                  <a:cubicBezTo>
                    <a:pt x="11213" y="9387"/>
                    <a:pt x="10086" y="10514"/>
                    <a:pt x="8531" y="11783"/>
                  </a:cubicBezTo>
                  <a:cubicBezTo>
                    <a:pt x="8178" y="12068"/>
                    <a:pt x="8452" y="12543"/>
                    <a:pt x="8794" y="12543"/>
                  </a:cubicBezTo>
                  <a:cubicBezTo>
                    <a:pt x="8881" y="12543"/>
                    <a:pt x="8972" y="12512"/>
                    <a:pt x="9059" y="12440"/>
                  </a:cubicBezTo>
                  <a:cubicBezTo>
                    <a:pt x="10671" y="11113"/>
                    <a:pt x="11826" y="9957"/>
                    <a:pt x="12754" y="8773"/>
                  </a:cubicBezTo>
                  <a:cubicBezTo>
                    <a:pt x="14637" y="6405"/>
                    <a:pt x="15649" y="3452"/>
                    <a:pt x="15607" y="428"/>
                  </a:cubicBezTo>
                  <a:cubicBezTo>
                    <a:pt x="15607" y="200"/>
                    <a:pt x="15407" y="0"/>
                    <a:pt x="151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58"/>
            <p:cNvSpPr/>
            <p:nvPr/>
          </p:nvSpPr>
          <p:spPr>
            <a:xfrm>
              <a:off x="6854750" y="3338775"/>
              <a:ext cx="225075" cy="21050"/>
            </a:xfrm>
            <a:custGeom>
              <a:avLst/>
              <a:gdLst/>
              <a:ahLst/>
              <a:cxnLst/>
              <a:rect l="l" t="t" r="r" b="b"/>
              <a:pathLst>
                <a:path w="9003" h="842" extrusionOk="0">
                  <a:moveTo>
                    <a:pt x="557" y="0"/>
                  </a:moveTo>
                  <a:cubicBezTo>
                    <a:pt x="1" y="0"/>
                    <a:pt x="1" y="842"/>
                    <a:pt x="557" y="842"/>
                  </a:cubicBezTo>
                  <a:lnTo>
                    <a:pt x="8446" y="842"/>
                  </a:lnTo>
                  <a:cubicBezTo>
                    <a:pt x="9002" y="842"/>
                    <a:pt x="9002" y="0"/>
                    <a:pt x="84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4" name="Google Shape;384;p58"/>
          <p:cNvGrpSpPr/>
          <p:nvPr/>
        </p:nvGrpSpPr>
        <p:grpSpPr>
          <a:xfrm>
            <a:off x="5877526" y="3313756"/>
            <a:ext cx="371170" cy="378808"/>
            <a:chOff x="2218150" y="724200"/>
            <a:chExt cx="646300" cy="659600"/>
          </a:xfrm>
        </p:grpSpPr>
        <p:sp>
          <p:nvSpPr>
            <p:cNvPr id="385" name="Google Shape;385;p58"/>
            <p:cNvSpPr/>
            <p:nvPr/>
          </p:nvSpPr>
          <p:spPr>
            <a:xfrm>
              <a:off x="2553175" y="948400"/>
              <a:ext cx="72125" cy="45000"/>
            </a:xfrm>
            <a:custGeom>
              <a:avLst/>
              <a:gdLst/>
              <a:ahLst/>
              <a:cxnLst/>
              <a:rect l="l" t="t" r="r" b="b"/>
              <a:pathLst>
                <a:path w="2885" h="1800" extrusionOk="0">
                  <a:moveTo>
                    <a:pt x="613" y="0"/>
                  </a:moveTo>
                  <a:cubicBezTo>
                    <a:pt x="238" y="0"/>
                    <a:pt x="0" y="553"/>
                    <a:pt x="408" y="793"/>
                  </a:cubicBezTo>
                  <a:lnTo>
                    <a:pt x="2049" y="1735"/>
                  </a:lnTo>
                  <a:cubicBezTo>
                    <a:pt x="2126" y="1780"/>
                    <a:pt x="2202" y="1800"/>
                    <a:pt x="2272" y="1800"/>
                  </a:cubicBezTo>
                  <a:cubicBezTo>
                    <a:pt x="2647" y="1800"/>
                    <a:pt x="2885" y="1247"/>
                    <a:pt x="2477" y="1007"/>
                  </a:cubicBezTo>
                  <a:lnTo>
                    <a:pt x="836" y="66"/>
                  </a:lnTo>
                  <a:cubicBezTo>
                    <a:pt x="759" y="20"/>
                    <a:pt x="683" y="0"/>
                    <a:pt x="6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58"/>
            <p:cNvSpPr/>
            <p:nvPr/>
          </p:nvSpPr>
          <p:spPr>
            <a:xfrm>
              <a:off x="2433925" y="1019925"/>
              <a:ext cx="21050" cy="68575"/>
            </a:xfrm>
            <a:custGeom>
              <a:avLst/>
              <a:gdLst/>
              <a:ahLst/>
              <a:cxnLst/>
              <a:rect l="l" t="t" r="r" b="b"/>
              <a:pathLst>
                <a:path w="842" h="2743" extrusionOk="0">
                  <a:moveTo>
                    <a:pt x="414" y="1"/>
                  </a:moveTo>
                  <a:cubicBezTo>
                    <a:pt x="185" y="1"/>
                    <a:pt x="0" y="186"/>
                    <a:pt x="0" y="429"/>
                  </a:cubicBezTo>
                  <a:lnTo>
                    <a:pt x="0" y="2297"/>
                  </a:lnTo>
                  <a:cubicBezTo>
                    <a:pt x="0" y="2511"/>
                    <a:pt x="157" y="2697"/>
                    <a:pt x="371" y="2740"/>
                  </a:cubicBezTo>
                  <a:cubicBezTo>
                    <a:pt x="387" y="2741"/>
                    <a:pt x="404" y="2742"/>
                    <a:pt x="420" y="2742"/>
                  </a:cubicBezTo>
                  <a:cubicBezTo>
                    <a:pt x="654" y="2742"/>
                    <a:pt x="842" y="2552"/>
                    <a:pt x="842" y="2312"/>
                  </a:cubicBezTo>
                  <a:lnTo>
                    <a:pt x="842" y="429"/>
                  </a:lnTo>
                  <a:cubicBezTo>
                    <a:pt x="842" y="186"/>
                    <a:pt x="656" y="1"/>
                    <a:pt x="4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58"/>
            <p:cNvSpPr/>
            <p:nvPr/>
          </p:nvSpPr>
          <p:spPr>
            <a:xfrm>
              <a:off x="2554100" y="1115275"/>
              <a:ext cx="70425" cy="44475"/>
            </a:xfrm>
            <a:custGeom>
              <a:avLst/>
              <a:gdLst/>
              <a:ahLst/>
              <a:cxnLst/>
              <a:rect l="l" t="t" r="r" b="b"/>
              <a:pathLst>
                <a:path w="2817" h="1779" extrusionOk="0">
                  <a:moveTo>
                    <a:pt x="2219" y="1"/>
                  </a:moveTo>
                  <a:cubicBezTo>
                    <a:pt x="2153" y="1"/>
                    <a:pt x="2084" y="17"/>
                    <a:pt x="2012" y="53"/>
                  </a:cubicBezTo>
                  <a:lnTo>
                    <a:pt x="371" y="994"/>
                  </a:lnTo>
                  <a:cubicBezTo>
                    <a:pt x="0" y="1208"/>
                    <a:pt x="157" y="1779"/>
                    <a:pt x="585" y="1779"/>
                  </a:cubicBezTo>
                  <a:cubicBezTo>
                    <a:pt x="657" y="1779"/>
                    <a:pt x="728" y="1764"/>
                    <a:pt x="799" y="1722"/>
                  </a:cubicBezTo>
                  <a:lnTo>
                    <a:pt x="2440" y="780"/>
                  </a:lnTo>
                  <a:cubicBezTo>
                    <a:pt x="2816" y="525"/>
                    <a:pt x="2593" y="1"/>
                    <a:pt x="22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58"/>
            <p:cNvSpPr/>
            <p:nvPr/>
          </p:nvSpPr>
          <p:spPr>
            <a:xfrm>
              <a:off x="2218150" y="724200"/>
              <a:ext cx="646300" cy="659600"/>
            </a:xfrm>
            <a:custGeom>
              <a:avLst/>
              <a:gdLst/>
              <a:ahLst/>
              <a:cxnLst/>
              <a:rect l="l" t="t" r="r" b="b"/>
              <a:pathLst>
                <a:path w="25852" h="26384" extrusionOk="0">
                  <a:moveTo>
                    <a:pt x="12925" y="6109"/>
                  </a:moveTo>
                  <a:cubicBezTo>
                    <a:pt x="13553" y="6109"/>
                    <a:pt x="13866" y="6865"/>
                    <a:pt x="13424" y="7307"/>
                  </a:cubicBezTo>
                  <a:cubicBezTo>
                    <a:pt x="13281" y="7450"/>
                    <a:pt x="13106" y="7514"/>
                    <a:pt x="12934" y="7514"/>
                  </a:cubicBezTo>
                  <a:cubicBezTo>
                    <a:pt x="12572" y="7514"/>
                    <a:pt x="12226" y="7233"/>
                    <a:pt x="12226" y="6808"/>
                  </a:cubicBezTo>
                  <a:cubicBezTo>
                    <a:pt x="12226" y="6423"/>
                    <a:pt x="12540" y="6109"/>
                    <a:pt x="12925" y="6109"/>
                  </a:cubicBezTo>
                  <a:close/>
                  <a:moveTo>
                    <a:pt x="23981" y="6109"/>
                  </a:moveTo>
                  <a:cubicBezTo>
                    <a:pt x="24608" y="6109"/>
                    <a:pt x="24922" y="6865"/>
                    <a:pt x="24480" y="7307"/>
                  </a:cubicBezTo>
                  <a:cubicBezTo>
                    <a:pt x="24337" y="7450"/>
                    <a:pt x="24161" y="7514"/>
                    <a:pt x="23989" y="7514"/>
                  </a:cubicBezTo>
                  <a:cubicBezTo>
                    <a:pt x="23628" y="7514"/>
                    <a:pt x="23282" y="7233"/>
                    <a:pt x="23282" y="6808"/>
                  </a:cubicBezTo>
                  <a:cubicBezTo>
                    <a:pt x="23282" y="6423"/>
                    <a:pt x="23595" y="6109"/>
                    <a:pt x="23981" y="6109"/>
                  </a:cubicBezTo>
                  <a:close/>
                  <a:moveTo>
                    <a:pt x="1869" y="6113"/>
                  </a:moveTo>
                  <a:cubicBezTo>
                    <a:pt x="2227" y="6113"/>
                    <a:pt x="2568" y="6386"/>
                    <a:pt x="2568" y="6808"/>
                  </a:cubicBezTo>
                  <a:cubicBezTo>
                    <a:pt x="2568" y="7193"/>
                    <a:pt x="2254" y="7507"/>
                    <a:pt x="1869" y="7521"/>
                  </a:cubicBezTo>
                  <a:cubicBezTo>
                    <a:pt x="1242" y="7521"/>
                    <a:pt x="928" y="6765"/>
                    <a:pt x="1370" y="6323"/>
                  </a:cubicBezTo>
                  <a:cubicBezTo>
                    <a:pt x="1515" y="6178"/>
                    <a:pt x="1694" y="6113"/>
                    <a:pt x="1869" y="6113"/>
                  </a:cubicBezTo>
                  <a:close/>
                  <a:moveTo>
                    <a:pt x="7399" y="9298"/>
                  </a:moveTo>
                  <a:cubicBezTo>
                    <a:pt x="7571" y="9298"/>
                    <a:pt x="7746" y="9362"/>
                    <a:pt x="7889" y="9504"/>
                  </a:cubicBezTo>
                  <a:cubicBezTo>
                    <a:pt x="8331" y="9947"/>
                    <a:pt x="8018" y="10703"/>
                    <a:pt x="7390" y="10703"/>
                  </a:cubicBezTo>
                  <a:cubicBezTo>
                    <a:pt x="7005" y="10703"/>
                    <a:pt x="6691" y="10389"/>
                    <a:pt x="6691" y="10004"/>
                  </a:cubicBezTo>
                  <a:cubicBezTo>
                    <a:pt x="6691" y="9579"/>
                    <a:pt x="7037" y="9298"/>
                    <a:pt x="7399" y="9298"/>
                  </a:cubicBezTo>
                  <a:close/>
                  <a:moveTo>
                    <a:pt x="18446" y="9305"/>
                  </a:moveTo>
                  <a:cubicBezTo>
                    <a:pt x="19073" y="9305"/>
                    <a:pt x="19387" y="10061"/>
                    <a:pt x="18945" y="10503"/>
                  </a:cubicBezTo>
                  <a:cubicBezTo>
                    <a:pt x="18802" y="10646"/>
                    <a:pt x="18627" y="10710"/>
                    <a:pt x="18454" y="10710"/>
                  </a:cubicBezTo>
                  <a:cubicBezTo>
                    <a:pt x="18093" y="10710"/>
                    <a:pt x="17747" y="10429"/>
                    <a:pt x="17747" y="10004"/>
                  </a:cubicBezTo>
                  <a:cubicBezTo>
                    <a:pt x="17747" y="9618"/>
                    <a:pt x="18060" y="9305"/>
                    <a:pt x="18446" y="9305"/>
                  </a:cubicBezTo>
                  <a:close/>
                  <a:moveTo>
                    <a:pt x="7392" y="15688"/>
                  </a:moveTo>
                  <a:cubicBezTo>
                    <a:pt x="7750" y="15688"/>
                    <a:pt x="8094" y="15970"/>
                    <a:pt x="8103" y="16395"/>
                  </a:cubicBezTo>
                  <a:cubicBezTo>
                    <a:pt x="8103" y="16780"/>
                    <a:pt x="7789" y="17094"/>
                    <a:pt x="7390" y="17094"/>
                  </a:cubicBezTo>
                  <a:cubicBezTo>
                    <a:pt x="6777" y="17094"/>
                    <a:pt x="6463" y="16337"/>
                    <a:pt x="6905" y="15895"/>
                  </a:cubicBezTo>
                  <a:cubicBezTo>
                    <a:pt x="7048" y="15752"/>
                    <a:pt x="7222" y="15688"/>
                    <a:pt x="7392" y="15688"/>
                  </a:cubicBezTo>
                  <a:close/>
                  <a:moveTo>
                    <a:pt x="18441" y="15688"/>
                  </a:moveTo>
                  <a:cubicBezTo>
                    <a:pt x="18798" y="15688"/>
                    <a:pt x="19145" y="15970"/>
                    <a:pt x="19145" y="16395"/>
                  </a:cubicBezTo>
                  <a:cubicBezTo>
                    <a:pt x="19145" y="16780"/>
                    <a:pt x="18831" y="17079"/>
                    <a:pt x="18446" y="17094"/>
                  </a:cubicBezTo>
                  <a:cubicBezTo>
                    <a:pt x="17818" y="17094"/>
                    <a:pt x="17518" y="16337"/>
                    <a:pt x="17961" y="15895"/>
                  </a:cubicBezTo>
                  <a:cubicBezTo>
                    <a:pt x="18099" y="15752"/>
                    <a:pt x="18271" y="15688"/>
                    <a:pt x="18441" y="15688"/>
                  </a:cubicBezTo>
                  <a:close/>
                  <a:moveTo>
                    <a:pt x="13966" y="7921"/>
                  </a:moveTo>
                  <a:lnTo>
                    <a:pt x="16919" y="9633"/>
                  </a:lnTo>
                  <a:cubicBezTo>
                    <a:pt x="16719" y="10432"/>
                    <a:pt x="17190" y="11259"/>
                    <a:pt x="17989" y="11487"/>
                  </a:cubicBezTo>
                  <a:lnTo>
                    <a:pt x="17989" y="14911"/>
                  </a:lnTo>
                  <a:cubicBezTo>
                    <a:pt x="17333" y="15096"/>
                    <a:pt x="16876" y="15696"/>
                    <a:pt x="16876" y="16395"/>
                  </a:cubicBezTo>
                  <a:cubicBezTo>
                    <a:pt x="16876" y="16509"/>
                    <a:pt x="16891" y="16637"/>
                    <a:pt x="16919" y="16765"/>
                  </a:cubicBezTo>
                  <a:lnTo>
                    <a:pt x="13966" y="18477"/>
                  </a:lnTo>
                  <a:cubicBezTo>
                    <a:pt x="13667" y="18185"/>
                    <a:pt x="13282" y="18039"/>
                    <a:pt x="12896" y="18039"/>
                  </a:cubicBezTo>
                  <a:cubicBezTo>
                    <a:pt x="12511" y="18039"/>
                    <a:pt x="12126" y="18185"/>
                    <a:pt x="11826" y="18477"/>
                  </a:cubicBezTo>
                  <a:lnTo>
                    <a:pt x="8859" y="16765"/>
                  </a:lnTo>
                  <a:cubicBezTo>
                    <a:pt x="9073" y="15967"/>
                    <a:pt x="8602" y="15139"/>
                    <a:pt x="7789" y="14911"/>
                  </a:cubicBezTo>
                  <a:lnTo>
                    <a:pt x="7789" y="11487"/>
                  </a:lnTo>
                  <a:cubicBezTo>
                    <a:pt x="8602" y="11259"/>
                    <a:pt x="9073" y="10432"/>
                    <a:pt x="8859" y="9633"/>
                  </a:cubicBezTo>
                  <a:lnTo>
                    <a:pt x="11826" y="7921"/>
                  </a:lnTo>
                  <a:cubicBezTo>
                    <a:pt x="12119" y="8206"/>
                    <a:pt x="12504" y="8349"/>
                    <a:pt x="12891" y="8349"/>
                  </a:cubicBezTo>
                  <a:cubicBezTo>
                    <a:pt x="13278" y="8349"/>
                    <a:pt x="13667" y="8206"/>
                    <a:pt x="13966" y="7921"/>
                  </a:cubicBezTo>
                  <a:close/>
                  <a:moveTo>
                    <a:pt x="1861" y="18870"/>
                  </a:moveTo>
                  <a:cubicBezTo>
                    <a:pt x="2222" y="18870"/>
                    <a:pt x="2568" y="19151"/>
                    <a:pt x="2568" y="19576"/>
                  </a:cubicBezTo>
                  <a:cubicBezTo>
                    <a:pt x="2568" y="19961"/>
                    <a:pt x="2254" y="20275"/>
                    <a:pt x="1869" y="20275"/>
                  </a:cubicBezTo>
                  <a:cubicBezTo>
                    <a:pt x="1242" y="20275"/>
                    <a:pt x="928" y="19519"/>
                    <a:pt x="1370" y="19076"/>
                  </a:cubicBezTo>
                  <a:cubicBezTo>
                    <a:pt x="1513" y="18934"/>
                    <a:pt x="1688" y="18870"/>
                    <a:pt x="1861" y="18870"/>
                  </a:cubicBezTo>
                  <a:close/>
                  <a:moveTo>
                    <a:pt x="12916" y="18870"/>
                  </a:moveTo>
                  <a:cubicBezTo>
                    <a:pt x="13277" y="18870"/>
                    <a:pt x="13624" y="19151"/>
                    <a:pt x="13624" y="19576"/>
                  </a:cubicBezTo>
                  <a:cubicBezTo>
                    <a:pt x="13624" y="19961"/>
                    <a:pt x="13310" y="20275"/>
                    <a:pt x="12925" y="20275"/>
                  </a:cubicBezTo>
                  <a:cubicBezTo>
                    <a:pt x="12297" y="20275"/>
                    <a:pt x="11983" y="19519"/>
                    <a:pt x="12426" y="19076"/>
                  </a:cubicBezTo>
                  <a:cubicBezTo>
                    <a:pt x="12568" y="18934"/>
                    <a:pt x="12744" y="18870"/>
                    <a:pt x="12916" y="18870"/>
                  </a:cubicBezTo>
                  <a:close/>
                  <a:moveTo>
                    <a:pt x="23972" y="18870"/>
                  </a:moveTo>
                  <a:cubicBezTo>
                    <a:pt x="24333" y="18870"/>
                    <a:pt x="24680" y="19151"/>
                    <a:pt x="24680" y="19576"/>
                  </a:cubicBezTo>
                  <a:cubicBezTo>
                    <a:pt x="24680" y="19961"/>
                    <a:pt x="24366" y="20275"/>
                    <a:pt x="23981" y="20275"/>
                  </a:cubicBezTo>
                  <a:cubicBezTo>
                    <a:pt x="23353" y="20275"/>
                    <a:pt x="23039" y="19519"/>
                    <a:pt x="23481" y="19076"/>
                  </a:cubicBezTo>
                  <a:cubicBezTo>
                    <a:pt x="23624" y="18934"/>
                    <a:pt x="23800" y="18870"/>
                    <a:pt x="23972" y="18870"/>
                  </a:cubicBezTo>
                  <a:close/>
                  <a:moveTo>
                    <a:pt x="12933" y="1"/>
                  </a:moveTo>
                  <a:cubicBezTo>
                    <a:pt x="12697" y="1"/>
                    <a:pt x="12497" y="191"/>
                    <a:pt x="12497" y="432"/>
                  </a:cubicBezTo>
                  <a:lnTo>
                    <a:pt x="12497" y="5282"/>
                  </a:lnTo>
                  <a:cubicBezTo>
                    <a:pt x="11841" y="5482"/>
                    <a:pt x="11370" y="6081"/>
                    <a:pt x="11370" y="6780"/>
                  </a:cubicBezTo>
                  <a:cubicBezTo>
                    <a:pt x="11370" y="6908"/>
                    <a:pt x="11384" y="7036"/>
                    <a:pt x="11427" y="7165"/>
                  </a:cubicBezTo>
                  <a:lnTo>
                    <a:pt x="8446" y="8877"/>
                  </a:lnTo>
                  <a:cubicBezTo>
                    <a:pt x="8146" y="8584"/>
                    <a:pt x="7757" y="8438"/>
                    <a:pt x="7369" y="8438"/>
                  </a:cubicBezTo>
                  <a:cubicBezTo>
                    <a:pt x="6980" y="8438"/>
                    <a:pt x="6591" y="8584"/>
                    <a:pt x="6291" y="8877"/>
                  </a:cubicBezTo>
                  <a:lnTo>
                    <a:pt x="3324" y="7165"/>
                  </a:lnTo>
                  <a:cubicBezTo>
                    <a:pt x="3381" y="6908"/>
                    <a:pt x="3381" y="6651"/>
                    <a:pt x="3324" y="6409"/>
                  </a:cubicBezTo>
                  <a:cubicBezTo>
                    <a:pt x="3182" y="5838"/>
                    <a:pt x="2725" y="5396"/>
                    <a:pt x="2155" y="5268"/>
                  </a:cubicBezTo>
                  <a:cubicBezTo>
                    <a:pt x="2037" y="5241"/>
                    <a:pt x="1921" y="5229"/>
                    <a:pt x="1808" y="5229"/>
                  </a:cubicBezTo>
                  <a:cubicBezTo>
                    <a:pt x="819" y="5229"/>
                    <a:pt x="33" y="6182"/>
                    <a:pt x="314" y="7193"/>
                  </a:cubicBezTo>
                  <a:cubicBezTo>
                    <a:pt x="514" y="7909"/>
                    <a:pt x="1157" y="8326"/>
                    <a:pt x="1818" y="8326"/>
                  </a:cubicBezTo>
                  <a:cubicBezTo>
                    <a:pt x="2198" y="8326"/>
                    <a:pt x="2584" y="8189"/>
                    <a:pt x="2896" y="7892"/>
                  </a:cubicBezTo>
                  <a:lnTo>
                    <a:pt x="5864" y="9604"/>
                  </a:lnTo>
                  <a:cubicBezTo>
                    <a:pt x="5650" y="10417"/>
                    <a:pt x="6135" y="11245"/>
                    <a:pt x="6933" y="11487"/>
                  </a:cubicBezTo>
                  <a:lnTo>
                    <a:pt x="6933" y="14911"/>
                  </a:lnTo>
                  <a:cubicBezTo>
                    <a:pt x="6135" y="15139"/>
                    <a:pt x="5650" y="15967"/>
                    <a:pt x="5864" y="16780"/>
                  </a:cubicBezTo>
                  <a:lnTo>
                    <a:pt x="2896" y="18506"/>
                  </a:lnTo>
                  <a:cubicBezTo>
                    <a:pt x="2572" y="18193"/>
                    <a:pt x="2191" y="18058"/>
                    <a:pt x="1821" y="18058"/>
                  </a:cubicBezTo>
                  <a:cubicBezTo>
                    <a:pt x="875" y="18058"/>
                    <a:pt x="0" y="18949"/>
                    <a:pt x="329" y="20046"/>
                  </a:cubicBezTo>
                  <a:cubicBezTo>
                    <a:pt x="545" y="20794"/>
                    <a:pt x="1179" y="21161"/>
                    <a:pt x="1813" y="21161"/>
                  </a:cubicBezTo>
                  <a:cubicBezTo>
                    <a:pt x="2474" y="21161"/>
                    <a:pt x="3135" y="20762"/>
                    <a:pt x="3324" y="19975"/>
                  </a:cubicBezTo>
                  <a:cubicBezTo>
                    <a:pt x="3381" y="19733"/>
                    <a:pt x="3381" y="19476"/>
                    <a:pt x="3324" y="19233"/>
                  </a:cubicBezTo>
                  <a:lnTo>
                    <a:pt x="6291" y="17522"/>
                  </a:lnTo>
                  <a:cubicBezTo>
                    <a:pt x="6591" y="17814"/>
                    <a:pt x="6980" y="17960"/>
                    <a:pt x="7369" y="17960"/>
                  </a:cubicBezTo>
                  <a:cubicBezTo>
                    <a:pt x="7757" y="17960"/>
                    <a:pt x="8146" y="17814"/>
                    <a:pt x="8446" y="17522"/>
                  </a:cubicBezTo>
                  <a:lnTo>
                    <a:pt x="11427" y="19233"/>
                  </a:lnTo>
                  <a:cubicBezTo>
                    <a:pt x="11213" y="20046"/>
                    <a:pt x="11698" y="20874"/>
                    <a:pt x="12497" y="21102"/>
                  </a:cubicBezTo>
                  <a:lnTo>
                    <a:pt x="12497" y="25952"/>
                  </a:lnTo>
                  <a:cubicBezTo>
                    <a:pt x="12497" y="26166"/>
                    <a:pt x="12654" y="26352"/>
                    <a:pt x="12868" y="26380"/>
                  </a:cubicBezTo>
                  <a:cubicBezTo>
                    <a:pt x="12884" y="26382"/>
                    <a:pt x="12901" y="26383"/>
                    <a:pt x="12917" y="26383"/>
                  </a:cubicBezTo>
                  <a:cubicBezTo>
                    <a:pt x="13151" y="26383"/>
                    <a:pt x="13339" y="26194"/>
                    <a:pt x="13339" y="25967"/>
                  </a:cubicBezTo>
                  <a:lnTo>
                    <a:pt x="13339" y="21102"/>
                  </a:lnTo>
                  <a:cubicBezTo>
                    <a:pt x="14009" y="20917"/>
                    <a:pt x="14466" y="20303"/>
                    <a:pt x="14466" y="19619"/>
                  </a:cubicBezTo>
                  <a:cubicBezTo>
                    <a:pt x="14466" y="19490"/>
                    <a:pt x="14451" y="19362"/>
                    <a:pt x="14423" y="19233"/>
                  </a:cubicBezTo>
                  <a:lnTo>
                    <a:pt x="17390" y="17522"/>
                  </a:lnTo>
                  <a:cubicBezTo>
                    <a:pt x="17690" y="17814"/>
                    <a:pt x="18082" y="17960"/>
                    <a:pt x="18474" y="17960"/>
                  </a:cubicBezTo>
                  <a:cubicBezTo>
                    <a:pt x="18866" y="17960"/>
                    <a:pt x="19259" y="17814"/>
                    <a:pt x="19558" y="17522"/>
                  </a:cubicBezTo>
                  <a:lnTo>
                    <a:pt x="22525" y="19233"/>
                  </a:lnTo>
                  <a:cubicBezTo>
                    <a:pt x="22468" y="19476"/>
                    <a:pt x="22468" y="19733"/>
                    <a:pt x="22525" y="19975"/>
                  </a:cubicBezTo>
                  <a:cubicBezTo>
                    <a:pt x="22654" y="20560"/>
                    <a:pt x="23125" y="21002"/>
                    <a:pt x="23710" y="21131"/>
                  </a:cubicBezTo>
                  <a:cubicBezTo>
                    <a:pt x="23821" y="21155"/>
                    <a:pt x="23932" y="21167"/>
                    <a:pt x="24041" y="21167"/>
                  </a:cubicBezTo>
                  <a:cubicBezTo>
                    <a:pt x="24812" y="21167"/>
                    <a:pt x="25491" y="20575"/>
                    <a:pt x="25578" y="19775"/>
                  </a:cubicBezTo>
                  <a:cubicBezTo>
                    <a:pt x="25678" y="18862"/>
                    <a:pt x="24951" y="18064"/>
                    <a:pt x="24038" y="18064"/>
                  </a:cubicBezTo>
                  <a:lnTo>
                    <a:pt x="24023" y="18064"/>
                  </a:lnTo>
                  <a:cubicBezTo>
                    <a:pt x="23624" y="18064"/>
                    <a:pt x="23253" y="18221"/>
                    <a:pt x="22953" y="18506"/>
                  </a:cubicBezTo>
                  <a:lnTo>
                    <a:pt x="19986" y="16780"/>
                  </a:lnTo>
                  <a:cubicBezTo>
                    <a:pt x="20015" y="16666"/>
                    <a:pt x="20043" y="16537"/>
                    <a:pt x="20043" y="16409"/>
                  </a:cubicBezTo>
                  <a:cubicBezTo>
                    <a:pt x="20029" y="15710"/>
                    <a:pt x="19573" y="15096"/>
                    <a:pt x="18902" y="14911"/>
                  </a:cubicBezTo>
                  <a:lnTo>
                    <a:pt x="18902" y="11487"/>
                  </a:lnTo>
                  <a:cubicBezTo>
                    <a:pt x="19573" y="11288"/>
                    <a:pt x="20029" y="10688"/>
                    <a:pt x="20043" y="9989"/>
                  </a:cubicBezTo>
                  <a:cubicBezTo>
                    <a:pt x="20043" y="9861"/>
                    <a:pt x="20015" y="9733"/>
                    <a:pt x="19986" y="9604"/>
                  </a:cubicBezTo>
                  <a:lnTo>
                    <a:pt x="22953" y="7892"/>
                  </a:lnTo>
                  <a:cubicBezTo>
                    <a:pt x="23274" y="8197"/>
                    <a:pt x="23649" y="8329"/>
                    <a:pt x="24014" y="8329"/>
                  </a:cubicBezTo>
                  <a:cubicBezTo>
                    <a:pt x="24967" y="8329"/>
                    <a:pt x="25851" y="7430"/>
                    <a:pt x="25521" y="6337"/>
                  </a:cubicBezTo>
                  <a:cubicBezTo>
                    <a:pt x="25299" y="5594"/>
                    <a:pt x="24667" y="5229"/>
                    <a:pt x="24036" y="5229"/>
                  </a:cubicBezTo>
                  <a:cubicBezTo>
                    <a:pt x="23371" y="5229"/>
                    <a:pt x="22708" y="5633"/>
                    <a:pt x="22525" y="6423"/>
                  </a:cubicBezTo>
                  <a:cubicBezTo>
                    <a:pt x="22468" y="6666"/>
                    <a:pt x="22468" y="6922"/>
                    <a:pt x="22525" y="7165"/>
                  </a:cubicBezTo>
                  <a:lnTo>
                    <a:pt x="19558" y="8891"/>
                  </a:lnTo>
                  <a:cubicBezTo>
                    <a:pt x="19252" y="8599"/>
                    <a:pt x="18859" y="8452"/>
                    <a:pt x="18469" y="8452"/>
                  </a:cubicBezTo>
                  <a:cubicBezTo>
                    <a:pt x="18078" y="8452"/>
                    <a:pt x="17690" y="8599"/>
                    <a:pt x="17390" y="8891"/>
                  </a:cubicBezTo>
                  <a:lnTo>
                    <a:pt x="14423" y="7165"/>
                  </a:lnTo>
                  <a:cubicBezTo>
                    <a:pt x="14451" y="7051"/>
                    <a:pt x="14480" y="6922"/>
                    <a:pt x="14480" y="6780"/>
                  </a:cubicBezTo>
                  <a:cubicBezTo>
                    <a:pt x="14480" y="6095"/>
                    <a:pt x="14023" y="5482"/>
                    <a:pt x="13353" y="5296"/>
                  </a:cubicBezTo>
                  <a:lnTo>
                    <a:pt x="13353" y="446"/>
                  </a:lnTo>
                  <a:cubicBezTo>
                    <a:pt x="13353" y="232"/>
                    <a:pt x="13196" y="32"/>
                    <a:pt x="12982" y="4"/>
                  </a:cubicBezTo>
                  <a:cubicBezTo>
                    <a:pt x="12966" y="2"/>
                    <a:pt x="12949" y="1"/>
                    <a:pt x="129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 name="Google Shape;389;p58"/>
          <p:cNvGrpSpPr/>
          <p:nvPr/>
        </p:nvGrpSpPr>
        <p:grpSpPr>
          <a:xfrm>
            <a:off x="5913643" y="1797068"/>
            <a:ext cx="296798" cy="378349"/>
            <a:chOff x="3824425" y="724200"/>
            <a:chExt cx="516800" cy="658800"/>
          </a:xfrm>
        </p:grpSpPr>
        <p:sp>
          <p:nvSpPr>
            <p:cNvPr id="390" name="Google Shape;390;p58"/>
            <p:cNvSpPr/>
            <p:nvPr/>
          </p:nvSpPr>
          <p:spPr>
            <a:xfrm>
              <a:off x="3824425" y="724200"/>
              <a:ext cx="516800" cy="658800"/>
            </a:xfrm>
            <a:custGeom>
              <a:avLst/>
              <a:gdLst/>
              <a:ahLst/>
              <a:cxnLst/>
              <a:rect l="l" t="t" r="r" b="b"/>
              <a:pathLst>
                <a:path w="20672" h="26352" extrusionOk="0">
                  <a:moveTo>
                    <a:pt x="13450" y="2008"/>
                  </a:moveTo>
                  <a:cubicBezTo>
                    <a:pt x="14779" y="2008"/>
                    <a:pt x="16106" y="2514"/>
                    <a:pt x="17119" y="3527"/>
                  </a:cubicBezTo>
                  <a:cubicBezTo>
                    <a:pt x="19131" y="5539"/>
                    <a:pt x="19145" y="8791"/>
                    <a:pt x="17162" y="10831"/>
                  </a:cubicBezTo>
                  <a:lnTo>
                    <a:pt x="10857" y="17122"/>
                  </a:lnTo>
                  <a:cubicBezTo>
                    <a:pt x="9844" y="18135"/>
                    <a:pt x="8517" y="18641"/>
                    <a:pt x="7191" y="18641"/>
                  </a:cubicBezTo>
                  <a:cubicBezTo>
                    <a:pt x="5864" y="18641"/>
                    <a:pt x="4537" y="18135"/>
                    <a:pt x="3524" y="17122"/>
                  </a:cubicBezTo>
                  <a:cubicBezTo>
                    <a:pt x="1484" y="15096"/>
                    <a:pt x="1484" y="11815"/>
                    <a:pt x="3524" y="9790"/>
                  </a:cubicBezTo>
                  <a:lnTo>
                    <a:pt x="9815" y="3484"/>
                  </a:lnTo>
                  <a:cubicBezTo>
                    <a:pt x="10828" y="2500"/>
                    <a:pt x="12140" y="2008"/>
                    <a:pt x="13450" y="2008"/>
                  </a:cubicBezTo>
                  <a:close/>
                  <a:moveTo>
                    <a:pt x="13490" y="1"/>
                  </a:moveTo>
                  <a:cubicBezTo>
                    <a:pt x="13254" y="1"/>
                    <a:pt x="13054" y="191"/>
                    <a:pt x="13054" y="432"/>
                  </a:cubicBezTo>
                  <a:lnTo>
                    <a:pt x="13054" y="1131"/>
                  </a:lnTo>
                  <a:cubicBezTo>
                    <a:pt x="11755" y="1216"/>
                    <a:pt x="10514" y="1730"/>
                    <a:pt x="9530" y="2600"/>
                  </a:cubicBezTo>
                  <a:lnTo>
                    <a:pt x="9031" y="2101"/>
                  </a:lnTo>
                  <a:cubicBezTo>
                    <a:pt x="8952" y="2014"/>
                    <a:pt x="8844" y="1971"/>
                    <a:pt x="8733" y="1971"/>
                  </a:cubicBezTo>
                  <a:cubicBezTo>
                    <a:pt x="8643" y="1971"/>
                    <a:pt x="8551" y="2000"/>
                    <a:pt x="8474" y="2058"/>
                  </a:cubicBezTo>
                  <a:cubicBezTo>
                    <a:pt x="8275" y="2200"/>
                    <a:pt x="8246" y="2500"/>
                    <a:pt x="8432" y="2686"/>
                  </a:cubicBezTo>
                  <a:lnTo>
                    <a:pt x="8931" y="3185"/>
                  </a:lnTo>
                  <a:lnTo>
                    <a:pt x="6377" y="5738"/>
                  </a:lnTo>
                  <a:lnTo>
                    <a:pt x="5892" y="5253"/>
                  </a:lnTo>
                  <a:cubicBezTo>
                    <a:pt x="5814" y="5167"/>
                    <a:pt x="5705" y="5124"/>
                    <a:pt x="5595" y="5124"/>
                  </a:cubicBezTo>
                  <a:cubicBezTo>
                    <a:pt x="5505" y="5124"/>
                    <a:pt x="5413" y="5153"/>
                    <a:pt x="5336" y="5210"/>
                  </a:cubicBezTo>
                  <a:cubicBezTo>
                    <a:pt x="5122" y="5353"/>
                    <a:pt x="5108" y="5653"/>
                    <a:pt x="5293" y="5838"/>
                  </a:cubicBezTo>
                  <a:lnTo>
                    <a:pt x="5778" y="6337"/>
                  </a:lnTo>
                  <a:lnTo>
                    <a:pt x="3239" y="8891"/>
                  </a:lnTo>
                  <a:lnTo>
                    <a:pt x="2754" y="8392"/>
                  </a:lnTo>
                  <a:cubicBezTo>
                    <a:pt x="2666" y="8304"/>
                    <a:pt x="2552" y="8256"/>
                    <a:pt x="2438" y="8256"/>
                  </a:cubicBezTo>
                  <a:cubicBezTo>
                    <a:pt x="2348" y="8256"/>
                    <a:pt x="2259" y="8286"/>
                    <a:pt x="2183" y="8349"/>
                  </a:cubicBezTo>
                  <a:cubicBezTo>
                    <a:pt x="1984" y="8506"/>
                    <a:pt x="1969" y="8791"/>
                    <a:pt x="2155" y="8977"/>
                  </a:cubicBezTo>
                  <a:lnTo>
                    <a:pt x="2654" y="9476"/>
                  </a:lnTo>
                  <a:cubicBezTo>
                    <a:pt x="1798" y="10474"/>
                    <a:pt x="1285" y="11715"/>
                    <a:pt x="1199" y="13028"/>
                  </a:cubicBezTo>
                  <a:lnTo>
                    <a:pt x="486" y="13028"/>
                  </a:lnTo>
                  <a:cubicBezTo>
                    <a:pt x="286" y="13028"/>
                    <a:pt x="115" y="13156"/>
                    <a:pt x="72" y="13356"/>
                  </a:cubicBezTo>
                  <a:cubicBezTo>
                    <a:pt x="1" y="13613"/>
                    <a:pt x="200" y="13870"/>
                    <a:pt x="472" y="13870"/>
                  </a:cubicBezTo>
                  <a:lnTo>
                    <a:pt x="1185" y="13870"/>
                  </a:lnTo>
                  <a:cubicBezTo>
                    <a:pt x="1285" y="15168"/>
                    <a:pt x="1798" y="16409"/>
                    <a:pt x="2654" y="17393"/>
                  </a:cubicBezTo>
                  <a:lnTo>
                    <a:pt x="1185" y="18862"/>
                  </a:lnTo>
                  <a:cubicBezTo>
                    <a:pt x="700" y="19347"/>
                    <a:pt x="386" y="19989"/>
                    <a:pt x="315" y="20688"/>
                  </a:cubicBezTo>
                  <a:cubicBezTo>
                    <a:pt x="215" y="21658"/>
                    <a:pt x="600" y="22614"/>
                    <a:pt x="1342" y="23242"/>
                  </a:cubicBezTo>
                  <a:cubicBezTo>
                    <a:pt x="1890" y="23697"/>
                    <a:pt x="2561" y="23923"/>
                    <a:pt x="3230" y="23923"/>
                  </a:cubicBezTo>
                  <a:cubicBezTo>
                    <a:pt x="3989" y="23923"/>
                    <a:pt x="4746" y="23632"/>
                    <a:pt x="5322" y="23056"/>
                  </a:cubicBezTo>
                  <a:lnTo>
                    <a:pt x="5707" y="22657"/>
                  </a:lnTo>
                  <a:cubicBezTo>
                    <a:pt x="6121" y="22250"/>
                    <a:pt x="6659" y="22047"/>
                    <a:pt x="7198" y="22047"/>
                  </a:cubicBezTo>
                  <a:cubicBezTo>
                    <a:pt x="7736" y="22047"/>
                    <a:pt x="8275" y="22250"/>
                    <a:pt x="8688" y="22657"/>
                  </a:cubicBezTo>
                  <a:cubicBezTo>
                    <a:pt x="9502" y="23484"/>
                    <a:pt x="9502" y="24811"/>
                    <a:pt x="8674" y="25639"/>
                  </a:cubicBezTo>
                  <a:cubicBezTo>
                    <a:pt x="8417" y="25895"/>
                    <a:pt x="8603" y="26338"/>
                    <a:pt x="8974" y="26352"/>
                  </a:cubicBezTo>
                  <a:cubicBezTo>
                    <a:pt x="9088" y="26352"/>
                    <a:pt x="9202" y="26309"/>
                    <a:pt x="9273" y="26223"/>
                  </a:cubicBezTo>
                  <a:cubicBezTo>
                    <a:pt x="10429" y="25082"/>
                    <a:pt x="10429" y="23213"/>
                    <a:pt x="9273" y="22058"/>
                  </a:cubicBezTo>
                  <a:cubicBezTo>
                    <a:pt x="8703" y="21487"/>
                    <a:pt x="7950" y="21202"/>
                    <a:pt x="7198" y="21202"/>
                  </a:cubicBezTo>
                  <a:cubicBezTo>
                    <a:pt x="6445" y="21202"/>
                    <a:pt x="5693" y="21487"/>
                    <a:pt x="5122" y="22058"/>
                  </a:cubicBezTo>
                  <a:lnTo>
                    <a:pt x="4751" y="22429"/>
                  </a:lnTo>
                  <a:cubicBezTo>
                    <a:pt x="4380" y="22800"/>
                    <a:pt x="3881" y="23028"/>
                    <a:pt x="3367" y="23071"/>
                  </a:cubicBezTo>
                  <a:cubicBezTo>
                    <a:pt x="3327" y="23073"/>
                    <a:pt x="3287" y="23074"/>
                    <a:pt x="3248" y="23074"/>
                  </a:cubicBezTo>
                  <a:cubicBezTo>
                    <a:pt x="2005" y="23074"/>
                    <a:pt x="1018" y="22004"/>
                    <a:pt x="1156" y="20745"/>
                  </a:cubicBezTo>
                  <a:cubicBezTo>
                    <a:pt x="1199" y="20260"/>
                    <a:pt x="1427" y="19804"/>
                    <a:pt x="1784" y="19462"/>
                  </a:cubicBezTo>
                  <a:lnTo>
                    <a:pt x="3253" y="17978"/>
                  </a:lnTo>
                  <a:cubicBezTo>
                    <a:pt x="4238" y="18848"/>
                    <a:pt x="5464" y="19362"/>
                    <a:pt x="6777" y="19447"/>
                  </a:cubicBezTo>
                  <a:lnTo>
                    <a:pt x="6777" y="20161"/>
                  </a:lnTo>
                  <a:cubicBezTo>
                    <a:pt x="6777" y="20375"/>
                    <a:pt x="6934" y="20560"/>
                    <a:pt x="7148" y="20589"/>
                  </a:cubicBezTo>
                  <a:cubicBezTo>
                    <a:pt x="7170" y="20592"/>
                    <a:pt x="7192" y="20594"/>
                    <a:pt x="7214" y="20594"/>
                  </a:cubicBezTo>
                  <a:cubicBezTo>
                    <a:pt x="7430" y="20594"/>
                    <a:pt x="7618" y="20408"/>
                    <a:pt x="7618" y="20175"/>
                  </a:cubicBezTo>
                  <a:lnTo>
                    <a:pt x="7618" y="19462"/>
                  </a:lnTo>
                  <a:cubicBezTo>
                    <a:pt x="8931" y="19376"/>
                    <a:pt x="10172" y="18862"/>
                    <a:pt x="11156" y="17992"/>
                  </a:cubicBezTo>
                  <a:lnTo>
                    <a:pt x="11656" y="18506"/>
                  </a:lnTo>
                  <a:cubicBezTo>
                    <a:pt x="11738" y="18589"/>
                    <a:pt x="11844" y="18629"/>
                    <a:pt x="11949" y="18629"/>
                  </a:cubicBezTo>
                  <a:cubicBezTo>
                    <a:pt x="12080" y="18629"/>
                    <a:pt x="12211" y="18567"/>
                    <a:pt x="12298" y="18449"/>
                  </a:cubicBezTo>
                  <a:cubicBezTo>
                    <a:pt x="12412" y="18278"/>
                    <a:pt x="12383" y="18049"/>
                    <a:pt x="12240" y="17892"/>
                  </a:cubicBezTo>
                  <a:lnTo>
                    <a:pt x="11755" y="17407"/>
                  </a:lnTo>
                  <a:lnTo>
                    <a:pt x="14309" y="14854"/>
                  </a:lnTo>
                  <a:lnTo>
                    <a:pt x="14808" y="15353"/>
                  </a:lnTo>
                  <a:cubicBezTo>
                    <a:pt x="14894" y="15439"/>
                    <a:pt x="14994" y="15482"/>
                    <a:pt x="15108" y="15482"/>
                  </a:cubicBezTo>
                  <a:cubicBezTo>
                    <a:pt x="15236" y="15482"/>
                    <a:pt x="15365" y="15410"/>
                    <a:pt x="15450" y="15296"/>
                  </a:cubicBezTo>
                  <a:cubicBezTo>
                    <a:pt x="15564" y="15125"/>
                    <a:pt x="15536" y="14897"/>
                    <a:pt x="15393" y="14740"/>
                  </a:cubicBezTo>
                  <a:lnTo>
                    <a:pt x="14908" y="14269"/>
                  </a:lnTo>
                  <a:lnTo>
                    <a:pt x="17462" y="11715"/>
                  </a:lnTo>
                  <a:lnTo>
                    <a:pt x="17947" y="12215"/>
                  </a:lnTo>
                  <a:cubicBezTo>
                    <a:pt x="18029" y="12298"/>
                    <a:pt x="18135" y="12338"/>
                    <a:pt x="18241" y="12338"/>
                  </a:cubicBezTo>
                  <a:cubicBezTo>
                    <a:pt x="18371" y="12338"/>
                    <a:pt x="18502" y="12276"/>
                    <a:pt x="18589" y="12158"/>
                  </a:cubicBezTo>
                  <a:cubicBezTo>
                    <a:pt x="18703" y="11987"/>
                    <a:pt x="18674" y="11758"/>
                    <a:pt x="18531" y="11601"/>
                  </a:cubicBezTo>
                  <a:lnTo>
                    <a:pt x="18032" y="11116"/>
                  </a:lnTo>
                  <a:cubicBezTo>
                    <a:pt x="18902" y="10132"/>
                    <a:pt x="19416" y="8877"/>
                    <a:pt x="19502" y="7579"/>
                  </a:cubicBezTo>
                  <a:lnTo>
                    <a:pt x="20215" y="7579"/>
                  </a:lnTo>
                  <a:cubicBezTo>
                    <a:pt x="20429" y="7579"/>
                    <a:pt x="20614" y="7422"/>
                    <a:pt x="20643" y="7208"/>
                  </a:cubicBezTo>
                  <a:cubicBezTo>
                    <a:pt x="20671" y="6951"/>
                    <a:pt x="20486" y="6737"/>
                    <a:pt x="20229" y="6737"/>
                  </a:cubicBezTo>
                  <a:lnTo>
                    <a:pt x="19487" y="6737"/>
                  </a:lnTo>
                  <a:cubicBezTo>
                    <a:pt x="19402" y="5424"/>
                    <a:pt x="18888" y="4183"/>
                    <a:pt x="18032" y="3199"/>
                  </a:cubicBezTo>
                  <a:lnTo>
                    <a:pt x="18531" y="2700"/>
                  </a:lnTo>
                  <a:cubicBezTo>
                    <a:pt x="18674" y="2557"/>
                    <a:pt x="18703" y="2315"/>
                    <a:pt x="18574" y="2129"/>
                  </a:cubicBezTo>
                  <a:cubicBezTo>
                    <a:pt x="18491" y="2024"/>
                    <a:pt x="18369" y="1970"/>
                    <a:pt x="18246" y="1970"/>
                  </a:cubicBezTo>
                  <a:cubicBezTo>
                    <a:pt x="18137" y="1970"/>
                    <a:pt x="18027" y="2013"/>
                    <a:pt x="17947" y="2101"/>
                  </a:cubicBezTo>
                  <a:lnTo>
                    <a:pt x="17433" y="2600"/>
                  </a:lnTo>
                  <a:cubicBezTo>
                    <a:pt x="16449" y="1744"/>
                    <a:pt x="15208" y="1230"/>
                    <a:pt x="13895" y="1145"/>
                  </a:cubicBezTo>
                  <a:lnTo>
                    <a:pt x="13895" y="446"/>
                  </a:lnTo>
                  <a:cubicBezTo>
                    <a:pt x="13895" y="218"/>
                    <a:pt x="13738" y="46"/>
                    <a:pt x="13539" y="4"/>
                  </a:cubicBezTo>
                  <a:cubicBezTo>
                    <a:pt x="13522" y="2"/>
                    <a:pt x="13506" y="1"/>
                    <a:pt x="13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58"/>
            <p:cNvSpPr/>
            <p:nvPr/>
          </p:nvSpPr>
          <p:spPr>
            <a:xfrm>
              <a:off x="4170725" y="923275"/>
              <a:ext cx="21075" cy="21075"/>
            </a:xfrm>
            <a:custGeom>
              <a:avLst/>
              <a:gdLst/>
              <a:ahLst/>
              <a:cxnLst/>
              <a:rect l="l" t="t" r="r" b="b"/>
              <a:pathLst>
                <a:path w="843" h="843" extrusionOk="0">
                  <a:moveTo>
                    <a:pt x="428" y="1"/>
                  </a:moveTo>
                  <a:cubicBezTo>
                    <a:pt x="200" y="1"/>
                    <a:pt x="0" y="186"/>
                    <a:pt x="0" y="429"/>
                  </a:cubicBezTo>
                  <a:cubicBezTo>
                    <a:pt x="0" y="657"/>
                    <a:pt x="200" y="842"/>
                    <a:pt x="428" y="842"/>
                  </a:cubicBezTo>
                  <a:cubicBezTo>
                    <a:pt x="657" y="842"/>
                    <a:pt x="842" y="657"/>
                    <a:pt x="842" y="429"/>
                  </a:cubicBezTo>
                  <a:cubicBezTo>
                    <a:pt x="842" y="186"/>
                    <a:pt x="657" y="1"/>
                    <a:pt x="4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58"/>
            <p:cNvSpPr/>
            <p:nvPr/>
          </p:nvSpPr>
          <p:spPr>
            <a:xfrm>
              <a:off x="4170725" y="863725"/>
              <a:ext cx="21075" cy="21075"/>
            </a:xfrm>
            <a:custGeom>
              <a:avLst/>
              <a:gdLst/>
              <a:ahLst/>
              <a:cxnLst/>
              <a:rect l="l" t="t" r="r" b="b"/>
              <a:pathLst>
                <a:path w="843" h="843" extrusionOk="0">
                  <a:moveTo>
                    <a:pt x="428" y="0"/>
                  </a:moveTo>
                  <a:cubicBezTo>
                    <a:pt x="200" y="0"/>
                    <a:pt x="0" y="186"/>
                    <a:pt x="0" y="428"/>
                  </a:cubicBezTo>
                  <a:cubicBezTo>
                    <a:pt x="0" y="657"/>
                    <a:pt x="200" y="842"/>
                    <a:pt x="428" y="842"/>
                  </a:cubicBezTo>
                  <a:cubicBezTo>
                    <a:pt x="657" y="842"/>
                    <a:pt x="842" y="657"/>
                    <a:pt x="842" y="428"/>
                  </a:cubicBezTo>
                  <a:cubicBezTo>
                    <a:pt x="842" y="186"/>
                    <a:pt x="657" y="0"/>
                    <a:pt x="4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58"/>
            <p:cNvSpPr/>
            <p:nvPr/>
          </p:nvSpPr>
          <p:spPr>
            <a:xfrm>
              <a:off x="3884700" y="794450"/>
              <a:ext cx="396250" cy="375025"/>
            </a:xfrm>
            <a:custGeom>
              <a:avLst/>
              <a:gdLst/>
              <a:ahLst/>
              <a:cxnLst/>
              <a:rect l="l" t="t" r="r" b="b"/>
              <a:pathLst>
                <a:path w="15850" h="15001" extrusionOk="0">
                  <a:moveTo>
                    <a:pt x="11078" y="0"/>
                  </a:moveTo>
                  <a:cubicBezTo>
                    <a:pt x="9965" y="0"/>
                    <a:pt x="8852" y="425"/>
                    <a:pt x="8003" y="1274"/>
                  </a:cubicBezTo>
                  <a:cubicBezTo>
                    <a:pt x="7716" y="1583"/>
                    <a:pt x="7994" y="1987"/>
                    <a:pt x="8320" y="1987"/>
                  </a:cubicBezTo>
                  <a:cubicBezTo>
                    <a:pt x="8414" y="1987"/>
                    <a:pt x="8513" y="1953"/>
                    <a:pt x="8603" y="1873"/>
                  </a:cubicBezTo>
                  <a:cubicBezTo>
                    <a:pt x="9287" y="1188"/>
                    <a:pt x="10183" y="846"/>
                    <a:pt x="11078" y="846"/>
                  </a:cubicBezTo>
                  <a:cubicBezTo>
                    <a:pt x="11973" y="846"/>
                    <a:pt x="12868" y="1188"/>
                    <a:pt x="13553" y="1873"/>
                  </a:cubicBezTo>
                  <a:cubicBezTo>
                    <a:pt x="14922" y="3242"/>
                    <a:pt x="14922" y="5453"/>
                    <a:pt x="13553" y="6823"/>
                  </a:cubicBezTo>
                  <a:lnTo>
                    <a:pt x="7262" y="13128"/>
                  </a:lnTo>
                  <a:cubicBezTo>
                    <a:pt x="6577" y="13813"/>
                    <a:pt x="5678" y="14155"/>
                    <a:pt x="4780" y="14155"/>
                  </a:cubicBezTo>
                  <a:cubicBezTo>
                    <a:pt x="3881" y="14155"/>
                    <a:pt x="2982" y="13813"/>
                    <a:pt x="2297" y="13128"/>
                  </a:cubicBezTo>
                  <a:cubicBezTo>
                    <a:pt x="928" y="11759"/>
                    <a:pt x="928" y="9533"/>
                    <a:pt x="2297" y="8164"/>
                  </a:cubicBezTo>
                  <a:lnTo>
                    <a:pt x="7404" y="3057"/>
                  </a:lnTo>
                  <a:cubicBezTo>
                    <a:pt x="7712" y="2749"/>
                    <a:pt x="7427" y="2332"/>
                    <a:pt x="7104" y="2332"/>
                  </a:cubicBezTo>
                  <a:cubicBezTo>
                    <a:pt x="7008" y="2332"/>
                    <a:pt x="6908" y="2369"/>
                    <a:pt x="6819" y="2458"/>
                  </a:cubicBezTo>
                  <a:lnTo>
                    <a:pt x="1698" y="7579"/>
                  </a:lnTo>
                  <a:cubicBezTo>
                    <a:pt x="1" y="9276"/>
                    <a:pt x="1" y="12030"/>
                    <a:pt x="1698" y="13727"/>
                  </a:cubicBezTo>
                  <a:cubicBezTo>
                    <a:pt x="2547" y="14576"/>
                    <a:pt x="3660" y="15000"/>
                    <a:pt x="4772" y="15000"/>
                  </a:cubicBezTo>
                  <a:cubicBezTo>
                    <a:pt x="5885" y="15000"/>
                    <a:pt x="6998" y="14576"/>
                    <a:pt x="7847" y="13727"/>
                  </a:cubicBezTo>
                  <a:lnTo>
                    <a:pt x="14152" y="7422"/>
                  </a:lnTo>
                  <a:cubicBezTo>
                    <a:pt x="15849" y="5724"/>
                    <a:pt x="15849" y="2971"/>
                    <a:pt x="14152" y="1274"/>
                  </a:cubicBezTo>
                  <a:cubicBezTo>
                    <a:pt x="13303" y="425"/>
                    <a:pt x="12190" y="0"/>
                    <a:pt x="110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58"/>
            <p:cNvSpPr/>
            <p:nvPr/>
          </p:nvSpPr>
          <p:spPr>
            <a:xfrm>
              <a:off x="3973850" y="1019225"/>
              <a:ext cx="21075" cy="21050"/>
            </a:xfrm>
            <a:custGeom>
              <a:avLst/>
              <a:gdLst/>
              <a:ahLst/>
              <a:cxnLst/>
              <a:rect l="l" t="t" r="r" b="b"/>
              <a:pathLst>
                <a:path w="843" h="842" extrusionOk="0">
                  <a:moveTo>
                    <a:pt x="415" y="0"/>
                  </a:moveTo>
                  <a:cubicBezTo>
                    <a:pt x="186" y="0"/>
                    <a:pt x="1" y="186"/>
                    <a:pt x="1" y="428"/>
                  </a:cubicBezTo>
                  <a:cubicBezTo>
                    <a:pt x="1" y="656"/>
                    <a:pt x="186" y="842"/>
                    <a:pt x="415" y="842"/>
                  </a:cubicBezTo>
                  <a:cubicBezTo>
                    <a:pt x="657" y="842"/>
                    <a:pt x="843" y="656"/>
                    <a:pt x="843" y="428"/>
                  </a:cubicBezTo>
                  <a:cubicBezTo>
                    <a:pt x="843" y="186"/>
                    <a:pt x="657" y="0"/>
                    <a:pt x="4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58"/>
            <p:cNvSpPr/>
            <p:nvPr/>
          </p:nvSpPr>
          <p:spPr>
            <a:xfrm>
              <a:off x="4020750" y="924250"/>
              <a:ext cx="114150" cy="105425"/>
            </a:xfrm>
            <a:custGeom>
              <a:avLst/>
              <a:gdLst/>
              <a:ahLst/>
              <a:cxnLst/>
              <a:rect l="l" t="t" r="r" b="b"/>
              <a:pathLst>
                <a:path w="4566" h="4217" extrusionOk="0">
                  <a:moveTo>
                    <a:pt x="3963" y="1"/>
                  </a:moveTo>
                  <a:cubicBezTo>
                    <a:pt x="3865" y="1"/>
                    <a:pt x="3764" y="40"/>
                    <a:pt x="3674" y="133"/>
                  </a:cubicBezTo>
                  <a:cubicBezTo>
                    <a:pt x="3432" y="361"/>
                    <a:pt x="3303" y="689"/>
                    <a:pt x="3318" y="1032"/>
                  </a:cubicBezTo>
                  <a:cubicBezTo>
                    <a:pt x="3318" y="1203"/>
                    <a:pt x="3318" y="1274"/>
                    <a:pt x="3218" y="1360"/>
                  </a:cubicBezTo>
                  <a:cubicBezTo>
                    <a:pt x="3132" y="1460"/>
                    <a:pt x="3075" y="1460"/>
                    <a:pt x="2890" y="1460"/>
                  </a:cubicBezTo>
                  <a:cubicBezTo>
                    <a:pt x="2872" y="1459"/>
                    <a:pt x="2855" y="1458"/>
                    <a:pt x="2838" y="1458"/>
                  </a:cubicBezTo>
                  <a:cubicBezTo>
                    <a:pt x="2515" y="1458"/>
                    <a:pt x="2208" y="1586"/>
                    <a:pt x="1991" y="1816"/>
                  </a:cubicBezTo>
                  <a:cubicBezTo>
                    <a:pt x="1748" y="2044"/>
                    <a:pt x="1620" y="2373"/>
                    <a:pt x="1634" y="2715"/>
                  </a:cubicBezTo>
                  <a:cubicBezTo>
                    <a:pt x="1634" y="2900"/>
                    <a:pt x="1634" y="2957"/>
                    <a:pt x="1549" y="3043"/>
                  </a:cubicBezTo>
                  <a:cubicBezTo>
                    <a:pt x="1463" y="3129"/>
                    <a:pt x="1406" y="3143"/>
                    <a:pt x="1206" y="3143"/>
                  </a:cubicBezTo>
                  <a:cubicBezTo>
                    <a:pt x="1190" y="3142"/>
                    <a:pt x="1173" y="3142"/>
                    <a:pt x="1157" y="3142"/>
                  </a:cubicBezTo>
                  <a:cubicBezTo>
                    <a:pt x="845" y="3142"/>
                    <a:pt x="538" y="3269"/>
                    <a:pt x="308" y="3485"/>
                  </a:cubicBezTo>
                  <a:cubicBezTo>
                    <a:pt x="1" y="3792"/>
                    <a:pt x="283" y="4216"/>
                    <a:pt x="611" y="4216"/>
                  </a:cubicBezTo>
                  <a:cubicBezTo>
                    <a:pt x="710" y="4216"/>
                    <a:pt x="814" y="4177"/>
                    <a:pt x="907" y="4084"/>
                  </a:cubicBezTo>
                  <a:cubicBezTo>
                    <a:pt x="992" y="3999"/>
                    <a:pt x="1049" y="3999"/>
                    <a:pt x="1235" y="3985"/>
                  </a:cubicBezTo>
                  <a:cubicBezTo>
                    <a:pt x="1259" y="3986"/>
                    <a:pt x="1283" y="3987"/>
                    <a:pt x="1307" y="3987"/>
                  </a:cubicBezTo>
                  <a:cubicBezTo>
                    <a:pt x="1974" y="3987"/>
                    <a:pt x="2518" y="3418"/>
                    <a:pt x="2490" y="2743"/>
                  </a:cubicBezTo>
                  <a:cubicBezTo>
                    <a:pt x="2490" y="2558"/>
                    <a:pt x="2490" y="2487"/>
                    <a:pt x="2590" y="2401"/>
                  </a:cubicBezTo>
                  <a:cubicBezTo>
                    <a:pt x="2676" y="2315"/>
                    <a:pt x="2733" y="2315"/>
                    <a:pt x="2918" y="2301"/>
                  </a:cubicBezTo>
                  <a:cubicBezTo>
                    <a:pt x="2942" y="2303"/>
                    <a:pt x="2966" y="2303"/>
                    <a:pt x="2990" y="2303"/>
                  </a:cubicBezTo>
                  <a:cubicBezTo>
                    <a:pt x="3657" y="2303"/>
                    <a:pt x="4201" y="1735"/>
                    <a:pt x="4159" y="1060"/>
                  </a:cubicBezTo>
                  <a:cubicBezTo>
                    <a:pt x="4159" y="875"/>
                    <a:pt x="4173" y="818"/>
                    <a:pt x="4259" y="718"/>
                  </a:cubicBezTo>
                  <a:cubicBezTo>
                    <a:pt x="4565" y="422"/>
                    <a:pt x="4284" y="1"/>
                    <a:pt x="39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96" name="Google Shape;396;p58"/>
          <p:cNvCxnSpPr/>
          <p:nvPr/>
        </p:nvCxnSpPr>
        <p:spPr>
          <a:xfrm>
            <a:off x="3246797" y="2326512"/>
            <a:ext cx="0" cy="838800"/>
          </a:xfrm>
          <a:prstGeom prst="straightConnector1">
            <a:avLst/>
          </a:prstGeom>
          <a:noFill/>
          <a:ln w="9525" cap="flat" cmpd="sng">
            <a:solidFill>
              <a:schemeClr val="dk1"/>
            </a:solidFill>
            <a:prstDash val="solid"/>
            <a:round/>
            <a:headEnd type="none" w="med" len="med"/>
            <a:tailEnd type="none" w="med" len="med"/>
          </a:ln>
        </p:spPr>
      </p:cxnSp>
      <p:cxnSp>
        <p:nvCxnSpPr>
          <p:cNvPr id="397" name="Google Shape;397;p58"/>
          <p:cNvCxnSpPr/>
          <p:nvPr/>
        </p:nvCxnSpPr>
        <p:spPr>
          <a:xfrm>
            <a:off x="6060063" y="2326512"/>
            <a:ext cx="0" cy="838800"/>
          </a:xfrm>
          <a:prstGeom prst="straightConnector1">
            <a:avLst/>
          </a:prstGeom>
          <a:noFill/>
          <a:ln w="9525" cap="flat" cmpd="sng">
            <a:solidFill>
              <a:schemeClr val="dk1"/>
            </a:solidFill>
            <a:prstDash val="solid"/>
            <a:round/>
            <a:headEnd type="none" w="med" len="med"/>
            <a:tailEnd type="none" w="med" len="med"/>
          </a:ln>
        </p:spPr>
      </p:cxnSp>
      <p:pic>
        <p:nvPicPr>
          <p:cNvPr id="34" name="Picture 2" descr="Ilustraciones gratis de Adelfano">
            <a:extLst>
              <a:ext uri="{FF2B5EF4-FFF2-40B4-BE49-F238E27FC236}">
                <a16:creationId xmlns:a16="http://schemas.microsoft.com/office/drawing/2014/main" id="{9A51A6E9-179C-4A5C-B410-0EC20555D5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H="1">
            <a:off x="0" y="4030435"/>
            <a:ext cx="1796976" cy="1113658"/>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upo 24">
            <a:extLst>
              <a:ext uri="{FF2B5EF4-FFF2-40B4-BE49-F238E27FC236}">
                <a16:creationId xmlns:a16="http://schemas.microsoft.com/office/drawing/2014/main" id="{999CFE72-7DB9-442C-A97A-B732BA50CDB3}"/>
              </a:ext>
            </a:extLst>
          </p:cNvPr>
          <p:cNvGrpSpPr/>
          <p:nvPr/>
        </p:nvGrpSpPr>
        <p:grpSpPr>
          <a:xfrm>
            <a:off x="3479934" y="1339621"/>
            <a:ext cx="2279651" cy="2690814"/>
            <a:chOff x="-1009651" y="-590551"/>
            <a:chExt cx="2279651" cy="2690814"/>
          </a:xfrm>
          <a:solidFill>
            <a:srgbClr val="FF0000"/>
          </a:solidFill>
        </p:grpSpPr>
        <p:sp>
          <p:nvSpPr>
            <p:cNvPr id="6" name="Freeform 4">
              <a:extLst>
                <a:ext uri="{FF2B5EF4-FFF2-40B4-BE49-F238E27FC236}">
                  <a16:creationId xmlns:a16="http://schemas.microsoft.com/office/drawing/2014/main" id="{E8C66928-A15C-423E-AE00-E794E0A40728}"/>
                </a:ext>
              </a:extLst>
            </p:cNvPr>
            <p:cNvSpPr>
              <a:spLocks/>
            </p:cNvSpPr>
            <p:nvPr/>
          </p:nvSpPr>
          <p:spPr bwMode="auto">
            <a:xfrm>
              <a:off x="-325438" y="-590551"/>
              <a:ext cx="642938" cy="2460626"/>
            </a:xfrm>
            <a:custGeom>
              <a:avLst/>
              <a:gdLst>
                <a:gd name="T0" fmla="*/ 84 w 170"/>
                <a:gd name="T1" fmla="*/ 630 h 651"/>
                <a:gd name="T2" fmla="*/ 77 w 170"/>
                <a:gd name="T3" fmla="*/ 639 h 651"/>
                <a:gd name="T4" fmla="*/ 71 w 170"/>
                <a:gd name="T5" fmla="*/ 651 h 651"/>
                <a:gd name="T6" fmla="*/ 60 w 170"/>
                <a:gd name="T7" fmla="*/ 635 h 651"/>
                <a:gd name="T8" fmla="*/ 30 w 170"/>
                <a:gd name="T9" fmla="*/ 568 h 651"/>
                <a:gd name="T10" fmla="*/ 9 w 170"/>
                <a:gd name="T11" fmla="*/ 472 h 651"/>
                <a:gd name="T12" fmla="*/ 1 w 170"/>
                <a:gd name="T13" fmla="*/ 371 h 651"/>
                <a:gd name="T14" fmla="*/ 2 w 170"/>
                <a:gd name="T15" fmla="*/ 280 h 651"/>
                <a:gd name="T16" fmla="*/ 13 w 170"/>
                <a:gd name="T17" fmla="*/ 188 h 651"/>
                <a:gd name="T18" fmla="*/ 42 w 170"/>
                <a:gd name="T19" fmla="*/ 82 h 651"/>
                <a:gd name="T20" fmla="*/ 73 w 170"/>
                <a:gd name="T21" fmla="*/ 29 h 651"/>
                <a:gd name="T22" fmla="*/ 100 w 170"/>
                <a:gd name="T23" fmla="*/ 8 h 651"/>
                <a:gd name="T24" fmla="*/ 150 w 170"/>
                <a:gd name="T25" fmla="*/ 11 h 651"/>
                <a:gd name="T26" fmla="*/ 161 w 170"/>
                <a:gd name="T27" fmla="*/ 20 h 651"/>
                <a:gd name="T28" fmla="*/ 170 w 170"/>
                <a:gd name="T29" fmla="*/ 28 h 651"/>
                <a:gd name="T30" fmla="*/ 150 w 170"/>
                <a:gd name="T31" fmla="*/ 42 h 651"/>
                <a:gd name="T32" fmla="*/ 145 w 170"/>
                <a:gd name="T33" fmla="*/ 38 h 651"/>
                <a:gd name="T34" fmla="*/ 119 w 170"/>
                <a:gd name="T35" fmla="*/ 28 h 651"/>
                <a:gd name="T36" fmla="*/ 100 w 170"/>
                <a:gd name="T37" fmla="*/ 36 h 651"/>
                <a:gd name="T38" fmla="*/ 78 w 170"/>
                <a:gd name="T39" fmla="*/ 64 h 651"/>
                <a:gd name="T40" fmla="*/ 52 w 170"/>
                <a:gd name="T41" fmla="*/ 127 h 651"/>
                <a:gd name="T42" fmla="*/ 34 w 170"/>
                <a:gd name="T43" fmla="*/ 211 h 651"/>
                <a:gd name="T44" fmla="*/ 25 w 170"/>
                <a:gd name="T45" fmla="*/ 305 h 651"/>
                <a:gd name="T46" fmla="*/ 26 w 170"/>
                <a:gd name="T47" fmla="*/ 405 h 651"/>
                <a:gd name="T48" fmla="*/ 41 w 170"/>
                <a:gd name="T49" fmla="*/ 514 h 651"/>
                <a:gd name="T50" fmla="*/ 70 w 170"/>
                <a:gd name="T51" fmla="*/ 602 h 651"/>
                <a:gd name="T52" fmla="*/ 84 w 170"/>
                <a:gd name="T53" fmla="*/ 630 h 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0" h="651">
                  <a:moveTo>
                    <a:pt x="84" y="630"/>
                  </a:moveTo>
                  <a:cubicBezTo>
                    <a:pt x="82" y="633"/>
                    <a:pt x="79" y="636"/>
                    <a:pt x="77" y="639"/>
                  </a:cubicBezTo>
                  <a:cubicBezTo>
                    <a:pt x="75" y="643"/>
                    <a:pt x="73" y="647"/>
                    <a:pt x="71" y="651"/>
                  </a:cubicBezTo>
                  <a:cubicBezTo>
                    <a:pt x="67" y="646"/>
                    <a:pt x="63" y="641"/>
                    <a:pt x="60" y="635"/>
                  </a:cubicBezTo>
                  <a:cubicBezTo>
                    <a:pt x="47" y="614"/>
                    <a:pt x="38" y="591"/>
                    <a:pt x="30" y="568"/>
                  </a:cubicBezTo>
                  <a:cubicBezTo>
                    <a:pt x="20" y="536"/>
                    <a:pt x="14" y="504"/>
                    <a:pt x="9" y="472"/>
                  </a:cubicBezTo>
                  <a:cubicBezTo>
                    <a:pt x="4" y="438"/>
                    <a:pt x="2" y="405"/>
                    <a:pt x="1" y="371"/>
                  </a:cubicBezTo>
                  <a:cubicBezTo>
                    <a:pt x="0" y="340"/>
                    <a:pt x="0" y="310"/>
                    <a:pt x="2" y="280"/>
                  </a:cubicBezTo>
                  <a:cubicBezTo>
                    <a:pt x="4" y="249"/>
                    <a:pt x="7" y="218"/>
                    <a:pt x="13" y="188"/>
                  </a:cubicBezTo>
                  <a:cubicBezTo>
                    <a:pt x="19" y="152"/>
                    <a:pt x="28" y="116"/>
                    <a:pt x="42" y="82"/>
                  </a:cubicBezTo>
                  <a:cubicBezTo>
                    <a:pt x="50" y="63"/>
                    <a:pt x="60" y="45"/>
                    <a:pt x="73" y="29"/>
                  </a:cubicBezTo>
                  <a:cubicBezTo>
                    <a:pt x="81" y="20"/>
                    <a:pt x="89" y="13"/>
                    <a:pt x="100" y="8"/>
                  </a:cubicBezTo>
                  <a:cubicBezTo>
                    <a:pt x="117" y="0"/>
                    <a:pt x="134" y="2"/>
                    <a:pt x="150" y="11"/>
                  </a:cubicBezTo>
                  <a:cubicBezTo>
                    <a:pt x="154" y="14"/>
                    <a:pt x="158" y="17"/>
                    <a:pt x="161" y="20"/>
                  </a:cubicBezTo>
                  <a:cubicBezTo>
                    <a:pt x="164" y="23"/>
                    <a:pt x="167" y="26"/>
                    <a:pt x="170" y="28"/>
                  </a:cubicBezTo>
                  <a:cubicBezTo>
                    <a:pt x="163" y="33"/>
                    <a:pt x="157" y="38"/>
                    <a:pt x="150" y="42"/>
                  </a:cubicBezTo>
                  <a:cubicBezTo>
                    <a:pt x="149" y="41"/>
                    <a:pt x="147" y="39"/>
                    <a:pt x="145" y="38"/>
                  </a:cubicBezTo>
                  <a:cubicBezTo>
                    <a:pt x="138" y="31"/>
                    <a:pt x="129" y="26"/>
                    <a:pt x="119" y="28"/>
                  </a:cubicBezTo>
                  <a:cubicBezTo>
                    <a:pt x="111" y="28"/>
                    <a:pt x="105" y="32"/>
                    <a:pt x="100" y="36"/>
                  </a:cubicBezTo>
                  <a:cubicBezTo>
                    <a:pt x="91" y="44"/>
                    <a:pt x="84" y="53"/>
                    <a:pt x="78" y="64"/>
                  </a:cubicBezTo>
                  <a:cubicBezTo>
                    <a:pt x="67" y="84"/>
                    <a:pt x="59" y="105"/>
                    <a:pt x="52" y="127"/>
                  </a:cubicBezTo>
                  <a:cubicBezTo>
                    <a:pt x="44" y="154"/>
                    <a:pt x="38" y="182"/>
                    <a:pt x="34" y="211"/>
                  </a:cubicBezTo>
                  <a:cubicBezTo>
                    <a:pt x="29" y="242"/>
                    <a:pt x="26" y="274"/>
                    <a:pt x="25" y="305"/>
                  </a:cubicBezTo>
                  <a:cubicBezTo>
                    <a:pt x="24" y="338"/>
                    <a:pt x="24" y="372"/>
                    <a:pt x="26" y="405"/>
                  </a:cubicBezTo>
                  <a:cubicBezTo>
                    <a:pt x="29" y="441"/>
                    <a:pt x="33" y="478"/>
                    <a:pt x="41" y="514"/>
                  </a:cubicBezTo>
                  <a:cubicBezTo>
                    <a:pt x="48" y="544"/>
                    <a:pt x="56" y="574"/>
                    <a:pt x="70" y="602"/>
                  </a:cubicBezTo>
                  <a:cubicBezTo>
                    <a:pt x="74" y="612"/>
                    <a:pt x="79" y="620"/>
                    <a:pt x="84" y="6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7" name="Freeform 5">
              <a:extLst>
                <a:ext uri="{FF2B5EF4-FFF2-40B4-BE49-F238E27FC236}">
                  <a16:creationId xmlns:a16="http://schemas.microsoft.com/office/drawing/2014/main" id="{AB23E669-BBE9-4851-AD16-9317FE1A0A7B}"/>
                </a:ext>
              </a:extLst>
            </p:cNvPr>
            <p:cNvSpPr>
              <a:spLocks noEditPoints="1"/>
            </p:cNvSpPr>
            <p:nvPr/>
          </p:nvSpPr>
          <p:spPr bwMode="auto">
            <a:xfrm>
              <a:off x="-125413" y="441325"/>
              <a:ext cx="517525" cy="517525"/>
            </a:xfrm>
            <a:custGeom>
              <a:avLst/>
              <a:gdLst>
                <a:gd name="T0" fmla="*/ 137 w 137"/>
                <a:gd name="T1" fmla="*/ 68 h 137"/>
                <a:gd name="T2" fmla="*/ 70 w 137"/>
                <a:gd name="T3" fmla="*/ 137 h 137"/>
                <a:gd name="T4" fmla="*/ 0 w 137"/>
                <a:gd name="T5" fmla="*/ 68 h 137"/>
                <a:gd name="T6" fmla="*/ 70 w 137"/>
                <a:gd name="T7" fmla="*/ 0 h 137"/>
                <a:gd name="T8" fmla="*/ 137 w 137"/>
                <a:gd name="T9" fmla="*/ 68 h 137"/>
                <a:gd name="T10" fmla="*/ 112 w 137"/>
                <a:gd name="T11" fmla="*/ 42 h 137"/>
                <a:gd name="T12" fmla="*/ 91 w 137"/>
                <a:gd name="T13" fmla="*/ 21 h 137"/>
                <a:gd name="T14" fmla="*/ 70 w 137"/>
                <a:gd name="T15" fmla="*/ 42 h 137"/>
                <a:gd name="T16" fmla="*/ 91 w 137"/>
                <a:gd name="T17" fmla="*/ 63 h 137"/>
                <a:gd name="T18" fmla="*/ 112 w 137"/>
                <a:gd name="T19" fmla="*/ 42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137">
                  <a:moveTo>
                    <a:pt x="137" y="68"/>
                  </a:moveTo>
                  <a:cubicBezTo>
                    <a:pt x="137" y="106"/>
                    <a:pt x="107" y="137"/>
                    <a:pt x="70" y="137"/>
                  </a:cubicBezTo>
                  <a:cubicBezTo>
                    <a:pt x="31" y="137"/>
                    <a:pt x="0" y="106"/>
                    <a:pt x="0" y="68"/>
                  </a:cubicBezTo>
                  <a:cubicBezTo>
                    <a:pt x="0" y="30"/>
                    <a:pt x="31" y="0"/>
                    <a:pt x="70" y="0"/>
                  </a:cubicBezTo>
                  <a:cubicBezTo>
                    <a:pt x="107" y="0"/>
                    <a:pt x="137" y="31"/>
                    <a:pt x="137" y="68"/>
                  </a:cubicBezTo>
                  <a:close/>
                  <a:moveTo>
                    <a:pt x="112" y="42"/>
                  </a:moveTo>
                  <a:cubicBezTo>
                    <a:pt x="112" y="31"/>
                    <a:pt x="103" y="21"/>
                    <a:pt x="91" y="21"/>
                  </a:cubicBezTo>
                  <a:cubicBezTo>
                    <a:pt x="80" y="21"/>
                    <a:pt x="70" y="30"/>
                    <a:pt x="70" y="42"/>
                  </a:cubicBezTo>
                  <a:cubicBezTo>
                    <a:pt x="70" y="53"/>
                    <a:pt x="80" y="63"/>
                    <a:pt x="91" y="63"/>
                  </a:cubicBezTo>
                  <a:cubicBezTo>
                    <a:pt x="103" y="63"/>
                    <a:pt x="112" y="54"/>
                    <a:pt x="112" y="42"/>
                  </a:cubicBezTo>
                  <a:close/>
                </a:path>
              </a:pathLst>
            </a:custGeom>
            <a:solidFill>
              <a:srgbClr val="252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8" name="Freeform 6">
              <a:extLst>
                <a:ext uri="{FF2B5EF4-FFF2-40B4-BE49-F238E27FC236}">
                  <a16:creationId xmlns:a16="http://schemas.microsoft.com/office/drawing/2014/main" id="{D7B1F0E2-EEA0-433B-AB81-7CFE42801C01}"/>
                </a:ext>
              </a:extLst>
            </p:cNvPr>
            <p:cNvSpPr>
              <a:spLocks/>
            </p:cNvSpPr>
            <p:nvPr/>
          </p:nvSpPr>
          <p:spPr bwMode="auto">
            <a:xfrm>
              <a:off x="276225" y="-117475"/>
              <a:ext cx="320675" cy="1987551"/>
            </a:xfrm>
            <a:custGeom>
              <a:avLst/>
              <a:gdLst>
                <a:gd name="T0" fmla="*/ 34 w 85"/>
                <a:gd name="T1" fmla="*/ 7 h 526"/>
                <a:gd name="T2" fmla="*/ 57 w 85"/>
                <a:gd name="T3" fmla="*/ 0 h 526"/>
                <a:gd name="T4" fmla="*/ 61 w 85"/>
                <a:gd name="T5" fmla="*/ 14 h 526"/>
                <a:gd name="T6" fmla="*/ 78 w 85"/>
                <a:gd name="T7" fmla="*/ 104 h 526"/>
                <a:gd name="T8" fmla="*/ 84 w 85"/>
                <a:gd name="T9" fmla="*/ 197 h 526"/>
                <a:gd name="T10" fmla="*/ 81 w 85"/>
                <a:gd name="T11" fmla="*/ 297 h 526"/>
                <a:gd name="T12" fmla="*/ 62 w 85"/>
                <a:gd name="T13" fmla="*/ 415 h 526"/>
                <a:gd name="T14" fmla="*/ 31 w 85"/>
                <a:gd name="T15" fmla="*/ 499 h 526"/>
                <a:gd name="T16" fmla="*/ 16 w 85"/>
                <a:gd name="T17" fmla="*/ 522 h 526"/>
                <a:gd name="T18" fmla="*/ 13 w 85"/>
                <a:gd name="T19" fmla="*/ 526 h 526"/>
                <a:gd name="T20" fmla="*/ 0 w 85"/>
                <a:gd name="T21" fmla="*/ 505 h 526"/>
                <a:gd name="T22" fmla="*/ 43 w 85"/>
                <a:gd name="T23" fmla="*/ 387 h 526"/>
                <a:gd name="T24" fmla="*/ 56 w 85"/>
                <a:gd name="T25" fmla="*/ 302 h 526"/>
                <a:gd name="T26" fmla="*/ 60 w 85"/>
                <a:gd name="T27" fmla="*/ 194 h 526"/>
                <a:gd name="T28" fmla="*/ 55 w 85"/>
                <a:gd name="T29" fmla="*/ 117 h 526"/>
                <a:gd name="T30" fmla="*/ 34 w 85"/>
                <a:gd name="T31" fmla="*/ 7 h 526"/>
                <a:gd name="T32" fmla="*/ 34 w 85"/>
                <a:gd name="T33" fmla="*/ 7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5" h="526">
                  <a:moveTo>
                    <a:pt x="34" y="7"/>
                  </a:moveTo>
                  <a:cubicBezTo>
                    <a:pt x="42" y="5"/>
                    <a:pt x="49" y="2"/>
                    <a:pt x="57" y="0"/>
                  </a:cubicBezTo>
                  <a:cubicBezTo>
                    <a:pt x="58" y="4"/>
                    <a:pt x="60" y="9"/>
                    <a:pt x="61" y="14"/>
                  </a:cubicBezTo>
                  <a:cubicBezTo>
                    <a:pt x="69" y="43"/>
                    <a:pt x="74" y="74"/>
                    <a:pt x="78" y="104"/>
                  </a:cubicBezTo>
                  <a:cubicBezTo>
                    <a:pt x="82" y="135"/>
                    <a:pt x="84" y="166"/>
                    <a:pt x="84" y="197"/>
                  </a:cubicBezTo>
                  <a:cubicBezTo>
                    <a:pt x="85" y="230"/>
                    <a:pt x="84" y="264"/>
                    <a:pt x="81" y="297"/>
                  </a:cubicBezTo>
                  <a:cubicBezTo>
                    <a:pt x="78" y="337"/>
                    <a:pt x="72" y="376"/>
                    <a:pt x="62" y="415"/>
                  </a:cubicBezTo>
                  <a:cubicBezTo>
                    <a:pt x="55" y="444"/>
                    <a:pt x="46" y="473"/>
                    <a:pt x="31" y="499"/>
                  </a:cubicBezTo>
                  <a:cubicBezTo>
                    <a:pt x="27" y="507"/>
                    <a:pt x="21" y="515"/>
                    <a:pt x="16" y="522"/>
                  </a:cubicBezTo>
                  <a:cubicBezTo>
                    <a:pt x="15" y="524"/>
                    <a:pt x="14" y="525"/>
                    <a:pt x="13" y="526"/>
                  </a:cubicBezTo>
                  <a:cubicBezTo>
                    <a:pt x="10" y="518"/>
                    <a:pt x="6" y="510"/>
                    <a:pt x="0" y="505"/>
                  </a:cubicBezTo>
                  <a:cubicBezTo>
                    <a:pt x="23" y="468"/>
                    <a:pt x="34" y="428"/>
                    <a:pt x="43" y="387"/>
                  </a:cubicBezTo>
                  <a:cubicBezTo>
                    <a:pt x="50" y="359"/>
                    <a:pt x="54" y="330"/>
                    <a:pt x="56" y="302"/>
                  </a:cubicBezTo>
                  <a:cubicBezTo>
                    <a:pt x="60" y="266"/>
                    <a:pt x="61" y="230"/>
                    <a:pt x="60" y="194"/>
                  </a:cubicBezTo>
                  <a:cubicBezTo>
                    <a:pt x="59" y="168"/>
                    <a:pt x="57" y="143"/>
                    <a:pt x="55" y="117"/>
                  </a:cubicBezTo>
                  <a:cubicBezTo>
                    <a:pt x="51" y="80"/>
                    <a:pt x="44" y="43"/>
                    <a:pt x="34" y="7"/>
                  </a:cubicBezTo>
                  <a:cubicBezTo>
                    <a:pt x="34" y="7"/>
                    <a:pt x="34" y="6"/>
                    <a:pt x="34"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 name="Freeform 7">
              <a:extLst>
                <a:ext uri="{FF2B5EF4-FFF2-40B4-BE49-F238E27FC236}">
                  <a16:creationId xmlns:a16="http://schemas.microsoft.com/office/drawing/2014/main" id="{F4BFF510-D4B5-45DF-B99D-ADF21F77B9A1}"/>
                </a:ext>
              </a:extLst>
            </p:cNvPr>
            <p:cNvSpPr>
              <a:spLocks/>
            </p:cNvSpPr>
            <p:nvPr/>
          </p:nvSpPr>
          <p:spPr bwMode="auto">
            <a:xfrm>
              <a:off x="-1009651" y="-61913"/>
              <a:ext cx="717550" cy="998538"/>
            </a:xfrm>
            <a:custGeom>
              <a:avLst/>
              <a:gdLst>
                <a:gd name="T0" fmla="*/ 190 w 190"/>
                <a:gd name="T1" fmla="*/ 19 h 264"/>
                <a:gd name="T2" fmla="*/ 186 w 190"/>
                <a:gd name="T3" fmla="*/ 43 h 264"/>
                <a:gd name="T4" fmla="*/ 161 w 190"/>
                <a:gd name="T5" fmla="*/ 36 h 264"/>
                <a:gd name="T6" fmla="*/ 82 w 190"/>
                <a:gd name="T7" fmla="*/ 25 h 264"/>
                <a:gd name="T8" fmla="*/ 47 w 190"/>
                <a:gd name="T9" fmla="*/ 31 h 264"/>
                <a:gd name="T10" fmla="*/ 27 w 190"/>
                <a:gd name="T11" fmla="*/ 66 h 264"/>
                <a:gd name="T12" fmla="*/ 43 w 190"/>
                <a:gd name="T13" fmla="*/ 104 h 264"/>
                <a:gd name="T14" fmla="*/ 94 w 190"/>
                <a:gd name="T15" fmla="*/ 166 h 264"/>
                <a:gd name="T16" fmla="*/ 171 w 190"/>
                <a:gd name="T17" fmla="*/ 231 h 264"/>
                <a:gd name="T18" fmla="*/ 173 w 190"/>
                <a:gd name="T19" fmla="*/ 235 h 264"/>
                <a:gd name="T20" fmla="*/ 174 w 190"/>
                <a:gd name="T21" fmla="*/ 264 h 264"/>
                <a:gd name="T22" fmla="*/ 169 w 190"/>
                <a:gd name="T23" fmla="*/ 260 h 264"/>
                <a:gd name="T24" fmla="*/ 79 w 190"/>
                <a:gd name="T25" fmla="*/ 186 h 264"/>
                <a:gd name="T26" fmla="*/ 21 w 190"/>
                <a:gd name="T27" fmla="*/ 115 h 264"/>
                <a:gd name="T28" fmla="*/ 4 w 190"/>
                <a:gd name="T29" fmla="*/ 68 h 264"/>
                <a:gd name="T30" fmla="*/ 35 w 190"/>
                <a:gd name="T31" fmla="*/ 10 h 264"/>
                <a:gd name="T32" fmla="*/ 80 w 190"/>
                <a:gd name="T33" fmla="*/ 1 h 264"/>
                <a:gd name="T34" fmla="*/ 162 w 190"/>
                <a:gd name="T35" fmla="*/ 11 h 264"/>
                <a:gd name="T36" fmla="*/ 186 w 190"/>
                <a:gd name="T37" fmla="*/ 18 h 264"/>
                <a:gd name="T38" fmla="*/ 190 w 190"/>
                <a:gd name="T39" fmla="*/ 19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0" h="264">
                  <a:moveTo>
                    <a:pt x="190" y="19"/>
                  </a:moveTo>
                  <a:cubicBezTo>
                    <a:pt x="189" y="27"/>
                    <a:pt x="187" y="35"/>
                    <a:pt x="186" y="43"/>
                  </a:cubicBezTo>
                  <a:cubicBezTo>
                    <a:pt x="177" y="40"/>
                    <a:pt x="169" y="38"/>
                    <a:pt x="161" y="36"/>
                  </a:cubicBezTo>
                  <a:cubicBezTo>
                    <a:pt x="135" y="29"/>
                    <a:pt x="109" y="24"/>
                    <a:pt x="82" y="25"/>
                  </a:cubicBezTo>
                  <a:cubicBezTo>
                    <a:pt x="70" y="25"/>
                    <a:pt x="58" y="26"/>
                    <a:pt x="47" y="31"/>
                  </a:cubicBezTo>
                  <a:cubicBezTo>
                    <a:pt x="32" y="38"/>
                    <a:pt x="25" y="50"/>
                    <a:pt x="27" y="66"/>
                  </a:cubicBezTo>
                  <a:cubicBezTo>
                    <a:pt x="30" y="80"/>
                    <a:pt x="36" y="92"/>
                    <a:pt x="43" y="104"/>
                  </a:cubicBezTo>
                  <a:cubicBezTo>
                    <a:pt x="57" y="127"/>
                    <a:pt x="75" y="147"/>
                    <a:pt x="94" y="166"/>
                  </a:cubicBezTo>
                  <a:cubicBezTo>
                    <a:pt x="118" y="190"/>
                    <a:pt x="143" y="211"/>
                    <a:pt x="171" y="231"/>
                  </a:cubicBezTo>
                  <a:cubicBezTo>
                    <a:pt x="172" y="232"/>
                    <a:pt x="173" y="233"/>
                    <a:pt x="173" y="235"/>
                  </a:cubicBezTo>
                  <a:cubicBezTo>
                    <a:pt x="173" y="245"/>
                    <a:pt x="174" y="254"/>
                    <a:pt x="174" y="264"/>
                  </a:cubicBezTo>
                  <a:cubicBezTo>
                    <a:pt x="172" y="262"/>
                    <a:pt x="171" y="261"/>
                    <a:pt x="169" y="260"/>
                  </a:cubicBezTo>
                  <a:cubicBezTo>
                    <a:pt x="137" y="238"/>
                    <a:pt x="107" y="213"/>
                    <a:pt x="79" y="186"/>
                  </a:cubicBezTo>
                  <a:cubicBezTo>
                    <a:pt x="57" y="165"/>
                    <a:pt x="37" y="142"/>
                    <a:pt x="21" y="115"/>
                  </a:cubicBezTo>
                  <a:cubicBezTo>
                    <a:pt x="13" y="101"/>
                    <a:pt x="6" y="85"/>
                    <a:pt x="4" y="68"/>
                  </a:cubicBezTo>
                  <a:cubicBezTo>
                    <a:pt x="0" y="43"/>
                    <a:pt x="11" y="21"/>
                    <a:pt x="35" y="10"/>
                  </a:cubicBezTo>
                  <a:cubicBezTo>
                    <a:pt x="49" y="3"/>
                    <a:pt x="65" y="1"/>
                    <a:pt x="80" y="1"/>
                  </a:cubicBezTo>
                  <a:cubicBezTo>
                    <a:pt x="108" y="0"/>
                    <a:pt x="135" y="4"/>
                    <a:pt x="162" y="11"/>
                  </a:cubicBezTo>
                  <a:cubicBezTo>
                    <a:pt x="170" y="13"/>
                    <a:pt x="178" y="15"/>
                    <a:pt x="186" y="18"/>
                  </a:cubicBezTo>
                  <a:cubicBezTo>
                    <a:pt x="188" y="18"/>
                    <a:pt x="189" y="18"/>
                    <a:pt x="190"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 name="Freeform 8">
              <a:extLst>
                <a:ext uri="{FF2B5EF4-FFF2-40B4-BE49-F238E27FC236}">
                  <a16:creationId xmlns:a16="http://schemas.microsoft.com/office/drawing/2014/main" id="{E744B404-E1D4-44C6-A841-AB25AC7C6454}"/>
                </a:ext>
              </a:extLst>
            </p:cNvPr>
            <p:cNvSpPr>
              <a:spLocks/>
            </p:cNvSpPr>
            <p:nvPr/>
          </p:nvSpPr>
          <p:spPr bwMode="auto">
            <a:xfrm>
              <a:off x="558800" y="463550"/>
              <a:ext cx="711200" cy="993775"/>
            </a:xfrm>
            <a:custGeom>
              <a:avLst/>
              <a:gdLst>
                <a:gd name="T0" fmla="*/ 0 w 188"/>
                <a:gd name="T1" fmla="*/ 244 h 263"/>
                <a:gd name="T2" fmla="*/ 5 w 188"/>
                <a:gd name="T3" fmla="*/ 221 h 263"/>
                <a:gd name="T4" fmla="*/ 30 w 188"/>
                <a:gd name="T5" fmla="*/ 228 h 263"/>
                <a:gd name="T6" fmla="*/ 108 w 188"/>
                <a:gd name="T7" fmla="*/ 239 h 263"/>
                <a:gd name="T8" fmla="*/ 139 w 188"/>
                <a:gd name="T9" fmla="*/ 234 h 263"/>
                <a:gd name="T10" fmla="*/ 162 w 188"/>
                <a:gd name="T11" fmla="*/ 192 h 263"/>
                <a:gd name="T12" fmla="*/ 141 w 188"/>
                <a:gd name="T13" fmla="*/ 150 h 263"/>
                <a:gd name="T14" fmla="*/ 82 w 188"/>
                <a:gd name="T15" fmla="*/ 83 h 263"/>
                <a:gd name="T16" fmla="*/ 19 w 188"/>
                <a:gd name="T17" fmla="*/ 32 h 263"/>
                <a:gd name="T18" fmla="*/ 18 w 188"/>
                <a:gd name="T19" fmla="*/ 29 h 263"/>
                <a:gd name="T20" fmla="*/ 16 w 188"/>
                <a:gd name="T21" fmla="*/ 1 h 263"/>
                <a:gd name="T22" fmla="*/ 17 w 188"/>
                <a:gd name="T23" fmla="*/ 0 h 263"/>
                <a:gd name="T24" fmla="*/ 24 w 188"/>
                <a:gd name="T25" fmla="*/ 5 h 263"/>
                <a:gd name="T26" fmla="*/ 135 w 188"/>
                <a:gd name="T27" fmla="*/ 102 h 263"/>
                <a:gd name="T28" fmla="*/ 178 w 188"/>
                <a:gd name="T29" fmla="*/ 166 h 263"/>
                <a:gd name="T30" fmla="*/ 187 w 188"/>
                <a:gd name="T31" fmla="*/ 203 h 263"/>
                <a:gd name="T32" fmla="*/ 156 w 188"/>
                <a:gd name="T33" fmla="*/ 253 h 263"/>
                <a:gd name="T34" fmla="*/ 106 w 188"/>
                <a:gd name="T35" fmla="*/ 263 h 263"/>
                <a:gd name="T36" fmla="*/ 17 w 188"/>
                <a:gd name="T37" fmla="*/ 249 h 263"/>
                <a:gd name="T38" fmla="*/ 1 w 188"/>
                <a:gd name="T39" fmla="*/ 245 h 263"/>
                <a:gd name="T40" fmla="*/ 0 w 188"/>
                <a:gd name="T41" fmla="*/ 244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8" h="263">
                  <a:moveTo>
                    <a:pt x="0" y="244"/>
                  </a:moveTo>
                  <a:cubicBezTo>
                    <a:pt x="2" y="237"/>
                    <a:pt x="3" y="229"/>
                    <a:pt x="5" y="221"/>
                  </a:cubicBezTo>
                  <a:cubicBezTo>
                    <a:pt x="13" y="223"/>
                    <a:pt x="22" y="226"/>
                    <a:pt x="30" y="228"/>
                  </a:cubicBezTo>
                  <a:cubicBezTo>
                    <a:pt x="56" y="234"/>
                    <a:pt x="81" y="239"/>
                    <a:pt x="108" y="239"/>
                  </a:cubicBezTo>
                  <a:cubicBezTo>
                    <a:pt x="118" y="239"/>
                    <a:pt x="129" y="238"/>
                    <a:pt x="139" y="234"/>
                  </a:cubicBezTo>
                  <a:cubicBezTo>
                    <a:pt x="159" y="227"/>
                    <a:pt x="167" y="213"/>
                    <a:pt x="162" y="192"/>
                  </a:cubicBezTo>
                  <a:cubicBezTo>
                    <a:pt x="158" y="176"/>
                    <a:pt x="150" y="163"/>
                    <a:pt x="141" y="150"/>
                  </a:cubicBezTo>
                  <a:cubicBezTo>
                    <a:pt x="125" y="125"/>
                    <a:pt x="104" y="104"/>
                    <a:pt x="82" y="83"/>
                  </a:cubicBezTo>
                  <a:cubicBezTo>
                    <a:pt x="62" y="65"/>
                    <a:pt x="41" y="48"/>
                    <a:pt x="19" y="32"/>
                  </a:cubicBezTo>
                  <a:cubicBezTo>
                    <a:pt x="18" y="31"/>
                    <a:pt x="18" y="30"/>
                    <a:pt x="18" y="29"/>
                  </a:cubicBezTo>
                  <a:cubicBezTo>
                    <a:pt x="17" y="20"/>
                    <a:pt x="17" y="10"/>
                    <a:pt x="16" y="1"/>
                  </a:cubicBezTo>
                  <a:cubicBezTo>
                    <a:pt x="16" y="1"/>
                    <a:pt x="16" y="0"/>
                    <a:pt x="17" y="0"/>
                  </a:cubicBezTo>
                  <a:cubicBezTo>
                    <a:pt x="19" y="2"/>
                    <a:pt x="22" y="3"/>
                    <a:pt x="24" y="5"/>
                  </a:cubicBezTo>
                  <a:cubicBezTo>
                    <a:pt x="64" y="34"/>
                    <a:pt x="102" y="65"/>
                    <a:pt x="135" y="102"/>
                  </a:cubicBezTo>
                  <a:cubicBezTo>
                    <a:pt x="152" y="121"/>
                    <a:pt x="168" y="142"/>
                    <a:pt x="178" y="166"/>
                  </a:cubicBezTo>
                  <a:cubicBezTo>
                    <a:pt x="183" y="178"/>
                    <a:pt x="187" y="190"/>
                    <a:pt x="187" y="203"/>
                  </a:cubicBezTo>
                  <a:cubicBezTo>
                    <a:pt x="188" y="227"/>
                    <a:pt x="177" y="243"/>
                    <a:pt x="156" y="253"/>
                  </a:cubicBezTo>
                  <a:cubicBezTo>
                    <a:pt x="140" y="261"/>
                    <a:pt x="124" y="263"/>
                    <a:pt x="106" y="263"/>
                  </a:cubicBezTo>
                  <a:cubicBezTo>
                    <a:pt x="76" y="263"/>
                    <a:pt x="46" y="257"/>
                    <a:pt x="17" y="249"/>
                  </a:cubicBezTo>
                  <a:cubicBezTo>
                    <a:pt x="11" y="248"/>
                    <a:pt x="6" y="246"/>
                    <a:pt x="1" y="245"/>
                  </a:cubicBezTo>
                  <a:cubicBezTo>
                    <a:pt x="1" y="245"/>
                    <a:pt x="1" y="245"/>
                    <a:pt x="0" y="2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 name="Freeform 9">
              <a:extLst>
                <a:ext uri="{FF2B5EF4-FFF2-40B4-BE49-F238E27FC236}">
                  <a16:creationId xmlns:a16="http://schemas.microsoft.com/office/drawing/2014/main" id="{666C0DAC-0AF3-417B-A3E9-A2A925B58F26}"/>
                </a:ext>
              </a:extLst>
            </p:cNvPr>
            <p:cNvSpPr>
              <a:spLocks/>
            </p:cNvSpPr>
            <p:nvPr/>
          </p:nvSpPr>
          <p:spPr bwMode="auto">
            <a:xfrm>
              <a:off x="558800" y="-61913"/>
              <a:ext cx="711200" cy="738188"/>
            </a:xfrm>
            <a:custGeom>
              <a:avLst/>
              <a:gdLst>
                <a:gd name="T0" fmla="*/ 83 w 188"/>
                <a:gd name="T1" fmla="*/ 179 h 195"/>
                <a:gd name="T2" fmla="*/ 100 w 188"/>
                <a:gd name="T3" fmla="*/ 163 h 195"/>
                <a:gd name="T4" fmla="*/ 152 w 188"/>
                <a:gd name="T5" fmla="*/ 96 h 195"/>
                <a:gd name="T6" fmla="*/ 163 w 188"/>
                <a:gd name="T7" fmla="*/ 65 h 195"/>
                <a:gd name="T8" fmla="*/ 143 w 188"/>
                <a:gd name="T9" fmla="*/ 31 h 195"/>
                <a:gd name="T10" fmla="*/ 108 w 188"/>
                <a:gd name="T11" fmla="*/ 25 h 195"/>
                <a:gd name="T12" fmla="*/ 33 w 188"/>
                <a:gd name="T13" fmla="*/ 35 h 195"/>
                <a:gd name="T14" fmla="*/ 5 w 188"/>
                <a:gd name="T15" fmla="*/ 43 h 195"/>
                <a:gd name="T16" fmla="*/ 0 w 188"/>
                <a:gd name="T17" fmla="*/ 19 h 195"/>
                <a:gd name="T18" fmla="*/ 20 w 188"/>
                <a:gd name="T19" fmla="*/ 13 h 195"/>
                <a:gd name="T20" fmla="*/ 84 w 188"/>
                <a:gd name="T21" fmla="*/ 1 h 195"/>
                <a:gd name="T22" fmla="*/ 147 w 188"/>
                <a:gd name="T23" fmla="*/ 7 h 195"/>
                <a:gd name="T24" fmla="*/ 183 w 188"/>
                <a:gd name="T25" fmla="*/ 36 h 195"/>
                <a:gd name="T26" fmla="*/ 186 w 188"/>
                <a:gd name="T27" fmla="*/ 73 h 195"/>
                <a:gd name="T28" fmla="*/ 165 w 188"/>
                <a:gd name="T29" fmla="*/ 122 h 195"/>
                <a:gd name="T30" fmla="*/ 103 w 188"/>
                <a:gd name="T31" fmla="*/ 194 h 195"/>
                <a:gd name="T32" fmla="*/ 102 w 188"/>
                <a:gd name="T33" fmla="*/ 195 h 195"/>
                <a:gd name="T34" fmla="*/ 83 w 188"/>
                <a:gd name="T35" fmla="*/ 179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8" h="195">
                  <a:moveTo>
                    <a:pt x="83" y="179"/>
                  </a:moveTo>
                  <a:cubicBezTo>
                    <a:pt x="89" y="174"/>
                    <a:pt x="95" y="169"/>
                    <a:pt x="100" y="163"/>
                  </a:cubicBezTo>
                  <a:cubicBezTo>
                    <a:pt x="120" y="143"/>
                    <a:pt x="139" y="121"/>
                    <a:pt x="152" y="96"/>
                  </a:cubicBezTo>
                  <a:cubicBezTo>
                    <a:pt x="158" y="86"/>
                    <a:pt x="162" y="76"/>
                    <a:pt x="163" y="65"/>
                  </a:cubicBezTo>
                  <a:cubicBezTo>
                    <a:pt x="165" y="49"/>
                    <a:pt x="158" y="37"/>
                    <a:pt x="143" y="31"/>
                  </a:cubicBezTo>
                  <a:cubicBezTo>
                    <a:pt x="132" y="26"/>
                    <a:pt x="120" y="25"/>
                    <a:pt x="108" y="25"/>
                  </a:cubicBezTo>
                  <a:cubicBezTo>
                    <a:pt x="82" y="24"/>
                    <a:pt x="58" y="29"/>
                    <a:pt x="33" y="35"/>
                  </a:cubicBezTo>
                  <a:cubicBezTo>
                    <a:pt x="24" y="37"/>
                    <a:pt x="14" y="40"/>
                    <a:pt x="5" y="43"/>
                  </a:cubicBezTo>
                  <a:cubicBezTo>
                    <a:pt x="3" y="35"/>
                    <a:pt x="2" y="27"/>
                    <a:pt x="0" y="19"/>
                  </a:cubicBezTo>
                  <a:cubicBezTo>
                    <a:pt x="7" y="17"/>
                    <a:pt x="14" y="15"/>
                    <a:pt x="20" y="13"/>
                  </a:cubicBezTo>
                  <a:cubicBezTo>
                    <a:pt x="41" y="7"/>
                    <a:pt x="62" y="3"/>
                    <a:pt x="84" y="1"/>
                  </a:cubicBezTo>
                  <a:cubicBezTo>
                    <a:pt x="106" y="0"/>
                    <a:pt x="127" y="0"/>
                    <a:pt x="147" y="7"/>
                  </a:cubicBezTo>
                  <a:cubicBezTo>
                    <a:pt x="163" y="12"/>
                    <a:pt x="175" y="21"/>
                    <a:pt x="183" y="36"/>
                  </a:cubicBezTo>
                  <a:cubicBezTo>
                    <a:pt x="188" y="48"/>
                    <a:pt x="188" y="61"/>
                    <a:pt x="186" y="73"/>
                  </a:cubicBezTo>
                  <a:cubicBezTo>
                    <a:pt x="182" y="91"/>
                    <a:pt x="174" y="107"/>
                    <a:pt x="165" y="122"/>
                  </a:cubicBezTo>
                  <a:cubicBezTo>
                    <a:pt x="147" y="149"/>
                    <a:pt x="126" y="172"/>
                    <a:pt x="103" y="194"/>
                  </a:cubicBezTo>
                  <a:cubicBezTo>
                    <a:pt x="103" y="195"/>
                    <a:pt x="102" y="195"/>
                    <a:pt x="102" y="195"/>
                  </a:cubicBezTo>
                  <a:cubicBezTo>
                    <a:pt x="96" y="190"/>
                    <a:pt x="90" y="184"/>
                    <a:pt x="83" y="1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2" name="Freeform 10">
              <a:extLst>
                <a:ext uri="{FF2B5EF4-FFF2-40B4-BE49-F238E27FC236}">
                  <a16:creationId xmlns:a16="http://schemas.microsoft.com/office/drawing/2014/main" id="{A3309AE1-FA93-4999-A62E-08122A455C1A}"/>
                </a:ext>
              </a:extLst>
            </p:cNvPr>
            <p:cNvSpPr>
              <a:spLocks/>
            </p:cNvSpPr>
            <p:nvPr/>
          </p:nvSpPr>
          <p:spPr bwMode="auto">
            <a:xfrm>
              <a:off x="-1001713" y="1079500"/>
              <a:ext cx="709613" cy="382588"/>
            </a:xfrm>
            <a:custGeom>
              <a:avLst/>
              <a:gdLst>
                <a:gd name="T0" fmla="*/ 12 w 188"/>
                <a:gd name="T1" fmla="*/ 0 h 101"/>
                <a:gd name="T2" fmla="*/ 21 w 188"/>
                <a:gd name="T3" fmla="*/ 8 h 101"/>
                <a:gd name="T4" fmla="*/ 31 w 188"/>
                <a:gd name="T5" fmla="*/ 14 h 101"/>
                <a:gd name="T6" fmla="*/ 27 w 188"/>
                <a:gd name="T7" fmla="*/ 29 h 101"/>
                <a:gd name="T8" fmla="*/ 27 w 188"/>
                <a:gd name="T9" fmla="*/ 53 h 101"/>
                <a:gd name="T10" fmla="*/ 48 w 188"/>
                <a:gd name="T11" fmla="*/ 71 h 101"/>
                <a:gd name="T12" fmla="*/ 93 w 188"/>
                <a:gd name="T13" fmla="*/ 76 h 101"/>
                <a:gd name="T14" fmla="*/ 181 w 188"/>
                <a:gd name="T15" fmla="*/ 58 h 101"/>
                <a:gd name="T16" fmla="*/ 184 w 188"/>
                <a:gd name="T17" fmla="*/ 58 h 101"/>
                <a:gd name="T18" fmla="*/ 188 w 188"/>
                <a:gd name="T19" fmla="*/ 82 h 101"/>
                <a:gd name="T20" fmla="*/ 167 w 188"/>
                <a:gd name="T21" fmla="*/ 88 h 101"/>
                <a:gd name="T22" fmla="*/ 116 w 188"/>
                <a:gd name="T23" fmla="*/ 98 h 101"/>
                <a:gd name="T24" fmla="*/ 47 w 188"/>
                <a:gd name="T25" fmla="*/ 95 h 101"/>
                <a:gd name="T26" fmla="*/ 16 w 188"/>
                <a:gd name="T27" fmla="*/ 78 h 101"/>
                <a:gd name="T28" fmla="*/ 1 w 188"/>
                <a:gd name="T29" fmla="*/ 46 h 101"/>
                <a:gd name="T30" fmla="*/ 12 w 188"/>
                <a:gd name="T3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8" h="101">
                  <a:moveTo>
                    <a:pt x="12" y="0"/>
                  </a:moveTo>
                  <a:cubicBezTo>
                    <a:pt x="15" y="3"/>
                    <a:pt x="18" y="6"/>
                    <a:pt x="21" y="8"/>
                  </a:cubicBezTo>
                  <a:cubicBezTo>
                    <a:pt x="24" y="10"/>
                    <a:pt x="28" y="12"/>
                    <a:pt x="31" y="14"/>
                  </a:cubicBezTo>
                  <a:cubicBezTo>
                    <a:pt x="30" y="19"/>
                    <a:pt x="28" y="24"/>
                    <a:pt x="27" y="29"/>
                  </a:cubicBezTo>
                  <a:cubicBezTo>
                    <a:pt x="25" y="37"/>
                    <a:pt x="24" y="45"/>
                    <a:pt x="27" y="53"/>
                  </a:cubicBezTo>
                  <a:cubicBezTo>
                    <a:pt x="31" y="62"/>
                    <a:pt x="39" y="67"/>
                    <a:pt x="48" y="71"/>
                  </a:cubicBezTo>
                  <a:cubicBezTo>
                    <a:pt x="63" y="76"/>
                    <a:pt x="78" y="76"/>
                    <a:pt x="93" y="76"/>
                  </a:cubicBezTo>
                  <a:cubicBezTo>
                    <a:pt x="123" y="74"/>
                    <a:pt x="152" y="67"/>
                    <a:pt x="181" y="58"/>
                  </a:cubicBezTo>
                  <a:cubicBezTo>
                    <a:pt x="182" y="58"/>
                    <a:pt x="183" y="58"/>
                    <a:pt x="184" y="58"/>
                  </a:cubicBezTo>
                  <a:cubicBezTo>
                    <a:pt x="185" y="66"/>
                    <a:pt x="187" y="74"/>
                    <a:pt x="188" y="82"/>
                  </a:cubicBezTo>
                  <a:cubicBezTo>
                    <a:pt x="181" y="84"/>
                    <a:pt x="174" y="86"/>
                    <a:pt x="167" y="88"/>
                  </a:cubicBezTo>
                  <a:cubicBezTo>
                    <a:pt x="150" y="92"/>
                    <a:pt x="133" y="96"/>
                    <a:pt x="116" y="98"/>
                  </a:cubicBezTo>
                  <a:cubicBezTo>
                    <a:pt x="93" y="101"/>
                    <a:pt x="69" y="101"/>
                    <a:pt x="47" y="95"/>
                  </a:cubicBezTo>
                  <a:cubicBezTo>
                    <a:pt x="35" y="92"/>
                    <a:pt x="24" y="87"/>
                    <a:pt x="16" y="78"/>
                  </a:cubicBezTo>
                  <a:cubicBezTo>
                    <a:pt x="7" y="69"/>
                    <a:pt x="2" y="58"/>
                    <a:pt x="1" y="46"/>
                  </a:cubicBezTo>
                  <a:cubicBezTo>
                    <a:pt x="0" y="29"/>
                    <a:pt x="5" y="15"/>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3" name="Freeform 11">
              <a:extLst>
                <a:ext uri="{FF2B5EF4-FFF2-40B4-BE49-F238E27FC236}">
                  <a16:creationId xmlns:a16="http://schemas.microsoft.com/office/drawing/2014/main" id="{94EECF20-1195-48CF-AC71-F32061DB034F}"/>
                </a:ext>
              </a:extLst>
            </p:cNvPr>
            <p:cNvSpPr>
              <a:spLocks noEditPoints="1"/>
            </p:cNvSpPr>
            <p:nvPr/>
          </p:nvSpPr>
          <p:spPr bwMode="auto">
            <a:xfrm>
              <a:off x="-976313" y="781050"/>
              <a:ext cx="336550" cy="336550"/>
            </a:xfrm>
            <a:custGeom>
              <a:avLst/>
              <a:gdLst>
                <a:gd name="T0" fmla="*/ 44 w 89"/>
                <a:gd name="T1" fmla="*/ 88 h 89"/>
                <a:gd name="T2" fmla="*/ 1 w 89"/>
                <a:gd name="T3" fmla="*/ 44 h 89"/>
                <a:gd name="T4" fmla="*/ 46 w 89"/>
                <a:gd name="T5" fmla="*/ 0 h 89"/>
                <a:gd name="T6" fmla="*/ 89 w 89"/>
                <a:gd name="T7" fmla="*/ 44 h 89"/>
                <a:gd name="T8" fmla="*/ 44 w 89"/>
                <a:gd name="T9" fmla="*/ 88 h 89"/>
                <a:gd name="T10" fmla="*/ 76 w 89"/>
                <a:gd name="T11" fmla="*/ 33 h 89"/>
                <a:gd name="T12" fmla="*/ 58 w 89"/>
                <a:gd name="T13" fmla="*/ 14 h 89"/>
                <a:gd name="T14" fmla="*/ 39 w 89"/>
                <a:gd name="T15" fmla="*/ 33 h 89"/>
                <a:gd name="T16" fmla="*/ 57 w 89"/>
                <a:gd name="T17" fmla="*/ 51 h 89"/>
                <a:gd name="T18" fmla="*/ 76 w 89"/>
                <a:gd name="T19" fmla="*/ 33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89">
                  <a:moveTo>
                    <a:pt x="44" y="88"/>
                  </a:moveTo>
                  <a:cubicBezTo>
                    <a:pt x="20" y="88"/>
                    <a:pt x="0" y="68"/>
                    <a:pt x="1" y="44"/>
                  </a:cubicBezTo>
                  <a:cubicBezTo>
                    <a:pt x="1" y="19"/>
                    <a:pt x="21" y="0"/>
                    <a:pt x="46" y="0"/>
                  </a:cubicBezTo>
                  <a:cubicBezTo>
                    <a:pt x="70" y="0"/>
                    <a:pt x="89" y="20"/>
                    <a:pt x="89" y="44"/>
                  </a:cubicBezTo>
                  <a:cubicBezTo>
                    <a:pt x="89" y="69"/>
                    <a:pt x="69" y="89"/>
                    <a:pt x="44" y="88"/>
                  </a:cubicBezTo>
                  <a:close/>
                  <a:moveTo>
                    <a:pt x="76" y="33"/>
                  </a:moveTo>
                  <a:cubicBezTo>
                    <a:pt x="76" y="23"/>
                    <a:pt x="68" y="14"/>
                    <a:pt x="58" y="14"/>
                  </a:cubicBezTo>
                  <a:cubicBezTo>
                    <a:pt x="48" y="14"/>
                    <a:pt x="39" y="23"/>
                    <a:pt x="39" y="33"/>
                  </a:cubicBezTo>
                  <a:cubicBezTo>
                    <a:pt x="39" y="43"/>
                    <a:pt x="47" y="51"/>
                    <a:pt x="57" y="51"/>
                  </a:cubicBezTo>
                  <a:cubicBezTo>
                    <a:pt x="68" y="51"/>
                    <a:pt x="76" y="43"/>
                    <a:pt x="76" y="33"/>
                  </a:cubicBezTo>
                  <a:close/>
                </a:path>
              </a:pathLst>
            </a:custGeom>
            <a:solidFill>
              <a:srgbClr val="252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4" name="Freeform 12">
              <a:extLst>
                <a:ext uri="{FF2B5EF4-FFF2-40B4-BE49-F238E27FC236}">
                  <a16:creationId xmlns:a16="http://schemas.microsoft.com/office/drawing/2014/main" id="{92FFE3A7-614D-4AE3-943F-4A794A72F841}"/>
                </a:ext>
              </a:extLst>
            </p:cNvPr>
            <p:cNvSpPr>
              <a:spLocks noEditPoints="1"/>
            </p:cNvSpPr>
            <p:nvPr/>
          </p:nvSpPr>
          <p:spPr bwMode="auto">
            <a:xfrm>
              <a:off x="227012" y="-465138"/>
              <a:ext cx="336550" cy="336550"/>
            </a:xfrm>
            <a:custGeom>
              <a:avLst/>
              <a:gdLst>
                <a:gd name="T0" fmla="*/ 89 w 89"/>
                <a:gd name="T1" fmla="*/ 45 h 89"/>
                <a:gd name="T2" fmla="*/ 44 w 89"/>
                <a:gd name="T3" fmla="*/ 89 h 89"/>
                <a:gd name="T4" fmla="*/ 0 w 89"/>
                <a:gd name="T5" fmla="*/ 45 h 89"/>
                <a:gd name="T6" fmla="*/ 45 w 89"/>
                <a:gd name="T7" fmla="*/ 0 h 89"/>
                <a:gd name="T8" fmla="*/ 89 w 89"/>
                <a:gd name="T9" fmla="*/ 45 h 89"/>
                <a:gd name="T10" fmla="*/ 76 w 89"/>
                <a:gd name="T11" fmla="*/ 33 h 89"/>
                <a:gd name="T12" fmla="*/ 58 w 89"/>
                <a:gd name="T13" fmla="*/ 14 h 89"/>
                <a:gd name="T14" fmla="*/ 39 w 89"/>
                <a:gd name="T15" fmla="*/ 33 h 89"/>
                <a:gd name="T16" fmla="*/ 58 w 89"/>
                <a:gd name="T17" fmla="*/ 51 h 89"/>
                <a:gd name="T18" fmla="*/ 76 w 89"/>
                <a:gd name="T19" fmla="*/ 33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89">
                  <a:moveTo>
                    <a:pt x="89" y="45"/>
                  </a:moveTo>
                  <a:cubicBezTo>
                    <a:pt x="89" y="70"/>
                    <a:pt x="69" y="89"/>
                    <a:pt x="44" y="89"/>
                  </a:cubicBezTo>
                  <a:cubicBezTo>
                    <a:pt x="20" y="89"/>
                    <a:pt x="0" y="69"/>
                    <a:pt x="0" y="45"/>
                  </a:cubicBezTo>
                  <a:cubicBezTo>
                    <a:pt x="1" y="20"/>
                    <a:pt x="21" y="0"/>
                    <a:pt x="45" y="0"/>
                  </a:cubicBezTo>
                  <a:cubicBezTo>
                    <a:pt x="70" y="1"/>
                    <a:pt x="89" y="20"/>
                    <a:pt x="89" y="45"/>
                  </a:cubicBezTo>
                  <a:close/>
                  <a:moveTo>
                    <a:pt x="76" y="33"/>
                  </a:moveTo>
                  <a:cubicBezTo>
                    <a:pt x="76" y="23"/>
                    <a:pt x="68" y="14"/>
                    <a:pt x="58" y="14"/>
                  </a:cubicBezTo>
                  <a:cubicBezTo>
                    <a:pt x="48" y="14"/>
                    <a:pt x="39" y="22"/>
                    <a:pt x="39" y="33"/>
                  </a:cubicBezTo>
                  <a:cubicBezTo>
                    <a:pt x="39" y="43"/>
                    <a:pt x="47" y="51"/>
                    <a:pt x="58" y="51"/>
                  </a:cubicBezTo>
                  <a:cubicBezTo>
                    <a:pt x="68" y="51"/>
                    <a:pt x="76" y="43"/>
                    <a:pt x="76" y="33"/>
                  </a:cubicBezTo>
                  <a:close/>
                </a:path>
              </a:pathLst>
            </a:custGeom>
            <a:solidFill>
              <a:srgbClr val="252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15" name="Freeform 13">
              <a:extLst>
                <a:ext uri="{FF2B5EF4-FFF2-40B4-BE49-F238E27FC236}">
                  <a16:creationId xmlns:a16="http://schemas.microsoft.com/office/drawing/2014/main" id="{5841FEE9-9425-4E20-AB6E-98D54638345E}"/>
                </a:ext>
              </a:extLst>
            </p:cNvPr>
            <p:cNvSpPr>
              <a:spLocks noEditPoints="1"/>
            </p:cNvSpPr>
            <p:nvPr/>
          </p:nvSpPr>
          <p:spPr bwMode="auto">
            <a:xfrm>
              <a:off x="-34925" y="1763713"/>
              <a:ext cx="336550" cy="336550"/>
            </a:xfrm>
            <a:custGeom>
              <a:avLst/>
              <a:gdLst>
                <a:gd name="T0" fmla="*/ 0 w 89"/>
                <a:gd name="T1" fmla="*/ 44 h 89"/>
                <a:gd name="T2" fmla="*/ 45 w 89"/>
                <a:gd name="T3" fmla="*/ 0 h 89"/>
                <a:gd name="T4" fmla="*/ 89 w 89"/>
                <a:gd name="T5" fmla="*/ 44 h 89"/>
                <a:gd name="T6" fmla="*/ 45 w 89"/>
                <a:gd name="T7" fmla="*/ 89 h 89"/>
                <a:gd name="T8" fmla="*/ 0 w 89"/>
                <a:gd name="T9" fmla="*/ 44 h 89"/>
                <a:gd name="T10" fmla="*/ 55 w 89"/>
                <a:gd name="T11" fmla="*/ 61 h 89"/>
                <a:gd name="T12" fmla="*/ 74 w 89"/>
                <a:gd name="T13" fmla="*/ 43 h 89"/>
                <a:gd name="T14" fmla="*/ 55 w 89"/>
                <a:gd name="T15" fmla="*/ 24 h 89"/>
                <a:gd name="T16" fmla="*/ 37 w 89"/>
                <a:gd name="T17" fmla="*/ 43 h 89"/>
                <a:gd name="T18" fmla="*/ 55 w 89"/>
                <a:gd name="T19" fmla="*/ 61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89">
                  <a:moveTo>
                    <a:pt x="0" y="44"/>
                  </a:moveTo>
                  <a:cubicBezTo>
                    <a:pt x="0" y="19"/>
                    <a:pt x="20" y="0"/>
                    <a:pt x="45" y="0"/>
                  </a:cubicBezTo>
                  <a:cubicBezTo>
                    <a:pt x="69" y="0"/>
                    <a:pt x="89" y="20"/>
                    <a:pt x="89" y="44"/>
                  </a:cubicBezTo>
                  <a:cubicBezTo>
                    <a:pt x="89" y="69"/>
                    <a:pt x="69" y="89"/>
                    <a:pt x="45" y="89"/>
                  </a:cubicBezTo>
                  <a:cubicBezTo>
                    <a:pt x="20" y="88"/>
                    <a:pt x="0" y="69"/>
                    <a:pt x="0" y="44"/>
                  </a:cubicBezTo>
                  <a:close/>
                  <a:moveTo>
                    <a:pt x="55" y="61"/>
                  </a:moveTo>
                  <a:cubicBezTo>
                    <a:pt x="65" y="61"/>
                    <a:pt x="73" y="53"/>
                    <a:pt x="74" y="43"/>
                  </a:cubicBezTo>
                  <a:cubicBezTo>
                    <a:pt x="74" y="33"/>
                    <a:pt x="65" y="24"/>
                    <a:pt x="55" y="24"/>
                  </a:cubicBezTo>
                  <a:cubicBezTo>
                    <a:pt x="45" y="24"/>
                    <a:pt x="36" y="33"/>
                    <a:pt x="37" y="43"/>
                  </a:cubicBezTo>
                  <a:cubicBezTo>
                    <a:pt x="37" y="53"/>
                    <a:pt x="45" y="61"/>
                    <a:pt x="55" y="61"/>
                  </a:cubicBezTo>
                  <a:close/>
                </a:path>
              </a:pathLst>
            </a:custGeom>
            <a:solidFill>
              <a:srgbClr val="252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6" name="Freeform 14">
              <a:extLst>
                <a:ext uri="{FF2B5EF4-FFF2-40B4-BE49-F238E27FC236}">
                  <a16:creationId xmlns:a16="http://schemas.microsoft.com/office/drawing/2014/main" id="{F4EC4724-EB46-4744-B3DC-478F5A657535}"/>
                </a:ext>
              </a:extLst>
            </p:cNvPr>
            <p:cNvSpPr>
              <a:spLocks/>
            </p:cNvSpPr>
            <p:nvPr/>
          </p:nvSpPr>
          <p:spPr bwMode="auto">
            <a:xfrm>
              <a:off x="-155575" y="60325"/>
              <a:ext cx="620713" cy="407988"/>
            </a:xfrm>
            <a:custGeom>
              <a:avLst/>
              <a:gdLst>
                <a:gd name="T0" fmla="*/ 164 w 164"/>
                <a:gd name="T1" fmla="*/ 108 h 108"/>
                <a:gd name="T2" fmla="*/ 141 w 164"/>
                <a:gd name="T3" fmla="*/ 94 h 108"/>
                <a:gd name="T4" fmla="*/ 6 w 164"/>
                <a:gd name="T5" fmla="*/ 27 h 108"/>
                <a:gd name="T6" fmla="*/ 1 w 164"/>
                <a:gd name="T7" fmla="*/ 18 h 108"/>
                <a:gd name="T8" fmla="*/ 4 w 164"/>
                <a:gd name="T9" fmla="*/ 0 h 108"/>
                <a:gd name="T10" fmla="*/ 20 w 164"/>
                <a:gd name="T11" fmla="*/ 6 h 108"/>
                <a:gd name="T12" fmla="*/ 136 w 164"/>
                <a:gd name="T13" fmla="*/ 63 h 108"/>
                <a:gd name="T14" fmla="*/ 159 w 164"/>
                <a:gd name="T15" fmla="*/ 77 h 108"/>
                <a:gd name="T16" fmla="*/ 161 w 164"/>
                <a:gd name="T17" fmla="*/ 80 h 108"/>
                <a:gd name="T18" fmla="*/ 164 w 164"/>
                <a:gd name="T19"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108">
                  <a:moveTo>
                    <a:pt x="164" y="108"/>
                  </a:moveTo>
                  <a:cubicBezTo>
                    <a:pt x="155" y="103"/>
                    <a:pt x="148" y="98"/>
                    <a:pt x="141" y="94"/>
                  </a:cubicBezTo>
                  <a:cubicBezTo>
                    <a:pt x="97" y="68"/>
                    <a:pt x="53" y="45"/>
                    <a:pt x="6" y="27"/>
                  </a:cubicBezTo>
                  <a:cubicBezTo>
                    <a:pt x="0" y="24"/>
                    <a:pt x="0" y="24"/>
                    <a:pt x="1" y="18"/>
                  </a:cubicBezTo>
                  <a:cubicBezTo>
                    <a:pt x="2" y="12"/>
                    <a:pt x="3" y="6"/>
                    <a:pt x="4" y="0"/>
                  </a:cubicBezTo>
                  <a:cubicBezTo>
                    <a:pt x="10" y="2"/>
                    <a:pt x="15" y="4"/>
                    <a:pt x="20" y="6"/>
                  </a:cubicBezTo>
                  <a:cubicBezTo>
                    <a:pt x="60" y="22"/>
                    <a:pt x="98" y="41"/>
                    <a:pt x="136" y="63"/>
                  </a:cubicBezTo>
                  <a:cubicBezTo>
                    <a:pt x="143" y="67"/>
                    <a:pt x="151" y="72"/>
                    <a:pt x="159" y="77"/>
                  </a:cubicBezTo>
                  <a:cubicBezTo>
                    <a:pt x="160" y="77"/>
                    <a:pt x="161" y="79"/>
                    <a:pt x="161" y="80"/>
                  </a:cubicBezTo>
                  <a:cubicBezTo>
                    <a:pt x="162" y="89"/>
                    <a:pt x="163" y="98"/>
                    <a:pt x="164"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7" name="Freeform 15">
              <a:extLst>
                <a:ext uri="{FF2B5EF4-FFF2-40B4-BE49-F238E27FC236}">
                  <a16:creationId xmlns:a16="http://schemas.microsoft.com/office/drawing/2014/main" id="{7B682F56-99AB-425E-92BF-49AB46B17ED5}"/>
                </a:ext>
              </a:extLst>
            </p:cNvPr>
            <p:cNvSpPr>
              <a:spLocks/>
            </p:cNvSpPr>
            <p:nvPr/>
          </p:nvSpPr>
          <p:spPr bwMode="auto">
            <a:xfrm>
              <a:off x="-193675" y="928688"/>
              <a:ext cx="617538" cy="407988"/>
            </a:xfrm>
            <a:custGeom>
              <a:avLst/>
              <a:gdLst>
                <a:gd name="T0" fmla="*/ 0 w 163"/>
                <a:gd name="T1" fmla="*/ 0 h 108"/>
                <a:gd name="T2" fmla="*/ 23 w 163"/>
                <a:gd name="T3" fmla="*/ 14 h 108"/>
                <a:gd name="T4" fmla="*/ 145 w 163"/>
                <a:gd name="T5" fmla="*/ 77 h 108"/>
                <a:gd name="T6" fmla="*/ 162 w 163"/>
                <a:gd name="T7" fmla="*/ 83 h 108"/>
                <a:gd name="T8" fmla="*/ 163 w 163"/>
                <a:gd name="T9" fmla="*/ 85 h 108"/>
                <a:gd name="T10" fmla="*/ 163 w 163"/>
                <a:gd name="T11" fmla="*/ 90 h 108"/>
                <a:gd name="T12" fmla="*/ 159 w 163"/>
                <a:gd name="T13" fmla="*/ 108 h 108"/>
                <a:gd name="T14" fmla="*/ 151 w 163"/>
                <a:gd name="T15" fmla="*/ 105 h 108"/>
                <a:gd name="T16" fmla="*/ 6 w 163"/>
                <a:gd name="T17" fmla="*/ 33 h 108"/>
                <a:gd name="T18" fmla="*/ 2 w 163"/>
                <a:gd name="T19" fmla="*/ 26 h 108"/>
                <a:gd name="T20" fmla="*/ 0 w 163"/>
                <a:gd name="T21"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3" h="108">
                  <a:moveTo>
                    <a:pt x="0" y="0"/>
                  </a:moveTo>
                  <a:cubicBezTo>
                    <a:pt x="8" y="5"/>
                    <a:pt x="15" y="10"/>
                    <a:pt x="23" y="14"/>
                  </a:cubicBezTo>
                  <a:cubicBezTo>
                    <a:pt x="62" y="38"/>
                    <a:pt x="103" y="59"/>
                    <a:pt x="145" y="77"/>
                  </a:cubicBezTo>
                  <a:cubicBezTo>
                    <a:pt x="151" y="79"/>
                    <a:pt x="156" y="81"/>
                    <a:pt x="162" y="83"/>
                  </a:cubicBezTo>
                  <a:cubicBezTo>
                    <a:pt x="163" y="84"/>
                    <a:pt x="163" y="85"/>
                    <a:pt x="163" y="85"/>
                  </a:cubicBezTo>
                  <a:cubicBezTo>
                    <a:pt x="163" y="87"/>
                    <a:pt x="163" y="89"/>
                    <a:pt x="163" y="90"/>
                  </a:cubicBezTo>
                  <a:cubicBezTo>
                    <a:pt x="162" y="96"/>
                    <a:pt x="160" y="102"/>
                    <a:pt x="159" y="108"/>
                  </a:cubicBezTo>
                  <a:cubicBezTo>
                    <a:pt x="156" y="107"/>
                    <a:pt x="154" y="106"/>
                    <a:pt x="151" y="105"/>
                  </a:cubicBezTo>
                  <a:cubicBezTo>
                    <a:pt x="101" y="85"/>
                    <a:pt x="53" y="61"/>
                    <a:pt x="6" y="33"/>
                  </a:cubicBezTo>
                  <a:cubicBezTo>
                    <a:pt x="3" y="31"/>
                    <a:pt x="2" y="29"/>
                    <a:pt x="2" y="26"/>
                  </a:cubicBezTo>
                  <a:cubicBezTo>
                    <a:pt x="2" y="18"/>
                    <a:pt x="1" y="9"/>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 name="Freeform 16">
              <a:extLst>
                <a:ext uri="{FF2B5EF4-FFF2-40B4-BE49-F238E27FC236}">
                  <a16:creationId xmlns:a16="http://schemas.microsoft.com/office/drawing/2014/main" id="{69B6B156-B3FD-4530-9FE6-C2F0DA4FB251}"/>
                </a:ext>
              </a:extLst>
            </p:cNvPr>
            <p:cNvSpPr>
              <a:spLocks/>
            </p:cNvSpPr>
            <p:nvPr/>
          </p:nvSpPr>
          <p:spPr bwMode="auto">
            <a:xfrm>
              <a:off x="173037" y="931863"/>
              <a:ext cx="287338" cy="215900"/>
            </a:xfrm>
            <a:custGeom>
              <a:avLst/>
              <a:gdLst>
                <a:gd name="T0" fmla="*/ 76 w 76"/>
                <a:gd name="T1" fmla="*/ 0 h 57"/>
                <a:gd name="T2" fmla="*/ 75 w 76"/>
                <a:gd name="T3" fmla="*/ 19 h 57"/>
                <a:gd name="T4" fmla="*/ 74 w 76"/>
                <a:gd name="T5" fmla="*/ 27 h 57"/>
                <a:gd name="T6" fmla="*/ 72 w 76"/>
                <a:gd name="T7" fmla="*/ 31 h 57"/>
                <a:gd name="T8" fmla="*/ 28 w 76"/>
                <a:gd name="T9" fmla="*/ 56 h 57"/>
                <a:gd name="T10" fmla="*/ 26 w 76"/>
                <a:gd name="T11" fmla="*/ 56 h 57"/>
                <a:gd name="T12" fmla="*/ 0 w 76"/>
                <a:gd name="T13" fmla="*/ 44 h 57"/>
                <a:gd name="T14" fmla="*/ 76 w 76"/>
                <a:gd name="T15" fmla="*/ 0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57">
                  <a:moveTo>
                    <a:pt x="76" y="0"/>
                  </a:moveTo>
                  <a:cubicBezTo>
                    <a:pt x="76" y="6"/>
                    <a:pt x="75" y="13"/>
                    <a:pt x="75" y="19"/>
                  </a:cubicBezTo>
                  <a:cubicBezTo>
                    <a:pt x="75" y="22"/>
                    <a:pt x="74" y="24"/>
                    <a:pt x="74" y="27"/>
                  </a:cubicBezTo>
                  <a:cubicBezTo>
                    <a:pt x="74" y="29"/>
                    <a:pt x="73" y="30"/>
                    <a:pt x="72" y="31"/>
                  </a:cubicBezTo>
                  <a:cubicBezTo>
                    <a:pt x="57" y="39"/>
                    <a:pt x="43" y="48"/>
                    <a:pt x="28" y="56"/>
                  </a:cubicBezTo>
                  <a:cubicBezTo>
                    <a:pt x="28" y="56"/>
                    <a:pt x="27" y="57"/>
                    <a:pt x="26" y="56"/>
                  </a:cubicBezTo>
                  <a:cubicBezTo>
                    <a:pt x="17" y="52"/>
                    <a:pt x="9" y="48"/>
                    <a:pt x="0" y="44"/>
                  </a:cubicBezTo>
                  <a:cubicBezTo>
                    <a:pt x="25" y="30"/>
                    <a:pt x="51" y="15"/>
                    <a:pt x="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9" name="Freeform 17">
              <a:extLst>
                <a:ext uri="{FF2B5EF4-FFF2-40B4-BE49-F238E27FC236}">
                  <a16:creationId xmlns:a16="http://schemas.microsoft.com/office/drawing/2014/main" id="{5492F56D-E770-4A5C-98BF-EE6E5CAB920F}"/>
                </a:ext>
              </a:extLst>
            </p:cNvPr>
            <p:cNvSpPr>
              <a:spLocks/>
            </p:cNvSpPr>
            <p:nvPr/>
          </p:nvSpPr>
          <p:spPr bwMode="auto">
            <a:xfrm>
              <a:off x="-193675" y="252412"/>
              <a:ext cx="287338" cy="211138"/>
            </a:xfrm>
            <a:custGeom>
              <a:avLst/>
              <a:gdLst>
                <a:gd name="T0" fmla="*/ 76 w 76"/>
                <a:gd name="T1" fmla="*/ 12 h 56"/>
                <a:gd name="T2" fmla="*/ 0 w 76"/>
                <a:gd name="T3" fmla="*/ 56 h 56"/>
                <a:gd name="T4" fmla="*/ 1 w 76"/>
                <a:gd name="T5" fmla="*/ 47 h 56"/>
                <a:gd name="T6" fmla="*/ 2 w 76"/>
                <a:gd name="T7" fmla="*/ 29 h 56"/>
                <a:gd name="T8" fmla="*/ 4 w 76"/>
                <a:gd name="T9" fmla="*/ 26 h 56"/>
                <a:gd name="T10" fmla="*/ 48 w 76"/>
                <a:gd name="T11" fmla="*/ 0 h 56"/>
                <a:gd name="T12" fmla="*/ 51 w 76"/>
                <a:gd name="T13" fmla="*/ 0 h 56"/>
                <a:gd name="T14" fmla="*/ 76 w 76"/>
                <a:gd name="T15" fmla="*/ 12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56">
                  <a:moveTo>
                    <a:pt x="76" y="12"/>
                  </a:moveTo>
                  <a:cubicBezTo>
                    <a:pt x="51" y="27"/>
                    <a:pt x="26" y="42"/>
                    <a:pt x="0" y="56"/>
                  </a:cubicBezTo>
                  <a:cubicBezTo>
                    <a:pt x="0" y="53"/>
                    <a:pt x="0" y="50"/>
                    <a:pt x="1" y="47"/>
                  </a:cubicBezTo>
                  <a:cubicBezTo>
                    <a:pt x="1" y="41"/>
                    <a:pt x="2" y="35"/>
                    <a:pt x="2" y="29"/>
                  </a:cubicBezTo>
                  <a:cubicBezTo>
                    <a:pt x="3" y="28"/>
                    <a:pt x="3" y="26"/>
                    <a:pt x="4" y="26"/>
                  </a:cubicBezTo>
                  <a:cubicBezTo>
                    <a:pt x="19" y="17"/>
                    <a:pt x="33" y="9"/>
                    <a:pt x="48" y="0"/>
                  </a:cubicBezTo>
                  <a:cubicBezTo>
                    <a:pt x="49" y="0"/>
                    <a:pt x="50" y="0"/>
                    <a:pt x="51" y="0"/>
                  </a:cubicBezTo>
                  <a:cubicBezTo>
                    <a:pt x="59" y="4"/>
                    <a:pt x="68" y="8"/>
                    <a:pt x="7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0" name="Freeform 18">
              <a:extLst>
                <a:ext uri="{FF2B5EF4-FFF2-40B4-BE49-F238E27FC236}">
                  <a16:creationId xmlns:a16="http://schemas.microsoft.com/office/drawing/2014/main" id="{8EEA97FC-0E9E-4E26-8C29-D5F759CABAC1}"/>
                </a:ext>
              </a:extLst>
            </p:cNvPr>
            <p:cNvSpPr>
              <a:spLocks/>
            </p:cNvSpPr>
            <p:nvPr/>
          </p:nvSpPr>
          <p:spPr bwMode="auto">
            <a:xfrm>
              <a:off x="-552450" y="463550"/>
              <a:ext cx="200025" cy="212725"/>
            </a:xfrm>
            <a:custGeom>
              <a:avLst/>
              <a:gdLst>
                <a:gd name="T0" fmla="*/ 18 w 53"/>
                <a:gd name="T1" fmla="*/ 56 h 56"/>
                <a:gd name="T2" fmla="*/ 0 w 53"/>
                <a:gd name="T3" fmla="*/ 41 h 56"/>
                <a:gd name="T4" fmla="*/ 53 w 53"/>
                <a:gd name="T5" fmla="*/ 0 h 56"/>
                <a:gd name="T6" fmla="*/ 53 w 53"/>
                <a:gd name="T7" fmla="*/ 11 h 56"/>
                <a:gd name="T8" fmla="*/ 52 w 53"/>
                <a:gd name="T9" fmla="*/ 28 h 56"/>
                <a:gd name="T10" fmla="*/ 50 w 53"/>
                <a:gd name="T11" fmla="*/ 32 h 56"/>
                <a:gd name="T12" fmla="*/ 18 w 53"/>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53" h="56">
                  <a:moveTo>
                    <a:pt x="18" y="56"/>
                  </a:moveTo>
                  <a:cubicBezTo>
                    <a:pt x="12" y="51"/>
                    <a:pt x="6" y="46"/>
                    <a:pt x="0" y="41"/>
                  </a:cubicBezTo>
                  <a:cubicBezTo>
                    <a:pt x="2" y="37"/>
                    <a:pt x="45" y="4"/>
                    <a:pt x="53" y="0"/>
                  </a:cubicBezTo>
                  <a:cubicBezTo>
                    <a:pt x="53" y="4"/>
                    <a:pt x="53" y="8"/>
                    <a:pt x="53" y="11"/>
                  </a:cubicBezTo>
                  <a:cubicBezTo>
                    <a:pt x="52" y="17"/>
                    <a:pt x="52" y="22"/>
                    <a:pt x="52" y="28"/>
                  </a:cubicBezTo>
                  <a:cubicBezTo>
                    <a:pt x="52" y="30"/>
                    <a:pt x="51" y="31"/>
                    <a:pt x="50" y="32"/>
                  </a:cubicBezTo>
                  <a:cubicBezTo>
                    <a:pt x="39" y="40"/>
                    <a:pt x="29" y="48"/>
                    <a:pt x="18"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1" name="Freeform 19">
              <a:extLst>
                <a:ext uri="{FF2B5EF4-FFF2-40B4-BE49-F238E27FC236}">
                  <a16:creationId xmlns:a16="http://schemas.microsoft.com/office/drawing/2014/main" id="{77D13F79-C8A5-4C14-BE58-D9FCDE99839F}"/>
                </a:ext>
              </a:extLst>
            </p:cNvPr>
            <p:cNvSpPr>
              <a:spLocks/>
            </p:cNvSpPr>
            <p:nvPr/>
          </p:nvSpPr>
          <p:spPr bwMode="auto">
            <a:xfrm>
              <a:off x="169862" y="60325"/>
              <a:ext cx="257175" cy="150813"/>
            </a:xfrm>
            <a:custGeom>
              <a:avLst/>
              <a:gdLst>
                <a:gd name="T0" fmla="*/ 63 w 68"/>
                <a:gd name="T1" fmla="*/ 0 h 40"/>
                <a:gd name="T2" fmla="*/ 68 w 68"/>
                <a:gd name="T3" fmla="*/ 25 h 40"/>
                <a:gd name="T4" fmla="*/ 55 w 68"/>
                <a:gd name="T5" fmla="*/ 30 h 40"/>
                <a:gd name="T6" fmla="*/ 30 w 68"/>
                <a:gd name="T7" fmla="*/ 40 h 40"/>
                <a:gd name="T8" fmla="*/ 27 w 68"/>
                <a:gd name="T9" fmla="*/ 40 h 40"/>
                <a:gd name="T10" fmla="*/ 0 w 68"/>
                <a:gd name="T11" fmla="*/ 26 h 40"/>
                <a:gd name="T12" fmla="*/ 63 w 6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68" h="40">
                  <a:moveTo>
                    <a:pt x="63" y="0"/>
                  </a:moveTo>
                  <a:cubicBezTo>
                    <a:pt x="65" y="9"/>
                    <a:pt x="66" y="16"/>
                    <a:pt x="68" y="25"/>
                  </a:cubicBezTo>
                  <a:cubicBezTo>
                    <a:pt x="63" y="26"/>
                    <a:pt x="59" y="28"/>
                    <a:pt x="55" y="30"/>
                  </a:cubicBezTo>
                  <a:cubicBezTo>
                    <a:pt x="47" y="33"/>
                    <a:pt x="38" y="37"/>
                    <a:pt x="30" y="40"/>
                  </a:cubicBezTo>
                  <a:cubicBezTo>
                    <a:pt x="29" y="40"/>
                    <a:pt x="28" y="40"/>
                    <a:pt x="27" y="40"/>
                  </a:cubicBezTo>
                  <a:cubicBezTo>
                    <a:pt x="18" y="36"/>
                    <a:pt x="10" y="31"/>
                    <a:pt x="0" y="26"/>
                  </a:cubicBezTo>
                  <a:cubicBezTo>
                    <a:pt x="21" y="17"/>
                    <a:pt x="42" y="9"/>
                    <a:pt x="6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2" name="Freeform 20">
              <a:extLst>
                <a:ext uri="{FF2B5EF4-FFF2-40B4-BE49-F238E27FC236}">
                  <a16:creationId xmlns:a16="http://schemas.microsoft.com/office/drawing/2014/main" id="{81AB9139-D556-4EDE-A25B-32613B16782C}"/>
                </a:ext>
              </a:extLst>
            </p:cNvPr>
            <p:cNvSpPr>
              <a:spLocks/>
            </p:cNvSpPr>
            <p:nvPr/>
          </p:nvSpPr>
          <p:spPr bwMode="auto">
            <a:xfrm>
              <a:off x="619125" y="720725"/>
              <a:ext cx="207963" cy="215900"/>
            </a:xfrm>
            <a:custGeom>
              <a:avLst/>
              <a:gdLst>
                <a:gd name="T0" fmla="*/ 55 w 55"/>
                <a:gd name="T1" fmla="*/ 16 h 57"/>
                <a:gd name="T2" fmla="*/ 1 w 55"/>
                <a:gd name="T3" fmla="*/ 57 h 57"/>
                <a:gd name="T4" fmla="*/ 0 w 55"/>
                <a:gd name="T5" fmla="*/ 56 h 57"/>
                <a:gd name="T6" fmla="*/ 1 w 55"/>
                <a:gd name="T7" fmla="*/ 38 h 57"/>
                <a:gd name="T8" fmla="*/ 2 w 55"/>
                <a:gd name="T9" fmla="*/ 28 h 57"/>
                <a:gd name="T10" fmla="*/ 3 w 55"/>
                <a:gd name="T11" fmla="*/ 25 h 57"/>
                <a:gd name="T12" fmla="*/ 35 w 55"/>
                <a:gd name="T13" fmla="*/ 0 h 57"/>
                <a:gd name="T14" fmla="*/ 36 w 55"/>
                <a:gd name="T15" fmla="*/ 0 h 57"/>
                <a:gd name="T16" fmla="*/ 55 w 55"/>
                <a:gd name="T17" fmla="*/ 1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57">
                  <a:moveTo>
                    <a:pt x="55" y="16"/>
                  </a:moveTo>
                  <a:cubicBezTo>
                    <a:pt x="37" y="30"/>
                    <a:pt x="19" y="43"/>
                    <a:pt x="1" y="57"/>
                  </a:cubicBezTo>
                  <a:cubicBezTo>
                    <a:pt x="1" y="57"/>
                    <a:pt x="0" y="56"/>
                    <a:pt x="0" y="56"/>
                  </a:cubicBezTo>
                  <a:cubicBezTo>
                    <a:pt x="1" y="50"/>
                    <a:pt x="1" y="44"/>
                    <a:pt x="1" y="38"/>
                  </a:cubicBezTo>
                  <a:cubicBezTo>
                    <a:pt x="1" y="34"/>
                    <a:pt x="1" y="31"/>
                    <a:pt x="2" y="28"/>
                  </a:cubicBezTo>
                  <a:cubicBezTo>
                    <a:pt x="2" y="27"/>
                    <a:pt x="2" y="25"/>
                    <a:pt x="3" y="25"/>
                  </a:cubicBezTo>
                  <a:cubicBezTo>
                    <a:pt x="14" y="16"/>
                    <a:pt x="24" y="8"/>
                    <a:pt x="35" y="0"/>
                  </a:cubicBezTo>
                  <a:cubicBezTo>
                    <a:pt x="35" y="0"/>
                    <a:pt x="35" y="0"/>
                    <a:pt x="36" y="0"/>
                  </a:cubicBezTo>
                  <a:cubicBezTo>
                    <a:pt x="42" y="5"/>
                    <a:pt x="48" y="10"/>
                    <a:pt x="55"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3" name="Freeform 21">
              <a:extLst>
                <a:ext uri="{FF2B5EF4-FFF2-40B4-BE49-F238E27FC236}">
                  <a16:creationId xmlns:a16="http://schemas.microsoft.com/office/drawing/2014/main" id="{0B86EA6B-FDDA-4980-BDE6-3B328F3BDC28}"/>
                </a:ext>
              </a:extLst>
            </p:cNvPr>
            <p:cNvSpPr>
              <a:spLocks/>
            </p:cNvSpPr>
            <p:nvPr/>
          </p:nvSpPr>
          <p:spPr bwMode="auto">
            <a:xfrm>
              <a:off x="-155575" y="1185863"/>
              <a:ext cx="249238" cy="153988"/>
            </a:xfrm>
            <a:custGeom>
              <a:avLst/>
              <a:gdLst>
                <a:gd name="T0" fmla="*/ 66 w 66"/>
                <a:gd name="T1" fmla="*/ 14 h 41"/>
                <a:gd name="T2" fmla="*/ 4 w 66"/>
                <a:gd name="T3" fmla="*/ 41 h 41"/>
                <a:gd name="T4" fmla="*/ 2 w 66"/>
                <a:gd name="T5" fmla="*/ 27 h 41"/>
                <a:gd name="T6" fmla="*/ 0 w 66"/>
                <a:gd name="T7" fmla="*/ 18 h 41"/>
                <a:gd name="T8" fmla="*/ 1 w 66"/>
                <a:gd name="T9" fmla="*/ 15 h 41"/>
                <a:gd name="T10" fmla="*/ 38 w 66"/>
                <a:gd name="T11" fmla="*/ 0 h 41"/>
                <a:gd name="T12" fmla="*/ 40 w 66"/>
                <a:gd name="T13" fmla="*/ 0 h 41"/>
                <a:gd name="T14" fmla="*/ 66 w 66"/>
                <a:gd name="T15" fmla="*/ 13 h 41"/>
                <a:gd name="T16" fmla="*/ 66 w 66"/>
                <a:gd name="T17" fmla="*/ 1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41">
                  <a:moveTo>
                    <a:pt x="66" y="14"/>
                  </a:moveTo>
                  <a:cubicBezTo>
                    <a:pt x="46" y="23"/>
                    <a:pt x="25" y="32"/>
                    <a:pt x="4" y="41"/>
                  </a:cubicBezTo>
                  <a:cubicBezTo>
                    <a:pt x="3" y="36"/>
                    <a:pt x="2" y="31"/>
                    <a:pt x="2" y="27"/>
                  </a:cubicBezTo>
                  <a:cubicBezTo>
                    <a:pt x="1" y="24"/>
                    <a:pt x="1" y="21"/>
                    <a:pt x="0" y="18"/>
                  </a:cubicBezTo>
                  <a:cubicBezTo>
                    <a:pt x="0" y="16"/>
                    <a:pt x="0" y="16"/>
                    <a:pt x="1" y="15"/>
                  </a:cubicBezTo>
                  <a:cubicBezTo>
                    <a:pt x="13" y="10"/>
                    <a:pt x="26" y="5"/>
                    <a:pt x="38" y="0"/>
                  </a:cubicBezTo>
                  <a:cubicBezTo>
                    <a:pt x="38" y="0"/>
                    <a:pt x="40" y="0"/>
                    <a:pt x="40" y="0"/>
                  </a:cubicBezTo>
                  <a:cubicBezTo>
                    <a:pt x="49" y="5"/>
                    <a:pt x="58" y="9"/>
                    <a:pt x="66" y="13"/>
                  </a:cubicBezTo>
                  <a:cubicBezTo>
                    <a:pt x="66" y="14"/>
                    <a:pt x="66" y="14"/>
                    <a:pt x="6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4" name="Freeform 22">
              <a:extLst>
                <a:ext uri="{FF2B5EF4-FFF2-40B4-BE49-F238E27FC236}">
                  <a16:creationId xmlns:a16="http://schemas.microsoft.com/office/drawing/2014/main" id="{EA368056-509C-4377-A39B-BCE5734C3E02}"/>
                </a:ext>
              </a:extLst>
            </p:cNvPr>
            <p:cNvSpPr>
              <a:spLocks/>
            </p:cNvSpPr>
            <p:nvPr/>
          </p:nvSpPr>
          <p:spPr bwMode="auto">
            <a:xfrm>
              <a:off x="-722313" y="720725"/>
              <a:ext cx="112713" cy="106363"/>
            </a:xfrm>
            <a:custGeom>
              <a:avLst/>
              <a:gdLst>
                <a:gd name="T0" fmla="*/ 0 w 30"/>
                <a:gd name="T1" fmla="*/ 12 h 28"/>
                <a:gd name="T2" fmla="*/ 13 w 30"/>
                <a:gd name="T3" fmla="*/ 0 h 28"/>
                <a:gd name="T4" fmla="*/ 30 w 30"/>
                <a:gd name="T5" fmla="*/ 16 h 28"/>
                <a:gd name="T6" fmla="*/ 20 w 30"/>
                <a:gd name="T7" fmla="*/ 28 h 28"/>
                <a:gd name="T8" fmla="*/ 0 w 30"/>
                <a:gd name="T9" fmla="*/ 12 h 28"/>
              </a:gdLst>
              <a:ahLst/>
              <a:cxnLst>
                <a:cxn ang="0">
                  <a:pos x="T0" y="T1"/>
                </a:cxn>
                <a:cxn ang="0">
                  <a:pos x="T2" y="T3"/>
                </a:cxn>
                <a:cxn ang="0">
                  <a:pos x="T4" y="T5"/>
                </a:cxn>
                <a:cxn ang="0">
                  <a:pos x="T6" y="T7"/>
                </a:cxn>
                <a:cxn ang="0">
                  <a:pos x="T8" y="T9"/>
                </a:cxn>
              </a:cxnLst>
              <a:rect l="0" t="0" r="r" b="b"/>
              <a:pathLst>
                <a:path w="30" h="28">
                  <a:moveTo>
                    <a:pt x="0" y="12"/>
                  </a:moveTo>
                  <a:cubicBezTo>
                    <a:pt x="5" y="8"/>
                    <a:pt x="8" y="4"/>
                    <a:pt x="13" y="0"/>
                  </a:cubicBezTo>
                  <a:cubicBezTo>
                    <a:pt x="19" y="6"/>
                    <a:pt x="25" y="11"/>
                    <a:pt x="30" y="16"/>
                  </a:cubicBezTo>
                  <a:cubicBezTo>
                    <a:pt x="27" y="20"/>
                    <a:pt x="23" y="23"/>
                    <a:pt x="20" y="28"/>
                  </a:cubicBezTo>
                  <a:cubicBezTo>
                    <a:pt x="14" y="21"/>
                    <a:pt x="8" y="16"/>
                    <a:pt x="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grpSp>
        <p:nvGrpSpPr>
          <p:cNvPr id="59" name="Grupo 58">
            <a:extLst>
              <a:ext uri="{FF2B5EF4-FFF2-40B4-BE49-F238E27FC236}">
                <a16:creationId xmlns:a16="http://schemas.microsoft.com/office/drawing/2014/main" id="{E2D7B86B-A655-4C25-B109-AC64DA30F49F}"/>
              </a:ext>
            </a:extLst>
          </p:cNvPr>
          <p:cNvGrpSpPr/>
          <p:nvPr/>
        </p:nvGrpSpPr>
        <p:grpSpPr>
          <a:xfrm>
            <a:off x="161591" y="415840"/>
            <a:ext cx="8820667" cy="911984"/>
            <a:chOff x="246304" y="429207"/>
            <a:chExt cx="8820667" cy="911984"/>
          </a:xfrm>
        </p:grpSpPr>
        <p:sp>
          <p:nvSpPr>
            <p:cNvPr id="60" name="Rectángulo 59">
              <a:extLst>
                <a:ext uri="{FF2B5EF4-FFF2-40B4-BE49-F238E27FC236}">
                  <a16:creationId xmlns:a16="http://schemas.microsoft.com/office/drawing/2014/main" id="{C539072F-6718-417C-AC31-5F1F24E615E2}"/>
                </a:ext>
              </a:extLst>
            </p:cNvPr>
            <p:cNvSpPr/>
            <p:nvPr/>
          </p:nvSpPr>
          <p:spPr>
            <a:xfrm>
              <a:off x="331488" y="885199"/>
              <a:ext cx="7995025" cy="457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1" name="Elipse 60">
              <a:extLst>
                <a:ext uri="{FF2B5EF4-FFF2-40B4-BE49-F238E27FC236}">
                  <a16:creationId xmlns:a16="http://schemas.microsoft.com/office/drawing/2014/main" id="{18F23EA7-83BD-4720-A544-EBC98DC41A69}"/>
                </a:ext>
              </a:extLst>
            </p:cNvPr>
            <p:cNvSpPr/>
            <p:nvPr/>
          </p:nvSpPr>
          <p:spPr>
            <a:xfrm>
              <a:off x="246304" y="768186"/>
              <a:ext cx="279744" cy="2797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62" name="Grupo 61">
              <a:extLst>
                <a:ext uri="{FF2B5EF4-FFF2-40B4-BE49-F238E27FC236}">
                  <a16:creationId xmlns:a16="http://schemas.microsoft.com/office/drawing/2014/main" id="{B9550FA4-5897-4BB7-A8BF-C7909EDE9227}"/>
                </a:ext>
              </a:extLst>
            </p:cNvPr>
            <p:cNvGrpSpPr/>
            <p:nvPr/>
          </p:nvGrpSpPr>
          <p:grpSpPr>
            <a:xfrm>
              <a:off x="8154987" y="429207"/>
              <a:ext cx="911984" cy="911984"/>
              <a:chOff x="8118682" y="320468"/>
              <a:chExt cx="1104780" cy="1104780"/>
            </a:xfrm>
          </p:grpSpPr>
          <p:sp>
            <p:nvSpPr>
              <p:cNvPr id="63" name="Elipse 62">
                <a:extLst>
                  <a:ext uri="{FF2B5EF4-FFF2-40B4-BE49-F238E27FC236}">
                    <a16:creationId xmlns:a16="http://schemas.microsoft.com/office/drawing/2014/main" id="{8F5C8BBD-C1CC-495F-9BCE-7FF3289BEFD6}"/>
                  </a:ext>
                </a:extLst>
              </p:cNvPr>
              <p:cNvSpPr/>
              <p:nvPr/>
            </p:nvSpPr>
            <p:spPr>
              <a:xfrm>
                <a:off x="8515328" y="718383"/>
                <a:ext cx="333632" cy="3336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4" name="Elipse 63">
                <a:extLst>
                  <a:ext uri="{FF2B5EF4-FFF2-40B4-BE49-F238E27FC236}">
                    <a16:creationId xmlns:a16="http://schemas.microsoft.com/office/drawing/2014/main" id="{FF7BAD92-F01E-484D-BCF2-636BA0C4838A}"/>
                  </a:ext>
                </a:extLst>
              </p:cNvPr>
              <p:cNvSpPr/>
              <p:nvPr/>
            </p:nvSpPr>
            <p:spPr>
              <a:xfrm>
                <a:off x="8326513" y="518363"/>
                <a:ext cx="711262" cy="7112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5" name="Elipse 64">
                <a:extLst>
                  <a:ext uri="{FF2B5EF4-FFF2-40B4-BE49-F238E27FC236}">
                    <a16:creationId xmlns:a16="http://schemas.microsoft.com/office/drawing/2014/main" id="{39C7DEB7-7656-48ED-AD59-9D7996A4C0ED}"/>
                  </a:ext>
                </a:extLst>
              </p:cNvPr>
              <p:cNvSpPr/>
              <p:nvPr/>
            </p:nvSpPr>
            <p:spPr>
              <a:xfrm>
                <a:off x="8118682" y="320468"/>
                <a:ext cx="1104780" cy="11047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6" name="Elipse 65">
                <a:extLst>
                  <a:ext uri="{FF2B5EF4-FFF2-40B4-BE49-F238E27FC236}">
                    <a16:creationId xmlns:a16="http://schemas.microsoft.com/office/drawing/2014/main" id="{F3C273FF-E5D3-44E5-BAD9-28297243B127}"/>
                  </a:ext>
                </a:extLst>
              </p:cNvPr>
              <p:cNvSpPr/>
              <p:nvPr/>
            </p:nvSpPr>
            <p:spPr>
              <a:xfrm>
                <a:off x="8224993" y="1180167"/>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7" name="Elipse 66">
                <a:extLst>
                  <a:ext uri="{FF2B5EF4-FFF2-40B4-BE49-F238E27FC236}">
                    <a16:creationId xmlns:a16="http://schemas.microsoft.com/office/drawing/2014/main" id="{3956C229-C2D1-4546-B921-FE7DBA23667C}"/>
                  </a:ext>
                </a:extLst>
              </p:cNvPr>
              <p:cNvSpPr/>
              <p:nvPr/>
            </p:nvSpPr>
            <p:spPr>
              <a:xfrm>
                <a:off x="8515328" y="393745"/>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59"/>
          <p:cNvSpPr txBox="1">
            <a:spLocks noGrp="1"/>
          </p:cNvSpPr>
          <p:nvPr>
            <p:ph type="title"/>
          </p:nvPr>
        </p:nvSpPr>
        <p:spPr>
          <a:xfrm>
            <a:off x="758837" y="258080"/>
            <a:ext cx="76263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400" dirty="0">
                <a:solidFill>
                  <a:srgbClr val="FF0000"/>
                </a:solidFill>
              </a:rPr>
              <a:t>GOALS</a:t>
            </a:r>
            <a:endParaRPr sz="5400" dirty="0">
              <a:solidFill>
                <a:srgbClr val="FF0000"/>
              </a:solidFill>
            </a:endParaRPr>
          </a:p>
        </p:txBody>
      </p:sp>
      <p:sp>
        <p:nvSpPr>
          <p:cNvPr id="403" name="Google Shape;403;p59"/>
          <p:cNvSpPr txBox="1">
            <a:spLocks noGrp="1"/>
          </p:cNvSpPr>
          <p:nvPr>
            <p:ph type="title" idx="2"/>
          </p:nvPr>
        </p:nvSpPr>
        <p:spPr>
          <a:xfrm>
            <a:off x="3532640" y="1522475"/>
            <a:ext cx="2078700" cy="531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1600"/>
              <a:t>VENUS</a:t>
            </a:r>
            <a:endParaRPr sz="1600"/>
          </a:p>
        </p:txBody>
      </p:sp>
      <p:sp>
        <p:nvSpPr>
          <p:cNvPr id="404" name="Google Shape;404;p59"/>
          <p:cNvSpPr txBox="1">
            <a:spLocks noGrp="1"/>
          </p:cNvSpPr>
          <p:nvPr>
            <p:ph type="title" idx="3"/>
          </p:nvPr>
        </p:nvSpPr>
        <p:spPr>
          <a:xfrm>
            <a:off x="3532637" y="1957591"/>
            <a:ext cx="2078700" cy="753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has a beautiful name and is the second planet from the Sun</a:t>
            </a:r>
            <a:endParaRPr/>
          </a:p>
        </p:txBody>
      </p:sp>
      <p:sp>
        <p:nvSpPr>
          <p:cNvPr id="405" name="Google Shape;405;p59"/>
          <p:cNvSpPr txBox="1">
            <a:spLocks noGrp="1"/>
          </p:cNvSpPr>
          <p:nvPr>
            <p:ph type="title" idx="4"/>
          </p:nvPr>
        </p:nvSpPr>
        <p:spPr>
          <a:xfrm>
            <a:off x="1400870" y="2977050"/>
            <a:ext cx="2078700" cy="531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1600"/>
              <a:t>JUPITER</a:t>
            </a:r>
            <a:endParaRPr sz="1600"/>
          </a:p>
        </p:txBody>
      </p:sp>
      <p:sp>
        <p:nvSpPr>
          <p:cNvPr id="406" name="Google Shape;406;p59"/>
          <p:cNvSpPr txBox="1">
            <a:spLocks noGrp="1"/>
          </p:cNvSpPr>
          <p:nvPr>
            <p:ph type="title" idx="5"/>
          </p:nvPr>
        </p:nvSpPr>
        <p:spPr>
          <a:xfrm>
            <a:off x="1400788" y="3412156"/>
            <a:ext cx="2078700" cy="753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Jupiter is a gas giant and the biggest planet in the Solar System</a:t>
            </a:r>
            <a:endParaRPr/>
          </a:p>
        </p:txBody>
      </p:sp>
      <p:sp>
        <p:nvSpPr>
          <p:cNvPr id="407" name="Google Shape;407;p59"/>
          <p:cNvSpPr txBox="1">
            <a:spLocks noGrp="1"/>
          </p:cNvSpPr>
          <p:nvPr>
            <p:ph type="title" idx="6"/>
          </p:nvPr>
        </p:nvSpPr>
        <p:spPr>
          <a:xfrm>
            <a:off x="5658999" y="2977050"/>
            <a:ext cx="2078700" cy="531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1600"/>
              <a:t>SATURN</a:t>
            </a:r>
            <a:endParaRPr sz="1600"/>
          </a:p>
        </p:txBody>
      </p:sp>
      <p:sp>
        <p:nvSpPr>
          <p:cNvPr id="408" name="Google Shape;408;p59"/>
          <p:cNvSpPr txBox="1">
            <a:spLocks noGrp="1"/>
          </p:cNvSpPr>
          <p:nvPr>
            <p:ph type="title" idx="7"/>
          </p:nvPr>
        </p:nvSpPr>
        <p:spPr>
          <a:xfrm>
            <a:off x="5659055" y="3412156"/>
            <a:ext cx="2078700" cy="753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Saturn is a gas giant, composed mostly of hydrogen and helium</a:t>
            </a:r>
            <a:endParaRPr/>
          </a:p>
        </p:txBody>
      </p:sp>
      <p:grpSp>
        <p:nvGrpSpPr>
          <p:cNvPr id="409" name="Google Shape;409;p59"/>
          <p:cNvGrpSpPr/>
          <p:nvPr/>
        </p:nvGrpSpPr>
        <p:grpSpPr>
          <a:xfrm>
            <a:off x="6498486" y="2688971"/>
            <a:ext cx="399748" cy="342514"/>
            <a:chOff x="4232425" y="4261475"/>
            <a:chExt cx="730400" cy="625825"/>
          </a:xfrm>
        </p:grpSpPr>
        <p:sp>
          <p:nvSpPr>
            <p:cNvPr id="410" name="Google Shape;410;p59"/>
            <p:cNvSpPr/>
            <p:nvPr/>
          </p:nvSpPr>
          <p:spPr>
            <a:xfrm>
              <a:off x="4232425" y="4472150"/>
              <a:ext cx="368700" cy="415150"/>
            </a:xfrm>
            <a:custGeom>
              <a:avLst/>
              <a:gdLst/>
              <a:ahLst/>
              <a:cxnLst/>
              <a:rect l="l" t="t" r="r" b="b"/>
              <a:pathLst>
                <a:path w="14748" h="16606" extrusionOk="0">
                  <a:moveTo>
                    <a:pt x="4979" y="1"/>
                  </a:moveTo>
                  <a:lnTo>
                    <a:pt x="4979" y="5935"/>
                  </a:lnTo>
                  <a:lnTo>
                    <a:pt x="785" y="13467"/>
                  </a:lnTo>
                  <a:cubicBezTo>
                    <a:pt x="0" y="14879"/>
                    <a:pt x="1027" y="16605"/>
                    <a:pt x="2625" y="16605"/>
                  </a:cubicBezTo>
                  <a:lnTo>
                    <a:pt x="3296" y="16605"/>
                  </a:lnTo>
                  <a:lnTo>
                    <a:pt x="3296" y="15764"/>
                  </a:lnTo>
                  <a:lnTo>
                    <a:pt x="2625" y="15764"/>
                  </a:lnTo>
                  <a:cubicBezTo>
                    <a:pt x="1926" y="15764"/>
                    <a:pt x="1356" y="15207"/>
                    <a:pt x="1356" y="14508"/>
                  </a:cubicBezTo>
                  <a:cubicBezTo>
                    <a:pt x="1356" y="14294"/>
                    <a:pt x="1398" y="14080"/>
                    <a:pt x="1512" y="13895"/>
                  </a:cubicBezTo>
                  <a:lnTo>
                    <a:pt x="4152" y="9202"/>
                  </a:lnTo>
                  <a:lnTo>
                    <a:pt x="10614" y="9202"/>
                  </a:lnTo>
                  <a:lnTo>
                    <a:pt x="13253" y="13895"/>
                  </a:lnTo>
                  <a:cubicBezTo>
                    <a:pt x="13353" y="14080"/>
                    <a:pt x="13410" y="14294"/>
                    <a:pt x="13410" y="14508"/>
                  </a:cubicBezTo>
                  <a:cubicBezTo>
                    <a:pt x="13410" y="15207"/>
                    <a:pt x="12839" y="15764"/>
                    <a:pt x="12126" y="15764"/>
                  </a:cubicBezTo>
                  <a:lnTo>
                    <a:pt x="4137" y="15764"/>
                  </a:lnTo>
                  <a:lnTo>
                    <a:pt x="4137" y="16605"/>
                  </a:lnTo>
                  <a:lnTo>
                    <a:pt x="12112" y="16605"/>
                  </a:lnTo>
                  <a:cubicBezTo>
                    <a:pt x="12118" y="16605"/>
                    <a:pt x="12125" y="16606"/>
                    <a:pt x="12131" y="16606"/>
                  </a:cubicBezTo>
                  <a:cubicBezTo>
                    <a:pt x="13732" y="16606"/>
                    <a:pt x="14748" y="14874"/>
                    <a:pt x="13966" y="13481"/>
                  </a:cubicBezTo>
                  <a:lnTo>
                    <a:pt x="9758" y="5978"/>
                  </a:lnTo>
                  <a:lnTo>
                    <a:pt x="9758" y="3809"/>
                  </a:lnTo>
                  <a:lnTo>
                    <a:pt x="8916" y="3809"/>
                  </a:lnTo>
                  <a:lnTo>
                    <a:pt x="8916" y="6192"/>
                  </a:lnTo>
                  <a:lnTo>
                    <a:pt x="10129" y="8360"/>
                  </a:lnTo>
                  <a:lnTo>
                    <a:pt x="4608" y="8360"/>
                  </a:lnTo>
                  <a:lnTo>
                    <a:pt x="5821" y="6192"/>
                  </a:lnTo>
                  <a:lnTo>
                    <a:pt x="5821" y="899"/>
                  </a:lnTo>
                  <a:lnTo>
                    <a:pt x="8916" y="899"/>
                  </a:lnTo>
                  <a:lnTo>
                    <a:pt x="8916" y="2968"/>
                  </a:lnTo>
                  <a:lnTo>
                    <a:pt x="9758" y="2968"/>
                  </a:lnTo>
                  <a:lnTo>
                    <a:pt x="97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59"/>
            <p:cNvSpPr/>
            <p:nvPr/>
          </p:nvSpPr>
          <p:spPr>
            <a:xfrm>
              <a:off x="4340125" y="4430075"/>
              <a:ext cx="154450" cy="21050"/>
            </a:xfrm>
            <a:custGeom>
              <a:avLst/>
              <a:gdLst/>
              <a:ahLst/>
              <a:cxnLst/>
              <a:rect l="l" t="t" r="r" b="b"/>
              <a:pathLst>
                <a:path w="6178" h="842" extrusionOk="0">
                  <a:moveTo>
                    <a:pt x="1" y="0"/>
                  </a:moveTo>
                  <a:lnTo>
                    <a:pt x="1" y="842"/>
                  </a:lnTo>
                  <a:lnTo>
                    <a:pt x="6177" y="842"/>
                  </a:lnTo>
                  <a:lnTo>
                    <a:pt x="617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59"/>
            <p:cNvSpPr/>
            <p:nvPr/>
          </p:nvSpPr>
          <p:spPr>
            <a:xfrm>
              <a:off x="4759525" y="4430075"/>
              <a:ext cx="203300" cy="457225"/>
            </a:xfrm>
            <a:custGeom>
              <a:avLst/>
              <a:gdLst/>
              <a:ahLst/>
              <a:cxnLst/>
              <a:rect l="l" t="t" r="r" b="b"/>
              <a:pathLst>
                <a:path w="8132" h="18289" extrusionOk="0">
                  <a:moveTo>
                    <a:pt x="4209" y="6505"/>
                  </a:moveTo>
                  <a:lnTo>
                    <a:pt x="4209" y="11983"/>
                  </a:lnTo>
                  <a:cubicBezTo>
                    <a:pt x="4209" y="12836"/>
                    <a:pt x="3524" y="13525"/>
                    <a:pt x="2677" y="13525"/>
                  </a:cubicBezTo>
                  <a:cubicBezTo>
                    <a:pt x="2660" y="13525"/>
                    <a:pt x="2643" y="13524"/>
                    <a:pt x="2625" y="13524"/>
                  </a:cubicBezTo>
                  <a:cubicBezTo>
                    <a:pt x="1784" y="13495"/>
                    <a:pt x="1113" y="12796"/>
                    <a:pt x="1128" y="11955"/>
                  </a:cubicBezTo>
                  <a:lnTo>
                    <a:pt x="1128" y="6505"/>
                  </a:lnTo>
                  <a:close/>
                  <a:moveTo>
                    <a:pt x="7290" y="16605"/>
                  </a:moveTo>
                  <a:lnTo>
                    <a:pt x="7290" y="17447"/>
                  </a:lnTo>
                  <a:lnTo>
                    <a:pt x="842" y="17447"/>
                  </a:lnTo>
                  <a:lnTo>
                    <a:pt x="842" y="16605"/>
                  </a:lnTo>
                  <a:close/>
                  <a:moveTo>
                    <a:pt x="286" y="0"/>
                  </a:moveTo>
                  <a:lnTo>
                    <a:pt x="286" y="2682"/>
                  </a:lnTo>
                  <a:lnTo>
                    <a:pt x="1128" y="2682"/>
                  </a:lnTo>
                  <a:lnTo>
                    <a:pt x="1128" y="842"/>
                  </a:lnTo>
                  <a:lnTo>
                    <a:pt x="4209" y="842"/>
                  </a:lnTo>
                  <a:lnTo>
                    <a:pt x="4209" y="5664"/>
                  </a:lnTo>
                  <a:lnTo>
                    <a:pt x="1128" y="5664"/>
                  </a:lnTo>
                  <a:lnTo>
                    <a:pt x="1128" y="3524"/>
                  </a:lnTo>
                  <a:lnTo>
                    <a:pt x="286" y="3524"/>
                  </a:lnTo>
                  <a:lnTo>
                    <a:pt x="286" y="11898"/>
                  </a:lnTo>
                  <a:cubicBezTo>
                    <a:pt x="272" y="13224"/>
                    <a:pt x="1327" y="14294"/>
                    <a:pt x="2640" y="14308"/>
                  </a:cubicBezTo>
                  <a:cubicBezTo>
                    <a:pt x="2649" y="14308"/>
                    <a:pt x="2657" y="14309"/>
                    <a:pt x="2666" y="14309"/>
                  </a:cubicBezTo>
                  <a:cubicBezTo>
                    <a:pt x="3981" y="14309"/>
                    <a:pt x="5036" y="13258"/>
                    <a:pt x="5051" y="11955"/>
                  </a:cubicBezTo>
                  <a:lnTo>
                    <a:pt x="5051" y="4822"/>
                  </a:lnTo>
                  <a:lnTo>
                    <a:pt x="5750" y="4822"/>
                  </a:lnTo>
                  <a:cubicBezTo>
                    <a:pt x="6135" y="4822"/>
                    <a:pt x="6449" y="5136"/>
                    <a:pt x="6449" y="5521"/>
                  </a:cubicBezTo>
                  <a:lnTo>
                    <a:pt x="6449" y="15763"/>
                  </a:lnTo>
                  <a:lnTo>
                    <a:pt x="1" y="15763"/>
                  </a:lnTo>
                  <a:lnTo>
                    <a:pt x="1" y="18288"/>
                  </a:lnTo>
                  <a:lnTo>
                    <a:pt x="8132" y="18288"/>
                  </a:lnTo>
                  <a:lnTo>
                    <a:pt x="8132" y="15763"/>
                  </a:lnTo>
                  <a:lnTo>
                    <a:pt x="7290" y="15763"/>
                  </a:lnTo>
                  <a:lnTo>
                    <a:pt x="7290" y="5521"/>
                  </a:lnTo>
                  <a:cubicBezTo>
                    <a:pt x="7290" y="4665"/>
                    <a:pt x="6605" y="3980"/>
                    <a:pt x="5750" y="3980"/>
                  </a:cubicBezTo>
                  <a:lnTo>
                    <a:pt x="5051" y="3980"/>
                  </a:lnTo>
                  <a:lnTo>
                    <a:pt x="50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59"/>
            <p:cNvSpPr/>
            <p:nvPr/>
          </p:nvSpPr>
          <p:spPr>
            <a:xfrm>
              <a:off x="4406450" y="4261475"/>
              <a:ext cx="430500" cy="119400"/>
            </a:xfrm>
            <a:custGeom>
              <a:avLst/>
              <a:gdLst/>
              <a:ahLst/>
              <a:cxnLst/>
              <a:rect l="l" t="t" r="r" b="b"/>
              <a:pathLst>
                <a:path w="17220" h="4776" extrusionOk="0">
                  <a:moveTo>
                    <a:pt x="10594" y="0"/>
                  </a:moveTo>
                  <a:cubicBezTo>
                    <a:pt x="9814" y="0"/>
                    <a:pt x="9131" y="633"/>
                    <a:pt x="9131" y="1466"/>
                  </a:cubicBezTo>
                  <a:lnTo>
                    <a:pt x="9131" y="3349"/>
                  </a:lnTo>
                  <a:cubicBezTo>
                    <a:pt x="9131" y="3634"/>
                    <a:pt x="8931" y="3891"/>
                    <a:pt x="8646" y="3948"/>
                  </a:cubicBezTo>
                  <a:cubicBezTo>
                    <a:pt x="8614" y="3953"/>
                    <a:pt x="8582" y="3955"/>
                    <a:pt x="8551" y="3955"/>
                  </a:cubicBezTo>
                  <a:cubicBezTo>
                    <a:pt x="8221" y="3955"/>
                    <a:pt x="7947" y="3689"/>
                    <a:pt x="7947" y="3363"/>
                  </a:cubicBezTo>
                  <a:lnTo>
                    <a:pt x="7947" y="1480"/>
                  </a:lnTo>
                  <a:cubicBezTo>
                    <a:pt x="7961" y="696"/>
                    <a:pt x="7333" y="54"/>
                    <a:pt x="6549" y="39"/>
                  </a:cubicBezTo>
                  <a:cubicBezTo>
                    <a:pt x="6540" y="39"/>
                    <a:pt x="6531" y="39"/>
                    <a:pt x="6522" y="39"/>
                  </a:cubicBezTo>
                  <a:cubicBezTo>
                    <a:pt x="5736" y="39"/>
                    <a:pt x="5108" y="662"/>
                    <a:pt x="5094" y="1452"/>
                  </a:cubicBezTo>
                  <a:lnTo>
                    <a:pt x="5094" y="3349"/>
                  </a:lnTo>
                  <a:cubicBezTo>
                    <a:pt x="5108" y="3634"/>
                    <a:pt x="4894" y="3891"/>
                    <a:pt x="4609" y="3948"/>
                  </a:cubicBezTo>
                  <a:cubicBezTo>
                    <a:pt x="4578" y="3953"/>
                    <a:pt x="4547" y="3955"/>
                    <a:pt x="4517" y="3955"/>
                  </a:cubicBezTo>
                  <a:cubicBezTo>
                    <a:pt x="4198" y="3955"/>
                    <a:pt x="3924" y="3689"/>
                    <a:pt x="3924" y="3363"/>
                  </a:cubicBezTo>
                  <a:lnTo>
                    <a:pt x="3924" y="1437"/>
                  </a:lnTo>
                  <a:cubicBezTo>
                    <a:pt x="3924" y="653"/>
                    <a:pt x="3282" y="11"/>
                    <a:pt x="2497" y="11"/>
                  </a:cubicBezTo>
                  <a:lnTo>
                    <a:pt x="1427" y="11"/>
                  </a:lnTo>
                  <a:cubicBezTo>
                    <a:pt x="643" y="11"/>
                    <a:pt x="1" y="653"/>
                    <a:pt x="1" y="1437"/>
                  </a:cubicBezTo>
                  <a:lnTo>
                    <a:pt x="1" y="4162"/>
                  </a:lnTo>
                  <a:lnTo>
                    <a:pt x="843" y="4162"/>
                  </a:lnTo>
                  <a:lnTo>
                    <a:pt x="843" y="1437"/>
                  </a:lnTo>
                  <a:cubicBezTo>
                    <a:pt x="843" y="1109"/>
                    <a:pt x="1099" y="853"/>
                    <a:pt x="1427" y="853"/>
                  </a:cubicBezTo>
                  <a:lnTo>
                    <a:pt x="2497" y="853"/>
                  </a:lnTo>
                  <a:cubicBezTo>
                    <a:pt x="2825" y="853"/>
                    <a:pt x="3082" y="1109"/>
                    <a:pt x="3082" y="1437"/>
                  </a:cubicBezTo>
                  <a:lnTo>
                    <a:pt x="3082" y="3306"/>
                  </a:lnTo>
                  <a:cubicBezTo>
                    <a:pt x="3082" y="4105"/>
                    <a:pt x="3710" y="4747"/>
                    <a:pt x="4509" y="4761"/>
                  </a:cubicBezTo>
                  <a:cubicBezTo>
                    <a:pt x="4517" y="4761"/>
                    <a:pt x="4526" y="4762"/>
                    <a:pt x="4534" y="4762"/>
                  </a:cubicBezTo>
                  <a:cubicBezTo>
                    <a:pt x="5307" y="4762"/>
                    <a:pt x="5935" y="4125"/>
                    <a:pt x="5950" y="3349"/>
                  </a:cubicBezTo>
                  <a:lnTo>
                    <a:pt x="5950" y="1466"/>
                  </a:lnTo>
                  <a:cubicBezTo>
                    <a:pt x="5950" y="1166"/>
                    <a:pt x="6149" y="924"/>
                    <a:pt x="6435" y="867"/>
                  </a:cubicBezTo>
                  <a:cubicBezTo>
                    <a:pt x="6468" y="862"/>
                    <a:pt x="6501" y="859"/>
                    <a:pt x="6533" y="859"/>
                  </a:cubicBezTo>
                  <a:cubicBezTo>
                    <a:pt x="6862" y="859"/>
                    <a:pt x="7134" y="1114"/>
                    <a:pt x="7134" y="1452"/>
                  </a:cubicBezTo>
                  <a:lnTo>
                    <a:pt x="7134" y="3321"/>
                  </a:lnTo>
                  <a:cubicBezTo>
                    <a:pt x="7119" y="4105"/>
                    <a:pt x="7747" y="4761"/>
                    <a:pt x="8532" y="4776"/>
                  </a:cubicBezTo>
                  <a:cubicBezTo>
                    <a:pt x="9330" y="4776"/>
                    <a:pt x="9972" y="4148"/>
                    <a:pt x="9987" y="3363"/>
                  </a:cubicBezTo>
                  <a:lnTo>
                    <a:pt x="9987" y="1452"/>
                  </a:lnTo>
                  <a:cubicBezTo>
                    <a:pt x="9972" y="1209"/>
                    <a:pt x="10129" y="981"/>
                    <a:pt x="10358" y="895"/>
                  </a:cubicBezTo>
                  <a:cubicBezTo>
                    <a:pt x="10435" y="862"/>
                    <a:pt x="10516" y="847"/>
                    <a:pt x="10594" y="847"/>
                  </a:cubicBezTo>
                  <a:cubicBezTo>
                    <a:pt x="10918" y="847"/>
                    <a:pt x="11213" y="1110"/>
                    <a:pt x="11213" y="1466"/>
                  </a:cubicBezTo>
                  <a:lnTo>
                    <a:pt x="11213" y="3306"/>
                  </a:lnTo>
                  <a:cubicBezTo>
                    <a:pt x="11199" y="4105"/>
                    <a:pt x="11841" y="4747"/>
                    <a:pt x="12626" y="4761"/>
                  </a:cubicBezTo>
                  <a:cubicBezTo>
                    <a:pt x="13410" y="4761"/>
                    <a:pt x="14052" y="4134"/>
                    <a:pt x="14067" y="3349"/>
                  </a:cubicBezTo>
                  <a:lnTo>
                    <a:pt x="14067" y="1437"/>
                  </a:lnTo>
                  <a:cubicBezTo>
                    <a:pt x="14067" y="1109"/>
                    <a:pt x="14338" y="853"/>
                    <a:pt x="14666" y="853"/>
                  </a:cubicBezTo>
                  <a:lnTo>
                    <a:pt x="15778" y="853"/>
                  </a:lnTo>
                  <a:cubicBezTo>
                    <a:pt x="16106" y="853"/>
                    <a:pt x="16363" y="1109"/>
                    <a:pt x="16363" y="1437"/>
                  </a:cubicBezTo>
                  <a:lnTo>
                    <a:pt x="16363" y="4162"/>
                  </a:lnTo>
                  <a:lnTo>
                    <a:pt x="17219" y="4162"/>
                  </a:lnTo>
                  <a:lnTo>
                    <a:pt x="17219" y="1437"/>
                  </a:lnTo>
                  <a:cubicBezTo>
                    <a:pt x="17219" y="653"/>
                    <a:pt x="16577" y="11"/>
                    <a:pt x="15793" y="11"/>
                  </a:cubicBezTo>
                  <a:lnTo>
                    <a:pt x="13853" y="11"/>
                  </a:lnTo>
                  <a:cubicBezTo>
                    <a:pt x="13510" y="11"/>
                    <a:pt x="13239" y="282"/>
                    <a:pt x="13239" y="624"/>
                  </a:cubicBezTo>
                  <a:lnTo>
                    <a:pt x="13239" y="3534"/>
                  </a:lnTo>
                  <a:cubicBezTo>
                    <a:pt x="13239" y="3606"/>
                    <a:pt x="13211" y="3663"/>
                    <a:pt x="13154" y="3720"/>
                  </a:cubicBezTo>
                  <a:cubicBezTo>
                    <a:pt x="12986" y="3878"/>
                    <a:pt x="12807" y="3945"/>
                    <a:pt x="12643" y="3945"/>
                  </a:cubicBezTo>
                  <a:cubicBezTo>
                    <a:pt x="12319" y="3945"/>
                    <a:pt x="12055" y="3685"/>
                    <a:pt x="12055" y="3363"/>
                  </a:cubicBezTo>
                  <a:lnTo>
                    <a:pt x="12055" y="1466"/>
                  </a:lnTo>
                  <a:cubicBezTo>
                    <a:pt x="12027" y="810"/>
                    <a:pt x="11599" y="253"/>
                    <a:pt x="10985" y="54"/>
                  </a:cubicBezTo>
                  <a:cubicBezTo>
                    <a:pt x="10854" y="17"/>
                    <a:pt x="10723" y="0"/>
                    <a:pt x="105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59"/>
            <p:cNvSpPr/>
            <p:nvPr/>
          </p:nvSpPr>
          <p:spPr>
            <a:xfrm>
              <a:off x="4406100" y="4386550"/>
              <a:ext cx="21075" cy="21075"/>
            </a:xfrm>
            <a:custGeom>
              <a:avLst/>
              <a:gdLst/>
              <a:ahLst/>
              <a:cxnLst/>
              <a:rect l="l" t="t" r="r" b="b"/>
              <a:pathLst>
                <a:path w="843" h="843" extrusionOk="0">
                  <a:moveTo>
                    <a:pt x="1" y="1"/>
                  </a:moveTo>
                  <a:lnTo>
                    <a:pt x="1" y="842"/>
                  </a:lnTo>
                  <a:lnTo>
                    <a:pt x="842" y="842"/>
                  </a:lnTo>
                  <a:lnTo>
                    <a:pt x="84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59"/>
            <p:cNvSpPr/>
            <p:nvPr/>
          </p:nvSpPr>
          <p:spPr>
            <a:xfrm>
              <a:off x="4815525" y="4386550"/>
              <a:ext cx="21425" cy="21075"/>
            </a:xfrm>
            <a:custGeom>
              <a:avLst/>
              <a:gdLst/>
              <a:ahLst/>
              <a:cxnLst/>
              <a:rect l="l" t="t" r="r" b="b"/>
              <a:pathLst>
                <a:path w="857" h="843" extrusionOk="0">
                  <a:moveTo>
                    <a:pt x="0" y="1"/>
                  </a:moveTo>
                  <a:lnTo>
                    <a:pt x="0" y="842"/>
                  </a:lnTo>
                  <a:lnTo>
                    <a:pt x="856" y="842"/>
                  </a:lnTo>
                  <a:lnTo>
                    <a:pt x="8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59"/>
            <p:cNvSpPr/>
            <p:nvPr/>
          </p:nvSpPr>
          <p:spPr>
            <a:xfrm>
              <a:off x="4822650" y="4650100"/>
              <a:ext cx="21075" cy="21075"/>
            </a:xfrm>
            <a:custGeom>
              <a:avLst/>
              <a:gdLst/>
              <a:ahLst/>
              <a:cxnLst/>
              <a:rect l="l" t="t" r="r" b="b"/>
              <a:pathLst>
                <a:path w="843" h="843" extrusionOk="0">
                  <a:moveTo>
                    <a:pt x="1" y="1"/>
                  </a:moveTo>
                  <a:lnTo>
                    <a:pt x="1" y="843"/>
                  </a:lnTo>
                  <a:lnTo>
                    <a:pt x="842" y="843"/>
                  </a:lnTo>
                  <a:lnTo>
                    <a:pt x="84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59"/>
            <p:cNvSpPr/>
            <p:nvPr/>
          </p:nvSpPr>
          <p:spPr>
            <a:xfrm>
              <a:off x="4808750" y="4697900"/>
              <a:ext cx="21050" cy="20700"/>
            </a:xfrm>
            <a:custGeom>
              <a:avLst/>
              <a:gdLst/>
              <a:ahLst/>
              <a:cxnLst/>
              <a:rect l="l" t="t" r="r" b="b"/>
              <a:pathLst>
                <a:path w="842" h="828" extrusionOk="0">
                  <a:moveTo>
                    <a:pt x="0" y="1"/>
                  </a:moveTo>
                  <a:lnTo>
                    <a:pt x="0" y="828"/>
                  </a:lnTo>
                  <a:lnTo>
                    <a:pt x="842" y="828"/>
                  </a:lnTo>
                  <a:lnTo>
                    <a:pt x="84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59"/>
            <p:cNvSpPr/>
            <p:nvPr/>
          </p:nvSpPr>
          <p:spPr>
            <a:xfrm>
              <a:off x="4359750" y="4737125"/>
              <a:ext cx="21050" cy="21075"/>
            </a:xfrm>
            <a:custGeom>
              <a:avLst/>
              <a:gdLst/>
              <a:ahLst/>
              <a:cxnLst/>
              <a:rect l="l" t="t" r="r" b="b"/>
              <a:pathLst>
                <a:path w="842" h="843" extrusionOk="0">
                  <a:moveTo>
                    <a:pt x="0" y="1"/>
                  </a:moveTo>
                  <a:lnTo>
                    <a:pt x="0" y="842"/>
                  </a:lnTo>
                  <a:lnTo>
                    <a:pt x="842" y="842"/>
                  </a:lnTo>
                  <a:lnTo>
                    <a:pt x="84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59"/>
            <p:cNvSpPr/>
            <p:nvPr/>
          </p:nvSpPr>
          <p:spPr>
            <a:xfrm>
              <a:off x="4326225" y="4812725"/>
              <a:ext cx="21050" cy="21075"/>
            </a:xfrm>
            <a:custGeom>
              <a:avLst/>
              <a:gdLst/>
              <a:ahLst/>
              <a:cxnLst/>
              <a:rect l="l" t="t" r="r" b="b"/>
              <a:pathLst>
                <a:path w="842" h="843" extrusionOk="0">
                  <a:moveTo>
                    <a:pt x="0" y="1"/>
                  </a:moveTo>
                  <a:lnTo>
                    <a:pt x="0" y="843"/>
                  </a:lnTo>
                  <a:lnTo>
                    <a:pt x="842" y="843"/>
                  </a:lnTo>
                  <a:lnTo>
                    <a:pt x="84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59"/>
            <p:cNvSpPr/>
            <p:nvPr/>
          </p:nvSpPr>
          <p:spPr>
            <a:xfrm>
              <a:off x="4445325" y="4751050"/>
              <a:ext cx="21075" cy="21050"/>
            </a:xfrm>
            <a:custGeom>
              <a:avLst/>
              <a:gdLst/>
              <a:ahLst/>
              <a:cxnLst/>
              <a:rect l="l" t="t" r="r" b="b"/>
              <a:pathLst>
                <a:path w="843" h="842" extrusionOk="0">
                  <a:moveTo>
                    <a:pt x="1" y="0"/>
                  </a:moveTo>
                  <a:lnTo>
                    <a:pt x="1" y="842"/>
                  </a:lnTo>
                  <a:lnTo>
                    <a:pt x="842" y="842"/>
                  </a:lnTo>
                  <a:lnTo>
                    <a:pt x="8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59"/>
            <p:cNvSpPr/>
            <p:nvPr/>
          </p:nvSpPr>
          <p:spPr>
            <a:xfrm>
              <a:off x="4473500" y="4808825"/>
              <a:ext cx="21075" cy="21050"/>
            </a:xfrm>
            <a:custGeom>
              <a:avLst/>
              <a:gdLst/>
              <a:ahLst/>
              <a:cxnLst/>
              <a:rect l="l" t="t" r="r" b="b"/>
              <a:pathLst>
                <a:path w="843" h="842" extrusionOk="0">
                  <a:moveTo>
                    <a:pt x="1" y="0"/>
                  </a:moveTo>
                  <a:lnTo>
                    <a:pt x="1" y="842"/>
                  </a:lnTo>
                  <a:lnTo>
                    <a:pt x="842" y="842"/>
                  </a:lnTo>
                  <a:lnTo>
                    <a:pt x="8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59"/>
            <p:cNvSpPr/>
            <p:nvPr/>
          </p:nvSpPr>
          <p:spPr>
            <a:xfrm>
              <a:off x="4398975" y="4798825"/>
              <a:ext cx="21050" cy="21075"/>
            </a:xfrm>
            <a:custGeom>
              <a:avLst/>
              <a:gdLst/>
              <a:ahLst/>
              <a:cxnLst/>
              <a:rect l="l" t="t" r="r" b="b"/>
              <a:pathLst>
                <a:path w="842" h="843" extrusionOk="0">
                  <a:moveTo>
                    <a:pt x="0" y="1"/>
                  </a:moveTo>
                  <a:lnTo>
                    <a:pt x="0" y="842"/>
                  </a:lnTo>
                  <a:lnTo>
                    <a:pt x="842" y="842"/>
                  </a:lnTo>
                  <a:lnTo>
                    <a:pt x="84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 name="Google Shape;423;p59"/>
          <p:cNvGrpSpPr/>
          <p:nvPr/>
        </p:nvGrpSpPr>
        <p:grpSpPr>
          <a:xfrm>
            <a:off x="2248210" y="2684879"/>
            <a:ext cx="383876" cy="357021"/>
            <a:chOff x="4609025" y="1654925"/>
            <a:chExt cx="708650" cy="659075"/>
          </a:xfrm>
        </p:grpSpPr>
        <p:sp>
          <p:nvSpPr>
            <p:cNvPr id="424" name="Google Shape;424;p59"/>
            <p:cNvSpPr/>
            <p:nvPr/>
          </p:nvSpPr>
          <p:spPr>
            <a:xfrm>
              <a:off x="4609025" y="1654925"/>
              <a:ext cx="708650" cy="659075"/>
            </a:xfrm>
            <a:custGeom>
              <a:avLst/>
              <a:gdLst/>
              <a:ahLst/>
              <a:cxnLst/>
              <a:rect l="l" t="t" r="r" b="b"/>
              <a:pathLst>
                <a:path w="28346" h="26363" extrusionOk="0">
                  <a:moveTo>
                    <a:pt x="14159" y="0"/>
                  </a:moveTo>
                  <a:cubicBezTo>
                    <a:pt x="11069" y="0"/>
                    <a:pt x="7971" y="1080"/>
                    <a:pt x="5479" y="3260"/>
                  </a:cubicBezTo>
                  <a:cubicBezTo>
                    <a:pt x="5151" y="3553"/>
                    <a:pt x="5422" y="4008"/>
                    <a:pt x="5755" y="4008"/>
                  </a:cubicBezTo>
                  <a:cubicBezTo>
                    <a:pt x="5842" y="4008"/>
                    <a:pt x="5934" y="3976"/>
                    <a:pt x="6021" y="3902"/>
                  </a:cubicBezTo>
                  <a:cubicBezTo>
                    <a:pt x="8360" y="1849"/>
                    <a:pt x="11264" y="836"/>
                    <a:pt x="14158" y="836"/>
                  </a:cubicBezTo>
                  <a:cubicBezTo>
                    <a:pt x="17457" y="836"/>
                    <a:pt x="20743" y="2152"/>
                    <a:pt x="23168" y="4743"/>
                  </a:cubicBezTo>
                  <a:cubicBezTo>
                    <a:pt x="27718" y="9608"/>
                    <a:pt x="27590" y="17197"/>
                    <a:pt x="22882" y="21905"/>
                  </a:cubicBezTo>
                  <a:cubicBezTo>
                    <a:pt x="20476" y="24311"/>
                    <a:pt x="17317" y="25521"/>
                    <a:pt x="14153" y="25521"/>
                  </a:cubicBezTo>
                  <a:cubicBezTo>
                    <a:pt x="11128" y="25521"/>
                    <a:pt x="8099" y="24414"/>
                    <a:pt x="5721" y="22190"/>
                  </a:cubicBezTo>
                  <a:cubicBezTo>
                    <a:pt x="857" y="17639"/>
                    <a:pt x="486" y="10050"/>
                    <a:pt x="4879" y="5043"/>
                  </a:cubicBezTo>
                  <a:cubicBezTo>
                    <a:pt x="5146" y="4734"/>
                    <a:pt x="4863" y="4353"/>
                    <a:pt x="4548" y="4353"/>
                  </a:cubicBezTo>
                  <a:cubicBezTo>
                    <a:pt x="4441" y="4353"/>
                    <a:pt x="4331" y="4396"/>
                    <a:pt x="4237" y="4501"/>
                  </a:cubicBezTo>
                  <a:cubicBezTo>
                    <a:pt x="785" y="8452"/>
                    <a:pt x="1" y="14073"/>
                    <a:pt x="2240" y="18823"/>
                  </a:cubicBezTo>
                  <a:cubicBezTo>
                    <a:pt x="4432" y="23443"/>
                    <a:pt x="9079" y="26362"/>
                    <a:pt x="14161" y="26362"/>
                  </a:cubicBezTo>
                  <a:cubicBezTo>
                    <a:pt x="14305" y="26362"/>
                    <a:pt x="14449" y="26360"/>
                    <a:pt x="14594" y="26355"/>
                  </a:cubicBezTo>
                  <a:cubicBezTo>
                    <a:pt x="19844" y="26184"/>
                    <a:pt x="24494" y="22903"/>
                    <a:pt x="26420" y="18024"/>
                  </a:cubicBezTo>
                  <a:cubicBezTo>
                    <a:pt x="28346" y="13131"/>
                    <a:pt x="27190" y="7568"/>
                    <a:pt x="23481" y="3859"/>
                  </a:cubicBezTo>
                  <a:cubicBezTo>
                    <a:pt x="20917" y="1294"/>
                    <a:pt x="17542" y="0"/>
                    <a:pt x="141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59"/>
            <p:cNvSpPr/>
            <p:nvPr/>
          </p:nvSpPr>
          <p:spPr>
            <a:xfrm>
              <a:off x="4822650" y="1882175"/>
              <a:ext cx="251800" cy="238350"/>
            </a:xfrm>
            <a:custGeom>
              <a:avLst/>
              <a:gdLst/>
              <a:ahLst/>
              <a:cxnLst/>
              <a:rect l="l" t="t" r="r" b="b"/>
              <a:pathLst>
                <a:path w="10072" h="9534" extrusionOk="0">
                  <a:moveTo>
                    <a:pt x="5643" y="1006"/>
                  </a:moveTo>
                  <a:cubicBezTo>
                    <a:pt x="6402" y="1006"/>
                    <a:pt x="7175" y="1288"/>
                    <a:pt x="7804" y="1916"/>
                  </a:cubicBezTo>
                  <a:cubicBezTo>
                    <a:pt x="9744" y="3870"/>
                    <a:pt x="8360" y="7180"/>
                    <a:pt x="5607" y="7180"/>
                  </a:cubicBezTo>
                  <a:cubicBezTo>
                    <a:pt x="3909" y="7180"/>
                    <a:pt x="2526" y="5796"/>
                    <a:pt x="2526" y="4084"/>
                  </a:cubicBezTo>
                  <a:cubicBezTo>
                    <a:pt x="2535" y="2232"/>
                    <a:pt x="4058" y="1006"/>
                    <a:pt x="5643" y="1006"/>
                  </a:cubicBezTo>
                  <a:close/>
                  <a:moveTo>
                    <a:pt x="1938" y="1"/>
                  </a:moveTo>
                  <a:cubicBezTo>
                    <a:pt x="1838" y="1"/>
                    <a:pt x="1734" y="40"/>
                    <a:pt x="1641" y="133"/>
                  </a:cubicBezTo>
                  <a:cubicBezTo>
                    <a:pt x="585" y="1174"/>
                    <a:pt x="1" y="2601"/>
                    <a:pt x="1" y="4098"/>
                  </a:cubicBezTo>
                  <a:cubicBezTo>
                    <a:pt x="1" y="4377"/>
                    <a:pt x="211" y="4516"/>
                    <a:pt x="421" y="4516"/>
                  </a:cubicBezTo>
                  <a:cubicBezTo>
                    <a:pt x="632" y="4516"/>
                    <a:pt x="842" y="4377"/>
                    <a:pt x="842" y="4098"/>
                  </a:cubicBezTo>
                  <a:cubicBezTo>
                    <a:pt x="842" y="3613"/>
                    <a:pt x="914" y="3143"/>
                    <a:pt x="1056" y="2686"/>
                  </a:cubicBezTo>
                  <a:lnTo>
                    <a:pt x="1841" y="3000"/>
                  </a:lnTo>
                  <a:cubicBezTo>
                    <a:pt x="1741" y="3357"/>
                    <a:pt x="1684" y="3728"/>
                    <a:pt x="1684" y="4098"/>
                  </a:cubicBezTo>
                  <a:cubicBezTo>
                    <a:pt x="1684" y="6364"/>
                    <a:pt x="3547" y="8030"/>
                    <a:pt x="5619" y="8030"/>
                  </a:cubicBezTo>
                  <a:cubicBezTo>
                    <a:pt x="6143" y="8030"/>
                    <a:pt x="6681" y="7924"/>
                    <a:pt x="7205" y="7693"/>
                  </a:cubicBezTo>
                  <a:lnTo>
                    <a:pt x="7633" y="8421"/>
                  </a:lnTo>
                  <a:cubicBezTo>
                    <a:pt x="7376" y="8535"/>
                    <a:pt x="7119" y="8635"/>
                    <a:pt x="6848" y="8706"/>
                  </a:cubicBezTo>
                  <a:cubicBezTo>
                    <a:pt x="6377" y="8835"/>
                    <a:pt x="6463" y="9534"/>
                    <a:pt x="6962" y="9534"/>
                  </a:cubicBezTo>
                  <a:cubicBezTo>
                    <a:pt x="6991" y="9534"/>
                    <a:pt x="7033" y="9519"/>
                    <a:pt x="7062" y="9519"/>
                  </a:cubicBezTo>
                  <a:cubicBezTo>
                    <a:pt x="7533" y="9391"/>
                    <a:pt x="7989" y="9205"/>
                    <a:pt x="8417" y="8963"/>
                  </a:cubicBezTo>
                  <a:cubicBezTo>
                    <a:pt x="8831" y="8706"/>
                    <a:pt x="9230" y="8407"/>
                    <a:pt x="9573" y="8064"/>
                  </a:cubicBezTo>
                  <a:cubicBezTo>
                    <a:pt x="9744" y="7907"/>
                    <a:pt x="9744" y="7636"/>
                    <a:pt x="9587" y="7465"/>
                  </a:cubicBezTo>
                  <a:cubicBezTo>
                    <a:pt x="9501" y="7380"/>
                    <a:pt x="9391" y="7337"/>
                    <a:pt x="9282" y="7337"/>
                  </a:cubicBezTo>
                  <a:cubicBezTo>
                    <a:pt x="9173" y="7337"/>
                    <a:pt x="9066" y="7380"/>
                    <a:pt x="8988" y="7465"/>
                  </a:cubicBezTo>
                  <a:cubicBezTo>
                    <a:pt x="8788" y="7665"/>
                    <a:pt x="8574" y="7836"/>
                    <a:pt x="8360" y="7993"/>
                  </a:cubicBezTo>
                  <a:lnTo>
                    <a:pt x="7932" y="7265"/>
                  </a:lnTo>
                  <a:cubicBezTo>
                    <a:pt x="9944" y="5782"/>
                    <a:pt x="10072" y="2800"/>
                    <a:pt x="8189" y="1146"/>
                  </a:cubicBezTo>
                  <a:cubicBezTo>
                    <a:pt x="7435" y="488"/>
                    <a:pt x="6520" y="175"/>
                    <a:pt x="5615" y="175"/>
                  </a:cubicBezTo>
                  <a:cubicBezTo>
                    <a:pt x="4241" y="175"/>
                    <a:pt x="2891" y="897"/>
                    <a:pt x="2169" y="2230"/>
                  </a:cubicBezTo>
                  <a:lnTo>
                    <a:pt x="1370" y="1902"/>
                  </a:lnTo>
                  <a:cubicBezTo>
                    <a:pt x="1598" y="1459"/>
                    <a:pt x="1898" y="1074"/>
                    <a:pt x="2240" y="718"/>
                  </a:cubicBezTo>
                  <a:cubicBezTo>
                    <a:pt x="2547" y="422"/>
                    <a:pt x="2265" y="1"/>
                    <a:pt x="19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59"/>
            <p:cNvSpPr/>
            <p:nvPr/>
          </p:nvSpPr>
          <p:spPr>
            <a:xfrm>
              <a:off x="4948900" y="2122575"/>
              <a:ext cx="115500" cy="44325"/>
            </a:xfrm>
            <a:custGeom>
              <a:avLst/>
              <a:gdLst/>
              <a:ahLst/>
              <a:cxnLst/>
              <a:rect l="l" t="t" r="r" b="b"/>
              <a:pathLst>
                <a:path w="4620" h="1773" extrusionOk="0">
                  <a:moveTo>
                    <a:pt x="4009" y="1"/>
                  </a:moveTo>
                  <a:cubicBezTo>
                    <a:pt x="3941" y="1"/>
                    <a:pt x="3869" y="19"/>
                    <a:pt x="3795" y="60"/>
                  </a:cubicBezTo>
                  <a:cubicBezTo>
                    <a:pt x="2811" y="631"/>
                    <a:pt x="1698" y="930"/>
                    <a:pt x="557" y="930"/>
                  </a:cubicBezTo>
                  <a:cubicBezTo>
                    <a:pt x="1" y="930"/>
                    <a:pt x="1" y="1772"/>
                    <a:pt x="557" y="1772"/>
                  </a:cubicBezTo>
                  <a:cubicBezTo>
                    <a:pt x="1841" y="1772"/>
                    <a:pt x="3096" y="1430"/>
                    <a:pt x="4209" y="802"/>
                  </a:cubicBezTo>
                  <a:cubicBezTo>
                    <a:pt x="4620" y="560"/>
                    <a:pt x="4385" y="1"/>
                    <a:pt x="40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59"/>
            <p:cNvSpPr/>
            <p:nvPr/>
          </p:nvSpPr>
          <p:spPr>
            <a:xfrm>
              <a:off x="4780575" y="1825000"/>
              <a:ext cx="111850" cy="170075"/>
            </a:xfrm>
            <a:custGeom>
              <a:avLst/>
              <a:gdLst/>
              <a:ahLst/>
              <a:cxnLst/>
              <a:rect l="l" t="t" r="r" b="b"/>
              <a:pathLst>
                <a:path w="4474" h="6803" extrusionOk="0">
                  <a:moveTo>
                    <a:pt x="3875" y="1"/>
                  </a:moveTo>
                  <a:cubicBezTo>
                    <a:pt x="3805" y="1"/>
                    <a:pt x="3729" y="21"/>
                    <a:pt x="3652" y="66"/>
                  </a:cubicBezTo>
                  <a:cubicBezTo>
                    <a:pt x="1398" y="1364"/>
                    <a:pt x="15" y="3775"/>
                    <a:pt x="0" y="6385"/>
                  </a:cubicBezTo>
                  <a:cubicBezTo>
                    <a:pt x="0" y="6664"/>
                    <a:pt x="211" y="6803"/>
                    <a:pt x="421" y="6803"/>
                  </a:cubicBezTo>
                  <a:cubicBezTo>
                    <a:pt x="632" y="6803"/>
                    <a:pt x="842" y="6664"/>
                    <a:pt x="842" y="6385"/>
                  </a:cubicBezTo>
                  <a:cubicBezTo>
                    <a:pt x="842" y="4074"/>
                    <a:pt x="2083" y="1949"/>
                    <a:pt x="4066" y="793"/>
                  </a:cubicBezTo>
                  <a:cubicBezTo>
                    <a:pt x="4474" y="554"/>
                    <a:pt x="4246" y="1"/>
                    <a:pt x="38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59"/>
            <p:cNvSpPr/>
            <p:nvPr/>
          </p:nvSpPr>
          <p:spPr>
            <a:xfrm>
              <a:off x="4744900" y="1822575"/>
              <a:ext cx="82200" cy="117150"/>
            </a:xfrm>
            <a:custGeom>
              <a:avLst/>
              <a:gdLst/>
              <a:ahLst/>
              <a:cxnLst/>
              <a:rect l="l" t="t" r="r" b="b"/>
              <a:pathLst>
                <a:path w="3288" h="4686" extrusionOk="0">
                  <a:moveTo>
                    <a:pt x="2683" y="1"/>
                  </a:moveTo>
                  <a:cubicBezTo>
                    <a:pt x="2583" y="1"/>
                    <a:pt x="2477" y="40"/>
                    <a:pt x="2383" y="134"/>
                  </a:cubicBezTo>
                  <a:cubicBezTo>
                    <a:pt x="1270" y="1247"/>
                    <a:pt x="457" y="2631"/>
                    <a:pt x="58" y="4157"/>
                  </a:cubicBezTo>
                  <a:cubicBezTo>
                    <a:pt x="1" y="4371"/>
                    <a:pt x="129" y="4614"/>
                    <a:pt x="357" y="4671"/>
                  </a:cubicBezTo>
                  <a:cubicBezTo>
                    <a:pt x="386" y="4671"/>
                    <a:pt x="429" y="4685"/>
                    <a:pt x="471" y="4685"/>
                  </a:cubicBezTo>
                  <a:cubicBezTo>
                    <a:pt x="657" y="4685"/>
                    <a:pt x="828" y="4557"/>
                    <a:pt x="871" y="4371"/>
                  </a:cubicBezTo>
                  <a:cubicBezTo>
                    <a:pt x="1242" y="2987"/>
                    <a:pt x="1969" y="1732"/>
                    <a:pt x="2982" y="719"/>
                  </a:cubicBezTo>
                  <a:cubicBezTo>
                    <a:pt x="3287" y="414"/>
                    <a:pt x="3010" y="1"/>
                    <a:pt x="26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59"/>
            <p:cNvSpPr/>
            <p:nvPr/>
          </p:nvSpPr>
          <p:spPr>
            <a:xfrm>
              <a:off x="4647200" y="1697000"/>
              <a:ext cx="634825" cy="575025"/>
            </a:xfrm>
            <a:custGeom>
              <a:avLst/>
              <a:gdLst/>
              <a:ahLst/>
              <a:cxnLst/>
              <a:rect l="l" t="t" r="r" b="b"/>
              <a:pathLst>
                <a:path w="25393" h="23001" extrusionOk="0">
                  <a:moveTo>
                    <a:pt x="12640" y="0"/>
                  </a:moveTo>
                  <a:cubicBezTo>
                    <a:pt x="9691" y="0"/>
                    <a:pt x="6747" y="1128"/>
                    <a:pt x="4508" y="3374"/>
                  </a:cubicBezTo>
                  <a:cubicBezTo>
                    <a:pt x="128" y="7739"/>
                    <a:pt x="0" y="14787"/>
                    <a:pt x="4194" y="19323"/>
                  </a:cubicBezTo>
                  <a:cubicBezTo>
                    <a:pt x="6459" y="21757"/>
                    <a:pt x="9543" y="23001"/>
                    <a:pt x="12639" y="23001"/>
                  </a:cubicBezTo>
                  <a:cubicBezTo>
                    <a:pt x="15296" y="23001"/>
                    <a:pt x="17961" y="22086"/>
                    <a:pt x="20128" y="20222"/>
                  </a:cubicBezTo>
                  <a:cubicBezTo>
                    <a:pt x="20434" y="19938"/>
                    <a:pt x="20174" y="19493"/>
                    <a:pt x="19839" y="19493"/>
                  </a:cubicBezTo>
                  <a:cubicBezTo>
                    <a:pt x="19752" y="19493"/>
                    <a:pt x="19660" y="19523"/>
                    <a:pt x="19572" y="19594"/>
                  </a:cubicBezTo>
                  <a:cubicBezTo>
                    <a:pt x="17563" y="21313"/>
                    <a:pt x="15092" y="22160"/>
                    <a:pt x="12631" y="22160"/>
                  </a:cubicBezTo>
                  <a:cubicBezTo>
                    <a:pt x="9763" y="22160"/>
                    <a:pt x="6910" y="21010"/>
                    <a:pt x="4822" y="18752"/>
                  </a:cubicBezTo>
                  <a:cubicBezTo>
                    <a:pt x="927" y="14544"/>
                    <a:pt x="1056" y="8025"/>
                    <a:pt x="5107" y="3973"/>
                  </a:cubicBezTo>
                  <a:cubicBezTo>
                    <a:pt x="7185" y="1895"/>
                    <a:pt x="9913" y="849"/>
                    <a:pt x="12646" y="849"/>
                  </a:cubicBezTo>
                  <a:cubicBezTo>
                    <a:pt x="15239" y="849"/>
                    <a:pt x="17837" y="1792"/>
                    <a:pt x="19886" y="3688"/>
                  </a:cubicBezTo>
                  <a:cubicBezTo>
                    <a:pt x="24080" y="7568"/>
                    <a:pt x="24451" y="14088"/>
                    <a:pt x="20728" y="18438"/>
                  </a:cubicBezTo>
                  <a:cubicBezTo>
                    <a:pt x="20571" y="18624"/>
                    <a:pt x="20585" y="18881"/>
                    <a:pt x="20770" y="19038"/>
                  </a:cubicBezTo>
                  <a:cubicBezTo>
                    <a:pt x="20848" y="19102"/>
                    <a:pt x="20947" y="19135"/>
                    <a:pt x="21044" y="19135"/>
                  </a:cubicBezTo>
                  <a:cubicBezTo>
                    <a:pt x="21161" y="19135"/>
                    <a:pt x="21277" y="19088"/>
                    <a:pt x="21355" y="18995"/>
                  </a:cubicBezTo>
                  <a:cubicBezTo>
                    <a:pt x="25392" y="14301"/>
                    <a:pt x="24979" y="7269"/>
                    <a:pt x="20457" y="3060"/>
                  </a:cubicBezTo>
                  <a:cubicBezTo>
                    <a:pt x="18247" y="1017"/>
                    <a:pt x="15441" y="0"/>
                    <a:pt x="126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59"/>
            <p:cNvSpPr/>
            <p:nvPr/>
          </p:nvSpPr>
          <p:spPr>
            <a:xfrm>
              <a:off x="4909675" y="2185050"/>
              <a:ext cx="21050" cy="21075"/>
            </a:xfrm>
            <a:custGeom>
              <a:avLst/>
              <a:gdLst/>
              <a:ahLst/>
              <a:cxnLst/>
              <a:rect l="l" t="t" r="r" b="b"/>
              <a:pathLst>
                <a:path w="842" h="843" extrusionOk="0">
                  <a:moveTo>
                    <a:pt x="428" y="1"/>
                  </a:moveTo>
                  <a:cubicBezTo>
                    <a:pt x="186" y="1"/>
                    <a:pt x="0" y="186"/>
                    <a:pt x="0" y="429"/>
                  </a:cubicBezTo>
                  <a:cubicBezTo>
                    <a:pt x="0" y="657"/>
                    <a:pt x="186" y="842"/>
                    <a:pt x="428" y="842"/>
                  </a:cubicBezTo>
                  <a:cubicBezTo>
                    <a:pt x="657" y="842"/>
                    <a:pt x="842" y="657"/>
                    <a:pt x="842" y="429"/>
                  </a:cubicBezTo>
                  <a:cubicBezTo>
                    <a:pt x="842" y="186"/>
                    <a:pt x="657" y="1"/>
                    <a:pt x="4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59"/>
            <p:cNvSpPr/>
            <p:nvPr/>
          </p:nvSpPr>
          <p:spPr>
            <a:xfrm>
              <a:off x="4885775" y="1770650"/>
              <a:ext cx="21075" cy="21050"/>
            </a:xfrm>
            <a:custGeom>
              <a:avLst/>
              <a:gdLst/>
              <a:ahLst/>
              <a:cxnLst/>
              <a:rect l="l" t="t" r="r" b="b"/>
              <a:pathLst>
                <a:path w="843" h="842" extrusionOk="0">
                  <a:moveTo>
                    <a:pt x="429" y="0"/>
                  </a:moveTo>
                  <a:cubicBezTo>
                    <a:pt x="186" y="0"/>
                    <a:pt x="1" y="186"/>
                    <a:pt x="1" y="414"/>
                  </a:cubicBezTo>
                  <a:cubicBezTo>
                    <a:pt x="1" y="656"/>
                    <a:pt x="186" y="842"/>
                    <a:pt x="429" y="842"/>
                  </a:cubicBezTo>
                  <a:cubicBezTo>
                    <a:pt x="657" y="842"/>
                    <a:pt x="842" y="656"/>
                    <a:pt x="842" y="414"/>
                  </a:cubicBezTo>
                  <a:cubicBezTo>
                    <a:pt x="842" y="186"/>
                    <a:pt x="657" y="0"/>
                    <a:pt x="4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59"/>
            <p:cNvSpPr/>
            <p:nvPr/>
          </p:nvSpPr>
          <p:spPr>
            <a:xfrm>
              <a:off x="4909675" y="1765650"/>
              <a:ext cx="94175" cy="77050"/>
            </a:xfrm>
            <a:custGeom>
              <a:avLst/>
              <a:gdLst/>
              <a:ahLst/>
              <a:cxnLst/>
              <a:rect l="l" t="t" r="r" b="b"/>
              <a:pathLst>
                <a:path w="3767" h="3082" extrusionOk="0">
                  <a:moveTo>
                    <a:pt x="2133" y="841"/>
                  </a:moveTo>
                  <a:cubicBezTo>
                    <a:pt x="2366" y="841"/>
                    <a:pt x="2601" y="952"/>
                    <a:pt x="2739" y="1185"/>
                  </a:cubicBezTo>
                  <a:cubicBezTo>
                    <a:pt x="3008" y="1670"/>
                    <a:pt x="2647" y="2236"/>
                    <a:pt x="2138" y="2236"/>
                  </a:cubicBezTo>
                  <a:cubicBezTo>
                    <a:pt x="2078" y="2236"/>
                    <a:pt x="2017" y="2228"/>
                    <a:pt x="1955" y="2212"/>
                  </a:cubicBezTo>
                  <a:cubicBezTo>
                    <a:pt x="1570" y="2112"/>
                    <a:pt x="1356" y="1727"/>
                    <a:pt x="1455" y="1356"/>
                  </a:cubicBezTo>
                  <a:cubicBezTo>
                    <a:pt x="1543" y="1020"/>
                    <a:pt x="1837" y="841"/>
                    <a:pt x="2133" y="841"/>
                  </a:cubicBezTo>
                  <a:close/>
                  <a:moveTo>
                    <a:pt x="2126" y="1"/>
                  </a:moveTo>
                  <a:cubicBezTo>
                    <a:pt x="328" y="1"/>
                    <a:pt x="0" y="2554"/>
                    <a:pt x="1726" y="3025"/>
                  </a:cubicBezTo>
                  <a:cubicBezTo>
                    <a:pt x="1869" y="3068"/>
                    <a:pt x="1997" y="3082"/>
                    <a:pt x="2126" y="3082"/>
                  </a:cubicBezTo>
                  <a:cubicBezTo>
                    <a:pt x="2910" y="3082"/>
                    <a:pt x="3552" y="2497"/>
                    <a:pt x="3652" y="1741"/>
                  </a:cubicBezTo>
                  <a:cubicBezTo>
                    <a:pt x="3766" y="971"/>
                    <a:pt x="3281" y="243"/>
                    <a:pt x="2525" y="43"/>
                  </a:cubicBezTo>
                  <a:cubicBezTo>
                    <a:pt x="2397" y="15"/>
                    <a:pt x="2269" y="1"/>
                    <a:pt x="21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59"/>
            <p:cNvSpPr/>
            <p:nvPr/>
          </p:nvSpPr>
          <p:spPr>
            <a:xfrm>
              <a:off x="4772725" y="2054525"/>
              <a:ext cx="134125" cy="114850"/>
            </a:xfrm>
            <a:custGeom>
              <a:avLst/>
              <a:gdLst/>
              <a:ahLst/>
              <a:cxnLst/>
              <a:rect l="l" t="t" r="r" b="b"/>
              <a:pathLst>
                <a:path w="5365" h="4594" extrusionOk="0">
                  <a:moveTo>
                    <a:pt x="1763" y="846"/>
                  </a:moveTo>
                  <a:cubicBezTo>
                    <a:pt x="1974" y="846"/>
                    <a:pt x="2182" y="942"/>
                    <a:pt x="2326" y="1127"/>
                  </a:cubicBezTo>
                  <a:lnTo>
                    <a:pt x="2212" y="1199"/>
                  </a:lnTo>
                  <a:cubicBezTo>
                    <a:pt x="2026" y="1341"/>
                    <a:pt x="1998" y="1612"/>
                    <a:pt x="2126" y="1798"/>
                  </a:cubicBezTo>
                  <a:cubicBezTo>
                    <a:pt x="2212" y="1898"/>
                    <a:pt x="2340" y="1969"/>
                    <a:pt x="2468" y="1969"/>
                  </a:cubicBezTo>
                  <a:cubicBezTo>
                    <a:pt x="2554" y="1969"/>
                    <a:pt x="2654" y="1941"/>
                    <a:pt x="2725" y="1884"/>
                  </a:cubicBezTo>
                  <a:lnTo>
                    <a:pt x="2868" y="1769"/>
                  </a:lnTo>
                  <a:cubicBezTo>
                    <a:pt x="3110" y="2026"/>
                    <a:pt x="3381" y="2269"/>
                    <a:pt x="3681" y="2483"/>
                  </a:cubicBezTo>
                  <a:cubicBezTo>
                    <a:pt x="4223" y="2882"/>
                    <a:pt x="3938" y="3752"/>
                    <a:pt x="3253" y="3752"/>
                  </a:cubicBezTo>
                  <a:cubicBezTo>
                    <a:pt x="3110" y="3752"/>
                    <a:pt x="2968" y="3695"/>
                    <a:pt x="2839" y="3610"/>
                  </a:cubicBezTo>
                  <a:lnTo>
                    <a:pt x="2925" y="3481"/>
                  </a:lnTo>
                  <a:cubicBezTo>
                    <a:pt x="3153" y="3159"/>
                    <a:pt x="2875" y="2822"/>
                    <a:pt x="2575" y="2822"/>
                  </a:cubicBezTo>
                  <a:cubicBezTo>
                    <a:pt x="2463" y="2822"/>
                    <a:pt x="2348" y="2869"/>
                    <a:pt x="2254" y="2982"/>
                  </a:cubicBezTo>
                  <a:lnTo>
                    <a:pt x="2197" y="3068"/>
                  </a:lnTo>
                  <a:cubicBezTo>
                    <a:pt x="1826" y="2739"/>
                    <a:pt x="1498" y="2369"/>
                    <a:pt x="1199" y="1969"/>
                  </a:cubicBezTo>
                  <a:cubicBezTo>
                    <a:pt x="970" y="1655"/>
                    <a:pt x="1028" y="1213"/>
                    <a:pt x="1341" y="985"/>
                  </a:cubicBezTo>
                  <a:cubicBezTo>
                    <a:pt x="1470" y="892"/>
                    <a:pt x="1617" y="846"/>
                    <a:pt x="1763" y="846"/>
                  </a:cubicBezTo>
                  <a:close/>
                  <a:moveTo>
                    <a:pt x="1755" y="0"/>
                  </a:moveTo>
                  <a:cubicBezTo>
                    <a:pt x="1427" y="0"/>
                    <a:pt x="1099" y="115"/>
                    <a:pt x="828" y="300"/>
                  </a:cubicBezTo>
                  <a:cubicBezTo>
                    <a:pt x="143" y="814"/>
                    <a:pt x="0" y="1784"/>
                    <a:pt x="514" y="2468"/>
                  </a:cubicBezTo>
                  <a:cubicBezTo>
                    <a:pt x="928" y="3025"/>
                    <a:pt x="1427" y="3538"/>
                    <a:pt x="1955" y="3995"/>
                  </a:cubicBezTo>
                  <a:lnTo>
                    <a:pt x="1969" y="3995"/>
                  </a:lnTo>
                  <a:lnTo>
                    <a:pt x="2012" y="4023"/>
                  </a:lnTo>
                  <a:cubicBezTo>
                    <a:pt x="2112" y="4123"/>
                    <a:pt x="2226" y="4209"/>
                    <a:pt x="2326" y="4280"/>
                  </a:cubicBezTo>
                  <a:cubicBezTo>
                    <a:pt x="2597" y="4480"/>
                    <a:pt x="2925" y="4594"/>
                    <a:pt x="3253" y="4594"/>
                  </a:cubicBezTo>
                  <a:cubicBezTo>
                    <a:pt x="4737" y="4594"/>
                    <a:pt x="5364" y="2697"/>
                    <a:pt x="4180" y="1812"/>
                  </a:cubicBezTo>
                  <a:cubicBezTo>
                    <a:pt x="3724" y="1470"/>
                    <a:pt x="3324" y="1070"/>
                    <a:pt x="2982" y="628"/>
                  </a:cubicBezTo>
                  <a:cubicBezTo>
                    <a:pt x="2697" y="229"/>
                    <a:pt x="2240" y="0"/>
                    <a:pt x="17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59"/>
            <p:cNvSpPr/>
            <p:nvPr/>
          </p:nvSpPr>
          <p:spPr>
            <a:xfrm>
              <a:off x="5086550" y="1967150"/>
              <a:ext cx="96675" cy="128250"/>
            </a:xfrm>
            <a:custGeom>
              <a:avLst/>
              <a:gdLst/>
              <a:ahLst/>
              <a:cxnLst/>
              <a:rect l="l" t="t" r="r" b="b"/>
              <a:pathLst>
                <a:path w="3867" h="5130" extrusionOk="0">
                  <a:moveTo>
                    <a:pt x="2383" y="828"/>
                  </a:moveTo>
                  <a:cubicBezTo>
                    <a:pt x="2768" y="871"/>
                    <a:pt x="3039" y="1227"/>
                    <a:pt x="2997" y="1612"/>
                  </a:cubicBezTo>
                  <a:cubicBezTo>
                    <a:pt x="2940" y="2112"/>
                    <a:pt x="2840" y="2597"/>
                    <a:pt x="2683" y="3068"/>
                  </a:cubicBezTo>
                  <a:lnTo>
                    <a:pt x="2597" y="3025"/>
                  </a:lnTo>
                  <a:cubicBezTo>
                    <a:pt x="2534" y="2999"/>
                    <a:pt x="2474" y="2988"/>
                    <a:pt x="2417" y="2988"/>
                  </a:cubicBezTo>
                  <a:cubicBezTo>
                    <a:pt x="2003" y="2988"/>
                    <a:pt x="1803" y="3607"/>
                    <a:pt x="2255" y="3795"/>
                  </a:cubicBezTo>
                  <a:lnTo>
                    <a:pt x="2398" y="3852"/>
                  </a:lnTo>
                  <a:cubicBezTo>
                    <a:pt x="2280" y="4119"/>
                    <a:pt x="2020" y="4281"/>
                    <a:pt x="1747" y="4281"/>
                  </a:cubicBezTo>
                  <a:cubicBezTo>
                    <a:pt x="1654" y="4281"/>
                    <a:pt x="1561" y="4263"/>
                    <a:pt x="1470" y="4223"/>
                  </a:cubicBezTo>
                  <a:cubicBezTo>
                    <a:pt x="1114" y="4066"/>
                    <a:pt x="957" y="3667"/>
                    <a:pt x="1114" y="3310"/>
                  </a:cubicBezTo>
                  <a:cubicBezTo>
                    <a:pt x="1256" y="2968"/>
                    <a:pt x="1370" y="2625"/>
                    <a:pt x="1456" y="2283"/>
                  </a:cubicBezTo>
                  <a:lnTo>
                    <a:pt x="1627" y="2297"/>
                  </a:lnTo>
                  <a:lnTo>
                    <a:pt x="1684" y="2297"/>
                  </a:lnTo>
                  <a:cubicBezTo>
                    <a:pt x="2198" y="2297"/>
                    <a:pt x="2255" y="1527"/>
                    <a:pt x="1727" y="1456"/>
                  </a:cubicBezTo>
                  <a:lnTo>
                    <a:pt x="1599" y="1441"/>
                  </a:lnTo>
                  <a:cubicBezTo>
                    <a:pt x="1641" y="1099"/>
                    <a:pt x="1941" y="828"/>
                    <a:pt x="2298" y="828"/>
                  </a:cubicBezTo>
                  <a:close/>
                  <a:moveTo>
                    <a:pt x="2298" y="0"/>
                  </a:moveTo>
                  <a:cubicBezTo>
                    <a:pt x="1513" y="0"/>
                    <a:pt x="857" y="585"/>
                    <a:pt x="771" y="1356"/>
                  </a:cubicBezTo>
                  <a:cubicBezTo>
                    <a:pt x="700" y="1912"/>
                    <a:pt x="557" y="2468"/>
                    <a:pt x="329" y="2982"/>
                  </a:cubicBezTo>
                  <a:cubicBezTo>
                    <a:pt x="1" y="3767"/>
                    <a:pt x="358" y="4665"/>
                    <a:pt x="1142" y="5008"/>
                  </a:cubicBezTo>
                  <a:cubicBezTo>
                    <a:pt x="1339" y="5090"/>
                    <a:pt x="1544" y="5129"/>
                    <a:pt x="1745" y="5129"/>
                  </a:cubicBezTo>
                  <a:cubicBezTo>
                    <a:pt x="2344" y="5129"/>
                    <a:pt x="2912" y="4782"/>
                    <a:pt x="3168" y="4195"/>
                  </a:cubicBezTo>
                  <a:cubicBezTo>
                    <a:pt x="3225" y="4066"/>
                    <a:pt x="3268" y="3938"/>
                    <a:pt x="3325" y="3809"/>
                  </a:cubicBezTo>
                  <a:cubicBezTo>
                    <a:pt x="3325" y="3795"/>
                    <a:pt x="3339" y="3781"/>
                    <a:pt x="3339" y="3767"/>
                  </a:cubicBezTo>
                  <a:cubicBezTo>
                    <a:pt x="3582" y="3096"/>
                    <a:pt x="3753" y="2411"/>
                    <a:pt x="3824" y="1712"/>
                  </a:cubicBezTo>
                  <a:cubicBezTo>
                    <a:pt x="3867" y="1384"/>
                    <a:pt x="3796" y="1056"/>
                    <a:pt x="3639" y="771"/>
                  </a:cubicBezTo>
                  <a:cubicBezTo>
                    <a:pt x="3396" y="343"/>
                    <a:pt x="2954" y="72"/>
                    <a:pt x="2469" y="15"/>
                  </a:cubicBezTo>
                  <a:cubicBezTo>
                    <a:pt x="2412" y="0"/>
                    <a:pt x="2355" y="0"/>
                    <a:pt x="22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59"/>
            <p:cNvSpPr/>
            <p:nvPr/>
          </p:nvSpPr>
          <p:spPr>
            <a:xfrm>
              <a:off x="5028075" y="1799650"/>
              <a:ext cx="131275" cy="114750"/>
            </a:xfrm>
            <a:custGeom>
              <a:avLst/>
              <a:gdLst/>
              <a:ahLst/>
              <a:cxnLst/>
              <a:rect l="l" t="t" r="r" b="b"/>
              <a:pathLst>
                <a:path w="5251" h="4590" extrusionOk="0">
                  <a:moveTo>
                    <a:pt x="1743" y="830"/>
                  </a:moveTo>
                  <a:cubicBezTo>
                    <a:pt x="1880" y="830"/>
                    <a:pt x="2026" y="875"/>
                    <a:pt x="2169" y="980"/>
                  </a:cubicBezTo>
                  <a:lnTo>
                    <a:pt x="2069" y="1108"/>
                  </a:lnTo>
                  <a:cubicBezTo>
                    <a:pt x="1831" y="1429"/>
                    <a:pt x="2118" y="1780"/>
                    <a:pt x="2424" y="1780"/>
                  </a:cubicBezTo>
                  <a:cubicBezTo>
                    <a:pt x="2541" y="1780"/>
                    <a:pt x="2660" y="1729"/>
                    <a:pt x="2754" y="1608"/>
                  </a:cubicBezTo>
                  <a:lnTo>
                    <a:pt x="2811" y="1522"/>
                  </a:lnTo>
                  <a:cubicBezTo>
                    <a:pt x="3182" y="1850"/>
                    <a:pt x="3510" y="2221"/>
                    <a:pt x="3809" y="2621"/>
                  </a:cubicBezTo>
                  <a:cubicBezTo>
                    <a:pt x="4152" y="3091"/>
                    <a:pt x="3824" y="3748"/>
                    <a:pt x="3253" y="3748"/>
                  </a:cubicBezTo>
                  <a:cubicBezTo>
                    <a:pt x="3025" y="3748"/>
                    <a:pt x="2825" y="3648"/>
                    <a:pt x="2682" y="3462"/>
                  </a:cubicBezTo>
                  <a:lnTo>
                    <a:pt x="2782" y="3391"/>
                  </a:lnTo>
                  <a:cubicBezTo>
                    <a:pt x="3133" y="3110"/>
                    <a:pt x="2871" y="2629"/>
                    <a:pt x="2521" y="2629"/>
                  </a:cubicBezTo>
                  <a:cubicBezTo>
                    <a:pt x="2444" y="2629"/>
                    <a:pt x="2363" y="2652"/>
                    <a:pt x="2283" y="2706"/>
                  </a:cubicBezTo>
                  <a:lnTo>
                    <a:pt x="2140" y="2820"/>
                  </a:lnTo>
                  <a:cubicBezTo>
                    <a:pt x="1883" y="2564"/>
                    <a:pt x="1612" y="2321"/>
                    <a:pt x="1327" y="2107"/>
                  </a:cubicBezTo>
                  <a:cubicBezTo>
                    <a:pt x="726" y="1656"/>
                    <a:pt x="1156" y="830"/>
                    <a:pt x="1743" y="830"/>
                  </a:cubicBezTo>
                  <a:close/>
                  <a:moveTo>
                    <a:pt x="1758" y="1"/>
                  </a:moveTo>
                  <a:cubicBezTo>
                    <a:pt x="1286" y="1"/>
                    <a:pt x="819" y="216"/>
                    <a:pt x="514" y="623"/>
                  </a:cubicBezTo>
                  <a:cubicBezTo>
                    <a:pt x="0" y="1308"/>
                    <a:pt x="143" y="2264"/>
                    <a:pt x="828" y="2777"/>
                  </a:cubicBezTo>
                  <a:cubicBezTo>
                    <a:pt x="1284" y="3120"/>
                    <a:pt x="1684" y="3519"/>
                    <a:pt x="2012" y="3962"/>
                  </a:cubicBezTo>
                  <a:cubicBezTo>
                    <a:pt x="2311" y="4361"/>
                    <a:pt x="2768" y="4589"/>
                    <a:pt x="3253" y="4589"/>
                  </a:cubicBezTo>
                  <a:cubicBezTo>
                    <a:pt x="4523" y="4589"/>
                    <a:pt x="5250" y="3134"/>
                    <a:pt x="4480" y="2121"/>
                  </a:cubicBezTo>
                  <a:cubicBezTo>
                    <a:pt x="4066" y="1551"/>
                    <a:pt x="3581" y="1037"/>
                    <a:pt x="3039" y="595"/>
                  </a:cubicBezTo>
                  <a:cubicBezTo>
                    <a:pt x="3025" y="581"/>
                    <a:pt x="3010" y="566"/>
                    <a:pt x="2996" y="566"/>
                  </a:cubicBezTo>
                  <a:cubicBezTo>
                    <a:pt x="2896" y="467"/>
                    <a:pt x="2782" y="381"/>
                    <a:pt x="2682" y="310"/>
                  </a:cubicBezTo>
                  <a:cubicBezTo>
                    <a:pt x="2405" y="101"/>
                    <a:pt x="2080" y="1"/>
                    <a:pt x="17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6" name="Google Shape;436;p59"/>
          <p:cNvSpPr/>
          <p:nvPr/>
        </p:nvSpPr>
        <p:spPr>
          <a:xfrm>
            <a:off x="2447375" y="1819825"/>
            <a:ext cx="1610175" cy="705975"/>
          </a:xfrm>
          <a:custGeom>
            <a:avLst/>
            <a:gdLst/>
            <a:ahLst/>
            <a:cxnLst/>
            <a:rect l="l" t="t" r="r" b="b"/>
            <a:pathLst>
              <a:path w="65621" h="28239" extrusionOk="0">
                <a:moveTo>
                  <a:pt x="65621" y="0"/>
                </a:moveTo>
                <a:lnTo>
                  <a:pt x="0" y="0"/>
                </a:lnTo>
                <a:lnTo>
                  <a:pt x="0" y="28239"/>
                </a:lnTo>
              </a:path>
            </a:pathLst>
          </a:custGeom>
          <a:noFill/>
          <a:ln w="9525" cap="flat" cmpd="sng">
            <a:solidFill>
              <a:schemeClr val="dk1"/>
            </a:solidFill>
            <a:prstDash val="solid"/>
            <a:round/>
            <a:headEnd type="none" w="med" len="med"/>
            <a:tailEnd type="none" w="med" len="med"/>
          </a:ln>
        </p:spPr>
      </p:sp>
      <p:sp>
        <p:nvSpPr>
          <p:cNvPr id="437" name="Google Shape;437;p59"/>
          <p:cNvSpPr/>
          <p:nvPr/>
        </p:nvSpPr>
        <p:spPr>
          <a:xfrm flipH="1">
            <a:off x="5093179" y="1819825"/>
            <a:ext cx="1597871" cy="705975"/>
          </a:xfrm>
          <a:custGeom>
            <a:avLst/>
            <a:gdLst/>
            <a:ahLst/>
            <a:cxnLst/>
            <a:rect l="l" t="t" r="r" b="b"/>
            <a:pathLst>
              <a:path w="65621" h="28239" extrusionOk="0">
                <a:moveTo>
                  <a:pt x="65621" y="0"/>
                </a:moveTo>
                <a:lnTo>
                  <a:pt x="0" y="0"/>
                </a:lnTo>
                <a:lnTo>
                  <a:pt x="0" y="28239"/>
                </a:lnTo>
              </a:path>
            </a:pathLst>
          </a:custGeom>
          <a:noFill/>
          <a:ln w="9525" cap="flat" cmpd="sng">
            <a:solidFill>
              <a:schemeClr val="dk1"/>
            </a:solidFill>
            <a:prstDash val="solid"/>
            <a:round/>
            <a:headEnd type="none" w="med" len="med"/>
            <a:tailEnd type="none" w="med" len="med"/>
          </a:ln>
        </p:spPr>
      </p:sp>
      <p:grpSp>
        <p:nvGrpSpPr>
          <p:cNvPr id="438" name="Google Shape;438;p59"/>
          <p:cNvGrpSpPr/>
          <p:nvPr/>
        </p:nvGrpSpPr>
        <p:grpSpPr>
          <a:xfrm>
            <a:off x="4464305" y="1242714"/>
            <a:ext cx="215288" cy="377085"/>
            <a:chOff x="6275635" y="4282651"/>
            <a:chExt cx="209383" cy="366778"/>
          </a:xfrm>
        </p:grpSpPr>
        <p:sp>
          <p:nvSpPr>
            <p:cNvPr id="439" name="Google Shape;439;p59"/>
            <p:cNvSpPr/>
            <p:nvPr/>
          </p:nvSpPr>
          <p:spPr>
            <a:xfrm>
              <a:off x="6275635" y="4282651"/>
              <a:ext cx="89162" cy="366778"/>
            </a:xfrm>
            <a:custGeom>
              <a:avLst/>
              <a:gdLst/>
              <a:ahLst/>
              <a:cxnLst/>
              <a:rect l="l" t="t" r="r" b="b"/>
              <a:pathLst>
                <a:path w="2799" h="11514" extrusionOk="0">
                  <a:moveTo>
                    <a:pt x="1382" y="1751"/>
                  </a:moveTo>
                  <a:cubicBezTo>
                    <a:pt x="1667" y="1917"/>
                    <a:pt x="1929" y="2084"/>
                    <a:pt x="2132" y="2275"/>
                  </a:cubicBezTo>
                  <a:lnTo>
                    <a:pt x="620" y="2275"/>
                  </a:lnTo>
                  <a:cubicBezTo>
                    <a:pt x="822" y="2084"/>
                    <a:pt x="1084" y="1917"/>
                    <a:pt x="1382" y="1751"/>
                  </a:cubicBezTo>
                  <a:close/>
                  <a:moveTo>
                    <a:pt x="2370" y="2620"/>
                  </a:moveTo>
                  <a:cubicBezTo>
                    <a:pt x="2465" y="2822"/>
                    <a:pt x="2489" y="3048"/>
                    <a:pt x="2382" y="3298"/>
                  </a:cubicBezTo>
                  <a:lnTo>
                    <a:pt x="381" y="3298"/>
                  </a:lnTo>
                  <a:cubicBezTo>
                    <a:pt x="298" y="3084"/>
                    <a:pt x="286" y="2858"/>
                    <a:pt x="381" y="2620"/>
                  </a:cubicBezTo>
                  <a:close/>
                  <a:moveTo>
                    <a:pt x="2144" y="3644"/>
                  </a:moveTo>
                  <a:cubicBezTo>
                    <a:pt x="1953" y="3834"/>
                    <a:pt x="1679" y="4001"/>
                    <a:pt x="1382" y="4168"/>
                  </a:cubicBezTo>
                  <a:cubicBezTo>
                    <a:pt x="1096" y="4001"/>
                    <a:pt x="822" y="3834"/>
                    <a:pt x="620" y="3644"/>
                  </a:cubicBezTo>
                  <a:close/>
                  <a:moveTo>
                    <a:pt x="2441" y="5918"/>
                  </a:moveTo>
                  <a:cubicBezTo>
                    <a:pt x="2334" y="6394"/>
                    <a:pt x="1893" y="6680"/>
                    <a:pt x="1382" y="6966"/>
                  </a:cubicBezTo>
                  <a:cubicBezTo>
                    <a:pt x="881" y="6680"/>
                    <a:pt x="429" y="6394"/>
                    <a:pt x="346" y="5918"/>
                  </a:cubicBezTo>
                  <a:close/>
                  <a:moveTo>
                    <a:pt x="1382" y="7347"/>
                  </a:moveTo>
                  <a:cubicBezTo>
                    <a:pt x="1679" y="7513"/>
                    <a:pt x="1953" y="7680"/>
                    <a:pt x="2144" y="7870"/>
                  </a:cubicBezTo>
                  <a:lnTo>
                    <a:pt x="620" y="7870"/>
                  </a:lnTo>
                  <a:cubicBezTo>
                    <a:pt x="822" y="7680"/>
                    <a:pt x="1096" y="7513"/>
                    <a:pt x="1382" y="7347"/>
                  </a:cubicBezTo>
                  <a:close/>
                  <a:moveTo>
                    <a:pt x="2394" y="8216"/>
                  </a:moveTo>
                  <a:cubicBezTo>
                    <a:pt x="2489" y="8454"/>
                    <a:pt x="2489" y="8680"/>
                    <a:pt x="2382" y="8894"/>
                  </a:cubicBezTo>
                  <a:lnTo>
                    <a:pt x="405" y="8894"/>
                  </a:lnTo>
                  <a:cubicBezTo>
                    <a:pt x="298" y="8656"/>
                    <a:pt x="298" y="8442"/>
                    <a:pt x="405" y="8216"/>
                  </a:cubicBezTo>
                  <a:close/>
                  <a:moveTo>
                    <a:pt x="2132" y="9240"/>
                  </a:moveTo>
                  <a:cubicBezTo>
                    <a:pt x="1929" y="9430"/>
                    <a:pt x="1667" y="9597"/>
                    <a:pt x="1382" y="9764"/>
                  </a:cubicBezTo>
                  <a:cubicBezTo>
                    <a:pt x="1096" y="9597"/>
                    <a:pt x="834" y="9430"/>
                    <a:pt x="620" y="9240"/>
                  </a:cubicBezTo>
                  <a:close/>
                  <a:moveTo>
                    <a:pt x="167" y="0"/>
                  </a:moveTo>
                  <a:cubicBezTo>
                    <a:pt x="72" y="0"/>
                    <a:pt x="0" y="72"/>
                    <a:pt x="0" y="167"/>
                  </a:cubicBezTo>
                  <a:cubicBezTo>
                    <a:pt x="0" y="846"/>
                    <a:pt x="524" y="1251"/>
                    <a:pt x="1072" y="1560"/>
                  </a:cubicBezTo>
                  <a:cubicBezTo>
                    <a:pt x="500" y="1894"/>
                    <a:pt x="0" y="2310"/>
                    <a:pt x="0" y="2965"/>
                  </a:cubicBezTo>
                  <a:cubicBezTo>
                    <a:pt x="0" y="3644"/>
                    <a:pt x="524" y="4049"/>
                    <a:pt x="1072" y="4358"/>
                  </a:cubicBezTo>
                  <a:cubicBezTo>
                    <a:pt x="524" y="4668"/>
                    <a:pt x="0" y="5072"/>
                    <a:pt x="0" y="5763"/>
                  </a:cubicBezTo>
                  <a:cubicBezTo>
                    <a:pt x="0" y="6442"/>
                    <a:pt x="524" y="6847"/>
                    <a:pt x="1072" y="7156"/>
                  </a:cubicBezTo>
                  <a:cubicBezTo>
                    <a:pt x="524" y="7466"/>
                    <a:pt x="0" y="7870"/>
                    <a:pt x="0" y="8549"/>
                  </a:cubicBezTo>
                  <a:cubicBezTo>
                    <a:pt x="0" y="8799"/>
                    <a:pt x="72" y="9002"/>
                    <a:pt x="179" y="9180"/>
                  </a:cubicBezTo>
                  <a:cubicBezTo>
                    <a:pt x="227" y="9240"/>
                    <a:pt x="322" y="9525"/>
                    <a:pt x="1072" y="9954"/>
                  </a:cubicBezTo>
                  <a:cubicBezTo>
                    <a:pt x="524" y="10264"/>
                    <a:pt x="0" y="10668"/>
                    <a:pt x="0" y="11359"/>
                  </a:cubicBezTo>
                  <a:cubicBezTo>
                    <a:pt x="0" y="11442"/>
                    <a:pt x="72" y="11514"/>
                    <a:pt x="167" y="11514"/>
                  </a:cubicBezTo>
                  <a:cubicBezTo>
                    <a:pt x="250" y="11514"/>
                    <a:pt x="322" y="11442"/>
                    <a:pt x="322" y="11359"/>
                  </a:cubicBezTo>
                  <a:cubicBezTo>
                    <a:pt x="322" y="10776"/>
                    <a:pt x="834" y="10466"/>
                    <a:pt x="1393" y="10145"/>
                  </a:cubicBezTo>
                  <a:cubicBezTo>
                    <a:pt x="1965" y="10466"/>
                    <a:pt x="2465" y="10776"/>
                    <a:pt x="2465" y="11359"/>
                  </a:cubicBezTo>
                  <a:cubicBezTo>
                    <a:pt x="2465" y="11442"/>
                    <a:pt x="2548" y="11514"/>
                    <a:pt x="2632" y="11514"/>
                  </a:cubicBezTo>
                  <a:cubicBezTo>
                    <a:pt x="2727" y="11514"/>
                    <a:pt x="2798" y="11442"/>
                    <a:pt x="2798" y="11359"/>
                  </a:cubicBezTo>
                  <a:cubicBezTo>
                    <a:pt x="2798" y="10668"/>
                    <a:pt x="2274" y="10264"/>
                    <a:pt x="1727" y="9954"/>
                  </a:cubicBezTo>
                  <a:cubicBezTo>
                    <a:pt x="2286" y="9633"/>
                    <a:pt x="2798" y="9216"/>
                    <a:pt x="2798" y="8561"/>
                  </a:cubicBezTo>
                  <a:cubicBezTo>
                    <a:pt x="2798" y="7870"/>
                    <a:pt x="2274" y="7466"/>
                    <a:pt x="1727" y="7156"/>
                  </a:cubicBezTo>
                  <a:cubicBezTo>
                    <a:pt x="2274" y="6847"/>
                    <a:pt x="2798" y="6442"/>
                    <a:pt x="2798" y="5763"/>
                  </a:cubicBezTo>
                  <a:cubicBezTo>
                    <a:pt x="2798" y="5608"/>
                    <a:pt x="2763" y="5465"/>
                    <a:pt x="2727" y="5346"/>
                  </a:cubicBezTo>
                  <a:cubicBezTo>
                    <a:pt x="2699" y="5273"/>
                    <a:pt x="2629" y="5227"/>
                    <a:pt x="2560" y="5227"/>
                  </a:cubicBezTo>
                  <a:cubicBezTo>
                    <a:pt x="2539" y="5227"/>
                    <a:pt x="2519" y="5231"/>
                    <a:pt x="2501" y="5239"/>
                  </a:cubicBezTo>
                  <a:cubicBezTo>
                    <a:pt x="2405" y="5263"/>
                    <a:pt x="2370" y="5370"/>
                    <a:pt x="2394" y="5465"/>
                  </a:cubicBezTo>
                  <a:cubicBezTo>
                    <a:pt x="2405" y="5501"/>
                    <a:pt x="2405" y="5549"/>
                    <a:pt x="2405" y="5596"/>
                  </a:cubicBezTo>
                  <a:lnTo>
                    <a:pt x="322" y="5596"/>
                  </a:lnTo>
                  <a:cubicBezTo>
                    <a:pt x="417" y="5132"/>
                    <a:pt x="881" y="4834"/>
                    <a:pt x="1370" y="4549"/>
                  </a:cubicBezTo>
                  <a:cubicBezTo>
                    <a:pt x="1560" y="4656"/>
                    <a:pt x="1774" y="4775"/>
                    <a:pt x="1929" y="4906"/>
                  </a:cubicBezTo>
                  <a:cubicBezTo>
                    <a:pt x="1960" y="4932"/>
                    <a:pt x="1998" y="4944"/>
                    <a:pt x="2035" y="4944"/>
                  </a:cubicBezTo>
                  <a:cubicBezTo>
                    <a:pt x="2084" y="4944"/>
                    <a:pt x="2134" y="4923"/>
                    <a:pt x="2167" y="4882"/>
                  </a:cubicBezTo>
                  <a:cubicBezTo>
                    <a:pt x="2227" y="4811"/>
                    <a:pt x="2215" y="4703"/>
                    <a:pt x="2144" y="4644"/>
                  </a:cubicBezTo>
                  <a:cubicBezTo>
                    <a:pt x="2001" y="4537"/>
                    <a:pt x="1858" y="4453"/>
                    <a:pt x="1703" y="4358"/>
                  </a:cubicBezTo>
                  <a:cubicBezTo>
                    <a:pt x="2263" y="4049"/>
                    <a:pt x="2775" y="3644"/>
                    <a:pt x="2775" y="2965"/>
                  </a:cubicBezTo>
                  <a:cubicBezTo>
                    <a:pt x="2775" y="2727"/>
                    <a:pt x="2703" y="2513"/>
                    <a:pt x="2596" y="2334"/>
                  </a:cubicBezTo>
                  <a:cubicBezTo>
                    <a:pt x="2560" y="2275"/>
                    <a:pt x="2441" y="1989"/>
                    <a:pt x="1703" y="1560"/>
                  </a:cubicBezTo>
                  <a:cubicBezTo>
                    <a:pt x="2263" y="1239"/>
                    <a:pt x="2798" y="846"/>
                    <a:pt x="2798" y="167"/>
                  </a:cubicBezTo>
                  <a:cubicBezTo>
                    <a:pt x="2798" y="72"/>
                    <a:pt x="2727" y="0"/>
                    <a:pt x="2632" y="0"/>
                  </a:cubicBezTo>
                  <a:cubicBezTo>
                    <a:pt x="2548" y="0"/>
                    <a:pt x="2465" y="72"/>
                    <a:pt x="2465" y="167"/>
                  </a:cubicBezTo>
                  <a:cubicBezTo>
                    <a:pt x="2465" y="739"/>
                    <a:pt x="1965" y="1060"/>
                    <a:pt x="1393" y="1370"/>
                  </a:cubicBezTo>
                  <a:cubicBezTo>
                    <a:pt x="834" y="1060"/>
                    <a:pt x="322" y="727"/>
                    <a:pt x="322" y="167"/>
                  </a:cubicBezTo>
                  <a:cubicBezTo>
                    <a:pt x="322" y="72"/>
                    <a:pt x="250" y="0"/>
                    <a:pt x="1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59"/>
            <p:cNvSpPr/>
            <p:nvPr/>
          </p:nvSpPr>
          <p:spPr>
            <a:xfrm>
              <a:off x="6395474" y="4282651"/>
              <a:ext cx="89544" cy="366778"/>
            </a:xfrm>
            <a:custGeom>
              <a:avLst/>
              <a:gdLst/>
              <a:ahLst/>
              <a:cxnLst/>
              <a:rect l="l" t="t" r="r" b="b"/>
              <a:pathLst>
                <a:path w="2811" h="11514" extrusionOk="0">
                  <a:moveTo>
                    <a:pt x="2799" y="2906"/>
                  </a:moveTo>
                  <a:cubicBezTo>
                    <a:pt x="2799" y="2912"/>
                    <a:pt x="2802" y="2914"/>
                    <a:pt x="2803" y="2914"/>
                  </a:cubicBezTo>
                  <a:cubicBezTo>
                    <a:pt x="2805" y="2914"/>
                    <a:pt x="2805" y="2912"/>
                    <a:pt x="2799" y="2906"/>
                  </a:cubicBezTo>
                  <a:close/>
                  <a:moveTo>
                    <a:pt x="2453" y="3096"/>
                  </a:moveTo>
                  <a:cubicBezTo>
                    <a:pt x="2382" y="3584"/>
                    <a:pt x="1918" y="3870"/>
                    <a:pt x="1406" y="4168"/>
                  </a:cubicBezTo>
                  <a:cubicBezTo>
                    <a:pt x="882" y="3870"/>
                    <a:pt x="417" y="3584"/>
                    <a:pt x="346" y="3096"/>
                  </a:cubicBezTo>
                  <a:close/>
                  <a:moveTo>
                    <a:pt x="1394" y="4549"/>
                  </a:moveTo>
                  <a:cubicBezTo>
                    <a:pt x="1680" y="4715"/>
                    <a:pt x="1965" y="4882"/>
                    <a:pt x="2156" y="5072"/>
                  </a:cubicBezTo>
                  <a:lnTo>
                    <a:pt x="644" y="5072"/>
                  </a:lnTo>
                  <a:cubicBezTo>
                    <a:pt x="834" y="4882"/>
                    <a:pt x="1120" y="4715"/>
                    <a:pt x="1394" y="4549"/>
                  </a:cubicBezTo>
                  <a:close/>
                  <a:moveTo>
                    <a:pt x="2394" y="5418"/>
                  </a:moveTo>
                  <a:cubicBezTo>
                    <a:pt x="2501" y="5644"/>
                    <a:pt x="2501" y="5858"/>
                    <a:pt x="2394" y="6096"/>
                  </a:cubicBezTo>
                  <a:lnTo>
                    <a:pt x="406" y="6096"/>
                  </a:lnTo>
                  <a:cubicBezTo>
                    <a:pt x="298" y="5858"/>
                    <a:pt x="298" y="5644"/>
                    <a:pt x="406" y="5418"/>
                  </a:cubicBezTo>
                  <a:close/>
                  <a:moveTo>
                    <a:pt x="2156" y="6442"/>
                  </a:moveTo>
                  <a:cubicBezTo>
                    <a:pt x="1965" y="6632"/>
                    <a:pt x="1680" y="6799"/>
                    <a:pt x="1406" y="6966"/>
                  </a:cubicBezTo>
                  <a:cubicBezTo>
                    <a:pt x="1120" y="6799"/>
                    <a:pt x="846" y="6632"/>
                    <a:pt x="644" y="6442"/>
                  </a:cubicBezTo>
                  <a:close/>
                  <a:moveTo>
                    <a:pt x="1406" y="7347"/>
                  </a:moveTo>
                  <a:cubicBezTo>
                    <a:pt x="1906" y="7632"/>
                    <a:pt x="2358" y="7918"/>
                    <a:pt x="2453" y="8382"/>
                  </a:cubicBezTo>
                  <a:lnTo>
                    <a:pt x="358" y="8382"/>
                  </a:lnTo>
                  <a:cubicBezTo>
                    <a:pt x="453" y="7918"/>
                    <a:pt x="906" y="7632"/>
                    <a:pt x="1406" y="7347"/>
                  </a:cubicBezTo>
                  <a:close/>
                  <a:moveTo>
                    <a:pt x="2442" y="8716"/>
                  </a:moveTo>
                  <a:cubicBezTo>
                    <a:pt x="2370" y="9180"/>
                    <a:pt x="1906" y="9478"/>
                    <a:pt x="1406" y="9764"/>
                  </a:cubicBezTo>
                  <a:cubicBezTo>
                    <a:pt x="894" y="9478"/>
                    <a:pt x="429" y="9192"/>
                    <a:pt x="346" y="8716"/>
                  </a:cubicBezTo>
                  <a:close/>
                  <a:moveTo>
                    <a:pt x="179" y="0"/>
                  </a:moveTo>
                  <a:cubicBezTo>
                    <a:pt x="96" y="0"/>
                    <a:pt x="13" y="72"/>
                    <a:pt x="13" y="167"/>
                  </a:cubicBezTo>
                  <a:cubicBezTo>
                    <a:pt x="13" y="858"/>
                    <a:pt x="548" y="1251"/>
                    <a:pt x="1084" y="1560"/>
                  </a:cubicBezTo>
                  <a:cubicBezTo>
                    <a:pt x="953" y="1632"/>
                    <a:pt x="834" y="1715"/>
                    <a:pt x="715" y="1786"/>
                  </a:cubicBezTo>
                  <a:cubicBezTo>
                    <a:pt x="584" y="1870"/>
                    <a:pt x="656" y="2096"/>
                    <a:pt x="822" y="2096"/>
                  </a:cubicBezTo>
                  <a:cubicBezTo>
                    <a:pt x="906" y="2096"/>
                    <a:pt x="870" y="2072"/>
                    <a:pt x="1430" y="1751"/>
                  </a:cubicBezTo>
                  <a:cubicBezTo>
                    <a:pt x="1918" y="2036"/>
                    <a:pt x="2370" y="2310"/>
                    <a:pt x="2477" y="2751"/>
                  </a:cubicBezTo>
                  <a:lnTo>
                    <a:pt x="406" y="2751"/>
                  </a:lnTo>
                  <a:cubicBezTo>
                    <a:pt x="417" y="2703"/>
                    <a:pt x="417" y="2644"/>
                    <a:pt x="429" y="2608"/>
                  </a:cubicBezTo>
                  <a:cubicBezTo>
                    <a:pt x="477" y="2513"/>
                    <a:pt x="429" y="2429"/>
                    <a:pt x="346" y="2382"/>
                  </a:cubicBezTo>
                  <a:cubicBezTo>
                    <a:pt x="320" y="2369"/>
                    <a:pt x="295" y="2363"/>
                    <a:pt x="271" y="2363"/>
                  </a:cubicBezTo>
                  <a:cubicBezTo>
                    <a:pt x="208" y="2363"/>
                    <a:pt x="154" y="2404"/>
                    <a:pt x="120" y="2465"/>
                  </a:cubicBezTo>
                  <a:cubicBezTo>
                    <a:pt x="60" y="2608"/>
                    <a:pt x="36" y="2751"/>
                    <a:pt x="13" y="2917"/>
                  </a:cubicBezTo>
                  <a:lnTo>
                    <a:pt x="13" y="2929"/>
                  </a:lnTo>
                  <a:cubicBezTo>
                    <a:pt x="1" y="3620"/>
                    <a:pt x="489" y="4013"/>
                    <a:pt x="1084" y="4358"/>
                  </a:cubicBezTo>
                  <a:cubicBezTo>
                    <a:pt x="537" y="4668"/>
                    <a:pt x="13" y="5072"/>
                    <a:pt x="13" y="5763"/>
                  </a:cubicBezTo>
                  <a:cubicBezTo>
                    <a:pt x="13" y="6442"/>
                    <a:pt x="537" y="6847"/>
                    <a:pt x="1084" y="7156"/>
                  </a:cubicBezTo>
                  <a:cubicBezTo>
                    <a:pt x="513" y="7501"/>
                    <a:pt x="13" y="7882"/>
                    <a:pt x="13" y="8561"/>
                  </a:cubicBezTo>
                  <a:cubicBezTo>
                    <a:pt x="13" y="9240"/>
                    <a:pt x="537" y="9644"/>
                    <a:pt x="1084" y="9954"/>
                  </a:cubicBezTo>
                  <a:cubicBezTo>
                    <a:pt x="537" y="10264"/>
                    <a:pt x="13" y="10668"/>
                    <a:pt x="13" y="11359"/>
                  </a:cubicBezTo>
                  <a:cubicBezTo>
                    <a:pt x="13" y="11442"/>
                    <a:pt x="96" y="11514"/>
                    <a:pt x="179" y="11514"/>
                  </a:cubicBezTo>
                  <a:cubicBezTo>
                    <a:pt x="275" y="11514"/>
                    <a:pt x="346" y="11442"/>
                    <a:pt x="346" y="11359"/>
                  </a:cubicBezTo>
                  <a:cubicBezTo>
                    <a:pt x="346" y="10776"/>
                    <a:pt x="846" y="10466"/>
                    <a:pt x="1418" y="10145"/>
                  </a:cubicBezTo>
                  <a:cubicBezTo>
                    <a:pt x="1977" y="10466"/>
                    <a:pt x="2489" y="10776"/>
                    <a:pt x="2489" y="11359"/>
                  </a:cubicBezTo>
                  <a:cubicBezTo>
                    <a:pt x="2489" y="11442"/>
                    <a:pt x="2561" y="11514"/>
                    <a:pt x="2656" y="11514"/>
                  </a:cubicBezTo>
                  <a:cubicBezTo>
                    <a:pt x="2739" y="11514"/>
                    <a:pt x="2811" y="11442"/>
                    <a:pt x="2811" y="11359"/>
                  </a:cubicBezTo>
                  <a:cubicBezTo>
                    <a:pt x="2811" y="10668"/>
                    <a:pt x="2299" y="10264"/>
                    <a:pt x="1739" y="9954"/>
                  </a:cubicBezTo>
                  <a:cubicBezTo>
                    <a:pt x="2322" y="9609"/>
                    <a:pt x="2811" y="9228"/>
                    <a:pt x="2811" y="8537"/>
                  </a:cubicBezTo>
                  <a:cubicBezTo>
                    <a:pt x="2811" y="7859"/>
                    <a:pt x="2299" y="7466"/>
                    <a:pt x="1739" y="7144"/>
                  </a:cubicBezTo>
                  <a:cubicBezTo>
                    <a:pt x="2299" y="6835"/>
                    <a:pt x="2811" y="6430"/>
                    <a:pt x="2811" y="5739"/>
                  </a:cubicBezTo>
                  <a:cubicBezTo>
                    <a:pt x="2811" y="5061"/>
                    <a:pt x="2299" y="4656"/>
                    <a:pt x="1739" y="4346"/>
                  </a:cubicBezTo>
                  <a:cubicBezTo>
                    <a:pt x="2358" y="4001"/>
                    <a:pt x="2799" y="3632"/>
                    <a:pt x="2799" y="2906"/>
                  </a:cubicBezTo>
                  <a:cubicBezTo>
                    <a:pt x="2775" y="2251"/>
                    <a:pt x="2263" y="1870"/>
                    <a:pt x="1739" y="1560"/>
                  </a:cubicBezTo>
                  <a:cubicBezTo>
                    <a:pt x="2299" y="1251"/>
                    <a:pt x="2811" y="846"/>
                    <a:pt x="2811" y="167"/>
                  </a:cubicBezTo>
                  <a:cubicBezTo>
                    <a:pt x="2811" y="72"/>
                    <a:pt x="2739" y="0"/>
                    <a:pt x="2656" y="0"/>
                  </a:cubicBezTo>
                  <a:cubicBezTo>
                    <a:pt x="2561" y="0"/>
                    <a:pt x="2489" y="72"/>
                    <a:pt x="2489" y="167"/>
                  </a:cubicBezTo>
                  <a:cubicBezTo>
                    <a:pt x="2489" y="739"/>
                    <a:pt x="1977" y="1060"/>
                    <a:pt x="1418" y="1370"/>
                  </a:cubicBezTo>
                  <a:cubicBezTo>
                    <a:pt x="846" y="1060"/>
                    <a:pt x="346" y="727"/>
                    <a:pt x="346" y="167"/>
                  </a:cubicBezTo>
                  <a:cubicBezTo>
                    <a:pt x="346" y="72"/>
                    <a:pt x="275" y="0"/>
                    <a:pt x="1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1" name="Picture 2" descr="Ilustraciones gratis de Adelfano">
            <a:extLst>
              <a:ext uri="{FF2B5EF4-FFF2-40B4-BE49-F238E27FC236}">
                <a16:creationId xmlns:a16="http://schemas.microsoft.com/office/drawing/2014/main" id="{77F9B186-EB35-4D51-94A8-E627AB0E25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388306" y="3492847"/>
            <a:ext cx="2042318" cy="1265706"/>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Ilustraciones gratis de Adelfano">
            <a:extLst>
              <a:ext uri="{FF2B5EF4-FFF2-40B4-BE49-F238E27FC236}">
                <a16:creationId xmlns:a16="http://schemas.microsoft.com/office/drawing/2014/main" id="{8C4C06ED-7BDF-492E-8FE4-CDB92EE417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flipH="1">
            <a:off x="7585107" y="3584826"/>
            <a:ext cx="1926027" cy="1193636"/>
          </a:xfrm>
          <a:prstGeom prst="rect">
            <a:avLst/>
          </a:prstGeom>
          <a:noFill/>
          <a:extLst>
            <a:ext uri="{909E8E84-426E-40DD-AFC4-6F175D3DCCD1}">
              <a14:hiddenFill xmlns:a14="http://schemas.microsoft.com/office/drawing/2010/main">
                <a:solidFill>
                  <a:srgbClr val="FFFFFF"/>
                </a:solidFill>
              </a14:hiddenFill>
            </a:ext>
          </a:extLst>
        </p:spPr>
      </p:pic>
      <p:grpSp>
        <p:nvGrpSpPr>
          <p:cNvPr id="46" name="Grupo 45">
            <a:extLst>
              <a:ext uri="{FF2B5EF4-FFF2-40B4-BE49-F238E27FC236}">
                <a16:creationId xmlns:a16="http://schemas.microsoft.com/office/drawing/2014/main" id="{5B6D44F8-5C19-440A-8345-582A7C091BBA}"/>
              </a:ext>
            </a:extLst>
          </p:cNvPr>
          <p:cNvGrpSpPr/>
          <p:nvPr/>
        </p:nvGrpSpPr>
        <p:grpSpPr>
          <a:xfrm>
            <a:off x="161591" y="415840"/>
            <a:ext cx="8820667" cy="911984"/>
            <a:chOff x="246304" y="429207"/>
            <a:chExt cx="8820667" cy="911984"/>
          </a:xfrm>
        </p:grpSpPr>
        <p:sp>
          <p:nvSpPr>
            <p:cNvPr id="47" name="Rectángulo 46">
              <a:extLst>
                <a:ext uri="{FF2B5EF4-FFF2-40B4-BE49-F238E27FC236}">
                  <a16:creationId xmlns:a16="http://schemas.microsoft.com/office/drawing/2014/main" id="{D796DF02-CBE2-4C14-A927-160DDEBD70EA}"/>
                </a:ext>
              </a:extLst>
            </p:cNvPr>
            <p:cNvSpPr/>
            <p:nvPr/>
          </p:nvSpPr>
          <p:spPr>
            <a:xfrm>
              <a:off x="331488" y="885199"/>
              <a:ext cx="7995025" cy="457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8" name="Elipse 47">
              <a:extLst>
                <a:ext uri="{FF2B5EF4-FFF2-40B4-BE49-F238E27FC236}">
                  <a16:creationId xmlns:a16="http://schemas.microsoft.com/office/drawing/2014/main" id="{FA94612D-5E27-4A94-A6F5-6F6D8803F7AB}"/>
                </a:ext>
              </a:extLst>
            </p:cNvPr>
            <p:cNvSpPr/>
            <p:nvPr/>
          </p:nvSpPr>
          <p:spPr>
            <a:xfrm>
              <a:off x="246304" y="768186"/>
              <a:ext cx="279744" cy="2797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49" name="Grupo 48">
              <a:extLst>
                <a:ext uri="{FF2B5EF4-FFF2-40B4-BE49-F238E27FC236}">
                  <a16:creationId xmlns:a16="http://schemas.microsoft.com/office/drawing/2014/main" id="{4B965789-23AA-486C-8E98-E970252C4358}"/>
                </a:ext>
              </a:extLst>
            </p:cNvPr>
            <p:cNvGrpSpPr/>
            <p:nvPr/>
          </p:nvGrpSpPr>
          <p:grpSpPr>
            <a:xfrm>
              <a:off x="8154987" y="429207"/>
              <a:ext cx="911984" cy="911984"/>
              <a:chOff x="8118682" y="320468"/>
              <a:chExt cx="1104780" cy="1104780"/>
            </a:xfrm>
          </p:grpSpPr>
          <p:sp>
            <p:nvSpPr>
              <p:cNvPr id="50" name="Elipse 49">
                <a:extLst>
                  <a:ext uri="{FF2B5EF4-FFF2-40B4-BE49-F238E27FC236}">
                    <a16:creationId xmlns:a16="http://schemas.microsoft.com/office/drawing/2014/main" id="{575A1E10-359C-49EE-8CE3-3352E3DCC3CD}"/>
                  </a:ext>
                </a:extLst>
              </p:cNvPr>
              <p:cNvSpPr/>
              <p:nvPr/>
            </p:nvSpPr>
            <p:spPr>
              <a:xfrm>
                <a:off x="8515328" y="718383"/>
                <a:ext cx="333632" cy="3336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1" name="Elipse 50">
                <a:extLst>
                  <a:ext uri="{FF2B5EF4-FFF2-40B4-BE49-F238E27FC236}">
                    <a16:creationId xmlns:a16="http://schemas.microsoft.com/office/drawing/2014/main" id="{87108C8F-A787-4054-9DCF-473DCF503B84}"/>
                  </a:ext>
                </a:extLst>
              </p:cNvPr>
              <p:cNvSpPr/>
              <p:nvPr/>
            </p:nvSpPr>
            <p:spPr>
              <a:xfrm>
                <a:off x="8326513" y="518363"/>
                <a:ext cx="711262" cy="7112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2" name="Elipse 51">
                <a:extLst>
                  <a:ext uri="{FF2B5EF4-FFF2-40B4-BE49-F238E27FC236}">
                    <a16:creationId xmlns:a16="http://schemas.microsoft.com/office/drawing/2014/main" id="{BD13CEE1-401E-45FB-A183-D2A7F489F2BF}"/>
                  </a:ext>
                </a:extLst>
              </p:cNvPr>
              <p:cNvSpPr/>
              <p:nvPr/>
            </p:nvSpPr>
            <p:spPr>
              <a:xfrm>
                <a:off x="8118682" y="320468"/>
                <a:ext cx="1104780" cy="11047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3" name="Elipse 52">
                <a:extLst>
                  <a:ext uri="{FF2B5EF4-FFF2-40B4-BE49-F238E27FC236}">
                    <a16:creationId xmlns:a16="http://schemas.microsoft.com/office/drawing/2014/main" id="{46DF4FCC-0EC3-4A7C-8A92-6F2085830B72}"/>
                  </a:ext>
                </a:extLst>
              </p:cNvPr>
              <p:cNvSpPr/>
              <p:nvPr/>
            </p:nvSpPr>
            <p:spPr>
              <a:xfrm>
                <a:off x="8224993" y="1180167"/>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4" name="Elipse 53">
                <a:extLst>
                  <a:ext uri="{FF2B5EF4-FFF2-40B4-BE49-F238E27FC236}">
                    <a16:creationId xmlns:a16="http://schemas.microsoft.com/office/drawing/2014/main" id="{ACC6C355-DFC4-42A3-BF1C-E1D77EBB36FD}"/>
                  </a:ext>
                </a:extLst>
              </p:cNvPr>
              <p:cNvSpPr/>
              <p:nvPr/>
            </p:nvSpPr>
            <p:spPr>
              <a:xfrm>
                <a:off x="8515328" y="393745"/>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4"/>
        <p:cNvGrpSpPr/>
        <p:nvPr/>
      </p:nvGrpSpPr>
      <p:grpSpPr>
        <a:xfrm>
          <a:off x="0" y="0"/>
          <a:ext cx="0" cy="0"/>
          <a:chOff x="0" y="0"/>
          <a:chExt cx="0" cy="0"/>
        </a:xfrm>
      </p:grpSpPr>
      <p:sp>
        <p:nvSpPr>
          <p:cNvPr id="445" name="Google Shape;445;p60"/>
          <p:cNvSpPr txBox="1">
            <a:spLocks noGrp="1"/>
          </p:cNvSpPr>
          <p:nvPr>
            <p:ph type="title"/>
          </p:nvPr>
        </p:nvSpPr>
        <p:spPr>
          <a:xfrm>
            <a:off x="758775" y="358218"/>
            <a:ext cx="76263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METHODS</a:t>
            </a:r>
            <a:endParaRPr>
              <a:solidFill>
                <a:schemeClr val="dk1"/>
              </a:solidFill>
            </a:endParaRPr>
          </a:p>
        </p:txBody>
      </p:sp>
      <p:sp>
        <p:nvSpPr>
          <p:cNvPr id="446" name="Google Shape;446;p60"/>
          <p:cNvSpPr/>
          <p:nvPr/>
        </p:nvSpPr>
        <p:spPr>
          <a:xfrm>
            <a:off x="2587675" y="2137663"/>
            <a:ext cx="1593400" cy="465275"/>
          </a:xfrm>
          <a:custGeom>
            <a:avLst/>
            <a:gdLst/>
            <a:ahLst/>
            <a:cxnLst/>
            <a:rect l="l" t="t" r="r" b="b"/>
            <a:pathLst>
              <a:path w="63736" h="18611" extrusionOk="0">
                <a:moveTo>
                  <a:pt x="63736" y="0"/>
                </a:moveTo>
                <a:lnTo>
                  <a:pt x="0" y="0"/>
                </a:lnTo>
                <a:lnTo>
                  <a:pt x="0" y="18611"/>
                </a:lnTo>
              </a:path>
            </a:pathLst>
          </a:custGeom>
          <a:noFill/>
          <a:ln w="9525" cap="flat" cmpd="sng">
            <a:solidFill>
              <a:schemeClr val="dk1"/>
            </a:solidFill>
            <a:prstDash val="solid"/>
            <a:round/>
            <a:headEnd type="none" w="med" len="med"/>
            <a:tailEnd type="none" w="med" len="med"/>
          </a:ln>
        </p:spPr>
      </p:sp>
      <p:sp>
        <p:nvSpPr>
          <p:cNvPr id="447" name="Google Shape;447;p60"/>
          <p:cNvSpPr/>
          <p:nvPr/>
        </p:nvSpPr>
        <p:spPr>
          <a:xfrm>
            <a:off x="5067025" y="2155210"/>
            <a:ext cx="1192413" cy="356925"/>
          </a:xfrm>
          <a:custGeom>
            <a:avLst/>
            <a:gdLst/>
            <a:ahLst/>
            <a:cxnLst/>
            <a:rect l="l" t="t" r="r" b="b"/>
            <a:pathLst>
              <a:path w="39006" h="14277" extrusionOk="0">
                <a:moveTo>
                  <a:pt x="0" y="14277"/>
                </a:moveTo>
                <a:lnTo>
                  <a:pt x="3824" y="14277"/>
                </a:lnTo>
                <a:lnTo>
                  <a:pt x="39006" y="14277"/>
                </a:lnTo>
                <a:lnTo>
                  <a:pt x="39006" y="0"/>
                </a:lnTo>
              </a:path>
            </a:pathLst>
          </a:custGeom>
          <a:noFill/>
          <a:ln w="9525" cap="flat" cmpd="sng">
            <a:solidFill>
              <a:schemeClr val="dk1"/>
            </a:solidFill>
            <a:prstDash val="solid"/>
            <a:round/>
            <a:headEnd type="none" w="med" len="med"/>
            <a:tailEnd type="none" w="med" len="med"/>
          </a:ln>
        </p:spPr>
      </p:sp>
      <p:sp>
        <p:nvSpPr>
          <p:cNvPr id="448" name="Google Shape;448;p60"/>
          <p:cNvSpPr/>
          <p:nvPr/>
        </p:nvSpPr>
        <p:spPr>
          <a:xfrm>
            <a:off x="4735600" y="3241100"/>
            <a:ext cx="1523741" cy="254950"/>
          </a:xfrm>
          <a:custGeom>
            <a:avLst/>
            <a:gdLst/>
            <a:ahLst/>
            <a:cxnLst/>
            <a:rect l="l" t="t" r="r" b="b"/>
            <a:pathLst>
              <a:path w="62971" h="10198" extrusionOk="0">
                <a:moveTo>
                  <a:pt x="0" y="0"/>
                </a:moveTo>
                <a:lnTo>
                  <a:pt x="62971" y="0"/>
                </a:lnTo>
                <a:lnTo>
                  <a:pt x="62971" y="10198"/>
                </a:lnTo>
              </a:path>
            </a:pathLst>
          </a:custGeom>
          <a:noFill/>
          <a:ln w="9525" cap="flat" cmpd="sng">
            <a:solidFill>
              <a:schemeClr val="dk1"/>
            </a:solidFill>
            <a:prstDash val="solid"/>
            <a:round/>
            <a:headEnd type="none" w="med" len="med"/>
            <a:tailEnd type="none" w="med" len="med"/>
          </a:ln>
        </p:spPr>
      </p:sp>
      <p:grpSp>
        <p:nvGrpSpPr>
          <p:cNvPr id="449" name="Google Shape;449;p60"/>
          <p:cNvGrpSpPr/>
          <p:nvPr/>
        </p:nvGrpSpPr>
        <p:grpSpPr>
          <a:xfrm>
            <a:off x="2830496" y="2645213"/>
            <a:ext cx="313454" cy="312376"/>
            <a:chOff x="6339775" y="1367500"/>
            <a:chExt cx="661575" cy="659300"/>
          </a:xfrm>
        </p:grpSpPr>
        <p:sp>
          <p:nvSpPr>
            <p:cNvPr id="450" name="Google Shape;450;p60"/>
            <p:cNvSpPr/>
            <p:nvPr/>
          </p:nvSpPr>
          <p:spPr>
            <a:xfrm>
              <a:off x="6339775" y="1367500"/>
              <a:ext cx="661575" cy="659300"/>
            </a:xfrm>
            <a:custGeom>
              <a:avLst/>
              <a:gdLst/>
              <a:ahLst/>
              <a:cxnLst/>
              <a:rect l="l" t="t" r="r" b="b"/>
              <a:pathLst>
                <a:path w="26463" h="26372" extrusionOk="0">
                  <a:moveTo>
                    <a:pt x="2128" y="1"/>
                  </a:moveTo>
                  <a:cubicBezTo>
                    <a:pt x="1903" y="1"/>
                    <a:pt x="1727" y="187"/>
                    <a:pt x="1727" y="420"/>
                  </a:cubicBezTo>
                  <a:lnTo>
                    <a:pt x="1727" y="3972"/>
                  </a:lnTo>
                  <a:lnTo>
                    <a:pt x="471" y="3972"/>
                  </a:lnTo>
                  <a:cubicBezTo>
                    <a:pt x="257" y="3972"/>
                    <a:pt x="72" y="4129"/>
                    <a:pt x="43" y="4343"/>
                  </a:cubicBezTo>
                  <a:cubicBezTo>
                    <a:pt x="15" y="4586"/>
                    <a:pt x="200" y="4814"/>
                    <a:pt x="457" y="4814"/>
                  </a:cubicBezTo>
                  <a:lnTo>
                    <a:pt x="1727" y="4814"/>
                  </a:lnTo>
                  <a:lnTo>
                    <a:pt x="1727" y="7952"/>
                  </a:lnTo>
                  <a:lnTo>
                    <a:pt x="471" y="7952"/>
                  </a:lnTo>
                  <a:cubicBezTo>
                    <a:pt x="257" y="7952"/>
                    <a:pt x="72" y="8109"/>
                    <a:pt x="43" y="8323"/>
                  </a:cubicBezTo>
                  <a:cubicBezTo>
                    <a:pt x="1" y="8580"/>
                    <a:pt x="200" y="8794"/>
                    <a:pt x="457" y="8794"/>
                  </a:cubicBezTo>
                  <a:lnTo>
                    <a:pt x="1727" y="8794"/>
                  </a:lnTo>
                  <a:lnTo>
                    <a:pt x="1727" y="11932"/>
                  </a:lnTo>
                  <a:lnTo>
                    <a:pt x="471" y="11932"/>
                  </a:lnTo>
                  <a:cubicBezTo>
                    <a:pt x="257" y="11932"/>
                    <a:pt x="72" y="12089"/>
                    <a:pt x="43" y="12303"/>
                  </a:cubicBezTo>
                  <a:cubicBezTo>
                    <a:pt x="1" y="12560"/>
                    <a:pt x="200" y="12774"/>
                    <a:pt x="457" y="12774"/>
                  </a:cubicBezTo>
                  <a:lnTo>
                    <a:pt x="1727" y="12774"/>
                  </a:lnTo>
                  <a:lnTo>
                    <a:pt x="1727" y="15869"/>
                  </a:lnTo>
                  <a:lnTo>
                    <a:pt x="471" y="15869"/>
                  </a:lnTo>
                  <a:cubicBezTo>
                    <a:pt x="462" y="15869"/>
                    <a:pt x="453" y="15869"/>
                    <a:pt x="444" y="15869"/>
                  </a:cubicBezTo>
                  <a:cubicBezTo>
                    <a:pt x="242" y="15869"/>
                    <a:pt x="71" y="16022"/>
                    <a:pt x="43" y="16240"/>
                  </a:cubicBezTo>
                  <a:cubicBezTo>
                    <a:pt x="1" y="16483"/>
                    <a:pt x="200" y="16711"/>
                    <a:pt x="457" y="16711"/>
                  </a:cubicBezTo>
                  <a:lnTo>
                    <a:pt x="1727" y="16711"/>
                  </a:lnTo>
                  <a:lnTo>
                    <a:pt x="1727" y="19850"/>
                  </a:lnTo>
                  <a:lnTo>
                    <a:pt x="471" y="19850"/>
                  </a:lnTo>
                  <a:cubicBezTo>
                    <a:pt x="257" y="19850"/>
                    <a:pt x="72" y="20006"/>
                    <a:pt x="43" y="20220"/>
                  </a:cubicBezTo>
                  <a:cubicBezTo>
                    <a:pt x="1" y="20463"/>
                    <a:pt x="200" y="20691"/>
                    <a:pt x="457" y="20691"/>
                  </a:cubicBezTo>
                  <a:lnTo>
                    <a:pt x="1727" y="20691"/>
                  </a:lnTo>
                  <a:lnTo>
                    <a:pt x="1727" y="24258"/>
                  </a:lnTo>
                  <a:cubicBezTo>
                    <a:pt x="1727" y="24486"/>
                    <a:pt x="1912" y="24671"/>
                    <a:pt x="2140" y="24671"/>
                  </a:cubicBezTo>
                  <a:lnTo>
                    <a:pt x="8346" y="24671"/>
                  </a:lnTo>
                  <a:lnTo>
                    <a:pt x="8346" y="25927"/>
                  </a:lnTo>
                  <a:cubicBezTo>
                    <a:pt x="8332" y="26141"/>
                    <a:pt x="8488" y="26326"/>
                    <a:pt x="8702" y="26355"/>
                  </a:cubicBezTo>
                  <a:cubicBezTo>
                    <a:pt x="8726" y="26358"/>
                    <a:pt x="8749" y="26360"/>
                    <a:pt x="8772" y="26360"/>
                  </a:cubicBezTo>
                  <a:cubicBezTo>
                    <a:pt x="8999" y="26360"/>
                    <a:pt x="9187" y="26174"/>
                    <a:pt x="9187" y="25941"/>
                  </a:cubicBezTo>
                  <a:lnTo>
                    <a:pt x="9187" y="24671"/>
                  </a:lnTo>
                  <a:lnTo>
                    <a:pt x="18945" y="24671"/>
                  </a:lnTo>
                  <a:lnTo>
                    <a:pt x="18945" y="25927"/>
                  </a:lnTo>
                  <a:cubicBezTo>
                    <a:pt x="18945" y="26141"/>
                    <a:pt x="19102" y="26326"/>
                    <a:pt x="19316" y="26369"/>
                  </a:cubicBezTo>
                  <a:cubicBezTo>
                    <a:pt x="19331" y="26371"/>
                    <a:pt x="19347" y="26372"/>
                    <a:pt x="19362" y="26372"/>
                  </a:cubicBezTo>
                  <a:cubicBezTo>
                    <a:pt x="19587" y="26372"/>
                    <a:pt x="19787" y="26181"/>
                    <a:pt x="19787" y="25941"/>
                  </a:cubicBezTo>
                  <a:lnTo>
                    <a:pt x="19787" y="24685"/>
                  </a:lnTo>
                  <a:lnTo>
                    <a:pt x="25992" y="24685"/>
                  </a:lnTo>
                  <a:cubicBezTo>
                    <a:pt x="26206" y="24685"/>
                    <a:pt x="26392" y="24529"/>
                    <a:pt x="26420" y="24315"/>
                  </a:cubicBezTo>
                  <a:cubicBezTo>
                    <a:pt x="26463" y="24058"/>
                    <a:pt x="26263" y="23830"/>
                    <a:pt x="26006" y="23830"/>
                  </a:cubicBezTo>
                  <a:lnTo>
                    <a:pt x="2568" y="23830"/>
                  </a:lnTo>
                  <a:lnTo>
                    <a:pt x="2568" y="434"/>
                  </a:lnTo>
                  <a:cubicBezTo>
                    <a:pt x="2568" y="220"/>
                    <a:pt x="2411" y="35"/>
                    <a:pt x="2197" y="6"/>
                  </a:cubicBezTo>
                  <a:cubicBezTo>
                    <a:pt x="2174" y="2"/>
                    <a:pt x="2151" y="1"/>
                    <a:pt x="21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60"/>
            <p:cNvSpPr/>
            <p:nvPr/>
          </p:nvSpPr>
          <p:spPr>
            <a:xfrm>
              <a:off x="6438925" y="1664375"/>
              <a:ext cx="234325" cy="277725"/>
            </a:xfrm>
            <a:custGeom>
              <a:avLst/>
              <a:gdLst/>
              <a:ahLst/>
              <a:cxnLst/>
              <a:rect l="l" t="t" r="r" b="b"/>
              <a:pathLst>
                <a:path w="9373" h="11109" extrusionOk="0">
                  <a:moveTo>
                    <a:pt x="428" y="0"/>
                  </a:moveTo>
                  <a:cubicBezTo>
                    <a:pt x="200" y="0"/>
                    <a:pt x="15" y="186"/>
                    <a:pt x="15" y="428"/>
                  </a:cubicBezTo>
                  <a:lnTo>
                    <a:pt x="15" y="10642"/>
                  </a:lnTo>
                  <a:cubicBezTo>
                    <a:pt x="0" y="10856"/>
                    <a:pt x="157" y="11056"/>
                    <a:pt x="371" y="11084"/>
                  </a:cubicBezTo>
                  <a:cubicBezTo>
                    <a:pt x="388" y="11086"/>
                    <a:pt x="404" y="11087"/>
                    <a:pt x="420" y="11087"/>
                  </a:cubicBezTo>
                  <a:cubicBezTo>
                    <a:pt x="655" y="11087"/>
                    <a:pt x="842" y="10898"/>
                    <a:pt x="842" y="10671"/>
                  </a:cubicBezTo>
                  <a:lnTo>
                    <a:pt x="842" y="842"/>
                  </a:lnTo>
                  <a:lnTo>
                    <a:pt x="4380" y="842"/>
                  </a:lnTo>
                  <a:lnTo>
                    <a:pt x="4380" y="10671"/>
                  </a:lnTo>
                  <a:cubicBezTo>
                    <a:pt x="4380" y="10870"/>
                    <a:pt x="4508" y="11056"/>
                    <a:pt x="4708" y="11099"/>
                  </a:cubicBezTo>
                  <a:cubicBezTo>
                    <a:pt x="4738" y="11105"/>
                    <a:pt x="4767" y="11108"/>
                    <a:pt x="4797" y="11108"/>
                  </a:cubicBezTo>
                  <a:cubicBezTo>
                    <a:pt x="5021" y="11108"/>
                    <a:pt x="5221" y="10925"/>
                    <a:pt x="5221" y="10685"/>
                  </a:cubicBezTo>
                  <a:lnTo>
                    <a:pt x="5221" y="4836"/>
                  </a:lnTo>
                  <a:lnTo>
                    <a:pt x="8531" y="4836"/>
                  </a:lnTo>
                  <a:lnTo>
                    <a:pt x="8531" y="10656"/>
                  </a:lnTo>
                  <a:cubicBezTo>
                    <a:pt x="8531" y="10870"/>
                    <a:pt x="8688" y="11056"/>
                    <a:pt x="8902" y="11099"/>
                  </a:cubicBezTo>
                  <a:cubicBezTo>
                    <a:pt x="8917" y="11100"/>
                    <a:pt x="8933" y="11101"/>
                    <a:pt x="8948" y="11101"/>
                  </a:cubicBezTo>
                  <a:cubicBezTo>
                    <a:pt x="9173" y="11101"/>
                    <a:pt x="9373" y="10911"/>
                    <a:pt x="9373" y="10671"/>
                  </a:cubicBezTo>
                  <a:lnTo>
                    <a:pt x="9373" y="4408"/>
                  </a:lnTo>
                  <a:cubicBezTo>
                    <a:pt x="9373" y="4180"/>
                    <a:pt x="9187" y="3994"/>
                    <a:pt x="8959" y="3994"/>
                  </a:cubicBezTo>
                  <a:lnTo>
                    <a:pt x="5221" y="3994"/>
                  </a:lnTo>
                  <a:lnTo>
                    <a:pt x="5221" y="428"/>
                  </a:lnTo>
                  <a:cubicBezTo>
                    <a:pt x="5221" y="186"/>
                    <a:pt x="5036" y="0"/>
                    <a:pt x="48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60"/>
            <p:cNvSpPr/>
            <p:nvPr/>
          </p:nvSpPr>
          <p:spPr>
            <a:xfrm>
              <a:off x="6708175" y="1466800"/>
              <a:ext cx="235775" cy="476725"/>
            </a:xfrm>
            <a:custGeom>
              <a:avLst/>
              <a:gdLst/>
              <a:ahLst/>
              <a:cxnLst/>
              <a:rect l="l" t="t" r="r" b="b"/>
              <a:pathLst>
                <a:path w="9431" h="19069" extrusionOk="0">
                  <a:moveTo>
                    <a:pt x="429" y="0"/>
                  </a:moveTo>
                  <a:cubicBezTo>
                    <a:pt x="200" y="0"/>
                    <a:pt x="1" y="186"/>
                    <a:pt x="1" y="414"/>
                  </a:cubicBezTo>
                  <a:lnTo>
                    <a:pt x="1" y="18588"/>
                  </a:lnTo>
                  <a:cubicBezTo>
                    <a:pt x="1" y="18802"/>
                    <a:pt x="158" y="18987"/>
                    <a:pt x="372" y="19030"/>
                  </a:cubicBezTo>
                  <a:cubicBezTo>
                    <a:pt x="388" y="19032"/>
                    <a:pt x="404" y="19033"/>
                    <a:pt x="420" y="19033"/>
                  </a:cubicBezTo>
                  <a:cubicBezTo>
                    <a:pt x="655" y="19033"/>
                    <a:pt x="842" y="18843"/>
                    <a:pt x="842" y="18602"/>
                  </a:cubicBezTo>
                  <a:lnTo>
                    <a:pt x="842" y="842"/>
                  </a:lnTo>
                  <a:lnTo>
                    <a:pt x="4209" y="842"/>
                  </a:lnTo>
                  <a:lnTo>
                    <a:pt x="4209" y="18631"/>
                  </a:lnTo>
                  <a:cubicBezTo>
                    <a:pt x="4209" y="18830"/>
                    <a:pt x="4352" y="19002"/>
                    <a:pt x="4537" y="19059"/>
                  </a:cubicBezTo>
                  <a:cubicBezTo>
                    <a:pt x="4569" y="19065"/>
                    <a:pt x="4600" y="19068"/>
                    <a:pt x="4630" y="19068"/>
                  </a:cubicBezTo>
                  <a:cubicBezTo>
                    <a:pt x="4861" y="19068"/>
                    <a:pt x="5051" y="18885"/>
                    <a:pt x="5051" y="18645"/>
                  </a:cubicBezTo>
                  <a:lnTo>
                    <a:pt x="5051" y="4822"/>
                  </a:lnTo>
                  <a:lnTo>
                    <a:pt x="8588" y="4822"/>
                  </a:lnTo>
                  <a:lnTo>
                    <a:pt x="8588" y="18602"/>
                  </a:lnTo>
                  <a:cubicBezTo>
                    <a:pt x="8588" y="18816"/>
                    <a:pt x="8745" y="19002"/>
                    <a:pt x="8959" y="19030"/>
                  </a:cubicBezTo>
                  <a:cubicBezTo>
                    <a:pt x="8983" y="19034"/>
                    <a:pt x="9006" y="19036"/>
                    <a:pt x="9029" y="19036"/>
                  </a:cubicBezTo>
                  <a:cubicBezTo>
                    <a:pt x="9253" y="19036"/>
                    <a:pt x="9430" y="18850"/>
                    <a:pt x="9430" y="18616"/>
                  </a:cubicBezTo>
                  <a:lnTo>
                    <a:pt x="9430" y="4408"/>
                  </a:lnTo>
                  <a:cubicBezTo>
                    <a:pt x="9430" y="4166"/>
                    <a:pt x="9245" y="3980"/>
                    <a:pt x="9016" y="3980"/>
                  </a:cubicBezTo>
                  <a:lnTo>
                    <a:pt x="5051" y="3980"/>
                  </a:lnTo>
                  <a:lnTo>
                    <a:pt x="5051" y="414"/>
                  </a:lnTo>
                  <a:cubicBezTo>
                    <a:pt x="5051" y="186"/>
                    <a:pt x="4865" y="0"/>
                    <a:pt x="46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3" name="Google Shape;453;p60"/>
          <p:cNvGrpSpPr/>
          <p:nvPr/>
        </p:nvGrpSpPr>
        <p:grpSpPr>
          <a:xfrm>
            <a:off x="5737305" y="3544314"/>
            <a:ext cx="330689" cy="312282"/>
            <a:chOff x="1627925" y="1963575"/>
            <a:chExt cx="697950" cy="659100"/>
          </a:xfrm>
        </p:grpSpPr>
        <p:sp>
          <p:nvSpPr>
            <p:cNvPr id="454" name="Google Shape;454;p60"/>
            <p:cNvSpPr/>
            <p:nvPr/>
          </p:nvSpPr>
          <p:spPr>
            <a:xfrm>
              <a:off x="1627925" y="1963575"/>
              <a:ext cx="697950" cy="659100"/>
            </a:xfrm>
            <a:custGeom>
              <a:avLst/>
              <a:gdLst/>
              <a:ahLst/>
              <a:cxnLst/>
              <a:rect l="l" t="t" r="r" b="b"/>
              <a:pathLst>
                <a:path w="27918" h="26364" extrusionOk="0">
                  <a:moveTo>
                    <a:pt x="18272" y="831"/>
                  </a:moveTo>
                  <a:cubicBezTo>
                    <a:pt x="19210" y="831"/>
                    <a:pt x="20156" y="1012"/>
                    <a:pt x="21056" y="1385"/>
                  </a:cubicBezTo>
                  <a:cubicBezTo>
                    <a:pt x="23781" y="2512"/>
                    <a:pt x="25564" y="5179"/>
                    <a:pt x="25564" y="8132"/>
                  </a:cubicBezTo>
                  <a:cubicBezTo>
                    <a:pt x="25550" y="12155"/>
                    <a:pt x="22297" y="15422"/>
                    <a:pt x="18274" y="15422"/>
                  </a:cubicBezTo>
                  <a:cubicBezTo>
                    <a:pt x="15321" y="15422"/>
                    <a:pt x="12654" y="13653"/>
                    <a:pt x="11527" y="10914"/>
                  </a:cubicBezTo>
                  <a:cubicBezTo>
                    <a:pt x="10400" y="8189"/>
                    <a:pt x="11027" y="5051"/>
                    <a:pt x="13110" y="2968"/>
                  </a:cubicBezTo>
                  <a:cubicBezTo>
                    <a:pt x="14505" y="1574"/>
                    <a:pt x="16372" y="831"/>
                    <a:pt x="18272" y="831"/>
                  </a:cubicBezTo>
                  <a:close/>
                  <a:moveTo>
                    <a:pt x="10885" y="14523"/>
                  </a:moveTo>
                  <a:lnTo>
                    <a:pt x="11869" y="15522"/>
                  </a:lnTo>
                  <a:lnTo>
                    <a:pt x="2040" y="25350"/>
                  </a:lnTo>
                  <a:lnTo>
                    <a:pt x="1056" y="24352"/>
                  </a:lnTo>
                  <a:lnTo>
                    <a:pt x="10885" y="14523"/>
                  </a:lnTo>
                  <a:close/>
                  <a:moveTo>
                    <a:pt x="18274" y="1"/>
                  </a:moveTo>
                  <a:cubicBezTo>
                    <a:pt x="15050" y="1"/>
                    <a:pt x="12140" y="1884"/>
                    <a:pt x="10842" y="4823"/>
                  </a:cubicBezTo>
                  <a:cubicBezTo>
                    <a:pt x="9530" y="7761"/>
                    <a:pt x="10086" y="11185"/>
                    <a:pt x="12240" y="13581"/>
                  </a:cubicBezTo>
                  <a:lnTo>
                    <a:pt x="11684" y="14138"/>
                  </a:lnTo>
                  <a:lnTo>
                    <a:pt x="11213" y="13667"/>
                  </a:lnTo>
                  <a:lnTo>
                    <a:pt x="11184" y="13624"/>
                  </a:lnTo>
                  <a:lnTo>
                    <a:pt x="11156" y="13596"/>
                  </a:lnTo>
                  <a:lnTo>
                    <a:pt x="10799" y="13239"/>
                  </a:lnTo>
                  <a:cubicBezTo>
                    <a:pt x="10705" y="13145"/>
                    <a:pt x="10599" y="13105"/>
                    <a:pt x="10499" y="13105"/>
                  </a:cubicBezTo>
                  <a:cubicBezTo>
                    <a:pt x="10173" y="13105"/>
                    <a:pt x="9895" y="13519"/>
                    <a:pt x="10200" y="13824"/>
                  </a:cubicBezTo>
                  <a:lnTo>
                    <a:pt x="10300" y="13924"/>
                  </a:lnTo>
                  <a:lnTo>
                    <a:pt x="171" y="24067"/>
                  </a:lnTo>
                  <a:cubicBezTo>
                    <a:pt x="0" y="24223"/>
                    <a:pt x="0" y="24494"/>
                    <a:pt x="171" y="24651"/>
                  </a:cubicBezTo>
                  <a:lnTo>
                    <a:pt x="1755" y="26235"/>
                  </a:lnTo>
                  <a:cubicBezTo>
                    <a:pt x="1826" y="26320"/>
                    <a:pt x="1940" y="26363"/>
                    <a:pt x="2054" y="26363"/>
                  </a:cubicBezTo>
                  <a:cubicBezTo>
                    <a:pt x="2169" y="26363"/>
                    <a:pt x="2268" y="26320"/>
                    <a:pt x="2354" y="26235"/>
                  </a:cubicBezTo>
                  <a:lnTo>
                    <a:pt x="12468" y="16121"/>
                  </a:lnTo>
                  <a:lnTo>
                    <a:pt x="12568" y="16221"/>
                  </a:lnTo>
                  <a:cubicBezTo>
                    <a:pt x="12639" y="16306"/>
                    <a:pt x="12753" y="16349"/>
                    <a:pt x="12868" y="16349"/>
                  </a:cubicBezTo>
                  <a:cubicBezTo>
                    <a:pt x="13239" y="16349"/>
                    <a:pt x="13424" y="15892"/>
                    <a:pt x="13167" y="15636"/>
                  </a:cubicBezTo>
                  <a:lnTo>
                    <a:pt x="12268" y="14737"/>
                  </a:lnTo>
                  <a:lnTo>
                    <a:pt x="12825" y="14181"/>
                  </a:lnTo>
                  <a:cubicBezTo>
                    <a:pt x="14411" y="15607"/>
                    <a:pt x="16346" y="16275"/>
                    <a:pt x="18253" y="16275"/>
                  </a:cubicBezTo>
                  <a:cubicBezTo>
                    <a:pt x="21457" y="16275"/>
                    <a:pt x="24585" y="14392"/>
                    <a:pt x="25863" y="11056"/>
                  </a:cubicBezTo>
                  <a:cubicBezTo>
                    <a:pt x="27918" y="5721"/>
                    <a:pt x="23980" y="1"/>
                    <a:pt x="182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60"/>
            <p:cNvSpPr/>
            <p:nvPr/>
          </p:nvSpPr>
          <p:spPr>
            <a:xfrm>
              <a:off x="1896525" y="2005675"/>
              <a:ext cx="397150" cy="322500"/>
            </a:xfrm>
            <a:custGeom>
              <a:avLst/>
              <a:gdLst/>
              <a:ahLst/>
              <a:cxnLst/>
              <a:rect l="l" t="t" r="r" b="b"/>
              <a:pathLst>
                <a:path w="15886" h="12900" extrusionOk="0">
                  <a:moveTo>
                    <a:pt x="7508" y="0"/>
                  </a:moveTo>
                  <a:cubicBezTo>
                    <a:pt x="3098" y="0"/>
                    <a:pt x="0" y="4315"/>
                    <a:pt x="1396" y="8488"/>
                  </a:cubicBezTo>
                  <a:cubicBezTo>
                    <a:pt x="2326" y="11268"/>
                    <a:pt x="4891" y="12900"/>
                    <a:pt x="7541" y="12900"/>
                  </a:cubicBezTo>
                  <a:cubicBezTo>
                    <a:pt x="8875" y="12900"/>
                    <a:pt x="10231" y="12486"/>
                    <a:pt x="11410" y="11598"/>
                  </a:cubicBezTo>
                  <a:cubicBezTo>
                    <a:pt x="11767" y="11322"/>
                    <a:pt x="11512" y="10833"/>
                    <a:pt x="11160" y="10833"/>
                  </a:cubicBezTo>
                  <a:cubicBezTo>
                    <a:pt x="11075" y="10833"/>
                    <a:pt x="10985" y="10861"/>
                    <a:pt x="10897" y="10927"/>
                  </a:cubicBezTo>
                  <a:cubicBezTo>
                    <a:pt x="9927" y="11655"/>
                    <a:pt x="8743" y="12054"/>
                    <a:pt x="7530" y="12054"/>
                  </a:cubicBezTo>
                  <a:cubicBezTo>
                    <a:pt x="5248" y="12054"/>
                    <a:pt x="3208" y="10685"/>
                    <a:pt x="2338" y="8588"/>
                  </a:cubicBezTo>
                  <a:cubicBezTo>
                    <a:pt x="1467" y="6491"/>
                    <a:pt x="1952" y="4080"/>
                    <a:pt x="3550" y="2468"/>
                  </a:cubicBezTo>
                  <a:cubicBezTo>
                    <a:pt x="4629" y="1399"/>
                    <a:pt x="6065" y="828"/>
                    <a:pt x="7526" y="828"/>
                  </a:cubicBezTo>
                  <a:cubicBezTo>
                    <a:pt x="8248" y="828"/>
                    <a:pt x="8976" y="968"/>
                    <a:pt x="9670" y="1255"/>
                  </a:cubicBezTo>
                  <a:cubicBezTo>
                    <a:pt x="11767" y="2126"/>
                    <a:pt x="13136" y="4166"/>
                    <a:pt x="13136" y="6434"/>
                  </a:cubicBezTo>
                  <a:cubicBezTo>
                    <a:pt x="13136" y="7661"/>
                    <a:pt x="12751" y="8845"/>
                    <a:pt x="12010" y="9815"/>
                  </a:cubicBezTo>
                  <a:cubicBezTo>
                    <a:pt x="11761" y="10146"/>
                    <a:pt x="12046" y="10500"/>
                    <a:pt x="12352" y="10500"/>
                  </a:cubicBezTo>
                  <a:cubicBezTo>
                    <a:pt x="12468" y="10500"/>
                    <a:pt x="12586" y="10450"/>
                    <a:pt x="12680" y="10328"/>
                  </a:cubicBezTo>
                  <a:cubicBezTo>
                    <a:pt x="15886" y="6082"/>
                    <a:pt x="12858" y="0"/>
                    <a:pt x="7549" y="0"/>
                  </a:cubicBezTo>
                  <a:cubicBezTo>
                    <a:pt x="7543" y="0"/>
                    <a:pt x="7536" y="0"/>
                    <a:pt x="7530" y="0"/>
                  </a:cubicBezTo>
                  <a:cubicBezTo>
                    <a:pt x="7523" y="0"/>
                    <a:pt x="7516" y="0"/>
                    <a:pt x="75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60"/>
            <p:cNvSpPr/>
            <p:nvPr/>
          </p:nvSpPr>
          <p:spPr>
            <a:xfrm>
              <a:off x="2018675" y="2061400"/>
              <a:ext cx="186650" cy="210700"/>
            </a:xfrm>
            <a:custGeom>
              <a:avLst/>
              <a:gdLst/>
              <a:ahLst/>
              <a:cxnLst/>
              <a:rect l="l" t="t" r="r" b="b"/>
              <a:pathLst>
                <a:path w="7466" h="8428" extrusionOk="0">
                  <a:moveTo>
                    <a:pt x="2639" y="0"/>
                  </a:moveTo>
                  <a:cubicBezTo>
                    <a:pt x="1881" y="0"/>
                    <a:pt x="1109" y="207"/>
                    <a:pt x="405" y="653"/>
                  </a:cubicBezTo>
                  <a:cubicBezTo>
                    <a:pt x="1" y="902"/>
                    <a:pt x="249" y="1438"/>
                    <a:pt x="615" y="1438"/>
                  </a:cubicBezTo>
                  <a:cubicBezTo>
                    <a:pt x="689" y="1438"/>
                    <a:pt x="768" y="1416"/>
                    <a:pt x="847" y="1366"/>
                  </a:cubicBezTo>
                  <a:cubicBezTo>
                    <a:pt x="1409" y="1011"/>
                    <a:pt x="2025" y="846"/>
                    <a:pt x="2629" y="846"/>
                  </a:cubicBezTo>
                  <a:cubicBezTo>
                    <a:pt x="4066" y="846"/>
                    <a:pt x="5441" y="1776"/>
                    <a:pt x="5882" y="3292"/>
                  </a:cubicBezTo>
                  <a:cubicBezTo>
                    <a:pt x="6496" y="5446"/>
                    <a:pt x="4870" y="7586"/>
                    <a:pt x="2630" y="7586"/>
                  </a:cubicBezTo>
                  <a:lnTo>
                    <a:pt x="2644" y="7586"/>
                  </a:lnTo>
                  <a:cubicBezTo>
                    <a:pt x="2074" y="7586"/>
                    <a:pt x="2074" y="8427"/>
                    <a:pt x="2644" y="8427"/>
                  </a:cubicBezTo>
                  <a:cubicBezTo>
                    <a:pt x="5440" y="8427"/>
                    <a:pt x="7466" y="5745"/>
                    <a:pt x="6681" y="3049"/>
                  </a:cubicBezTo>
                  <a:cubicBezTo>
                    <a:pt x="6140" y="1155"/>
                    <a:pt x="4430" y="0"/>
                    <a:pt x="26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60"/>
            <p:cNvSpPr/>
            <p:nvPr/>
          </p:nvSpPr>
          <p:spPr>
            <a:xfrm>
              <a:off x="1979550" y="2105925"/>
              <a:ext cx="39175" cy="71400"/>
            </a:xfrm>
            <a:custGeom>
              <a:avLst/>
              <a:gdLst/>
              <a:ahLst/>
              <a:cxnLst/>
              <a:rect l="l" t="t" r="r" b="b"/>
              <a:pathLst>
                <a:path w="1567" h="2856" extrusionOk="0">
                  <a:moveTo>
                    <a:pt x="982" y="0"/>
                  </a:moveTo>
                  <a:cubicBezTo>
                    <a:pt x="858" y="0"/>
                    <a:pt x="732" y="58"/>
                    <a:pt x="643" y="198"/>
                  </a:cubicBezTo>
                  <a:cubicBezTo>
                    <a:pt x="215" y="869"/>
                    <a:pt x="1" y="1639"/>
                    <a:pt x="1" y="2438"/>
                  </a:cubicBezTo>
                  <a:cubicBezTo>
                    <a:pt x="1" y="2716"/>
                    <a:pt x="211" y="2855"/>
                    <a:pt x="422" y="2855"/>
                  </a:cubicBezTo>
                  <a:cubicBezTo>
                    <a:pt x="632" y="2855"/>
                    <a:pt x="843" y="2716"/>
                    <a:pt x="843" y="2438"/>
                  </a:cubicBezTo>
                  <a:cubicBezTo>
                    <a:pt x="843" y="1810"/>
                    <a:pt x="1014" y="1183"/>
                    <a:pt x="1356" y="655"/>
                  </a:cubicBezTo>
                  <a:cubicBezTo>
                    <a:pt x="1567" y="324"/>
                    <a:pt x="1277" y="0"/>
                    <a:pt x="9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8" name="Google Shape;458;p60"/>
          <p:cNvGrpSpPr/>
          <p:nvPr/>
        </p:nvGrpSpPr>
        <p:grpSpPr>
          <a:xfrm>
            <a:off x="5665662" y="1319274"/>
            <a:ext cx="376942" cy="303748"/>
            <a:chOff x="3915725" y="3031350"/>
            <a:chExt cx="659450" cy="531400"/>
          </a:xfrm>
        </p:grpSpPr>
        <p:sp>
          <p:nvSpPr>
            <p:cNvPr id="459" name="Google Shape;459;p60"/>
            <p:cNvSpPr/>
            <p:nvPr/>
          </p:nvSpPr>
          <p:spPr>
            <a:xfrm>
              <a:off x="4234200" y="3095050"/>
              <a:ext cx="21075" cy="63000"/>
            </a:xfrm>
            <a:custGeom>
              <a:avLst/>
              <a:gdLst/>
              <a:ahLst/>
              <a:cxnLst/>
              <a:rect l="l" t="t" r="r" b="b"/>
              <a:pathLst>
                <a:path w="843" h="2520" extrusionOk="0">
                  <a:moveTo>
                    <a:pt x="405" y="0"/>
                  </a:moveTo>
                  <a:cubicBezTo>
                    <a:pt x="189" y="0"/>
                    <a:pt x="1" y="186"/>
                    <a:pt x="1" y="420"/>
                  </a:cubicBezTo>
                  <a:lnTo>
                    <a:pt x="1" y="2103"/>
                  </a:lnTo>
                  <a:cubicBezTo>
                    <a:pt x="1" y="2342"/>
                    <a:pt x="199" y="2519"/>
                    <a:pt x="422" y="2519"/>
                  </a:cubicBezTo>
                  <a:cubicBezTo>
                    <a:pt x="438" y="2519"/>
                    <a:pt x="455" y="2519"/>
                    <a:pt x="471" y="2517"/>
                  </a:cubicBezTo>
                  <a:cubicBezTo>
                    <a:pt x="685" y="2488"/>
                    <a:pt x="842" y="2303"/>
                    <a:pt x="842" y="2089"/>
                  </a:cubicBezTo>
                  <a:lnTo>
                    <a:pt x="842" y="434"/>
                  </a:lnTo>
                  <a:cubicBezTo>
                    <a:pt x="842" y="220"/>
                    <a:pt x="685" y="34"/>
                    <a:pt x="471" y="6"/>
                  </a:cubicBezTo>
                  <a:cubicBezTo>
                    <a:pt x="449" y="2"/>
                    <a:pt x="427" y="0"/>
                    <a:pt x="4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60"/>
            <p:cNvSpPr/>
            <p:nvPr/>
          </p:nvSpPr>
          <p:spPr>
            <a:xfrm>
              <a:off x="4234200" y="3179200"/>
              <a:ext cx="21075" cy="291625"/>
            </a:xfrm>
            <a:custGeom>
              <a:avLst/>
              <a:gdLst/>
              <a:ahLst/>
              <a:cxnLst/>
              <a:rect l="l" t="t" r="r" b="b"/>
              <a:pathLst>
                <a:path w="843" h="11665" extrusionOk="0">
                  <a:moveTo>
                    <a:pt x="405" y="1"/>
                  </a:moveTo>
                  <a:cubicBezTo>
                    <a:pt x="189" y="1"/>
                    <a:pt x="1" y="187"/>
                    <a:pt x="1" y="420"/>
                  </a:cubicBezTo>
                  <a:lnTo>
                    <a:pt x="1" y="11233"/>
                  </a:lnTo>
                  <a:cubicBezTo>
                    <a:pt x="1" y="11474"/>
                    <a:pt x="201" y="11664"/>
                    <a:pt x="425" y="11664"/>
                  </a:cubicBezTo>
                  <a:cubicBezTo>
                    <a:pt x="440" y="11664"/>
                    <a:pt x="456" y="11663"/>
                    <a:pt x="471" y="11661"/>
                  </a:cubicBezTo>
                  <a:cubicBezTo>
                    <a:pt x="685" y="11619"/>
                    <a:pt x="842" y="11433"/>
                    <a:pt x="842" y="11219"/>
                  </a:cubicBezTo>
                  <a:lnTo>
                    <a:pt x="842" y="434"/>
                  </a:lnTo>
                  <a:cubicBezTo>
                    <a:pt x="842" y="220"/>
                    <a:pt x="685" y="35"/>
                    <a:pt x="471" y="7"/>
                  </a:cubicBezTo>
                  <a:cubicBezTo>
                    <a:pt x="449" y="3"/>
                    <a:pt x="427" y="1"/>
                    <a:pt x="4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60"/>
            <p:cNvSpPr/>
            <p:nvPr/>
          </p:nvSpPr>
          <p:spPr>
            <a:xfrm>
              <a:off x="3915725" y="3073425"/>
              <a:ext cx="659450" cy="489325"/>
            </a:xfrm>
            <a:custGeom>
              <a:avLst/>
              <a:gdLst/>
              <a:ahLst/>
              <a:cxnLst/>
              <a:rect l="l" t="t" r="r" b="b"/>
              <a:pathLst>
                <a:path w="26378" h="19573" extrusionOk="0">
                  <a:moveTo>
                    <a:pt x="25949" y="1"/>
                  </a:moveTo>
                  <a:cubicBezTo>
                    <a:pt x="25721" y="1"/>
                    <a:pt x="25536" y="414"/>
                    <a:pt x="25536" y="414"/>
                  </a:cubicBezTo>
                  <a:lnTo>
                    <a:pt x="25536" y="18075"/>
                  </a:lnTo>
                  <a:lnTo>
                    <a:pt x="14808" y="18075"/>
                  </a:lnTo>
                  <a:cubicBezTo>
                    <a:pt x="14594" y="18075"/>
                    <a:pt x="14394" y="18175"/>
                    <a:pt x="14266" y="18332"/>
                  </a:cubicBezTo>
                  <a:lnTo>
                    <a:pt x="13909" y="18745"/>
                  </a:lnTo>
                  <a:lnTo>
                    <a:pt x="12483" y="18745"/>
                  </a:lnTo>
                  <a:lnTo>
                    <a:pt x="12126" y="18332"/>
                  </a:lnTo>
                  <a:cubicBezTo>
                    <a:pt x="11998" y="18175"/>
                    <a:pt x="11798" y="18075"/>
                    <a:pt x="11598" y="18075"/>
                  </a:cubicBezTo>
                  <a:lnTo>
                    <a:pt x="842" y="18075"/>
                  </a:lnTo>
                  <a:lnTo>
                    <a:pt x="842" y="457"/>
                  </a:lnTo>
                  <a:cubicBezTo>
                    <a:pt x="857" y="243"/>
                    <a:pt x="685" y="58"/>
                    <a:pt x="486" y="29"/>
                  </a:cubicBezTo>
                  <a:cubicBezTo>
                    <a:pt x="468" y="27"/>
                    <a:pt x="451" y="26"/>
                    <a:pt x="434" y="26"/>
                  </a:cubicBezTo>
                  <a:cubicBezTo>
                    <a:pt x="199" y="26"/>
                    <a:pt x="1" y="204"/>
                    <a:pt x="1" y="443"/>
                  </a:cubicBezTo>
                  <a:lnTo>
                    <a:pt x="1" y="18489"/>
                  </a:lnTo>
                  <a:cubicBezTo>
                    <a:pt x="1" y="18717"/>
                    <a:pt x="200" y="18902"/>
                    <a:pt x="429" y="18902"/>
                  </a:cubicBezTo>
                  <a:lnTo>
                    <a:pt x="11499" y="18902"/>
                  </a:lnTo>
                  <a:lnTo>
                    <a:pt x="11969" y="19430"/>
                  </a:lnTo>
                  <a:cubicBezTo>
                    <a:pt x="12041" y="19516"/>
                    <a:pt x="12155" y="19573"/>
                    <a:pt x="12283" y="19573"/>
                  </a:cubicBezTo>
                  <a:lnTo>
                    <a:pt x="14095" y="19573"/>
                  </a:lnTo>
                  <a:cubicBezTo>
                    <a:pt x="14209" y="19573"/>
                    <a:pt x="14323" y="19516"/>
                    <a:pt x="14409" y="19430"/>
                  </a:cubicBezTo>
                  <a:lnTo>
                    <a:pt x="14879" y="18902"/>
                  </a:lnTo>
                  <a:lnTo>
                    <a:pt x="25949" y="18902"/>
                  </a:lnTo>
                  <a:cubicBezTo>
                    <a:pt x="26178" y="18874"/>
                    <a:pt x="26363" y="18688"/>
                    <a:pt x="26377" y="18460"/>
                  </a:cubicBezTo>
                  <a:lnTo>
                    <a:pt x="26377" y="414"/>
                  </a:lnTo>
                  <a:cubicBezTo>
                    <a:pt x="26377" y="186"/>
                    <a:pt x="26178" y="1"/>
                    <a:pt x="259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60"/>
            <p:cNvSpPr/>
            <p:nvPr/>
          </p:nvSpPr>
          <p:spPr>
            <a:xfrm>
              <a:off x="3957825" y="3031350"/>
              <a:ext cx="575275" cy="494275"/>
            </a:xfrm>
            <a:custGeom>
              <a:avLst/>
              <a:gdLst/>
              <a:ahLst/>
              <a:cxnLst/>
              <a:rect l="l" t="t" r="r" b="b"/>
              <a:pathLst>
                <a:path w="23011" h="19771" extrusionOk="0">
                  <a:moveTo>
                    <a:pt x="22168" y="828"/>
                  </a:moveTo>
                  <a:lnTo>
                    <a:pt x="22168" y="18060"/>
                  </a:lnTo>
                  <a:lnTo>
                    <a:pt x="13124" y="18060"/>
                  </a:lnTo>
                  <a:cubicBezTo>
                    <a:pt x="12525" y="18060"/>
                    <a:pt x="11954" y="18289"/>
                    <a:pt x="11512" y="18688"/>
                  </a:cubicBezTo>
                  <a:cubicBezTo>
                    <a:pt x="11084" y="18289"/>
                    <a:pt x="10499" y="18060"/>
                    <a:pt x="9914" y="18060"/>
                  </a:cubicBezTo>
                  <a:lnTo>
                    <a:pt x="842" y="18060"/>
                  </a:lnTo>
                  <a:lnTo>
                    <a:pt x="842" y="828"/>
                  </a:lnTo>
                  <a:lnTo>
                    <a:pt x="9900" y="828"/>
                  </a:lnTo>
                  <a:cubicBezTo>
                    <a:pt x="10399" y="828"/>
                    <a:pt x="10885" y="1085"/>
                    <a:pt x="11156" y="1513"/>
                  </a:cubicBezTo>
                  <a:cubicBezTo>
                    <a:pt x="11184" y="1555"/>
                    <a:pt x="11227" y="1598"/>
                    <a:pt x="11270" y="1627"/>
                  </a:cubicBezTo>
                  <a:cubicBezTo>
                    <a:pt x="11338" y="1674"/>
                    <a:pt x="11417" y="1696"/>
                    <a:pt x="11497" y="1696"/>
                  </a:cubicBezTo>
                  <a:cubicBezTo>
                    <a:pt x="11635" y="1696"/>
                    <a:pt x="11773" y="1630"/>
                    <a:pt x="11855" y="1513"/>
                  </a:cubicBezTo>
                  <a:cubicBezTo>
                    <a:pt x="12140" y="1085"/>
                    <a:pt x="12611" y="828"/>
                    <a:pt x="13124" y="828"/>
                  </a:cubicBezTo>
                  <a:close/>
                  <a:moveTo>
                    <a:pt x="442" y="0"/>
                  </a:moveTo>
                  <a:cubicBezTo>
                    <a:pt x="214" y="0"/>
                    <a:pt x="14" y="186"/>
                    <a:pt x="14" y="414"/>
                  </a:cubicBezTo>
                  <a:lnTo>
                    <a:pt x="0" y="18488"/>
                  </a:lnTo>
                  <a:cubicBezTo>
                    <a:pt x="0" y="18717"/>
                    <a:pt x="200" y="18902"/>
                    <a:pt x="428" y="18902"/>
                  </a:cubicBezTo>
                  <a:lnTo>
                    <a:pt x="9900" y="18902"/>
                  </a:lnTo>
                  <a:cubicBezTo>
                    <a:pt x="10399" y="18902"/>
                    <a:pt x="10885" y="19159"/>
                    <a:pt x="11156" y="19587"/>
                  </a:cubicBezTo>
                  <a:cubicBezTo>
                    <a:pt x="11184" y="19630"/>
                    <a:pt x="11227" y="19672"/>
                    <a:pt x="11270" y="19701"/>
                  </a:cubicBezTo>
                  <a:cubicBezTo>
                    <a:pt x="11338" y="19748"/>
                    <a:pt x="11417" y="19770"/>
                    <a:pt x="11497" y="19770"/>
                  </a:cubicBezTo>
                  <a:cubicBezTo>
                    <a:pt x="11635" y="19770"/>
                    <a:pt x="11773" y="19704"/>
                    <a:pt x="11855" y="19587"/>
                  </a:cubicBezTo>
                  <a:cubicBezTo>
                    <a:pt x="12140" y="19159"/>
                    <a:pt x="12611" y="18902"/>
                    <a:pt x="13124" y="18902"/>
                  </a:cubicBezTo>
                  <a:lnTo>
                    <a:pt x="22582" y="18902"/>
                  </a:lnTo>
                  <a:cubicBezTo>
                    <a:pt x="22825" y="18902"/>
                    <a:pt x="23010" y="18717"/>
                    <a:pt x="23010" y="18488"/>
                  </a:cubicBezTo>
                  <a:lnTo>
                    <a:pt x="23010" y="414"/>
                  </a:lnTo>
                  <a:cubicBezTo>
                    <a:pt x="23010" y="186"/>
                    <a:pt x="22825" y="0"/>
                    <a:pt x="22582" y="0"/>
                  </a:cubicBezTo>
                  <a:lnTo>
                    <a:pt x="13124" y="0"/>
                  </a:lnTo>
                  <a:cubicBezTo>
                    <a:pt x="12525" y="0"/>
                    <a:pt x="11954" y="229"/>
                    <a:pt x="11512" y="628"/>
                  </a:cubicBezTo>
                  <a:cubicBezTo>
                    <a:pt x="11084" y="229"/>
                    <a:pt x="10499" y="0"/>
                    <a:pt x="99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60"/>
            <p:cNvSpPr/>
            <p:nvPr/>
          </p:nvSpPr>
          <p:spPr>
            <a:xfrm>
              <a:off x="4010600" y="3087350"/>
              <a:ext cx="192950" cy="21050"/>
            </a:xfrm>
            <a:custGeom>
              <a:avLst/>
              <a:gdLst/>
              <a:ahLst/>
              <a:cxnLst/>
              <a:rect l="l" t="t" r="r" b="b"/>
              <a:pathLst>
                <a:path w="7718" h="842" extrusionOk="0">
                  <a:moveTo>
                    <a:pt x="557" y="0"/>
                  </a:moveTo>
                  <a:cubicBezTo>
                    <a:pt x="0" y="0"/>
                    <a:pt x="0" y="842"/>
                    <a:pt x="557" y="842"/>
                  </a:cubicBezTo>
                  <a:lnTo>
                    <a:pt x="7162" y="842"/>
                  </a:lnTo>
                  <a:cubicBezTo>
                    <a:pt x="7718" y="842"/>
                    <a:pt x="7718" y="0"/>
                    <a:pt x="716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60"/>
            <p:cNvSpPr/>
            <p:nvPr/>
          </p:nvSpPr>
          <p:spPr>
            <a:xfrm>
              <a:off x="4009850" y="3129375"/>
              <a:ext cx="194100" cy="21150"/>
            </a:xfrm>
            <a:custGeom>
              <a:avLst/>
              <a:gdLst/>
              <a:ahLst/>
              <a:cxnLst/>
              <a:rect l="l" t="t" r="r" b="b"/>
              <a:pathLst>
                <a:path w="7764" h="846" extrusionOk="0">
                  <a:moveTo>
                    <a:pt x="547" y="1"/>
                  </a:moveTo>
                  <a:cubicBezTo>
                    <a:pt x="1" y="1"/>
                    <a:pt x="1" y="845"/>
                    <a:pt x="547" y="845"/>
                  </a:cubicBezTo>
                  <a:cubicBezTo>
                    <a:pt x="560" y="845"/>
                    <a:pt x="573" y="845"/>
                    <a:pt x="587" y="844"/>
                  </a:cubicBezTo>
                  <a:lnTo>
                    <a:pt x="7192" y="844"/>
                  </a:lnTo>
                  <a:cubicBezTo>
                    <a:pt x="7205" y="845"/>
                    <a:pt x="7218" y="845"/>
                    <a:pt x="7230" y="845"/>
                  </a:cubicBezTo>
                  <a:cubicBezTo>
                    <a:pt x="7763" y="845"/>
                    <a:pt x="7763" y="1"/>
                    <a:pt x="7230" y="1"/>
                  </a:cubicBezTo>
                  <a:cubicBezTo>
                    <a:pt x="7218" y="1"/>
                    <a:pt x="7205" y="1"/>
                    <a:pt x="7192" y="2"/>
                  </a:cubicBezTo>
                  <a:lnTo>
                    <a:pt x="587" y="2"/>
                  </a:lnTo>
                  <a:cubicBezTo>
                    <a:pt x="573" y="1"/>
                    <a:pt x="560" y="1"/>
                    <a:pt x="5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60"/>
            <p:cNvSpPr/>
            <p:nvPr/>
          </p:nvSpPr>
          <p:spPr>
            <a:xfrm>
              <a:off x="4010600" y="3171500"/>
              <a:ext cx="192950" cy="21075"/>
            </a:xfrm>
            <a:custGeom>
              <a:avLst/>
              <a:gdLst/>
              <a:ahLst/>
              <a:cxnLst/>
              <a:rect l="l" t="t" r="r" b="b"/>
              <a:pathLst>
                <a:path w="7718" h="843" extrusionOk="0">
                  <a:moveTo>
                    <a:pt x="557" y="1"/>
                  </a:moveTo>
                  <a:cubicBezTo>
                    <a:pt x="0" y="1"/>
                    <a:pt x="0" y="842"/>
                    <a:pt x="557" y="842"/>
                  </a:cubicBezTo>
                  <a:lnTo>
                    <a:pt x="7162" y="842"/>
                  </a:lnTo>
                  <a:cubicBezTo>
                    <a:pt x="7718" y="842"/>
                    <a:pt x="7718" y="1"/>
                    <a:pt x="71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60"/>
            <p:cNvSpPr/>
            <p:nvPr/>
          </p:nvSpPr>
          <p:spPr>
            <a:xfrm>
              <a:off x="4010600" y="3213575"/>
              <a:ext cx="192950" cy="21075"/>
            </a:xfrm>
            <a:custGeom>
              <a:avLst/>
              <a:gdLst/>
              <a:ahLst/>
              <a:cxnLst/>
              <a:rect l="l" t="t" r="r" b="b"/>
              <a:pathLst>
                <a:path w="7718" h="843" extrusionOk="0">
                  <a:moveTo>
                    <a:pt x="557" y="1"/>
                  </a:moveTo>
                  <a:cubicBezTo>
                    <a:pt x="0" y="1"/>
                    <a:pt x="0" y="843"/>
                    <a:pt x="557" y="843"/>
                  </a:cubicBezTo>
                  <a:lnTo>
                    <a:pt x="7162" y="843"/>
                  </a:lnTo>
                  <a:cubicBezTo>
                    <a:pt x="7718" y="843"/>
                    <a:pt x="7718" y="1"/>
                    <a:pt x="71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60"/>
            <p:cNvSpPr/>
            <p:nvPr/>
          </p:nvSpPr>
          <p:spPr>
            <a:xfrm>
              <a:off x="4010600" y="3255675"/>
              <a:ext cx="192950" cy="21050"/>
            </a:xfrm>
            <a:custGeom>
              <a:avLst/>
              <a:gdLst/>
              <a:ahLst/>
              <a:cxnLst/>
              <a:rect l="l" t="t" r="r" b="b"/>
              <a:pathLst>
                <a:path w="7718" h="842" extrusionOk="0">
                  <a:moveTo>
                    <a:pt x="557" y="0"/>
                  </a:moveTo>
                  <a:cubicBezTo>
                    <a:pt x="0" y="0"/>
                    <a:pt x="0" y="842"/>
                    <a:pt x="557" y="842"/>
                  </a:cubicBezTo>
                  <a:lnTo>
                    <a:pt x="7162" y="842"/>
                  </a:lnTo>
                  <a:cubicBezTo>
                    <a:pt x="7718" y="842"/>
                    <a:pt x="7718" y="0"/>
                    <a:pt x="716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60"/>
            <p:cNvSpPr/>
            <p:nvPr/>
          </p:nvSpPr>
          <p:spPr>
            <a:xfrm>
              <a:off x="4010600" y="3297750"/>
              <a:ext cx="110225" cy="21075"/>
            </a:xfrm>
            <a:custGeom>
              <a:avLst/>
              <a:gdLst/>
              <a:ahLst/>
              <a:cxnLst/>
              <a:rect l="l" t="t" r="r" b="b"/>
              <a:pathLst>
                <a:path w="4409" h="843" extrusionOk="0">
                  <a:moveTo>
                    <a:pt x="557" y="1"/>
                  </a:moveTo>
                  <a:cubicBezTo>
                    <a:pt x="0" y="1"/>
                    <a:pt x="0" y="842"/>
                    <a:pt x="557" y="842"/>
                  </a:cubicBezTo>
                  <a:lnTo>
                    <a:pt x="3852" y="842"/>
                  </a:lnTo>
                  <a:cubicBezTo>
                    <a:pt x="4408" y="842"/>
                    <a:pt x="4408" y="1"/>
                    <a:pt x="38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60"/>
            <p:cNvSpPr/>
            <p:nvPr/>
          </p:nvSpPr>
          <p:spPr>
            <a:xfrm>
              <a:off x="4013800" y="3339825"/>
              <a:ext cx="186900" cy="108100"/>
            </a:xfrm>
            <a:custGeom>
              <a:avLst/>
              <a:gdLst/>
              <a:ahLst/>
              <a:cxnLst/>
              <a:rect l="l" t="t" r="r" b="b"/>
              <a:pathLst>
                <a:path w="7476" h="4324" extrusionOk="0">
                  <a:moveTo>
                    <a:pt x="6634" y="843"/>
                  </a:moveTo>
                  <a:lnTo>
                    <a:pt x="6634" y="3482"/>
                  </a:lnTo>
                  <a:lnTo>
                    <a:pt x="857" y="3482"/>
                  </a:lnTo>
                  <a:lnTo>
                    <a:pt x="857" y="843"/>
                  </a:lnTo>
                  <a:close/>
                  <a:moveTo>
                    <a:pt x="429" y="1"/>
                  </a:moveTo>
                  <a:cubicBezTo>
                    <a:pt x="200" y="1"/>
                    <a:pt x="15" y="186"/>
                    <a:pt x="15" y="415"/>
                  </a:cubicBezTo>
                  <a:lnTo>
                    <a:pt x="15" y="3895"/>
                  </a:lnTo>
                  <a:cubicBezTo>
                    <a:pt x="1" y="4138"/>
                    <a:pt x="200" y="4323"/>
                    <a:pt x="429" y="4323"/>
                  </a:cubicBezTo>
                  <a:lnTo>
                    <a:pt x="7048" y="4323"/>
                  </a:lnTo>
                  <a:cubicBezTo>
                    <a:pt x="7276" y="4323"/>
                    <a:pt x="7476" y="4138"/>
                    <a:pt x="7476" y="3895"/>
                  </a:cubicBezTo>
                  <a:lnTo>
                    <a:pt x="7476" y="415"/>
                  </a:lnTo>
                  <a:cubicBezTo>
                    <a:pt x="7461" y="186"/>
                    <a:pt x="7276" y="1"/>
                    <a:pt x="70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60"/>
            <p:cNvSpPr/>
            <p:nvPr/>
          </p:nvSpPr>
          <p:spPr>
            <a:xfrm>
              <a:off x="4276300" y="3258500"/>
              <a:ext cx="187250" cy="21100"/>
            </a:xfrm>
            <a:custGeom>
              <a:avLst/>
              <a:gdLst/>
              <a:ahLst/>
              <a:cxnLst/>
              <a:rect l="l" t="t" r="r" b="b"/>
              <a:pathLst>
                <a:path w="7490" h="844" extrusionOk="0">
                  <a:moveTo>
                    <a:pt x="432" y="1"/>
                  </a:moveTo>
                  <a:cubicBezTo>
                    <a:pt x="228" y="1"/>
                    <a:pt x="56" y="167"/>
                    <a:pt x="29" y="372"/>
                  </a:cubicBezTo>
                  <a:cubicBezTo>
                    <a:pt x="0" y="615"/>
                    <a:pt x="200" y="843"/>
                    <a:pt x="456" y="843"/>
                  </a:cubicBezTo>
                  <a:lnTo>
                    <a:pt x="7033" y="843"/>
                  </a:lnTo>
                  <a:cubicBezTo>
                    <a:pt x="7247" y="843"/>
                    <a:pt x="7432" y="686"/>
                    <a:pt x="7461" y="472"/>
                  </a:cubicBezTo>
                  <a:cubicBezTo>
                    <a:pt x="7489" y="215"/>
                    <a:pt x="7290" y="1"/>
                    <a:pt x="7047" y="1"/>
                  </a:cubicBezTo>
                  <a:lnTo>
                    <a:pt x="456" y="1"/>
                  </a:lnTo>
                  <a:cubicBezTo>
                    <a:pt x="448" y="1"/>
                    <a:pt x="440" y="1"/>
                    <a:pt x="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60"/>
            <p:cNvSpPr/>
            <p:nvPr/>
          </p:nvSpPr>
          <p:spPr>
            <a:xfrm>
              <a:off x="4276300" y="3300575"/>
              <a:ext cx="187250" cy="21100"/>
            </a:xfrm>
            <a:custGeom>
              <a:avLst/>
              <a:gdLst/>
              <a:ahLst/>
              <a:cxnLst/>
              <a:rect l="l" t="t" r="r" b="b"/>
              <a:pathLst>
                <a:path w="7490" h="844" extrusionOk="0">
                  <a:moveTo>
                    <a:pt x="432" y="1"/>
                  </a:moveTo>
                  <a:cubicBezTo>
                    <a:pt x="228" y="1"/>
                    <a:pt x="56" y="167"/>
                    <a:pt x="29" y="373"/>
                  </a:cubicBezTo>
                  <a:cubicBezTo>
                    <a:pt x="0" y="615"/>
                    <a:pt x="200" y="843"/>
                    <a:pt x="456" y="843"/>
                  </a:cubicBezTo>
                  <a:lnTo>
                    <a:pt x="7033" y="843"/>
                  </a:lnTo>
                  <a:cubicBezTo>
                    <a:pt x="7247" y="843"/>
                    <a:pt x="7432" y="686"/>
                    <a:pt x="7461" y="473"/>
                  </a:cubicBezTo>
                  <a:cubicBezTo>
                    <a:pt x="7489" y="216"/>
                    <a:pt x="7290" y="2"/>
                    <a:pt x="7047" y="2"/>
                  </a:cubicBezTo>
                  <a:lnTo>
                    <a:pt x="456" y="2"/>
                  </a:lnTo>
                  <a:cubicBezTo>
                    <a:pt x="448" y="1"/>
                    <a:pt x="440" y="1"/>
                    <a:pt x="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60"/>
            <p:cNvSpPr/>
            <p:nvPr/>
          </p:nvSpPr>
          <p:spPr>
            <a:xfrm>
              <a:off x="4276300" y="3342325"/>
              <a:ext cx="187250" cy="21100"/>
            </a:xfrm>
            <a:custGeom>
              <a:avLst/>
              <a:gdLst/>
              <a:ahLst/>
              <a:cxnLst/>
              <a:rect l="l" t="t" r="r" b="b"/>
              <a:pathLst>
                <a:path w="7490" h="844" extrusionOk="0">
                  <a:moveTo>
                    <a:pt x="456" y="1"/>
                  </a:moveTo>
                  <a:cubicBezTo>
                    <a:pt x="243" y="1"/>
                    <a:pt x="57" y="158"/>
                    <a:pt x="29" y="372"/>
                  </a:cubicBezTo>
                  <a:cubicBezTo>
                    <a:pt x="1" y="621"/>
                    <a:pt x="188" y="843"/>
                    <a:pt x="434" y="843"/>
                  </a:cubicBezTo>
                  <a:cubicBezTo>
                    <a:pt x="441" y="843"/>
                    <a:pt x="449" y="843"/>
                    <a:pt x="456" y="842"/>
                  </a:cubicBezTo>
                  <a:lnTo>
                    <a:pt x="7033" y="842"/>
                  </a:lnTo>
                  <a:cubicBezTo>
                    <a:pt x="7042" y="843"/>
                    <a:pt x="7051" y="843"/>
                    <a:pt x="7060" y="843"/>
                  </a:cubicBezTo>
                  <a:cubicBezTo>
                    <a:pt x="7262" y="843"/>
                    <a:pt x="7433" y="691"/>
                    <a:pt x="7461" y="486"/>
                  </a:cubicBezTo>
                  <a:cubicBezTo>
                    <a:pt x="7489" y="229"/>
                    <a:pt x="7290" y="1"/>
                    <a:pt x="70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60"/>
            <p:cNvSpPr/>
            <p:nvPr/>
          </p:nvSpPr>
          <p:spPr>
            <a:xfrm>
              <a:off x="4276300" y="3384750"/>
              <a:ext cx="187250" cy="21100"/>
            </a:xfrm>
            <a:custGeom>
              <a:avLst/>
              <a:gdLst/>
              <a:ahLst/>
              <a:cxnLst/>
              <a:rect l="l" t="t" r="r" b="b"/>
              <a:pathLst>
                <a:path w="7490" h="844" extrusionOk="0">
                  <a:moveTo>
                    <a:pt x="432" y="1"/>
                  </a:moveTo>
                  <a:cubicBezTo>
                    <a:pt x="228" y="1"/>
                    <a:pt x="56" y="167"/>
                    <a:pt x="29" y="372"/>
                  </a:cubicBezTo>
                  <a:cubicBezTo>
                    <a:pt x="0" y="615"/>
                    <a:pt x="200" y="843"/>
                    <a:pt x="456" y="843"/>
                  </a:cubicBezTo>
                  <a:lnTo>
                    <a:pt x="7033" y="843"/>
                  </a:lnTo>
                  <a:cubicBezTo>
                    <a:pt x="7247" y="843"/>
                    <a:pt x="7432" y="686"/>
                    <a:pt x="7461" y="472"/>
                  </a:cubicBezTo>
                  <a:cubicBezTo>
                    <a:pt x="7489" y="215"/>
                    <a:pt x="7290" y="1"/>
                    <a:pt x="7047" y="1"/>
                  </a:cubicBezTo>
                  <a:lnTo>
                    <a:pt x="456" y="1"/>
                  </a:lnTo>
                  <a:cubicBezTo>
                    <a:pt x="448" y="1"/>
                    <a:pt x="440" y="1"/>
                    <a:pt x="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60"/>
            <p:cNvSpPr/>
            <p:nvPr/>
          </p:nvSpPr>
          <p:spPr>
            <a:xfrm>
              <a:off x="4276300" y="3426825"/>
              <a:ext cx="104875" cy="21100"/>
            </a:xfrm>
            <a:custGeom>
              <a:avLst/>
              <a:gdLst/>
              <a:ahLst/>
              <a:cxnLst/>
              <a:rect l="l" t="t" r="r" b="b"/>
              <a:pathLst>
                <a:path w="4195" h="844" extrusionOk="0">
                  <a:moveTo>
                    <a:pt x="432" y="1"/>
                  </a:moveTo>
                  <a:cubicBezTo>
                    <a:pt x="228" y="1"/>
                    <a:pt x="56" y="167"/>
                    <a:pt x="29" y="373"/>
                  </a:cubicBezTo>
                  <a:cubicBezTo>
                    <a:pt x="0" y="615"/>
                    <a:pt x="200" y="843"/>
                    <a:pt x="456" y="843"/>
                  </a:cubicBezTo>
                  <a:lnTo>
                    <a:pt x="3723" y="843"/>
                  </a:lnTo>
                  <a:cubicBezTo>
                    <a:pt x="3952" y="843"/>
                    <a:pt x="4137" y="686"/>
                    <a:pt x="4165" y="472"/>
                  </a:cubicBezTo>
                  <a:cubicBezTo>
                    <a:pt x="4194" y="216"/>
                    <a:pt x="3994" y="2"/>
                    <a:pt x="3752" y="2"/>
                  </a:cubicBezTo>
                  <a:lnTo>
                    <a:pt x="456" y="2"/>
                  </a:lnTo>
                  <a:cubicBezTo>
                    <a:pt x="448" y="1"/>
                    <a:pt x="440" y="1"/>
                    <a:pt x="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60"/>
            <p:cNvSpPr/>
            <p:nvPr/>
          </p:nvSpPr>
          <p:spPr>
            <a:xfrm>
              <a:off x="4272700" y="3086950"/>
              <a:ext cx="194050" cy="150200"/>
            </a:xfrm>
            <a:custGeom>
              <a:avLst/>
              <a:gdLst/>
              <a:ahLst/>
              <a:cxnLst/>
              <a:rect l="l" t="t" r="r" b="b"/>
              <a:pathLst>
                <a:path w="7762" h="6008" extrusionOk="0">
                  <a:moveTo>
                    <a:pt x="2384" y="1657"/>
                  </a:moveTo>
                  <a:cubicBezTo>
                    <a:pt x="2755" y="2070"/>
                    <a:pt x="3097" y="2527"/>
                    <a:pt x="3382" y="2998"/>
                  </a:cubicBezTo>
                  <a:cubicBezTo>
                    <a:pt x="3097" y="3483"/>
                    <a:pt x="2755" y="3939"/>
                    <a:pt x="2384" y="4353"/>
                  </a:cubicBezTo>
                  <a:lnTo>
                    <a:pt x="2384" y="1657"/>
                  </a:lnTo>
                  <a:close/>
                  <a:moveTo>
                    <a:pt x="5408" y="1657"/>
                  </a:moveTo>
                  <a:lnTo>
                    <a:pt x="5408" y="4353"/>
                  </a:lnTo>
                  <a:cubicBezTo>
                    <a:pt x="5023" y="3939"/>
                    <a:pt x="4695" y="3483"/>
                    <a:pt x="4395" y="3012"/>
                  </a:cubicBezTo>
                  <a:cubicBezTo>
                    <a:pt x="4695" y="2527"/>
                    <a:pt x="5023" y="2070"/>
                    <a:pt x="5408" y="1657"/>
                  </a:cubicBezTo>
                  <a:close/>
                  <a:moveTo>
                    <a:pt x="547" y="0"/>
                  </a:moveTo>
                  <a:cubicBezTo>
                    <a:pt x="0" y="0"/>
                    <a:pt x="0" y="845"/>
                    <a:pt x="547" y="845"/>
                  </a:cubicBezTo>
                  <a:cubicBezTo>
                    <a:pt x="559" y="845"/>
                    <a:pt x="573" y="844"/>
                    <a:pt x="586" y="843"/>
                  </a:cubicBezTo>
                  <a:cubicBezTo>
                    <a:pt x="914" y="843"/>
                    <a:pt x="1242" y="915"/>
                    <a:pt x="1542" y="1043"/>
                  </a:cubicBezTo>
                  <a:lnTo>
                    <a:pt x="1542" y="4966"/>
                  </a:lnTo>
                  <a:cubicBezTo>
                    <a:pt x="1242" y="5095"/>
                    <a:pt x="914" y="5166"/>
                    <a:pt x="586" y="5166"/>
                  </a:cubicBezTo>
                  <a:lnTo>
                    <a:pt x="600" y="5152"/>
                  </a:lnTo>
                  <a:cubicBezTo>
                    <a:pt x="30" y="5152"/>
                    <a:pt x="30" y="6008"/>
                    <a:pt x="600" y="6008"/>
                  </a:cubicBezTo>
                  <a:cubicBezTo>
                    <a:pt x="1143" y="6008"/>
                    <a:pt x="1670" y="5865"/>
                    <a:pt x="2141" y="5594"/>
                  </a:cubicBezTo>
                  <a:cubicBezTo>
                    <a:pt x="2170" y="5594"/>
                    <a:pt x="2184" y="5580"/>
                    <a:pt x="2212" y="5565"/>
                  </a:cubicBezTo>
                  <a:cubicBezTo>
                    <a:pt x="2926" y="5137"/>
                    <a:pt x="3439" y="4467"/>
                    <a:pt x="3896" y="3782"/>
                  </a:cubicBezTo>
                  <a:cubicBezTo>
                    <a:pt x="4352" y="4467"/>
                    <a:pt x="4880" y="5137"/>
                    <a:pt x="5593" y="5565"/>
                  </a:cubicBezTo>
                  <a:cubicBezTo>
                    <a:pt x="5608" y="5580"/>
                    <a:pt x="5636" y="5594"/>
                    <a:pt x="5650" y="5608"/>
                  </a:cubicBezTo>
                  <a:cubicBezTo>
                    <a:pt x="6121" y="5865"/>
                    <a:pt x="6663" y="6008"/>
                    <a:pt x="7205" y="6008"/>
                  </a:cubicBezTo>
                  <a:cubicBezTo>
                    <a:pt x="7762" y="6008"/>
                    <a:pt x="7762" y="5152"/>
                    <a:pt x="7205" y="5152"/>
                  </a:cubicBezTo>
                  <a:cubicBezTo>
                    <a:pt x="7178" y="5153"/>
                    <a:pt x="7150" y="5153"/>
                    <a:pt x="7122" y="5153"/>
                  </a:cubicBezTo>
                  <a:cubicBezTo>
                    <a:pt x="6822" y="5153"/>
                    <a:pt x="6524" y="5084"/>
                    <a:pt x="6250" y="4966"/>
                  </a:cubicBezTo>
                  <a:lnTo>
                    <a:pt x="6250" y="1043"/>
                  </a:lnTo>
                  <a:cubicBezTo>
                    <a:pt x="6549" y="915"/>
                    <a:pt x="6877" y="843"/>
                    <a:pt x="7191" y="843"/>
                  </a:cubicBezTo>
                  <a:cubicBezTo>
                    <a:pt x="7391" y="843"/>
                    <a:pt x="7562" y="715"/>
                    <a:pt x="7619" y="515"/>
                  </a:cubicBezTo>
                  <a:cubicBezTo>
                    <a:pt x="7676" y="259"/>
                    <a:pt x="7476" y="2"/>
                    <a:pt x="7205" y="2"/>
                  </a:cubicBezTo>
                  <a:cubicBezTo>
                    <a:pt x="6663" y="2"/>
                    <a:pt x="6121" y="130"/>
                    <a:pt x="5650" y="401"/>
                  </a:cubicBezTo>
                  <a:cubicBezTo>
                    <a:pt x="5636" y="415"/>
                    <a:pt x="5608" y="430"/>
                    <a:pt x="5593" y="444"/>
                  </a:cubicBezTo>
                  <a:cubicBezTo>
                    <a:pt x="4880" y="858"/>
                    <a:pt x="4352" y="1528"/>
                    <a:pt x="3896" y="2227"/>
                  </a:cubicBezTo>
                  <a:cubicBezTo>
                    <a:pt x="3439" y="1528"/>
                    <a:pt x="2911" y="858"/>
                    <a:pt x="2212" y="444"/>
                  </a:cubicBezTo>
                  <a:cubicBezTo>
                    <a:pt x="2184" y="430"/>
                    <a:pt x="2170" y="415"/>
                    <a:pt x="2141" y="401"/>
                  </a:cubicBezTo>
                  <a:cubicBezTo>
                    <a:pt x="1670" y="130"/>
                    <a:pt x="1143" y="2"/>
                    <a:pt x="586" y="2"/>
                  </a:cubicBezTo>
                  <a:cubicBezTo>
                    <a:pt x="573" y="1"/>
                    <a:pt x="559" y="0"/>
                    <a:pt x="5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6" name="Google Shape;476;p60"/>
          <p:cNvSpPr txBox="1"/>
          <p:nvPr/>
        </p:nvSpPr>
        <p:spPr>
          <a:xfrm>
            <a:off x="6065408" y="1160025"/>
            <a:ext cx="1908300" cy="5316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1600" b="1">
                <a:solidFill>
                  <a:schemeClr val="dk1"/>
                </a:solidFill>
                <a:latin typeface="Raleway"/>
                <a:ea typeface="Raleway"/>
                <a:cs typeface="Raleway"/>
                <a:sym typeface="Raleway"/>
              </a:rPr>
              <a:t>NEPTUNE</a:t>
            </a:r>
            <a:endParaRPr sz="1600" b="1">
              <a:solidFill>
                <a:schemeClr val="dk1"/>
              </a:solidFill>
              <a:latin typeface="Raleway"/>
              <a:ea typeface="Raleway"/>
              <a:cs typeface="Raleway"/>
              <a:sym typeface="Raleway"/>
            </a:endParaRPr>
          </a:p>
        </p:txBody>
      </p:sp>
      <p:sp>
        <p:nvSpPr>
          <p:cNvPr id="477" name="Google Shape;477;p60"/>
          <p:cNvSpPr txBox="1"/>
          <p:nvPr/>
        </p:nvSpPr>
        <p:spPr>
          <a:xfrm>
            <a:off x="6065399" y="1561327"/>
            <a:ext cx="1908300" cy="75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Didact Gothic"/>
                <a:ea typeface="Didact Gothic"/>
                <a:cs typeface="Didact Gothic"/>
                <a:sym typeface="Didact Gothic"/>
              </a:rPr>
              <a:t>It’s the farthest planet from the Sun</a:t>
            </a:r>
            <a:endParaRPr>
              <a:solidFill>
                <a:schemeClr val="dk1"/>
              </a:solidFill>
              <a:latin typeface="Didact Gothic"/>
              <a:ea typeface="Didact Gothic"/>
              <a:cs typeface="Didact Gothic"/>
              <a:sym typeface="Didact Gothic"/>
            </a:endParaRPr>
          </a:p>
        </p:txBody>
      </p:sp>
      <p:sp>
        <p:nvSpPr>
          <p:cNvPr id="478" name="Google Shape;478;p60"/>
          <p:cNvSpPr txBox="1"/>
          <p:nvPr/>
        </p:nvSpPr>
        <p:spPr>
          <a:xfrm>
            <a:off x="6065408" y="3389372"/>
            <a:ext cx="1908300" cy="5316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1600" b="1">
                <a:solidFill>
                  <a:schemeClr val="dk1"/>
                </a:solidFill>
                <a:latin typeface="Raleway"/>
                <a:ea typeface="Raleway"/>
                <a:cs typeface="Raleway"/>
                <a:sym typeface="Raleway"/>
              </a:rPr>
              <a:t>MERCURY</a:t>
            </a:r>
            <a:endParaRPr sz="1600" b="1">
              <a:solidFill>
                <a:schemeClr val="dk1"/>
              </a:solidFill>
              <a:latin typeface="Raleway"/>
              <a:ea typeface="Raleway"/>
              <a:cs typeface="Raleway"/>
              <a:sym typeface="Raleway"/>
            </a:endParaRPr>
          </a:p>
        </p:txBody>
      </p:sp>
      <p:sp>
        <p:nvSpPr>
          <p:cNvPr id="479" name="Google Shape;479;p60"/>
          <p:cNvSpPr txBox="1"/>
          <p:nvPr/>
        </p:nvSpPr>
        <p:spPr>
          <a:xfrm>
            <a:off x="6065399" y="3790674"/>
            <a:ext cx="1908300" cy="75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Didact Gothic"/>
                <a:ea typeface="Didact Gothic"/>
                <a:cs typeface="Didact Gothic"/>
                <a:sym typeface="Didact Gothic"/>
              </a:rPr>
              <a:t>Mercury is the closest planet to the Sun</a:t>
            </a:r>
            <a:endParaRPr>
              <a:solidFill>
                <a:schemeClr val="dk1"/>
              </a:solidFill>
              <a:latin typeface="Didact Gothic"/>
              <a:ea typeface="Didact Gothic"/>
              <a:cs typeface="Didact Gothic"/>
              <a:sym typeface="Didact Gothic"/>
            </a:endParaRPr>
          </a:p>
        </p:txBody>
      </p:sp>
      <p:sp>
        <p:nvSpPr>
          <p:cNvPr id="480" name="Google Shape;480;p60"/>
          <p:cNvSpPr txBox="1"/>
          <p:nvPr/>
        </p:nvSpPr>
        <p:spPr>
          <a:xfrm>
            <a:off x="874260" y="2490300"/>
            <a:ext cx="1908300" cy="531600"/>
          </a:xfrm>
          <a:prstGeom prst="rect">
            <a:avLst/>
          </a:prstGeom>
          <a:noFill/>
          <a:ln>
            <a:noFill/>
          </a:ln>
        </p:spPr>
        <p:txBody>
          <a:bodyPr spcFirstLastPara="1" wrap="square" lIns="91425" tIns="91425" rIns="91425" bIns="91425" anchor="b" anchorCtr="0">
            <a:noAutofit/>
          </a:bodyPr>
          <a:lstStyle/>
          <a:p>
            <a:pPr marL="0" lvl="0" indent="0" algn="r" rtl="0">
              <a:spcBef>
                <a:spcPts val="0"/>
              </a:spcBef>
              <a:spcAft>
                <a:spcPts val="0"/>
              </a:spcAft>
              <a:buNone/>
            </a:pPr>
            <a:r>
              <a:rPr lang="en" sz="1600" b="1">
                <a:solidFill>
                  <a:schemeClr val="dk1"/>
                </a:solidFill>
                <a:latin typeface="Raleway"/>
                <a:ea typeface="Raleway"/>
                <a:cs typeface="Raleway"/>
                <a:sym typeface="Raleway"/>
              </a:rPr>
              <a:t>VENUS</a:t>
            </a:r>
            <a:endParaRPr sz="1600" b="1">
              <a:solidFill>
                <a:schemeClr val="dk1"/>
              </a:solidFill>
              <a:latin typeface="Raleway"/>
              <a:ea typeface="Raleway"/>
              <a:cs typeface="Raleway"/>
              <a:sym typeface="Raleway"/>
            </a:endParaRPr>
          </a:p>
        </p:txBody>
      </p:sp>
      <p:sp>
        <p:nvSpPr>
          <p:cNvPr id="481" name="Google Shape;481;p60"/>
          <p:cNvSpPr txBox="1"/>
          <p:nvPr/>
        </p:nvSpPr>
        <p:spPr>
          <a:xfrm>
            <a:off x="874251" y="2891601"/>
            <a:ext cx="1908300" cy="7533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a:solidFill>
                  <a:schemeClr val="dk1"/>
                </a:solidFill>
                <a:latin typeface="Didact Gothic"/>
                <a:ea typeface="Didact Gothic"/>
                <a:cs typeface="Didact Gothic"/>
                <a:sym typeface="Didact Gothic"/>
              </a:rPr>
              <a:t>It’s terribly hot, even hotter than Mercury</a:t>
            </a:r>
            <a:endParaRPr>
              <a:solidFill>
                <a:schemeClr val="dk1"/>
              </a:solidFill>
              <a:latin typeface="Didact Gothic"/>
              <a:ea typeface="Didact Gothic"/>
              <a:cs typeface="Didact Gothic"/>
              <a:sym typeface="Didact Gothic"/>
            </a:endParaRPr>
          </a:p>
        </p:txBody>
      </p:sp>
      <p:grpSp>
        <p:nvGrpSpPr>
          <p:cNvPr id="482" name="Google Shape;482;p60"/>
          <p:cNvGrpSpPr/>
          <p:nvPr/>
        </p:nvGrpSpPr>
        <p:grpSpPr>
          <a:xfrm>
            <a:off x="3541699" y="1743834"/>
            <a:ext cx="1986037" cy="1810958"/>
            <a:chOff x="3541699" y="1743834"/>
            <a:chExt cx="1986037" cy="1810958"/>
          </a:xfrm>
        </p:grpSpPr>
        <p:grpSp>
          <p:nvGrpSpPr>
            <p:cNvPr id="483" name="Google Shape;483;p60"/>
            <p:cNvGrpSpPr/>
            <p:nvPr/>
          </p:nvGrpSpPr>
          <p:grpSpPr>
            <a:xfrm>
              <a:off x="4083555" y="2649313"/>
              <a:ext cx="913837" cy="905479"/>
              <a:chOff x="5145025" y="1671328"/>
              <a:chExt cx="536100" cy="531197"/>
            </a:xfrm>
          </p:grpSpPr>
          <p:sp>
            <p:nvSpPr>
              <p:cNvPr id="484" name="Google Shape;484;p60"/>
              <p:cNvSpPr/>
              <p:nvPr/>
            </p:nvSpPr>
            <p:spPr>
              <a:xfrm>
                <a:off x="5178325" y="1699725"/>
                <a:ext cx="502800" cy="502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60"/>
              <p:cNvSpPr/>
              <p:nvPr/>
            </p:nvSpPr>
            <p:spPr>
              <a:xfrm rot="-1881077">
                <a:off x="5195948" y="1751829"/>
                <a:ext cx="395553" cy="306698"/>
              </a:xfrm>
              <a:prstGeom prst="ellipse">
                <a:avLst/>
              </a:prstGeom>
              <a:gradFill>
                <a:gsLst>
                  <a:gs pos="0">
                    <a:srgbClr val="DA5050"/>
                  </a:gs>
                  <a:gs pos="16000">
                    <a:schemeClr val="accent1"/>
                  </a:gs>
                  <a:gs pos="34000">
                    <a:schemeClr val="accent2"/>
                  </a:gs>
                  <a:gs pos="61000">
                    <a:schemeClr val="accent3"/>
                  </a:gs>
                  <a:gs pos="100000">
                    <a:schemeClr val="accent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6" name="Google Shape;486;p60"/>
            <p:cNvGrpSpPr/>
            <p:nvPr/>
          </p:nvGrpSpPr>
          <p:grpSpPr>
            <a:xfrm>
              <a:off x="4613899" y="2282338"/>
              <a:ext cx="913837" cy="905479"/>
              <a:chOff x="5145025" y="1671328"/>
              <a:chExt cx="536100" cy="531197"/>
            </a:xfrm>
          </p:grpSpPr>
          <p:sp>
            <p:nvSpPr>
              <p:cNvPr id="487" name="Google Shape;487;p60"/>
              <p:cNvSpPr/>
              <p:nvPr/>
            </p:nvSpPr>
            <p:spPr>
              <a:xfrm>
                <a:off x="5178325" y="1699725"/>
                <a:ext cx="502800" cy="502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60"/>
              <p:cNvSpPr/>
              <p:nvPr/>
            </p:nvSpPr>
            <p:spPr>
              <a:xfrm rot="-1881077">
                <a:off x="5195948" y="1751829"/>
                <a:ext cx="395553" cy="306698"/>
              </a:xfrm>
              <a:prstGeom prst="ellipse">
                <a:avLst/>
              </a:prstGeom>
              <a:gradFill>
                <a:gsLst>
                  <a:gs pos="0">
                    <a:srgbClr val="DA5050"/>
                  </a:gs>
                  <a:gs pos="16000">
                    <a:schemeClr val="accent1"/>
                  </a:gs>
                  <a:gs pos="34000">
                    <a:schemeClr val="accent2"/>
                  </a:gs>
                  <a:gs pos="61000">
                    <a:schemeClr val="accent3"/>
                  </a:gs>
                  <a:gs pos="100000">
                    <a:schemeClr val="accent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9" name="Google Shape;489;p60"/>
            <p:cNvGrpSpPr/>
            <p:nvPr/>
          </p:nvGrpSpPr>
          <p:grpSpPr>
            <a:xfrm>
              <a:off x="4454185" y="1743834"/>
              <a:ext cx="913837" cy="905479"/>
              <a:chOff x="5145025" y="1671328"/>
              <a:chExt cx="536100" cy="531197"/>
            </a:xfrm>
          </p:grpSpPr>
          <p:sp>
            <p:nvSpPr>
              <p:cNvPr id="490" name="Google Shape;490;p60"/>
              <p:cNvSpPr/>
              <p:nvPr/>
            </p:nvSpPr>
            <p:spPr>
              <a:xfrm>
                <a:off x="5178325" y="1699725"/>
                <a:ext cx="502800" cy="502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60"/>
              <p:cNvSpPr/>
              <p:nvPr/>
            </p:nvSpPr>
            <p:spPr>
              <a:xfrm rot="-1881077">
                <a:off x="5195948" y="1751829"/>
                <a:ext cx="395553" cy="306698"/>
              </a:xfrm>
              <a:prstGeom prst="ellipse">
                <a:avLst/>
              </a:prstGeom>
              <a:gradFill>
                <a:gsLst>
                  <a:gs pos="0">
                    <a:srgbClr val="DA5050"/>
                  </a:gs>
                  <a:gs pos="16000">
                    <a:schemeClr val="accent1"/>
                  </a:gs>
                  <a:gs pos="34000">
                    <a:schemeClr val="accent2"/>
                  </a:gs>
                  <a:gs pos="61000">
                    <a:schemeClr val="accent3"/>
                  </a:gs>
                  <a:gs pos="100000">
                    <a:schemeClr val="accent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2" name="Google Shape;492;p60"/>
            <p:cNvGrpSpPr/>
            <p:nvPr/>
          </p:nvGrpSpPr>
          <p:grpSpPr>
            <a:xfrm>
              <a:off x="3541699" y="2282338"/>
              <a:ext cx="913837" cy="905479"/>
              <a:chOff x="5145025" y="1671328"/>
              <a:chExt cx="536100" cy="531197"/>
            </a:xfrm>
          </p:grpSpPr>
          <p:sp>
            <p:nvSpPr>
              <p:cNvPr id="493" name="Google Shape;493;p60"/>
              <p:cNvSpPr/>
              <p:nvPr/>
            </p:nvSpPr>
            <p:spPr>
              <a:xfrm>
                <a:off x="5178325" y="1699725"/>
                <a:ext cx="502800" cy="502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60"/>
              <p:cNvSpPr/>
              <p:nvPr/>
            </p:nvSpPr>
            <p:spPr>
              <a:xfrm rot="-1881077">
                <a:off x="5195948" y="1751829"/>
                <a:ext cx="395553" cy="306698"/>
              </a:xfrm>
              <a:prstGeom prst="ellipse">
                <a:avLst/>
              </a:prstGeom>
              <a:gradFill>
                <a:gsLst>
                  <a:gs pos="0">
                    <a:srgbClr val="DA5050"/>
                  </a:gs>
                  <a:gs pos="16000">
                    <a:schemeClr val="accent1"/>
                  </a:gs>
                  <a:gs pos="34000">
                    <a:schemeClr val="accent2"/>
                  </a:gs>
                  <a:gs pos="61000">
                    <a:schemeClr val="accent3"/>
                  </a:gs>
                  <a:gs pos="100000">
                    <a:schemeClr val="accent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5" name="Google Shape;495;p60"/>
            <p:cNvGrpSpPr/>
            <p:nvPr/>
          </p:nvGrpSpPr>
          <p:grpSpPr>
            <a:xfrm>
              <a:off x="3700074" y="1743834"/>
              <a:ext cx="913837" cy="905479"/>
              <a:chOff x="5145025" y="1671328"/>
              <a:chExt cx="536100" cy="531197"/>
            </a:xfrm>
          </p:grpSpPr>
          <p:sp>
            <p:nvSpPr>
              <p:cNvPr id="496" name="Google Shape;496;p60"/>
              <p:cNvSpPr/>
              <p:nvPr/>
            </p:nvSpPr>
            <p:spPr>
              <a:xfrm>
                <a:off x="5178325" y="1699725"/>
                <a:ext cx="502800" cy="502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60"/>
              <p:cNvSpPr/>
              <p:nvPr/>
            </p:nvSpPr>
            <p:spPr>
              <a:xfrm rot="-1881077">
                <a:off x="5195948" y="1751829"/>
                <a:ext cx="395553" cy="306698"/>
              </a:xfrm>
              <a:prstGeom prst="ellipse">
                <a:avLst/>
              </a:prstGeom>
              <a:gradFill>
                <a:gsLst>
                  <a:gs pos="0">
                    <a:srgbClr val="DA5050"/>
                  </a:gs>
                  <a:gs pos="16000">
                    <a:schemeClr val="accent1"/>
                  </a:gs>
                  <a:gs pos="34000">
                    <a:schemeClr val="accent2"/>
                  </a:gs>
                  <a:gs pos="61000">
                    <a:schemeClr val="accent3"/>
                  </a:gs>
                  <a:gs pos="100000">
                    <a:schemeClr val="accent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8" name="Google Shape;498;p60"/>
            <p:cNvGrpSpPr/>
            <p:nvPr/>
          </p:nvGrpSpPr>
          <p:grpSpPr>
            <a:xfrm>
              <a:off x="4052993" y="2137678"/>
              <a:ext cx="985674" cy="976659"/>
              <a:chOff x="5145025" y="1671328"/>
              <a:chExt cx="536100" cy="531197"/>
            </a:xfrm>
          </p:grpSpPr>
          <p:sp>
            <p:nvSpPr>
              <p:cNvPr id="499" name="Google Shape;499;p60"/>
              <p:cNvSpPr/>
              <p:nvPr/>
            </p:nvSpPr>
            <p:spPr>
              <a:xfrm>
                <a:off x="5178325" y="1699725"/>
                <a:ext cx="502800" cy="502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60"/>
              <p:cNvSpPr/>
              <p:nvPr/>
            </p:nvSpPr>
            <p:spPr>
              <a:xfrm rot="-1881077">
                <a:off x="5195948" y="1751829"/>
                <a:ext cx="395553" cy="306698"/>
              </a:xfrm>
              <a:prstGeom prst="ellipse">
                <a:avLst/>
              </a:prstGeom>
              <a:gradFill>
                <a:gsLst>
                  <a:gs pos="0">
                    <a:srgbClr val="DA5050"/>
                  </a:gs>
                  <a:gs pos="16000">
                    <a:schemeClr val="accent1"/>
                  </a:gs>
                  <a:gs pos="34000">
                    <a:schemeClr val="accent2"/>
                  </a:gs>
                  <a:gs pos="61000">
                    <a:schemeClr val="accent3"/>
                  </a:gs>
                  <a:gs pos="100000">
                    <a:schemeClr val="accent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0" name="Grupo 59">
            <a:extLst>
              <a:ext uri="{FF2B5EF4-FFF2-40B4-BE49-F238E27FC236}">
                <a16:creationId xmlns:a16="http://schemas.microsoft.com/office/drawing/2014/main" id="{D47E94D5-D68D-4331-B5FE-988076E141BD}"/>
              </a:ext>
            </a:extLst>
          </p:cNvPr>
          <p:cNvGrpSpPr/>
          <p:nvPr/>
        </p:nvGrpSpPr>
        <p:grpSpPr>
          <a:xfrm>
            <a:off x="161591" y="415840"/>
            <a:ext cx="8820667" cy="911984"/>
            <a:chOff x="246304" y="429207"/>
            <a:chExt cx="8820667" cy="911984"/>
          </a:xfrm>
        </p:grpSpPr>
        <p:sp>
          <p:nvSpPr>
            <p:cNvPr id="61" name="Rectángulo 60">
              <a:extLst>
                <a:ext uri="{FF2B5EF4-FFF2-40B4-BE49-F238E27FC236}">
                  <a16:creationId xmlns:a16="http://schemas.microsoft.com/office/drawing/2014/main" id="{DA77084B-2DE7-4922-95AE-02176B4FB54A}"/>
                </a:ext>
              </a:extLst>
            </p:cNvPr>
            <p:cNvSpPr/>
            <p:nvPr/>
          </p:nvSpPr>
          <p:spPr>
            <a:xfrm>
              <a:off x="331488" y="885199"/>
              <a:ext cx="7995025" cy="457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2" name="Elipse 61">
              <a:extLst>
                <a:ext uri="{FF2B5EF4-FFF2-40B4-BE49-F238E27FC236}">
                  <a16:creationId xmlns:a16="http://schemas.microsoft.com/office/drawing/2014/main" id="{D4588046-8EA1-47B0-9BF5-D4CAC4077736}"/>
                </a:ext>
              </a:extLst>
            </p:cNvPr>
            <p:cNvSpPr/>
            <p:nvPr/>
          </p:nvSpPr>
          <p:spPr>
            <a:xfrm>
              <a:off x="246304" y="768186"/>
              <a:ext cx="279744" cy="27974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63" name="Grupo 62">
              <a:extLst>
                <a:ext uri="{FF2B5EF4-FFF2-40B4-BE49-F238E27FC236}">
                  <a16:creationId xmlns:a16="http://schemas.microsoft.com/office/drawing/2014/main" id="{83E0B385-F4C3-4F73-A99F-F0F8B4550ED2}"/>
                </a:ext>
              </a:extLst>
            </p:cNvPr>
            <p:cNvGrpSpPr/>
            <p:nvPr/>
          </p:nvGrpSpPr>
          <p:grpSpPr>
            <a:xfrm>
              <a:off x="8154987" y="429207"/>
              <a:ext cx="911984" cy="911984"/>
              <a:chOff x="8118682" y="320468"/>
              <a:chExt cx="1104780" cy="1104780"/>
            </a:xfrm>
          </p:grpSpPr>
          <p:sp>
            <p:nvSpPr>
              <p:cNvPr id="64" name="Elipse 63">
                <a:extLst>
                  <a:ext uri="{FF2B5EF4-FFF2-40B4-BE49-F238E27FC236}">
                    <a16:creationId xmlns:a16="http://schemas.microsoft.com/office/drawing/2014/main" id="{2F1892E9-C32E-4E2C-A362-2A4FB8D299C6}"/>
                  </a:ext>
                </a:extLst>
              </p:cNvPr>
              <p:cNvSpPr/>
              <p:nvPr/>
            </p:nvSpPr>
            <p:spPr>
              <a:xfrm>
                <a:off x="8515328" y="718383"/>
                <a:ext cx="333632" cy="3336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5" name="Elipse 64">
                <a:extLst>
                  <a:ext uri="{FF2B5EF4-FFF2-40B4-BE49-F238E27FC236}">
                    <a16:creationId xmlns:a16="http://schemas.microsoft.com/office/drawing/2014/main" id="{E979D408-94BE-4C8C-A25C-A0FA535AAADC}"/>
                  </a:ext>
                </a:extLst>
              </p:cNvPr>
              <p:cNvSpPr/>
              <p:nvPr/>
            </p:nvSpPr>
            <p:spPr>
              <a:xfrm>
                <a:off x="8326513" y="518363"/>
                <a:ext cx="711262" cy="7112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6" name="Elipse 65">
                <a:extLst>
                  <a:ext uri="{FF2B5EF4-FFF2-40B4-BE49-F238E27FC236}">
                    <a16:creationId xmlns:a16="http://schemas.microsoft.com/office/drawing/2014/main" id="{1678CE88-D2AE-48D5-9519-39EAA166973D}"/>
                  </a:ext>
                </a:extLst>
              </p:cNvPr>
              <p:cNvSpPr/>
              <p:nvPr/>
            </p:nvSpPr>
            <p:spPr>
              <a:xfrm>
                <a:off x="8118682" y="320468"/>
                <a:ext cx="1104780" cy="11047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7" name="Elipse 66">
                <a:extLst>
                  <a:ext uri="{FF2B5EF4-FFF2-40B4-BE49-F238E27FC236}">
                    <a16:creationId xmlns:a16="http://schemas.microsoft.com/office/drawing/2014/main" id="{1E64DE08-DDD5-4FEE-9EB6-F0D7D43A3EAE}"/>
                  </a:ext>
                </a:extLst>
              </p:cNvPr>
              <p:cNvSpPr/>
              <p:nvPr/>
            </p:nvSpPr>
            <p:spPr>
              <a:xfrm>
                <a:off x="8224993" y="1180167"/>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8" name="Elipse 67">
                <a:extLst>
                  <a:ext uri="{FF2B5EF4-FFF2-40B4-BE49-F238E27FC236}">
                    <a16:creationId xmlns:a16="http://schemas.microsoft.com/office/drawing/2014/main" id="{578BDB25-A137-4313-BB7A-582EC59C58D5}"/>
                  </a:ext>
                </a:extLst>
              </p:cNvPr>
              <p:cNvSpPr/>
              <p:nvPr/>
            </p:nvSpPr>
            <p:spPr>
              <a:xfrm>
                <a:off x="8515328" y="393745"/>
                <a:ext cx="203039" cy="20303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pic>
        <p:nvPicPr>
          <p:cNvPr id="69" name="Picture 2" descr="Ilustraciones gratis de Adelfano">
            <a:extLst>
              <a:ext uri="{FF2B5EF4-FFF2-40B4-BE49-F238E27FC236}">
                <a16:creationId xmlns:a16="http://schemas.microsoft.com/office/drawing/2014/main" id="{A50DD648-A08B-4564-91CF-87FF3241E1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388306" y="3492847"/>
            <a:ext cx="2042318" cy="1265706"/>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2" descr="Ilustraciones gratis de Adelfano">
            <a:extLst>
              <a:ext uri="{FF2B5EF4-FFF2-40B4-BE49-F238E27FC236}">
                <a16:creationId xmlns:a16="http://schemas.microsoft.com/office/drawing/2014/main" id="{CCA6452E-9FB7-4F5D-816E-5F37B8BA4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flipH="1">
            <a:off x="7585107" y="3584826"/>
            <a:ext cx="1926027" cy="119363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36"/>
        <p:cNvGrpSpPr/>
        <p:nvPr/>
      </p:nvGrpSpPr>
      <p:grpSpPr>
        <a:xfrm>
          <a:off x="0" y="0"/>
          <a:ext cx="0" cy="0"/>
          <a:chOff x="0" y="0"/>
          <a:chExt cx="0" cy="0"/>
        </a:xfrm>
      </p:grpSpPr>
      <p:pic>
        <p:nvPicPr>
          <p:cNvPr id="2050" name="Picture 2" descr="Fotos gratis de Atomium">
            <a:extLst>
              <a:ext uri="{FF2B5EF4-FFF2-40B4-BE49-F238E27FC236}">
                <a16:creationId xmlns:a16="http://schemas.microsoft.com/office/drawing/2014/main" id="{2511FDC3-FE29-4517-876D-6EEC0749129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625"/>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237" name="Google Shape;1237;p46"/>
          <p:cNvSpPr txBox="1">
            <a:spLocks noGrp="1"/>
          </p:cNvSpPr>
          <p:nvPr>
            <p:ph type="body" idx="1"/>
          </p:nvPr>
        </p:nvSpPr>
        <p:spPr>
          <a:xfrm>
            <a:off x="4372707" y="3276600"/>
            <a:ext cx="4531482" cy="1866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b="1" dirty="0">
                <a:solidFill>
                  <a:schemeClr val="bg1"/>
                </a:solidFill>
              </a:rPr>
              <a:t>A picture is worth a thousand words</a:t>
            </a:r>
            <a:endParaRPr b="1" dirty="0">
              <a:solidFill>
                <a:schemeClr val="bg1"/>
              </a:solidFill>
            </a:endParaRPr>
          </a:p>
        </p:txBody>
      </p:sp>
    </p:spTree>
    <p:extLst>
      <p:ext uri="{BB962C8B-B14F-4D97-AF65-F5344CB8AC3E}">
        <p14:creationId xmlns:p14="http://schemas.microsoft.com/office/powerpoint/2010/main" val="1921910148"/>
      </p:ext>
    </p:extLst>
  </p:cSld>
  <p:clrMapOvr>
    <a:masterClrMapping/>
  </p:clrMapOvr>
</p:sld>
</file>

<file path=ppt/theme/theme1.xml><?xml version="1.0" encoding="utf-8"?>
<a:theme xmlns:a="http://schemas.openxmlformats.org/drawingml/2006/main" name="Microbiology Breakthrough by Slidesgo">
  <a:themeElements>
    <a:clrScheme name="Simple Light">
      <a:dk1>
        <a:srgbClr val="252525"/>
      </a:dk1>
      <a:lt1>
        <a:srgbClr val="FFFFFF"/>
      </a:lt1>
      <a:dk2>
        <a:srgbClr val="252525"/>
      </a:dk2>
      <a:lt2>
        <a:srgbClr val="EEEEEE"/>
      </a:lt2>
      <a:accent1>
        <a:srgbClr val="D24141"/>
      </a:accent1>
      <a:accent2>
        <a:srgbClr val="B42526"/>
      </a:accent2>
      <a:accent3>
        <a:srgbClr val="800909"/>
      </a:accent3>
      <a:accent4>
        <a:srgbClr val="4F0000"/>
      </a:accent4>
      <a:accent5>
        <a:srgbClr val="D9D9D9"/>
      </a:accent5>
      <a:accent6>
        <a:srgbClr val="CCCCCC"/>
      </a:accent6>
      <a:hlink>
        <a:srgbClr val="99999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1051</Words>
  <Application>Microsoft Office PowerPoint</Application>
  <PresentationFormat>Presentación en pantalla (16:9)</PresentationFormat>
  <Paragraphs>257</Paragraphs>
  <Slides>36</Slides>
  <Notes>34</Notes>
  <HiddenSlides>0</HiddenSlides>
  <MMClips>0</MMClips>
  <ScaleCrop>false</ScaleCrop>
  <HeadingPairs>
    <vt:vector size="6" baseType="variant">
      <vt:variant>
        <vt:lpstr>Fuentes usadas</vt:lpstr>
      </vt:variant>
      <vt:variant>
        <vt:i4>17</vt:i4>
      </vt:variant>
      <vt:variant>
        <vt:lpstr>Tema</vt:lpstr>
      </vt:variant>
      <vt:variant>
        <vt:i4>1</vt:i4>
      </vt:variant>
      <vt:variant>
        <vt:lpstr>Títulos de diapositiva</vt:lpstr>
      </vt:variant>
      <vt:variant>
        <vt:i4>36</vt:i4>
      </vt:variant>
    </vt:vector>
  </HeadingPairs>
  <TitlesOfParts>
    <vt:vector size="54" baseType="lpstr">
      <vt:lpstr>맑은 고딕</vt:lpstr>
      <vt:lpstr>Didact Gothic</vt:lpstr>
      <vt:lpstr>Bree Serif</vt:lpstr>
      <vt:lpstr>Arial</vt:lpstr>
      <vt:lpstr>DM Sans</vt:lpstr>
      <vt:lpstr>Nunito</vt:lpstr>
      <vt:lpstr>Josefin Sans</vt:lpstr>
      <vt:lpstr>Rubik</vt:lpstr>
      <vt:lpstr>Kanit ExtraLight</vt:lpstr>
      <vt:lpstr>Assistant Light</vt:lpstr>
      <vt:lpstr>Montserrat</vt:lpstr>
      <vt:lpstr>Arvo</vt:lpstr>
      <vt:lpstr>Raleway</vt:lpstr>
      <vt:lpstr>Libre Baskerville</vt:lpstr>
      <vt:lpstr>Kanit Light</vt:lpstr>
      <vt:lpstr>Fira Sans Condensed</vt:lpstr>
      <vt:lpstr>Quicksand</vt:lpstr>
      <vt:lpstr>Microbiology Breakthrough by Slidesgo</vt:lpstr>
      <vt:lpstr>ATOM</vt:lpstr>
      <vt:lpstr>TABLE OF CONTENTS</vt:lpstr>
      <vt:lpstr>TITLE GOES HERE</vt:lpstr>
      <vt:lpstr>Whoa!</vt:lpstr>
      <vt:lpstr>INTRODUCTION</vt:lpstr>
      <vt:lpstr>BACKGROUND</vt:lpstr>
      <vt:lpstr>GOALS</vt:lpstr>
      <vt:lpstr>METHODS</vt:lpstr>
      <vt:lpstr>Presentación de PowerPoint</vt:lpstr>
      <vt:lpstr>RESEARCH AND PUBLICATIONS</vt:lpstr>
      <vt:lpstr>You could use three columns, why not?</vt:lpstr>
      <vt:lpstr> RESEARCH RESOURCES</vt:lpstr>
      <vt:lpstr>FACTORS TO CONSIDER</vt:lpstr>
      <vt:lpstr>FACTORS TO CONSIDER</vt:lpstr>
      <vt:lpstr>Awesome words</vt:lpstr>
      <vt:lpstr>CLINICAL TRIAL</vt:lpstr>
      <vt:lpstr>PHASE 1</vt:lpstr>
      <vt:lpstr>TRIAL TIMELINE</vt:lpstr>
      <vt:lpstr>Equity, diversity &amp; inclusion</vt:lpstr>
      <vt:lpstr>2 </vt:lpstr>
      <vt:lpstr>AWESOME WORDS</vt:lpstr>
      <vt:lpstr>The number of bicyclists is growing rapidly</vt:lpstr>
      <vt:lpstr>TENDENCY</vt:lpstr>
      <vt:lpstr>RESULTS</vt:lpstr>
      <vt:lpstr>A PICTURE IS WORTH A THOUSAND WORDS</vt:lpstr>
      <vt:lpstr>RESULTS ANALYSIS</vt:lpstr>
      <vt:lpstr>75%</vt:lpstr>
      <vt:lpstr>CONCLUSIONS</vt:lpstr>
      <vt:lpstr>THANKS</vt:lpstr>
      <vt:lpstr>Presentación de PowerPoint</vt:lpstr>
      <vt:lpstr>RESOURCES</vt:lpstr>
      <vt:lpstr>RESOURCES</vt:lpstr>
      <vt:lpstr>RESOURCES</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atomos</dc:title>
  <dc:creator>Sr GRYM</dc:creator>
  <cp:lastModifiedBy>eduardo</cp:lastModifiedBy>
  <cp:revision>19</cp:revision>
  <dcterms:modified xsi:type="dcterms:W3CDTF">2025-11-06T07:26:33Z</dcterms:modified>
</cp:coreProperties>
</file>