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2" r:id="rId5"/>
    <p:sldId id="280" r:id="rId6"/>
    <p:sldId id="283" r:id="rId7"/>
    <p:sldId id="281" r:id="rId8"/>
    <p:sldId id="28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8/14/2025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8/14/2025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8/14/2025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8/14/2025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8/14/2025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5400" b="1">
                <a:solidFill>
                  <a:srgbClr val="FF0000"/>
                </a:solidFill>
                <a:latin typeface="Arial" panose="020B0604020202020204" pitchFamily="34" charset="0"/>
                <a:cs typeface="Arial" panose="020B0604020202020204" pitchFamily="34" charset="0"/>
              </a:rPr>
              <a:t>Cho Nước Trời mai sau</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Trái đất này nơi con người náu thân. Thế gian này con đường dẫn lên trời. Kiếp sống này ta xây dựng thế giới. Để dọn đường cho Nước Trời mai sau.</a:t>
            </a:r>
            <a:endParaRPr lang="vi-VN" sz="60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Chúa cho ta niềm vui sống bên muôn người. Chúa cho ta cuộc sống dẫn lối lên trời. Mừng vui đi lo chi ngày mai sẽ tới. Hãy vững tâm trời xanh đang đón chờ ta.</a:t>
            </a:r>
            <a:endParaRPr lang="vi-VN" sz="6000" b="1" dirty="0"/>
          </a:p>
        </p:txBody>
      </p:sp>
    </p:spTree>
    <p:extLst>
      <p:ext uri="{BB962C8B-B14F-4D97-AF65-F5344CB8AC3E}">
        <p14:creationId xmlns:p14="http://schemas.microsoft.com/office/powerpoint/2010/main" val="2712065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Trái đất này nơi con người náu thân. Thế gian này con đường dẫn lên trời. Kiếp sống này ta xây dựng thế giới. Để dọn đường cho Nước Trời mai sau.</a:t>
            </a:r>
            <a:endParaRPr lang="vi-VN" sz="6000" b="1" dirty="0"/>
          </a:p>
        </p:txBody>
      </p:sp>
    </p:spTree>
    <p:extLst>
      <p:ext uri="{BB962C8B-B14F-4D97-AF65-F5344CB8AC3E}">
        <p14:creationId xmlns:p14="http://schemas.microsoft.com/office/powerpoint/2010/main" val="3182871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2. </a:t>
            </a:r>
            <a:r>
              <a:rPr lang="vi-VN" sz="6000" b="1">
                <a:latin typeface="Arial" panose="020B0604020202020204" pitchFamily="34" charset="0"/>
                <a:cs typeface="Arial" panose="020B0604020202020204" pitchFamily="34" charset="0"/>
              </a:rPr>
              <a:t>Chúa cho ta vầng tim biết yêu thương hoài. Chúa cho ta hạnh phúc nếu mến tin Ngài. Để đời ta hôm nay và mai sau đó. Còn vẫy tay đời kia đang đón chờ ta.</a:t>
            </a:r>
            <a:endParaRPr lang="vi-VN" sz="6000" b="1" dirty="0"/>
          </a:p>
        </p:txBody>
      </p:sp>
    </p:spTree>
    <p:extLst>
      <p:ext uri="{BB962C8B-B14F-4D97-AF65-F5344CB8AC3E}">
        <p14:creationId xmlns:p14="http://schemas.microsoft.com/office/powerpoint/2010/main" val="3544699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Trái đất này nơi con người náu thân. Thế gian này con đường dẫn lên trời. Kiếp sống này ta xây dựng thế giới. Để dọn đường cho Nước Trời mai sau.</a:t>
            </a:r>
            <a:endParaRPr lang="vi-VN" sz="6000" b="1" dirty="0"/>
          </a:p>
        </p:txBody>
      </p:sp>
    </p:spTree>
    <p:extLst>
      <p:ext uri="{BB962C8B-B14F-4D97-AF65-F5344CB8AC3E}">
        <p14:creationId xmlns:p14="http://schemas.microsoft.com/office/powerpoint/2010/main" val="1582846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3. </a:t>
            </a:r>
            <a:r>
              <a:rPr lang="vi-VN" sz="5800" b="1">
                <a:latin typeface="Arial" panose="020B0604020202020204" pitchFamily="34" charset="0"/>
                <a:cs typeface="Arial" panose="020B0604020202020204" pitchFamily="34" charset="0"/>
              </a:rPr>
              <a:t>Dẫu nguy nan đường đi có khi đau buồn. Có lo chi tình Chúa dẫn lối đưa đường. Niềm tự tin vươn cao về nơi phía trước. Làm chứng cho tình yêu Thiên Chúa triền miên.</a:t>
            </a:r>
            <a:endParaRPr lang="vi-VN" sz="5800" b="1" dirty="0"/>
          </a:p>
        </p:txBody>
      </p:sp>
    </p:spTree>
    <p:extLst>
      <p:ext uri="{BB962C8B-B14F-4D97-AF65-F5344CB8AC3E}">
        <p14:creationId xmlns:p14="http://schemas.microsoft.com/office/powerpoint/2010/main" val="215243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Trái đất này nơi con người náu thân. Thế gian này con đường dẫn lên trời. Kiếp sống này ta xây dựng thế giới. Để dọn đường cho Nước Trời mai sau.</a:t>
            </a:r>
            <a:endParaRPr lang="vi-VN" sz="6000" b="1" dirty="0"/>
          </a:p>
        </p:txBody>
      </p:sp>
    </p:spTree>
    <p:extLst>
      <p:ext uri="{BB962C8B-B14F-4D97-AF65-F5344CB8AC3E}">
        <p14:creationId xmlns:p14="http://schemas.microsoft.com/office/powerpoint/2010/main" val="15785789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283</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Cho Nước Trời mai sau</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37</cp:revision>
  <dcterms:created xsi:type="dcterms:W3CDTF">2024-12-09T09:23:25Z</dcterms:created>
  <dcterms:modified xsi:type="dcterms:W3CDTF">2025-08-14T12:19:18Z</dcterms:modified>
</cp:coreProperties>
</file>