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கல்வாரி</a:t>
            </a:r>
            <a:r>
              <a:rPr lang="ta-IN" dirty="0"/>
              <a:t> அன்பை     </a:t>
            </a:r>
          </a:p>
          <a:p>
            <a:r>
              <a:rPr lang="en-US" dirty="0"/>
              <a:t>Slide 2 - </a:t>
            </a:r>
            <a:r>
              <a:rPr lang="ta-IN" dirty="0" err="1"/>
              <a:t>கெத்சமெனே</a:t>
            </a:r>
            <a:r>
              <a:rPr lang="ta-IN" dirty="0"/>
              <a:t> </a:t>
            </a:r>
            <a:r>
              <a:rPr lang="ta-IN" dirty="0" err="1"/>
              <a:t>பூங்காவினில்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வாட்டி</a:t>
            </a:r>
          </a:p>
          <a:p>
            <a:r>
              <a:rPr lang="en-US" dirty="0"/>
              <a:t>Slide 4 - </a:t>
            </a:r>
            <a:r>
              <a:rPr lang="ta-IN" dirty="0" err="1"/>
              <a:t>எம்மையும்</a:t>
            </a:r>
            <a:r>
              <a:rPr lang="ta-IN" dirty="0"/>
              <a:t> </a:t>
            </a:r>
            <a:r>
              <a:rPr lang="ta-IN" dirty="0" err="1"/>
              <a:t>உம்மைப்</a:t>
            </a:r>
            <a:r>
              <a:rPr lang="ta-IN" dirty="0"/>
              <a:t> போல்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473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கல்வாரி</a:t>
            </a:r>
            <a:r>
              <a:rPr lang="ta-IN" dirty="0"/>
              <a:t> அன்பை     </a:t>
            </a:r>
          </a:p>
          <a:p>
            <a:r>
              <a:rPr lang="en-US" dirty="0"/>
              <a:t>Slide 2 - </a:t>
            </a:r>
            <a:r>
              <a:rPr lang="ta-IN" dirty="0" err="1"/>
              <a:t>கெத்சமெனே</a:t>
            </a:r>
            <a:r>
              <a:rPr lang="ta-IN" dirty="0"/>
              <a:t> </a:t>
            </a:r>
            <a:r>
              <a:rPr lang="ta-IN" dirty="0" err="1"/>
              <a:t>பூங்காவினில்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வாட்டி</a:t>
            </a:r>
          </a:p>
          <a:p>
            <a:r>
              <a:rPr lang="en-US" dirty="0"/>
              <a:t>Slide 4 - </a:t>
            </a:r>
            <a:r>
              <a:rPr lang="ta-IN" dirty="0" err="1"/>
              <a:t>எம்மையும்</a:t>
            </a:r>
            <a:r>
              <a:rPr lang="ta-IN" dirty="0"/>
              <a:t> </a:t>
            </a:r>
            <a:r>
              <a:rPr lang="ta-IN" dirty="0" err="1"/>
              <a:t>உம்மைப்</a:t>
            </a:r>
            <a:r>
              <a:rPr lang="ta-IN" dirty="0"/>
              <a:t> போல்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7152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கல்வாரி</a:t>
            </a:r>
            <a:r>
              <a:rPr lang="ta-IN" dirty="0"/>
              <a:t> அன்பை     </a:t>
            </a:r>
          </a:p>
          <a:p>
            <a:r>
              <a:rPr lang="en-US" dirty="0"/>
              <a:t>Slide 2 - </a:t>
            </a:r>
            <a:r>
              <a:rPr lang="ta-IN" dirty="0" err="1"/>
              <a:t>கெத்சமெனே</a:t>
            </a:r>
            <a:r>
              <a:rPr lang="ta-IN" dirty="0"/>
              <a:t> </a:t>
            </a:r>
            <a:r>
              <a:rPr lang="ta-IN" dirty="0" err="1"/>
              <a:t>பூங்காவினில்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வாட்டி</a:t>
            </a:r>
          </a:p>
          <a:p>
            <a:r>
              <a:rPr lang="en-US" dirty="0"/>
              <a:t>Slide 4 - </a:t>
            </a:r>
            <a:r>
              <a:rPr lang="ta-IN" dirty="0" err="1"/>
              <a:t>எம்மையும்</a:t>
            </a:r>
            <a:r>
              <a:rPr lang="ta-IN" dirty="0"/>
              <a:t> </a:t>
            </a:r>
            <a:r>
              <a:rPr lang="ta-IN" dirty="0" err="1"/>
              <a:t>உம்மைப்</a:t>
            </a:r>
            <a:r>
              <a:rPr lang="ta-IN" dirty="0"/>
              <a:t> போல்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0611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கல்வாரி</a:t>
            </a:r>
            <a:r>
              <a:rPr lang="ta-IN" dirty="0"/>
              <a:t> அன்பை     </a:t>
            </a:r>
          </a:p>
          <a:p>
            <a:r>
              <a:rPr lang="en-US" dirty="0"/>
              <a:t>Slide 2 - </a:t>
            </a:r>
            <a:r>
              <a:rPr lang="ta-IN" dirty="0" err="1"/>
              <a:t>கெத்சமெனே</a:t>
            </a:r>
            <a:r>
              <a:rPr lang="ta-IN" dirty="0"/>
              <a:t> </a:t>
            </a:r>
            <a:r>
              <a:rPr lang="ta-IN" dirty="0" err="1"/>
              <a:t>பூங்காவினில்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சிலுவையில்</a:t>
            </a:r>
            <a:r>
              <a:rPr lang="ta-IN" dirty="0"/>
              <a:t> வாட்டி</a:t>
            </a:r>
          </a:p>
          <a:p>
            <a:r>
              <a:rPr lang="en-US" dirty="0"/>
              <a:t>Slide 4 - </a:t>
            </a:r>
            <a:r>
              <a:rPr lang="ta-IN" dirty="0" err="1"/>
              <a:t>எம்மையும்</a:t>
            </a:r>
            <a:r>
              <a:rPr lang="ta-IN" dirty="0"/>
              <a:t> </a:t>
            </a:r>
            <a:r>
              <a:rPr lang="ta-IN" dirty="0" err="1"/>
              <a:t>உம்மைப்</a:t>
            </a:r>
            <a:r>
              <a:rPr lang="ta-IN" dirty="0"/>
              <a:t> போல்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7705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39AAB5-CA41-57B5-58F0-B4803E28669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DEA28F5-F701-F74B-28C4-A4065723BEC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8CDC5EB-5267-D649-E2C0-16C3FD558B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041D043-4DD8-C8D1-005D-C7CA93E077B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DBB3B25-2FE5-7A8D-4CA9-43C179FFAD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82981-E608-DE0F-D9E2-E40D4AF6B7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2C76A5E-788C-1FCA-75F7-ECDEAB07C7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2026-04-01T11:17:37Z</dcterms:modified>
</cp:coreProperties>
</file>