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"/>
  </p:notesMasterIdLst>
  <p:sldIdLst>
    <p:sldId id="264" r:id="rId2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8D9D5"/>
    <a:srgbClr val="E67E22"/>
    <a:srgbClr val="28B1A7"/>
    <a:srgbClr val="19447A"/>
    <a:srgbClr val="409FA6"/>
    <a:srgbClr val="FFFFFF"/>
    <a:srgbClr val="176B86"/>
    <a:srgbClr val="195480"/>
    <a:srgbClr val="24AF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72" autoAdjust="0"/>
    <p:restoredTop sz="96247" autoAdjust="0"/>
  </p:normalViewPr>
  <p:slideViewPr>
    <p:cSldViewPr>
      <p:cViewPr varScale="1">
        <p:scale>
          <a:sx n="74" d="100"/>
          <a:sy n="74" d="100"/>
        </p:scale>
        <p:origin x="684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5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A9DF2-70EC-4B96-A053-2561A61F337D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88163-CFC1-4ACA-9600-FB08ECAA6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273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3291871F-0CB1-875A-9049-68A6FF376A9F}"/>
              </a:ext>
            </a:extLst>
          </p:cNvPr>
          <p:cNvSpPr/>
          <p:nvPr userDrawn="1"/>
        </p:nvSpPr>
        <p:spPr>
          <a:xfrm rot="16200000">
            <a:off x="13724272" y="4965082"/>
            <a:ext cx="8770621" cy="35683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21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16859250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16859250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5A63069-1EAF-AC1C-97F9-C6A4F1AC74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64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8F72F67-E422-837C-5299-028113A71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898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5E5A91E-2C73-14D1-B898-2EBE3672C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895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3705F-9234-C263-3A1B-3A252A19B0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903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04063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369314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36688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E0C1D-F688-75FA-168B-CF3FAA201C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484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1218918" y="1889655"/>
            <a:ext cx="6354707" cy="73255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1889655"/>
            <a:ext cx="10230224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B0F2C62-4F31-15FD-84E2-56D51B71A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218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42556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1213675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5A7FA16-0C02-E692-8526-16F583C3F04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42B77EF-A62E-AAFD-BC1D-629764A00E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42556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870889-49DC-DDA8-AC0C-91F97C82139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1213675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050601D-DC9F-2EFA-8CF3-B8A12ACF30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545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74A52-9FFC-AC39-C5C6-B5E84AC59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2253" y="317500"/>
            <a:ext cx="9420224" cy="126682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42FC55-4D2C-6A55-9DC3-D3F5645AFA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2253" y="9520560"/>
            <a:ext cx="7776000" cy="4489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AABA0-A95A-CC14-B3A9-50073A443C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4638F13-1CD3-7690-D13A-99CF303E4C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7315200" cy="10287000"/>
          </a:xfrm>
          <a:pattFill prst="pct5">
            <a:fgClr>
              <a:schemeClr val="bg1">
                <a:lumMod val="5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793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FB0A42F-E6A3-CB96-9852-85C86F511AD6}"/>
              </a:ext>
            </a:extLst>
          </p:cNvPr>
          <p:cNvGrpSpPr/>
          <p:nvPr userDrawn="1"/>
        </p:nvGrpSpPr>
        <p:grpSpPr>
          <a:xfrm>
            <a:off x="11692218" y="0"/>
            <a:ext cx="6595782" cy="10287000"/>
            <a:chOff x="7794812" y="0"/>
            <a:chExt cx="4397188" cy="6858000"/>
          </a:xfrm>
        </p:grpSpPr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04244303-0891-69A8-2D9D-161F4AE9C4AF}"/>
                </a:ext>
              </a:extLst>
            </p:cNvPr>
            <p:cNvSpPr/>
            <p:nvPr/>
          </p:nvSpPr>
          <p:spPr>
            <a:xfrm flipH="1">
              <a:off x="7794812" y="1371600"/>
              <a:ext cx="4397188" cy="5486400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AA11CFF-61B1-248D-7099-2F8686DECDAB}"/>
                </a:ext>
              </a:extLst>
            </p:cNvPr>
            <p:cNvSpPr/>
            <p:nvPr/>
          </p:nvSpPr>
          <p:spPr>
            <a:xfrm flipH="1">
              <a:off x="11261904" y="1371600"/>
              <a:ext cx="930096" cy="2407024"/>
            </a:xfrm>
            <a:custGeom>
              <a:avLst/>
              <a:gdLst>
                <a:gd name="connsiteX0" fmla="*/ 0 w 930096"/>
                <a:gd name="connsiteY0" fmla="*/ 0 h 2407024"/>
                <a:gd name="connsiteX1" fmla="*/ 0 w 930096"/>
                <a:gd name="connsiteY1" fmla="*/ 2407024 h 2407024"/>
                <a:gd name="connsiteX2" fmla="*/ 930096 w 930096"/>
                <a:gd name="connsiteY2" fmla="*/ 1160488 h 240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0096" h="2407024">
                  <a:moveTo>
                    <a:pt x="0" y="0"/>
                  </a:moveTo>
                  <a:lnTo>
                    <a:pt x="0" y="2407024"/>
                  </a:lnTo>
                  <a:lnTo>
                    <a:pt x="930096" y="116048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06BB107-8387-8780-6BFC-A3410E9BB552}"/>
                </a:ext>
              </a:extLst>
            </p:cNvPr>
            <p:cNvSpPr/>
            <p:nvPr/>
          </p:nvSpPr>
          <p:spPr>
            <a:xfrm rot="10800000">
              <a:off x="9838765" y="0"/>
              <a:ext cx="2353235" cy="3778624"/>
            </a:xfrm>
            <a:prstGeom prst="triangle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78333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5" y="1889656"/>
            <a:ext cx="1685925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2D0E30-8C97-0C62-9094-8D3CF38657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60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/3 Chart and 1/3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7654" y="1889656"/>
            <a:ext cx="537597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11026079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03149-442B-8EAA-BA7D-E9F6CCBA7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468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/2 Chart and 1/2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375" y="317500"/>
            <a:ext cx="16859250" cy="1266827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2600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1410E-3F60-2499-76A8-F25BD0C1A9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072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3A7D6DD-B72F-C610-7786-CA13806E4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68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9D74F7B4-56BE-27DF-FDAA-A1BCDA9A8F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30550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0" name="Picture Placeholder 13">
            <a:extLst>
              <a:ext uri="{FF2B5EF4-FFF2-40B4-BE49-F238E27FC236}">
                <a16:creationId xmlns:a16="http://schemas.microsoft.com/office/drawing/2014/main" id="{0C3A3381-05D7-EDB1-879C-6EB643DC259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28479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3D2462CD-6AA5-05E5-182A-40899E86BAD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226408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BA0F11DD-391D-B2C8-92A6-95898DED8AA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024336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7" name="Picture Placeholder 13">
            <a:extLst>
              <a:ext uri="{FF2B5EF4-FFF2-40B4-BE49-F238E27FC236}">
                <a16:creationId xmlns:a16="http://schemas.microsoft.com/office/drawing/2014/main" id="{A5B87F88-1840-FD6F-7724-6FBDEB1A57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630550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8" name="Picture Placeholder 13">
            <a:extLst>
              <a:ext uri="{FF2B5EF4-FFF2-40B4-BE49-F238E27FC236}">
                <a16:creationId xmlns:a16="http://schemas.microsoft.com/office/drawing/2014/main" id="{A7D84A63-B331-8622-DDC5-4D5301BF64A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428479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77DEBFB9-8C26-FDCE-39F7-E63395BC7EB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226408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44BA52C7-035F-7148-BCE9-2371B4EBE33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4024336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14FA3A6-A823-22B9-EE66-97CF5C1DEA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82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5464D427-2C6E-5D04-E3B7-B54B4CFF37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374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1A55B09E-E458-56A4-BEBD-E3518AA50A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43486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D9712A65-1E55-1AAC-1F49-8686E5090E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72598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138BBE78-D23B-C548-90A3-628D17816A8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701711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C935983-7755-5154-519D-9FE5EBA80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435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*3 Gri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BE1B0A-3EFA-CDCD-ACC1-0E1BD80F6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675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077C04-EE84-814F-7B2F-0CC65C0D53C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4375" y="1889656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293B461-3AC5-965C-0E00-0FEB9D48CE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2556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7D520F5-6EC0-AC8D-1668-71F10795B5C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25564" y="189462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08B1C77-9500-179A-EE6E-18BD895ED01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213675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B8B7790-3428-1A55-8625-94F1FC2419D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2136754" y="189462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A4714B2-4ED7-3602-5E04-E68455AC5979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01675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916D0D2-1072-1B37-B2A3-E84B806E1C9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14375" y="5689604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9F92FDE-4A52-5B65-C311-BCA14C41BB6A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42556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6A15F03-CC85-9E5B-73B8-2E73B47E40CA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425564" y="568960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9A53EF9-EA9A-60BD-3F5E-3045DE69141C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1213675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9413566-88CF-1923-92B0-48B2B74519A2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12136754" y="568960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ACDC91-19E7-0788-BDCD-F383247D74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18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emf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3F66BD8F-401F-2DBF-0BEE-85CAEC4F13C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9"/>
            </p:custDataLst>
            <p:extLst>
              <p:ext uri="{D42A27DB-BD31-4B8C-83A1-F6EECF244321}">
                <p14:modId xmlns:p14="http://schemas.microsoft.com/office/powerpoint/2010/main" val="6355848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0" imgW="347" imgH="348" progId="TCLayout.ActiveDocument.1">
                  <p:embed/>
                </p:oleObj>
              </mc:Choice>
              <mc:Fallback>
                <p:oleObj name="think-cell Slide" r:id="rId20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66BD8F-401F-2DBF-0BEE-85CAEC4F13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4C60E1-108D-7890-2148-7CDB8BD50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27DE4-6E8F-79F4-2C2B-8BC05FCBF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4375" y="1889656"/>
            <a:ext cx="16859250" cy="73255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E5665-37C2-54D6-D1C6-35E05DF839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773525" y="9501500"/>
            <a:ext cx="800100" cy="46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959F2CA7-B6BF-8125-5E2E-6835373F22E4}"/>
              </a:ext>
            </a:extLst>
          </p:cNvPr>
          <p:cNvSpPr/>
          <p:nvPr userDrawn="1"/>
        </p:nvSpPr>
        <p:spPr>
          <a:xfrm rot="5400000" flipH="1">
            <a:off x="-492444" y="809943"/>
            <a:ext cx="1289687" cy="304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D220426-4054-0550-CCFE-D2AFE3352B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05200" y="9520560"/>
            <a:ext cx="8466600" cy="4489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C737F1-E18A-A2F6-7406-C694B5585016}"/>
              </a:ext>
            </a:extLst>
          </p:cNvPr>
          <p:cNvSpPr/>
          <p:nvPr userDrawn="1"/>
        </p:nvSpPr>
        <p:spPr>
          <a:xfrm>
            <a:off x="742950" y="9501500"/>
            <a:ext cx="2381250" cy="551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Placeholder</a:t>
            </a:r>
          </a:p>
        </p:txBody>
      </p:sp>
    </p:spTree>
    <p:extLst>
      <p:ext uri="{BB962C8B-B14F-4D97-AF65-F5344CB8AC3E}">
        <p14:creationId xmlns:p14="http://schemas.microsoft.com/office/powerpoint/2010/main" val="287327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85" r:id="rId2"/>
    <p:sldLayoutId id="2147483662" r:id="rId3"/>
    <p:sldLayoutId id="2147483695" r:id="rId4"/>
    <p:sldLayoutId id="2147483696" r:id="rId5"/>
    <p:sldLayoutId id="2147483676" r:id="rId6"/>
    <p:sldLayoutId id="2147483697" r:id="rId7"/>
    <p:sldLayoutId id="2147483698" r:id="rId8"/>
    <p:sldLayoutId id="2147483678" r:id="rId9"/>
    <p:sldLayoutId id="2147483679" r:id="rId10"/>
    <p:sldLayoutId id="2147483681" r:id="rId11"/>
    <p:sldLayoutId id="2147483682" r:id="rId12"/>
    <p:sldLayoutId id="2147483683" r:id="rId13"/>
    <p:sldLayoutId id="2147483684" r:id="rId14"/>
    <p:sldLayoutId id="2147483680" r:id="rId15"/>
    <p:sldLayoutId id="2147483688" r:id="rId16"/>
    <p:sldLayoutId id="2147483692" r:id="rId17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accent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  <a:lvl2pPr marL="72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2pPr>
      <a:lvl3pPr marL="108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3pPr>
      <a:lvl4pPr marL="144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4pPr>
      <a:lvl5pPr marL="180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2" userDrawn="1">
          <p15:clr>
            <a:srgbClr val="F26B43"/>
          </p15:clr>
        </p15:guide>
        <p15:guide id="2" pos="442" userDrawn="1">
          <p15:clr>
            <a:srgbClr val="F26B43"/>
          </p15:clr>
        </p15:guide>
        <p15:guide id="3" pos="11078" userDrawn="1">
          <p15:clr>
            <a:srgbClr val="F26B43"/>
          </p15:clr>
        </p15:guide>
        <p15:guide id="4" orient="horz" pos="1008" userDrawn="1">
          <p15:clr>
            <a:srgbClr val="F26B43"/>
          </p15:clr>
        </p15:guide>
        <p15:guide id="5" orient="horz" pos="1190" userDrawn="1">
          <p15:clr>
            <a:srgbClr val="F26B43"/>
          </p15:clr>
        </p15:guide>
        <p15:guide id="6" orient="horz" pos="6278" userDrawn="1">
          <p15:clr>
            <a:srgbClr val="F26B43"/>
          </p15:clr>
        </p15:guide>
        <p15:guide id="7" orient="horz" pos="581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408CC95-9145-EDD9-5960-781F9B6CF8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 Slide – Business Workflow</a:t>
            </a:r>
            <a:endParaRPr lang="en-IN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2CF918E-0692-6407-426B-413BAF0C8540}"/>
              </a:ext>
            </a:extLst>
          </p:cNvPr>
          <p:cNvGrpSpPr/>
          <p:nvPr/>
        </p:nvGrpSpPr>
        <p:grpSpPr>
          <a:xfrm>
            <a:off x="1567859" y="2489476"/>
            <a:ext cx="15152282" cy="6125937"/>
            <a:chOff x="811346" y="1702700"/>
            <a:chExt cx="10548613" cy="4264713"/>
          </a:xfrm>
        </p:grpSpPr>
        <p:cxnSp>
          <p:nvCxnSpPr>
            <p:cNvPr id="5" name="Google Shape;714;p25">
              <a:extLst>
                <a:ext uri="{FF2B5EF4-FFF2-40B4-BE49-F238E27FC236}">
                  <a16:creationId xmlns:a16="http://schemas.microsoft.com/office/drawing/2014/main" id="{CF2F6FC0-9310-8545-FFC1-5E815B795315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7772886" y="4673991"/>
              <a:ext cx="1034165" cy="0"/>
            </a:xfrm>
            <a:prstGeom prst="straightConnector1">
              <a:avLst/>
            </a:prstGeom>
            <a:noFill/>
            <a:ln w="28575" cap="flat" cmpd="sng">
              <a:solidFill>
                <a:schemeClr val="accent2"/>
              </a:solidFill>
              <a:prstDash val="solid"/>
              <a:round/>
              <a:headEnd type="oval" w="med" len="med"/>
              <a:tailEnd type="none" w="med" len="med"/>
            </a:ln>
          </p:spPr>
        </p:cxnSp>
        <p:cxnSp>
          <p:nvCxnSpPr>
            <p:cNvPr id="9" name="Google Shape;724;p25">
              <a:extLst>
                <a:ext uri="{FF2B5EF4-FFF2-40B4-BE49-F238E27FC236}">
                  <a16:creationId xmlns:a16="http://schemas.microsoft.com/office/drawing/2014/main" id="{EF0B5977-95BC-11E6-8AD0-613823D0B2F4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7730333" y="2668917"/>
              <a:ext cx="1076718" cy="0"/>
            </a:xfrm>
            <a:prstGeom prst="straightConnector1">
              <a:avLst/>
            </a:prstGeom>
            <a:noFill/>
            <a:ln w="28575" cap="flat" cmpd="sng">
              <a:solidFill>
                <a:schemeClr val="accent1"/>
              </a:solidFill>
              <a:prstDash val="solid"/>
              <a:round/>
              <a:headEnd type="oval" w="med" len="med"/>
              <a:tailEnd type="none" w="med" len="med"/>
            </a:ln>
          </p:spPr>
        </p:cxnSp>
        <p:cxnSp>
          <p:nvCxnSpPr>
            <p:cNvPr id="14" name="Google Shape;735;p25">
              <a:extLst>
                <a:ext uri="{FF2B5EF4-FFF2-40B4-BE49-F238E27FC236}">
                  <a16:creationId xmlns:a16="http://schemas.microsoft.com/office/drawing/2014/main" id="{EDC1892E-42CE-DA28-B4F7-1A1CA8D9957E}"/>
                </a:ext>
              </a:extLst>
            </p:cNvPr>
            <p:cNvCxnSpPr>
              <a:cxnSpLocks/>
            </p:cNvCxnSpPr>
            <p:nvPr/>
          </p:nvCxnSpPr>
          <p:spPr>
            <a:xfrm>
              <a:off x="3341059" y="2668917"/>
              <a:ext cx="1044911" cy="0"/>
            </a:xfrm>
            <a:prstGeom prst="straightConnector1">
              <a:avLst/>
            </a:prstGeom>
            <a:noFill/>
            <a:ln w="28575" cap="flat" cmpd="sng">
              <a:solidFill>
                <a:schemeClr val="accent2"/>
              </a:solidFill>
              <a:prstDash val="solid"/>
              <a:round/>
              <a:headEnd type="oval" w="med" len="med"/>
              <a:tailEnd type="none" w="med" len="med"/>
            </a:ln>
          </p:spPr>
        </p:cxnSp>
        <p:cxnSp>
          <p:nvCxnSpPr>
            <p:cNvPr id="19" name="Google Shape;746;p25">
              <a:extLst>
                <a:ext uri="{FF2B5EF4-FFF2-40B4-BE49-F238E27FC236}">
                  <a16:creationId xmlns:a16="http://schemas.microsoft.com/office/drawing/2014/main" id="{BD4CE268-E5D4-4350-6254-0CEE544DAD95}"/>
                </a:ext>
              </a:extLst>
            </p:cNvPr>
            <p:cNvCxnSpPr>
              <a:cxnSpLocks/>
            </p:cNvCxnSpPr>
            <p:nvPr/>
          </p:nvCxnSpPr>
          <p:spPr>
            <a:xfrm>
              <a:off x="3359317" y="4673990"/>
              <a:ext cx="1055227" cy="0"/>
            </a:xfrm>
            <a:prstGeom prst="straightConnector1">
              <a:avLst/>
            </a:prstGeom>
            <a:noFill/>
            <a:ln w="28575" cap="flat" cmpd="sng">
              <a:solidFill>
                <a:schemeClr val="accent1"/>
              </a:solidFill>
              <a:prstDash val="solid"/>
              <a:round/>
              <a:headEnd type="oval" w="med" len="med"/>
              <a:tailEnd type="none" w="med" len="med"/>
            </a:ln>
          </p:spPr>
        </p:cxnSp>
        <p:sp>
          <p:nvSpPr>
            <p:cNvPr id="4" name="Google Shape;709;p25">
              <a:extLst>
                <a:ext uri="{FF2B5EF4-FFF2-40B4-BE49-F238E27FC236}">
                  <a16:creationId xmlns:a16="http://schemas.microsoft.com/office/drawing/2014/main" id="{32CDF886-7A47-8C24-A878-264065B7D3D4}"/>
                </a:ext>
              </a:extLst>
            </p:cNvPr>
            <p:cNvSpPr/>
            <p:nvPr/>
          </p:nvSpPr>
          <p:spPr>
            <a:xfrm>
              <a:off x="5771390" y="3950197"/>
              <a:ext cx="2440704" cy="2017216"/>
            </a:xfrm>
            <a:custGeom>
              <a:avLst/>
              <a:gdLst/>
              <a:ahLst/>
              <a:cxnLst/>
              <a:rect l="l" t="t" r="r" b="b"/>
              <a:pathLst>
                <a:path w="68140" h="56317" extrusionOk="0">
                  <a:moveTo>
                    <a:pt x="34517" y="0"/>
                  </a:moveTo>
                  <a:cubicBezTo>
                    <a:pt x="32957" y="12704"/>
                    <a:pt x="22241" y="22574"/>
                    <a:pt x="9156" y="22801"/>
                  </a:cubicBezTo>
                  <a:lnTo>
                    <a:pt x="0" y="39672"/>
                  </a:lnTo>
                  <a:lnTo>
                    <a:pt x="9132" y="56317"/>
                  </a:lnTo>
                  <a:cubicBezTo>
                    <a:pt x="40684" y="56090"/>
                    <a:pt x="66390" y="31337"/>
                    <a:pt x="68140" y="179"/>
                  </a:cubicBezTo>
                  <a:lnTo>
                    <a:pt x="68140" y="179"/>
                  </a:lnTo>
                  <a:lnTo>
                    <a:pt x="51602" y="9251"/>
                  </a:lnTo>
                  <a:lnTo>
                    <a:pt x="3451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37138" tIns="137138" rIns="137138" bIns="137138" anchor="ctr" anchorCtr="0">
              <a:noAutofit/>
            </a:bodyPr>
            <a:lstStyle/>
            <a:p>
              <a:pPr>
                <a:spcAft>
                  <a:spcPts val="900"/>
                </a:spcAft>
              </a:pPr>
              <a:endParaRPr sz="27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Google Shape;719;p25">
              <a:extLst>
                <a:ext uri="{FF2B5EF4-FFF2-40B4-BE49-F238E27FC236}">
                  <a16:creationId xmlns:a16="http://schemas.microsoft.com/office/drawing/2014/main" id="{56FB3494-0C53-EEB1-6941-8780B8EA37E1}"/>
                </a:ext>
              </a:extLst>
            </p:cNvPr>
            <p:cNvSpPr/>
            <p:nvPr/>
          </p:nvSpPr>
          <p:spPr>
            <a:xfrm>
              <a:off x="6197850" y="1706103"/>
              <a:ext cx="2017646" cy="2440704"/>
            </a:xfrm>
            <a:custGeom>
              <a:avLst/>
              <a:gdLst/>
              <a:ahLst/>
              <a:cxnLst/>
              <a:rect l="l" t="t" r="r" b="b"/>
              <a:pathLst>
                <a:path w="56329" h="68140" extrusionOk="0">
                  <a:moveTo>
                    <a:pt x="191" y="1"/>
                  </a:moveTo>
                  <a:lnTo>
                    <a:pt x="9264" y="16550"/>
                  </a:lnTo>
                  <a:lnTo>
                    <a:pt x="1" y="33624"/>
                  </a:lnTo>
                  <a:cubicBezTo>
                    <a:pt x="12716" y="35183"/>
                    <a:pt x="22587" y="45911"/>
                    <a:pt x="22813" y="58984"/>
                  </a:cubicBezTo>
                  <a:lnTo>
                    <a:pt x="39684" y="68140"/>
                  </a:lnTo>
                  <a:lnTo>
                    <a:pt x="56329" y="59008"/>
                  </a:lnTo>
                  <a:cubicBezTo>
                    <a:pt x="56103" y="27456"/>
                    <a:pt x="31350" y="1751"/>
                    <a:pt x="19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37138" tIns="137138" rIns="137138" bIns="137138" anchor="ctr" anchorCtr="0">
              <a:noAutofit/>
            </a:bodyPr>
            <a:lstStyle/>
            <a:p>
              <a:pPr>
                <a:spcAft>
                  <a:spcPts val="900"/>
                </a:spcAft>
              </a:pPr>
              <a:endParaRPr sz="27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Google Shape;730;p25">
              <a:extLst>
                <a:ext uri="{FF2B5EF4-FFF2-40B4-BE49-F238E27FC236}">
                  <a16:creationId xmlns:a16="http://schemas.microsoft.com/office/drawing/2014/main" id="{F47F8674-6D2A-2FCB-C0DE-0C2745A128A3}"/>
                </a:ext>
              </a:extLst>
            </p:cNvPr>
            <p:cNvSpPr/>
            <p:nvPr/>
          </p:nvSpPr>
          <p:spPr>
            <a:xfrm>
              <a:off x="3954186" y="1702700"/>
              <a:ext cx="2440740" cy="2017646"/>
            </a:xfrm>
            <a:custGeom>
              <a:avLst/>
              <a:gdLst/>
              <a:ahLst/>
              <a:cxnLst/>
              <a:rect l="l" t="t" r="r" b="b"/>
              <a:pathLst>
                <a:path w="68141" h="56329" extrusionOk="0">
                  <a:moveTo>
                    <a:pt x="59008" y="0"/>
                  </a:moveTo>
                  <a:cubicBezTo>
                    <a:pt x="27457" y="227"/>
                    <a:pt x="1751" y="24980"/>
                    <a:pt x="1" y="56138"/>
                  </a:cubicBezTo>
                  <a:lnTo>
                    <a:pt x="16550" y="47066"/>
                  </a:lnTo>
                  <a:lnTo>
                    <a:pt x="33624" y="56329"/>
                  </a:lnTo>
                  <a:cubicBezTo>
                    <a:pt x="35184" y="43613"/>
                    <a:pt x="45911" y="33754"/>
                    <a:pt x="58984" y="33528"/>
                  </a:cubicBezTo>
                  <a:lnTo>
                    <a:pt x="68140" y="16645"/>
                  </a:lnTo>
                  <a:lnTo>
                    <a:pt x="5900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37138" tIns="137138" rIns="137138" bIns="137138" anchor="ctr" anchorCtr="0">
              <a:noAutofit/>
            </a:bodyPr>
            <a:lstStyle/>
            <a:p>
              <a:pPr>
                <a:spcAft>
                  <a:spcPts val="900"/>
                </a:spcAft>
              </a:pPr>
              <a:endParaRPr sz="27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Google Shape;741;p25">
              <a:extLst>
                <a:ext uri="{FF2B5EF4-FFF2-40B4-BE49-F238E27FC236}">
                  <a16:creationId xmlns:a16="http://schemas.microsoft.com/office/drawing/2014/main" id="{1E96D08D-3438-39DA-37C5-180BDD9AFE76}"/>
                </a:ext>
              </a:extLst>
            </p:cNvPr>
            <p:cNvSpPr/>
            <p:nvPr/>
          </p:nvSpPr>
          <p:spPr>
            <a:xfrm>
              <a:off x="3950784" y="3523270"/>
              <a:ext cx="2017646" cy="2440740"/>
            </a:xfrm>
            <a:custGeom>
              <a:avLst/>
              <a:gdLst/>
              <a:ahLst/>
              <a:cxnLst/>
              <a:rect l="l" t="t" r="r" b="b"/>
              <a:pathLst>
                <a:path w="56329" h="68141" extrusionOk="0">
                  <a:moveTo>
                    <a:pt x="16645" y="1"/>
                  </a:moveTo>
                  <a:lnTo>
                    <a:pt x="1" y="9133"/>
                  </a:lnTo>
                  <a:cubicBezTo>
                    <a:pt x="227" y="40685"/>
                    <a:pt x="24980" y="66390"/>
                    <a:pt x="56139" y="68140"/>
                  </a:cubicBezTo>
                  <a:lnTo>
                    <a:pt x="47066" y="51603"/>
                  </a:lnTo>
                  <a:lnTo>
                    <a:pt x="56329" y="34517"/>
                  </a:lnTo>
                  <a:cubicBezTo>
                    <a:pt x="43613" y="32957"/>
                    <a:pt x="33755" y="22242"/>
                    <a:pt x="33529" y="9157"/>
                  </a:cubicBezTo>
                  <a:lnTo>
                    <a:pt x="1664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37138" tIns="137138" rIns="137138" bIns="137138" anchor="ctr" anchorCtr="0">
              <a:noAutofit/>
            </a:bodyPr>
            <a:lstStyle/>
            <a:p>
              <a:pPr>
                <a:spcAft>
                  <a:spcPts val="900"/>
                </a:spcAft>
              </a:pPr>
              <a:endParaRPr sz="27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8225482A-BA65-A8AD-5766-5DE7A3833455}"/>
                </a:ext>
              </a:extLst>
            </p:cNvPr>
            <p:cNvSpPr/>
            <p:nvPr/>
          </p:nvSpPr>
          <p:spPr>
            <a:xfrm>
              <a:off x="811346" y="2369108"/>
              <a:ext cx="2433549" cy="130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>
                <a:spcBef>
                  <a:spcPts val="300"/>
                </a:spcBef>
                <a:spcAft>
                  <a:spcPts val="300"/>
                </a:spcAft>
              </a:pPr>
              <a:r>
                <a:rPr lang="en-GB" sz="24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Lorem ipsum</a:t>
              </a:r>
            </a:p>
            <a:p>
              <a:pPr algn="r">
                <a:spcBef>
                  <a:spcPts val="300"/>
                </a:spcBef>
                <a:spcAft>
                  <a:spcPts val="300"/>
                </a:spcAft>
              </a:pPr>
              <a:r>
                <a:rPr lang="en-US" sz="2100" dirty="0">
                  <a:latin typeface="Arial" panose="020B0604020202020204" pitchFamily="34" charset="0"/>
                  <a:cs typeface="Arial" panose="020B0604020202020204" pitchFamily="34" charset="0"/>
                </a:rPr>
                <a:t>Lorem ipsum is a placeholder text commonly used to demonstrate the visual form of a document</a:t>
              </a:r>
              <a:endParaRPr lang="en-GB" sz="21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08FE3E60-87CD-42C3-8BB8-845610323B49}"/>
                </a:ext>
              </a:extLst>
            </p:cNvPr>
            <p:cNvSpPr/>
            <p:nvPr/>
          </p:nvSpPr>
          <p:spPr>
            <a:xfrm>
              <a:off x="811346" y="4325511"/>
              <a:ext cx="2433549" cy="130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>
                <a:spcBef>
                  <a:spcPts val="300"/>
                </a:spcBef>
                <a:spcAft>
                  <a:spcPts val="300"/>
                </a:spcAft>
              </a:pPr>
              <a:r>
                <a:rPr lang="en-GB" sz="24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Lorem ipsum</a:t>
              </a:r>
            </a:p>
            <a:p>
              <a:pPr algn="r">
                <a:spcBef>
                  <a:spcPts val="300"/>
                </a:spcBef>
                <a:spcAft>
                  <a:spcPts val="300"/>
                </a:spcAft>
              </a:pPr>
              <a:r>
                <a:rPr lang="en-US" sz="2100" dirty="0">
                  <a:latin typeface="Arial" panose="020B0604020202020204" pitchFamily="34" charset="0"/>
                  <a:cs typeface="Arial" panose="020B0604020202020204" pitchFamily="34" charset="0"/>
                </a:rPr>
                <a:t>Lorem ipsum is a placeholder text commonly used to demonstrate the visual form of a document</a:t>
              </a:r>
              <a:endParaRPr lang="en-GB" sz="21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29ABDC7D-47AE-A53A-4160-3D729B945704}"/>
                </a:ext>
              </a:extLst>
            </p:cNvPr>
            <p:cNvSpPr/>
            <p:nvPr/>
          </p:nvSpPr>
          <p:spPr>
            <a:xfrm>
              <a:off x="8926410" y="2369108"/>
              <a:ext cx="2433549" cy="130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ts val="300"/>
                </a:spcBef>
                <a:spcAft>
                  <a:spcPts val="300"/>
                </a:spcAft>
              </a:pPr>
              <a:r>
                <a:rPr lang="en-GB" sz="24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Lorem ipsum</a:t>
              </a:r>
            </a:p>
            <a:p>
              <a:pPr>
                <a:spcBef>
                  <a:spcPts val="300"/>
                </a:spcBef>
                <a:spcAft>
                  <a:spcPts val="300"/>
                </a:spcAft>
              </a:pPr>
              <a:r>
                <a:rPr lang="en-US" sz="2100" dirty="0">
                  <a:latin typeface="Arial" panose="020B0604020202020204" pitchFamily="34" charset="0"/>
                  <a:cs typeface="Arial" panose="020B0604020202020204" pitchFamily="34" charset="0"/>
                </a:rPr>
                <a:t>Lorem ipsum is a placeholder text commonly used to demonstrate the visual form of a document</a:t>
              </a:r>
              <a:endParaRPr lang="en-GB" sz="21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010DC963-7F7A-7605-6E03-3F8C8A35888E}"/>
                </a:ext>
              </a:extLst>
            </p:cNvPr>
            <p:cNvSpPr/>
            <p:nvPr/>
          </p:nvSpPr>
          <p:spPr>
            <a:xfrm>
              <a:off x="8926410" y="4325511"/>
              <a:ext cx="2433549" cy="130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ts val="300"/>
                </a:spcBef>
                <a:spcAft>
                  <a:spcPts val="300"/>
                </a:spcAft>
              </a:pPr>
              <a:r>
                <a:rPr lang="en-GB" sz="24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Lorem ipsum</a:t>
              </a:r>
            </a:p>
            <a:p>
              <a:pPr>
                <a:spcBef>
                  <a:spcPts val="300"/>
                </a:spcBef>
                <a:spcAft>
                  <a:spcPts val="300"/>
                </a:spcAft>
              </a:pPr>
              <a:r>
                <a:rPr lang="en-US" sz="2100" dirty="0">
                  <a:latin typeface="Arial" panose="020B0604020202020204" pitchFamily="34" charset="0"/>
                  <a:cs typeface="Arial" panose="020B0604020202020204" pitchFamily="34" charset="0"/>
                </a:rPr>
                <a:t>Lorem ipsum is a placeholder text commonly used to demonstrate the visual form of a document</a:t>
              </a:r>
              <a:endParaRPr lang="en-GB" sz="21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344D4D2-54C0-B9E1-B051-86435D2FDD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182689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ustom Design">
  <a:themeElements>
    <a:clrScheme name="AnalystAcademy">
      <a:dk1>
        <a:sysClr val="windowText" lastClr="000000"/>
      </a:dk1>
      <a:lt1>
        <a:sysClr val="window" lastClr="FFFFFF"/>
      </a:lt1>
      <a:dk2>
        <a:srgbClr val="121418"/>
      </a:dk2>
      <a:lt2>
        <a:srgbClr val="FFFFFF"/>
      </a:lt2>
      <a:accent1>
        <a:srgbClr val="04162B"/>
      </a:accent1>
      <a:accent2>
        <a:srgbClr val="359CD5"/>
      </a:accent2>
      <a:accent3>
        <a:srgbClr val="DCDCDC"/>
      </a:accent3>
      <a:accent4>
        <a:srgbClr val="5C946E"/>
      </a:accent4>
      <a:accent5>
        <a:srgbClr val="F4B400"/>
      </a:accent5>
      <a:accent6>
        <a:srgbClr val="E67E22"/>
      </a:accent6>
      <a:hlink>
        <a:srgbClr val="002060"/>
      </a:hlink>
      <a:folHlink>
        <a:srgbClr val="0070C0"/>
      </a:folHlink>
    </a:clrScheme>
    <a:fontScheme name="Analyst Academ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7926</TotalTime>
  <Words>78</Words>
  <Application>Microsoft Office PowerPoint</Application>
  <PresentationFormat>Custom</PresentationFormat>
  <Paragraphs>10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Symbol</vt:lpstr>
      <vt:lpstr>Arial</vt:lpstr>
      <vt:lpstr>Custom Design</vt:lpstr>
      <vt:lpstr>think-cell Slide</vt:lpstr>
      <vt:lpstr>Process Slide – Business Workflow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Analyst Academy Template</dc:title>
  <dc:subject/>
  <dc:creator>Analyst Academy LLC</dc:creator>
  <cp:keywords/>
  <dc:description/>
  <cp:lastModifiedBy>Diam Cabatay</cp:lastModifiedBy>
  <cp:revision>342</cp:revision>
  <dcterms:created xsi:type="dcterms:W3CDTF">2006-08-16T00:00:00Z</dcterms:created>
  <dcterms:modified xsi:type="dcterms:W3CDTF">2025-10-06T09:31:41Z</dcterms:modified>
  <cp:category/>
  <dc:identifier>DAGkDf5R9EM</dc:identifier>
</cp:coreProperties>
</file>