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3565180" y="1472116"/>
            <a:ext cx="3489150" cy="2199267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b="1" lang="en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2537" y="4281704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296433" y="249178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24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b="1" sz="24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477268" y="1353722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148431" y="1353722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330907" y="4347569"/>
            <a:ext cx="8813093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3F3F3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3F3F3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4469463" y="1533953"/>
            <a:ext cx="3842092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1" i="0" sz="1600" u="none" cap="none" strike="noStrike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4238121" y="2880098"/>
            <a:ext cx="4073434" cy="1716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Visit to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www.freepptbackgrounds.net</a:t>
            </a:r>
            <a:endParaRPr b="0" i="0" sz="1600" u="none" cap="none" strike="noStrik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Select any powerpoint template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and edit all contents</a:t>
            </a:r>
            <a:endParaRPr b="0" i="0" sz="1600" u="none" cap="none" strike="noStrik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