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66" r:id="rId5"/>
    <p:sldId id="259" r:id="rId6"/>
    <p:sldId id="260" r:id="rId7"/>
    <p:sldId id="261" r:id="rId8"/>
    <p:sldId id="262" r:id="rId9"/>
    <p:sldId id="277" r:id="rId10"/>
    <p:sldId id="278" r:id="rId11"/>
    <p:sldId id="263" r:id="rId12"/>
    <p:sldId id="270" r:id="rId13"/>
    <p:sldId id="279" r:id="rId14"/>
    <p:sldId id="280" r:id="rId15"/>
    <p:sldId id="285" r:id="rId16"/>
    <p:sldId id="281" r:id="rId17"/>
    <p:sldId id="265" r:id="rId18"/>
    <p:sldId id="273" r:id="rId19"/>
    <p:sldId id="274" r:id="rId20"/>
    <p:sldId id="275" r:id="rId21"/>
    <p:sldId id="284" r:id="rId22"/>
    <p:sldId id="282" r:id="rId23"/>
    <p:sldId id="283" r:id="rId24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3A974D-ED9D-BBE0-58DB-2B3CD10B9104}" name="Jessie Powers" initials="JP" userId="S::jlester@toastmasters.org::cad2fd8a-0016-4870-8f1c-83aa8d75c7d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249"/>
    <a:srgbClr val="AF0029"/>
    <a:srgbClr val="993366"/>
    <a:srgbClr val="DDDDDD"/>
    <a:srgbClr val="66CCFF"/>
    <a:srgbClr val="008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10D294-4AF7-4DD1-A9D2-48AB4ABDD18A}" v="3903" dt="2025-07-23T22:14:47.780"/>
    <p1510:client id="{B5532AC9-C03A-4CC2-A307-64F059ABECBC}" v="13" dt="2025-07-23T19:46:01.9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rena Clark" userId="f56365b3-f6c1-430d-8df6-889eae75adb7" providerId="ADAL" clId="{6310D294-4AF7-4DD1-A9D2-48AB4ABDD18A}"/>
    <pc:docChg chg="undo redo custSel addSld delSld modSld modMainMaster">
      <pc:chgData name="Lorena Clark" userId="f56365b3-f6c1-430d-8df6-889eae75adb7" providerId="ADAL" clId="{6310D294-4AF7-4DD1-A9D2-48AB4ABDD18A}" dt="2025-07-23T22:18:43.298" v="5562" actId="5793"/>
      <pc:docMkLst>
        <pc:docMk/>
      </pc:docMkLst>
      <pc:sldChg chg="addSp modSp mod modAnim">
        <pc:chgData name="Lorena Clark" userId="f56365b3-f6c1-430d-8df6-889eae75adb7" providerId="ADAL" clId="{6310D294-4AF7-4DD1-A9D2-48AB4ABDD18A}" dt="2025-07-23T22:03:56.746" v="5358" actId="1076"/>
        <pc:sldMkLst>
          <pc:docMk/>
          <pc:sldMk cId="0" sldId="259"/>
        </pc:sldMkLst>
        <pc:spChg chg="add mod">
          <ac:chgData name="Lorena Clark" userId="f56365b3-f6c1-430d-8df6-889eae75adb7" providerId="ADAL" clId="{6310D294-4AF7-4DD1-A9D2-48AB4ABDD18A}" dt="2025-07-22T18:09:45.734" v="334" actId="20577"/>
          <ac:spMkLst>
            <pc:docMk/>
            <pc:sldMk cId="0" sldId="259"/>
            <ac:spMk id="2" creationId="{EAB66A70-6357-094D-7A10-CEEBBAAEB316}"/>
          </ac:spMkLst>
        </pc:spChg>
        <pc:spChg chg="add mod">
          <ac:chgData name="Lorena Clark" userId="f56365b3-f6c1-430d-8df6-889eae75adb7" providerId="ADAL" clId="{6310D294-4AF7-4DD1-A9D2-48AB4ABDD18A}" dt="2025-07-23T22:03:44.472" v="5356" actId="1076"/>
          <ac:spMkLst>
            <pc:docMk/>
            <pc:sldMk cId="0" sldId="259"/>
            <ac:spMk id="3" creationId="{5B244669-2626-1832-658C-C4CD8DEE272F}"/>
          </ac:spMkLst>
        </pc:spChg>
        <pc:spChg chg="mod">
          <ac:chgData name="Lorena Clark" userId="f56365b3-f6c1-430d-8df6-889eae75adb7" providerId="ADAL" clId="{6310D294-4AF7-4DD1-A9D2-48AB4ABDD18A}" dt="2025-07-22T18:22:07.360" v="987" actId="122"/>
          <ac:spMkLst>
            <pc:docMk/>
            <pc:sldMk cId="0" sldId="259"/>
            <ac:spMk id="6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2T18:09:16.532" v="221" actId="20577"/>
          <ac:spMkLst>
            <pc:docMk/>
            <pc:sldMk cId="0" sldId="259"/>
            <ac:spMk id="10243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2T20:47:28.746" v="4920" actId="20577"/>
          <ac:spMkLst>
            <pc:docMk/>
            <pc:sldMk cId="0" sldId="259"/>
            <ac:spMk id="18435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3T22:03:56.746" v="5358" actId="1076"/>
          <ac:spMkLst>
            <pc:docMk/>
            <pc:sldMk cId="0" sldId="259"/>
            <ac:spMk id="18437" creationId="{00000000-0000-0000-0000-000000000000}"/>
          </ac:spMkLst>
        </pc:spChg>
      </pc:sldChg>
      <pc:sldChg chg="modSp mod modAnim">
        <pc:chgData name="Lorena Clark" userId="f56365b3-f6c1-430d-8df6-889eae75adb7" providerId="ADAL" clId="{6310D294-4AF7-4DD1-A9D2-48AB4ABDD18A}" dt="2025-07-22T20:47:24.015" v="4914" actId="20577"/>
        <pc:sldMkLst>
          <pc:docMk/>
          <pc:sldMk cId="0" sldId="260"/>
        </pc:sldMkLst>
        <pc:spChg chg="mod">
          <ac:chgData name="Lorena Clark" userId="f56365b3-f6c1-430d-8df6-889eae75adb7" providerId="ADAL" clId="{6310D294-4AF7-4DD1-A9D2-48AB4ABDD18A}" dt="2025-07-22T19:24:24.397" v="3854" actId="1076"/>
          <ac:spMkLst>
            <pc:docMk/>
            <pc:sldMk cId="0" sldId="260"/>
            <ac:spMk id="6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2T18:12:58.571" v="554" actId="20577"/>
          <ac:spMkLst>
            <pc:docMk/>
            <pc:sldMk cId="0" sldId="260"/>
            <ac:spMk id="11267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2T20:47:24.015" v="4914" actId="20577"/>
          <ac:spMkLst>
            <pc:docMk/>
            <pc:sldMk cId="0" sldId="260"/>
            <ac:spMk id="20483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2T18:11:36.932" v="403" actId="20577"/>
          <ac:spMkLst>
            <pc:docMk/>
            <pc:sldMk cId="0" sldId="260"/>
            <ac:spMk id="20485" creationId="{00000000-0000-0000-0000-000000000000}"/>
          </ac:spMkLst>
        </pc:spChg>
      </pc:sldChg>
      <pc:sldChg chg="delSp modSp mod delAnim modAnim">
        <pc:chgData name="Lorena Clark" userId="f56365b3-f6c1-430d-8df6-889eae75adb7" providerId="ADAL" clId="{6310D294-4AF7-4DD1-A9D2-48AB4ABDD18A}" dt="2025-07-22T20:53:51.620" v="4922" actId="14100"/>
        <pc:sldMkLst>
          <pc:docMk/>
          <pc:sldMk cId="0" sldId="261"/>
        </pc:sldMkLst>
        <pc:spChg chg="mod">
          <ac:chgData name="Lorena Clark" userId="f56365b3-f6c1-430d-8df6-889eae75adb7" providerId="ADAL" clId="{6310D294-4AF7-4DD1-A9D2-48AB4ABDD18A}" dt="2025-07-22T18:22:00.100" v="985" actId="122"/>
          <ac:spMkLst>
            <pc:docMk/>
            <pc:sldMk cId="0" sldId="261"/>
            <ac:spMk id="6" creationId="{00000000-0000-0000-0000-000000000000}"/>
          </ac:spMkLst>
        </pc:spChg>
        <pc:spChg chg="del">
          <ac:chgData name="Lorena Clark" userId="f56365b3-f6c1-430d-8df6-889eae75adb7" providerId="ADAL" clId="{6310D294-4AF7-4DD1-A9D2-48AB4ABDD18A}" dt="2025-07-22T18:18:24.359" v="623" actId="478"/>
          <ac:spMkLst>
            <pc:docMk/>
            <pc:sldMk cId="0" sldId="261"/>
            <ac:spMk id="7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2T20:53:51.620" v="4922" actId="14100"/>
          <ac:spMkLst>
            <pc:docMk/>
            <pc:sldMk cId="0" sldId="261"/>
            <ac:spMk id="12291" creationId="{00000000-0000-0000-0000-000000000000}"/>
          </ac:spMkLst>
        </pc:spChg>
        <pc:spChg chg="del mod">
          <ac:chgData name="Lorena Clark" userId="f56365b3-f6c1-430d-8df6-889eae75adb7" providerId="ADAL" clId="{6310D294-4AF7-4DD1-A9D2-48AB4ABDD18A}" dt="2025-07-22T20:53:47.253" v="4921" actId="478"/>
          <ac:spMkLst>
            <pc:docMk/>
            <pc:sldMk cId="0" sldId="261"/>
            <ac:spMk id="22533" creationId="{00000000-0000-0000-0000-000000000000}"/>
          </ac:spMkLst>
        </pc:spChg>
      </pc:sldChg>
      <pc:sldChg chg="addSp modSp mod modAnim">
        <pc:chgData name="Lorena Clark" userId="f56365b3-f6c1-430d-8df6-889eae75adb7" providerId="ADAL" clId="{6310D294-4AF7-4DD1-A9D2-48AB4ABDD18A}" dt="2025-07-23T22:10:45.208" v="5463" actId="14100"/>
        <pc:sldMkLst>
          <pc:docMk/>
          <pc:sldMk cId="0" sldId="262"/>
        </pc:sldMkLst>
        <pc:spChg chg="add mod">
          <ac:chgData name="Lorena Clark" userId="f56365b3-f6c1-430d-8df6-889eae75adb7" providerId="ADAL" clId="{6310D294-4AF7-4DD1-A9D2-48AB4ABDD18A}" dt="2025-07-23T22:10:17.843" v="5398" actId="20577"/>
          <ac:spMkLst>
            <pc:docMk/>
            <pc:sldMk cId="0" sldId="262"/>
            <ac:spMk id="2" creationId="{871A9C98-2CA4-542B-E014-E7BEDB3D8FA0}"/>
          </ac:spMkLst>
        </pc:spChg>
        <pc:spChg chg="add mod">
          <ac:chgData name="Lorena Clark" userId="f56365b3-f6c1-430d-8df6-889eae75adb7" providerId="ADAL" clId="{6310D294-4AF7-4DD1-A9D2-48AB4ABDD18A}" dt="2025-07-23T22:08:52.922" v="5363" actId="1036"/>
          <ac:spMkLst>
            <pc:docMk/>
            <pc:sldMk cId="0" sldId="262"/>
            <ac:spMk id="3" creationId="{0A427041-E877-C09A-DA17-088B9751C11D}"/>
          </ac:spMkLst>
        </pc:spChg>
        <pc:spChg chg="mod">
          <ac:chgData name="Lorena Clark" userId="f56365b3-f6c1-430d-8df6-889eae75adb7" providerId="ADAL" clId="{6310D294-4AF7-4DD1-A9D2-48AB4ABDD18A}" dt="2025-07-22T18:36:09.009" v="2342" actId="404"/>
          <ac:spMkLst>
            <pc:docMk/>
            <pc:sldMk cId="0" sldId="262"/>
            <ac:spMk id="6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3T22:10:45.208" v="5463" actId="14100"/>
          <ac:spMkLst>
            <pc:docMk/>
            <pc:sldMk cId="0" sldId="262"/>
            <ac:spMk id="13315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3T22:08:55.842" v="5365" actId="1036"/>
          <ac:spMkLst>
            <pc:docMk/>
            <pc:sldMk cId="0" sldId="262"/>
            <ac:spMk id="24581" creationId="{00000000-0000-0000-0000-000000000000}"/>
          </ac:spMkLst>
        </pc:spChg>
      </pc:sldChg>
      <pc:sldChg chg="delSp modSp mod delAnim modAnim">
        <pc:chgData name="Lorena Clark" userId="f56365b3-f6c1-430d-8df6-889eae75adb7" providerId="ADAL" clId="{6310D294-4AF7-4DD1-A9D2-48AB4ABDD18A}" dt="2025-07-23T22:14:47.780" v="5559" actId="20577"/>
        <pc:sldMkLst>
          <pc:docMk/>
          <pc:sldMk cId="0" sldId="263"/>
        </pc:sldMkLst>
        <pc:spChg chg="mod">
          <ac:chgData name="Lorena Clark" userId="f56365b3-f6c1-430d-8df6-889eae75adb7" providerId="ADAL" clId="{6310D294-4AF7-4DD1-A9D2-48AB4ABDD18A}" dt="2025-07-22T18:42:47.531" v="2861" actId="122"/>
          <ac:spMkLst>
            <pc:docMk/>
            <pc:sldMk cId="0" sldId="263"/>
            <ac:spMk id="6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3T22:14:47.780" v="5559" actId="20577"/>
          <ac:spMkLst>
            <pc:docMk/>
            <pc:sldMk cId="0" sldId="263"/>
            <ac:spMk id="14339" creationId="{00000000-0000-0000-0000-000000000000}"/>
          </ac:spMkLst>
        </pc:spChg>
        <pc:spChg chg="del">
          <ac:chgData name="Lorena Clark" userId="f56365b3-f6c1-430d-8df6-889eae75adb7" providerId="ADAL" clId="{6310D294-4AF7-4DD1-A9D2-48AB4ABDD18A}" dt="2025-07-22T18:36:59.315" v="2395" actId="478"/>
          <ac:spMkLst>
            <pc:docMk/>
            <pc:sldMk cId="0" sldId="263"/>
            <ac:spMk id="30725" creationId="{00000000-0000-0000-0000-000000000000}"/>
          </ac:spMkLst>
        </pc:spChg>
      </pc:sldChg>
      <pc:sldChg chg="del">
        <pc:chgData name="Lorena Clark" userId="f56365b3-f6c1-430d-8df6-889eae75adb7" providerId="ADAL" clId="{6310D294-4AF7-4DD1-A9D2-48AB4ABDD18A}" dt="2025-07-22T18:43:00.599" v="2864" actId="2696"/>
        <pc:sldMkLst>
          <pc:docMk/>
          <pc:sldMk cId="0" sldId="264"/>
        </pc:sldMkLst>
      </pc:sldChg>
      <pc:sldChg chg="addSp delSp modSp mod delAnim modAnim">
        <pc:chgData name="Lorena Clark" userId="f56365b3-f6c1-430d-8df6-889eae75adb7" providerId="ADAL" clId="{6310D294-4AF7-4DD1-A9D2-48AB4ABDD18A}" dt="2025-07-22T19:24:10.130" v="3853" actId="1076"/>
        <pc:sldMkLst>
          <pc:docMk/>
          <pc:sldMk cId="0" sldId="265"/>
        </pc:sldMkLst>
        <pc:spChg chg="add mod">
          <ac:chgData name="Lorena Clark" userId="f56365b3-f6c1-430d-8df6-889eae75adb7" providerId="ADAL" clId="{6310D294-4AF7-4DD1-A9D2-48AB4ABDD18A}" dt="2025-07-22T19:23:52.972" v="3851" actId="20577"/>
          <ac:spMkLst>
            <pc:docMk/>
            <pc:sldMk cId="0" sldId="265"/>
            <ac:spMk id="2" creationId="{11BE69EC-0FBC-1228-AF0C-2D7E222BE5F3}"/>
          </ac:spMkLst>
        </pc:spChg>
        <pc:spChg chg="mod">
          <ac:chgData name="Lorena Clark" userId="f56365b3-f6c1-430d-8df6-889eae75adb7" providerId="ADAL" clId="{6310D294-4AF7-4DD1-A9D2-48AB4ABDD18A}" dt="2025-07-22T19:24:10.130" v="3853" actId="1076"/>
          <ac:spMkLst>
            <pc:docMk/>
            <pc:sldMk cId="0" sldId="265"/>
            <ac:spMk id="6" creationId="{00000000-0000-0000-0000-000000000000}"/>
          </ac:spMkLst>
        </pc:spChg>
        <pc:spChg chg="del">
          <ac:chgData name="Lorena Clark" userId="f56365b3-f6c1-430d-8df6-889eae75adb7" providerId="ADAL" clId="{6310D294-4AF7-4DD1-A9D2-48AB4ABDD18A}" dt="2025-07-22T19:04:46.320" v="3785" actId="478"/>
          <ac:spMkLst>
            <pc:docMk/>
            <pc:sldMk cId="0" sldId="265"/>
            <ac:spMk id="8" creationId="{00000000-0000-0000-0000-000000000000}"/>
          </ac:spMkLst>
        </pc:spChg>
        <pc:picChg chg="del">
          <ac:chgData name="Lorena Clark" userId="f56365b3-f6c1-430d-8df6-889eae75adb7" providerId="ADAL" clId="{6310D294-4AF7-4DD1-A9D2-48AB4ABDD18A}" dt="2025-07-22T19:04:49.051" v="3786" actId="478"/>
          <ac:picMkLst>
            <pc:docMk/>
            <pc:sldMk cId="0" sldId="265"/>
            <ac:picMk id="3" creationId="{00000000-0000-0000-0000-000000000000}"/>
          </ac:picMkLst>
        </pc:picChg>
      </pc:sldChg>
      <pc:sldChg chg="modSp">
        <pc:chgData name="Lorena Clark" userId="f56365b3-f6c1-430d-8df6-889eae75adb7" providerId="ADAL" clId="{6310D294-4AF7-4DD1-A9D2-48AB4ABDD18A}" dt="2025-07-22T18:05:19.033" v="1" actId="20577"/>
        <pc:sldMkLst>
          <pc:docMk/>
          <pc:sldMk cId="0" sldId="266"/>
        </pc:sldMkLst>
        <pc:spChg chg="mod">
          <ac:chgData name="Lorena Clark" userId="f56365b3-f6c1-430d-8df6-889eae75adb7" providerId="ADAL" clId="{6310D294-4AF7-4DD1-A9D2-48AB4ABDD18A}" dt="2025-07-22T18:05:19.033" v="1" actId="20577"/>
          <ac:spMkLst>
            <pc:docMk/>
            <pc:sldMk cId="0" sldId="266"/>
            <ac:spMk id="10" creationId="{00000000-0000-0000-0000-000000000000}"/>
          </ac:spMkLst>
        </pc:spChg>
      </pc:sldChg>
      <pc:sldChg chg="modSp del modAnim">
        <pc:chgData name="Lorena Clark" userId="f56365b3-f6c1-430d-8df6-889eae75adb7" providerId="ADAL" clId="{6310D294-4AF7-4DD1-A9D2-48AB4ABDD18A}" dt="2025-07-22T18:25:43.909" v="1390" actId="2696"/>
        <pc:sldMkLst>
          <pc:docMk/>
          <pc:sldMk cId="0" sldId="268"/>
        </pc:sldMkLst>
        <pc:spChg chg="mod">
          <ac:chgData name="Lorena Clark" userId="f56365b3-f6c1-430d-8df6-889eae75adb7" providerId="ADAL" clId="{6310D294-4AF7-4DD1-A9D2-48AB4ABDD18A}" dt="2025-07-22T18:25:37.561" v="1389" actId="20577"/>
          <ac:spMkLst>
            <pc:docMk/>
            <pc:sldMk cId="0" sldId="268"/>
            <ac:spMk id="6" creationId="{00000000-0000-0000-0000-000000000000}"/>
          </ac:spMkLst>
        </pc:spChg>
      </pc:sldChg>
      <pc:sldChg chg="del">
        <pc:chgData name="Lorena Clark" userId="f56365b3-f6c1-430d-8df6-889eae75adb7" providerId="ADAL" clId="{6310D294-4AF7-4DD1-A9D2-48AB4ABDD18A}" dt="2025-07-22T18:25:46.851" v="1391" actId="2696"/>
        <pc:sldMkLst>
          <pc:docMk/>
          <pc:sldMk cId="0" sldId="269"/>
        </pc:sldMkLst>
      </pc:sldChg>
      <pc:sldChg chg="delSp modSp mod delAnim modAnim">
        <pc:chgData name="Lorena Clark" userId="f56365b3-f6c1-430d-8df6-889eae75adb7" providerId="ADAL" clId="{6310D294-4AF7-4DD1-A9D2-48AB4ABDD18A}" dt="2025-07-22T19:22:10.766" v="3801" actId="255"/>
        <pc:sldMkLst>
          <pc:docMk/>
          <pc:sldMk cId="0" sldId="270"/>
        </pc:sldMkLst>
        <pc:spChg chg="mod">
          <ac:chgData name="Lorena Clark" userId="f56365b3-f6c1-430d-8df6-889eae75adb7" providerId="ADAL" clId="{6310D294-4AF7-4DD1-A9D2-48AB4ABDD18A}" dt="2025-07-22T18:47:51.705" v="3053" actId="20577"/>
          <ac:spMkLst>
            <pc:docMk/>
            <pc:sldMk cId="0" sldId="270"/>
            <ac:spMk id="6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2T19:22:10.766" v="3801" actId="255"/>
          <ac:spMkLst>
            <pc:docMk/>
            <pc:sldMk cId="0" sldId="270"/>
            <ac:spMk id="10" creationId="{00000000-0000-0000-0000-000000000000}"/>
          </ac:spMkLst>
        </pc:spChg>
        <pc:spChg chg="del">
          <ac:chgData name="Lorena Clark" userId="f56365b3-f6c1-430d-8df6-889eae75adb7" providerId="ADAL" clId="{6310D294-4AF7-4DD1-A9D2-48AB4ABDD18A}" dt="2025-07-22T18:40:15.352" v="2733" actId="478"/>
          <ac:spMkLst>
            <pc:docMk/>
            <pc:sldMk cId="0" sldId="270"/>
            <ac:spMk id="12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2T19:16:54.945" v="3793" actId="12"/>
          <ac:spMkLst>
            <pc:docMk/>
            <pc:sldMk cId="0" sldId="270"/>
            <ac:spMk id="13315" creationId="{00000000-0000-0000-0000-000000000000}"/>
          </ac:spMkLst>
        </pc:spChg>
        <pc:spChg chg="del mod">
          <ac:chgData name="Lorena Clark" userId="f56365b3-f6c1-430d-8df6-889eae75adb7" providerId="ADAL" clId="{6310D294-4AF7-4DD1-A9D2-48AB4ABDD18A}" dt="2025-07-22T18:47:55.469" v="3054" actId="478"/>
          <ac:spMkLst>
            <pc:docMk/>
            <pc:sldMk cId="0" sldId="270"/>
            <ac:spMk id="32773" creationId="{00000000-0000-0000-0000-000000000000}"/>
          </ac:spMkLst>
        </pc:spChg>
      </pc:sldChg>
      <pc:sldChg chg="del">
        <pc:chgData name="Lorena Clark" userId="f56365b3-f6c1-430d-8df6-889eae75adb7" providerId="ADAL" clId="{6310D294-4AF7-4DD1-A9D2-48AB4ABDD18A}" dt="2025-07-22T18:42:54.353" v="2862" actId="2696"/>
        <pc:sldMkLst>
          <pc:docMk/>
          <pc:sldMk cId="0" sldId="271"/>
        </pc:sldMkLst>
      </pc:sldChg>
      <pc:sldChg chg="del">
        <pc:chgData name="Lorena Clark" userId="f56365b3-f6c1-430d-8df6-889eae75adb7" providerId="ADAL" clId="{6310D294-4AF7-4DD1-A9D2-48AB4ABDD18A}" dt="2025-07-22T18:42:57.753" v="2863" actId="2696"/>
        <pc:sldMkLst>
          <pc:docMk/>
          <pc:sldMk cId="0" sldId="272"/>
        </pc:sldMkLst>
      </pc:sldChg>
      <pc:sldChg chg="addSp delSp modSp new mod">
        <pc:chgData name="Lorena Clark" userId="f56365b3-f6c1-430d-8df6-889eae75adb7" providerId="ADAL" clId="{6310D294-4AF7-4DD1-A9D2-48AB4ABDD18A}" dt="2025-07-22T20:56:08.375" v="4951" actId="20577"/>
        <pc:sldMkLst>
          <pc:docMk/>
          <pc:sldMk cId="1495943310" sldId="273"/>
        </pc:sldMkLst>
        <pc:spChg chg="mod">
          <ac:chgData name="Lorena Clark" userId="f56365b3-f6c1-430d-8df6-889eae75adb7" providerId="ADAL" clId="{6310D294-4AF7-4DD1-A9D2-48AB4ABDD18A}" dt="2025-07-22T19:26:18.607" v="4015" actId="1076"/>
          <ac:spMkLst>
            <pc:docMk/>
            <pc:sldMk cId="1495943310" sldId="273"/>
            <ac:spMk id="2" creationId="{94D59B76-B60B-0610-3CD4-01B67FADBFA3}"/>
          </ac:spMkLst>
        </pc:spChg>
        <pc:spChg chg="mod">
          <ac:chgData name="Lorena Clark" userId="f56365b3-f6c1-430d-8df6-889eae75adb7" providerId="ADAL" clId="{6310D294-4AF7-4DD1-A9D2-48AB4ABDD18A}" dt="2025-07-22T19:26:13.906" v="4014" actId="20577"/>
          <ac:spMkLst>
            <pc:docMk/>
            <pc:sldMk cId="1495943310" sldId="273"/>
            <ac:spMk id="3" creationId="{FF354982-5891-7535-A1C4-F3BD706AEF7B}"/>
          </ac:spMkLst>
        </pc:spChg>
        <pc:spChg chg="del">
          <ac:chgData name="Lorena Clark" userId="f56365b3-f6c1-430d-8df6-889eae75adb7" providerId="ADAL" clId="{6310D294-4AF7-4DD1-A9D2-48AB4ABDD18A}" dt="2025-07-22T19:25:32.534" v="3899" actId="478"/>
          <ac:spMkLst>
            <pc:docMk/>
            <pc:sldMk cId="1495943310" sldId="273"/>
            <ac:spMk id="4" creationId="{7CC4A076-7352-BE79-EAAA-AD162B790071}"/>
          </ac:spMkLst>
        </pc:spChg>
        <pc:spChg chg="add mod">
          <ac:chgData name="Lorena Clark" userId="f56365b3-f6c1-430d-8df6-889eae75adb7" providerId="ADAL" clId="{6310D294-4AF7-4DD1-A9D2-48AB4ABDD18A}" dt="2025-07-22T20:56:08.375" v="4951" actId="20577"/>
          <ac:spMkLst>
            <pc:docMk/>
            <pc:sldMk cId="1495943310" sldId="273"/>
            <ac:spMk id="5" creationId="{E75D50DA-8BCD-6721-E328-5C1F65116D31}"/>
          </ac:spMkLst>
        </pc:spChg>
      </pc:sldChg>
      <pc:sldChg chg="addSp delSp modSp new mod">
        <pc:chgData name="Lorena Clark" userId="f56365b3-f6c1-430d-8df6-889eae75adb7" providerId="ADAL" clId="{6310D294-4AF7-4DD1-A9D2-48AB4ABDD18A}" dt="2025-07-22T20:56:14.248" v="4954" actId="20577"/>
        <pc:sldMkLst>
          <pc:docMk/>
          <pc:sldMk cId="2342112173" sldId="274"/>
        </pc:sldMkLst>
        <pc:spChg chg="mod">
          <ac:chgData name="Lorena Clark" userId="f56365b3-f6c1-430d-8df6-889eae75adb7" providerId="ADAL" clId="{6310D294-4AF7-4DD1-A9D2-48AB4ABDD18A}" dt="2025-07-22T19:26:45.807" v="4035" actId="20577"/>
          <ac:spMkLst>
            <pc:docMk/>
            <pc:sldMk cId="2342112173" sldId="274"/>
            <ac:spMk id="2" creationId="{40513CB9-AED7-4036-A264-8026EF3C9640}"/>
          </ac:spMkLst>
        </pc:spChg>
        <pc:spChg chg="mod">
          <ac:chgData name="Lorena Clark" userId="f56365b3-f6c1-430d-8df6-889eae75adb7" providerId="ADAL" clId="{6310D294-4AF7-4DD1-A9D2-48AB4ABDD18A}" dt="2025-07-22T19:27:33.058" v="4132" actId="20577"/>
          <ac:spMkLst>
            <pc:docMk/>
            <pc:sldMk cId="2342112173" sldId="274"/>
            <ac:spMk id="3" creationId="{1E769BC2-FDCC-0124-782E-D40C940B702E}"/>
          </ac:spMkLst>
        </pc:spChg>
        <pc:spChg chg="del mod">
          <ac:chgData name="Lorena Clark" userId="f56365b3-f6c1-430d-8df6-889eae75adb7" providerId="ADAL" clId="{6310D294-4AF7-4DD1-A9D2-48AB4ABDD18A}" dt="2025-07-22T19:26:48.972" v="4036" actId="478"/>
          <ac:spMkLst>
            <pc:docMk/>
            <pc:sldMk cId="2342112173" sldId="274"/>
            <ac:spMk id="4" creationId="{9A1CD331-B481-99ED-A92C-CFA82D06E900}"/>
          </ac:spMkLst>
        </pc:spChg>
        <pc:spChg chg="add mod">
          <ac:chgData name="Lorena Clark" userId="f56365b3-f6c1-430d-8df6-889eae75adb7" providerId="ADAL" clId="{6310D294-4AF7-4DD1-A9D2-48AB4ABDD18A}" dt="2025-07-22T20:56:14.248" v="4954" actId="20577"/>
          <ac:spMkLst>
            <pc:docMk/>
            <pc:sldMk cId="2342112173" sldId="274"/>
            <ac:spMk id="5" creationId="{633DCC04-FAE0-9514-858A-BE8DBA5E97B3}"/>
          </ac:spMkLst>
        </pc:spChg>
      </pc:sldChg>
      <pc:sldChg chg="addSp delSp modSp new mod">
        <pc:chgData name="Lorena Clark" userId="f56365b3-f6c1-430d-8df6-889eae75adb7" providerId="ADAL" clId="{6310D294-4AF7-4DD1-A9D2-48AB4ABDD18A}" dt="2025-07-23T22:18:43.298" v="5562" actId="5793"/>
        <pc:sldMkLst>
          <pc:docMk/>
          <pc:sldMk cId="2657623050" sldId="275"/>
        </pc:sldMkLst>
        <pc:spChg chg="mod">
          <ac:chgData name="Lorena Clark" userId="f56365b3-f6c1-430d-8df6-889eae75adb7" providerId="ADAL" clId="{6310D294-4AF7-4DD1-A9D2-48AB4ABDD18A}" dt="2025-07-22T19:28:09.330" v="4170" actId="20577"/>
          <ac:spMkLst>
            <pc:docMk/>
            <pc:sldMk cId="2657623050" sldId="275"/>
            <ac:spMk id="2" creationId="{6069EB52-9AE9-5F3E-D7C6-6BCF033D304F}"/>
          </ac:spMkLst>
        </pc:spChg>
        <pc:spChg chg="mod">
          <ac:chgData name="Lorena Clark" userId="f56365b3-f6c1-430d-8df6-889eae75adb7" providerId="ADAL" clId="{6310D294-4AF7-4DD1-A9D2-48AB4ABDD18A}" dt="2025-07-23T22:18:43.298" v="5562" actId="5793"/>
          <ac:spMkLst>
            <pc:docMk/>
            <pc:sldMk cId="2657623050" sldId="275"/>
            <ac:spMk id="3" creationId="{5F170B7C-7DCC-4DA0-7E03-691EC4469836}"/>
          </ac:spMkLst>
        </pc:spChg>
        <pc:spChg chg="del">
          <ac:chgData name="Lorena Clark" userId="f56365b3-f6c1-430d-8df6-889eae75adb7" providerId="ADAL" clId="{6310D294-4AF7-4DD1-A9D2-48AB4ABDD18A}" dt="2025-07-22T19:27:49.786" v="4133" actId="478"/>
          <ac:spMkLst>
            <pc:docMk/>
            <pc:sldMk cId="2657623050" sldId="275"/>
            <ac:spMk id="4" creationId="{C4B18DC8-D730-5DE2-F5E1-B46CBA769F18}"/>
          </ac:spMkLst>
        </pc:spChg>
        <pc:spChg chg="add mod">
          <ac:chgData name="Lorena Clark" userId="f56365b3-f6c1-430d-8df6-889eae75adb7" providerId="ADAL" clId="{6310D294-4AF7-4DD1-A9D2-48AB4ABDD18A}" dt="2025-07-22T20:56:19.661" v="4957" actId="20577"/>
          <ac:spMkLst>
            <pc:docMk/>
            <pc:sldMk cId="2657623050" sldId="275"/>
            <ac:spMk id="5" creationId="{46B582F0-DFAC-09C8-C3F4-A3A4AF1E43F7}"/>
          </ac:spMkLst>
        </pc:spChg>
      </pc:sldChg>
      <pc:sldChg chg="new del">
        <pc:chgData name="Lorena Clark" userId="f56365b3-f6c1-430d-8df6-889eae75adb7" providerId="ADAL" clId="{6310D294-4AF7-4DD1-A9D2-48AB4ABDD18A}" dt="2025-07-22T19:28:51.846" v="4309" actId="2696"/>
        <pc:sldMkLst>
          <pc:docMk/>
          <pc:sldMk cId="2467829560" sldId="276"/>
        </pc:sldMkLst>
      </pc:sldChg>
      <pc:sldChg chg="modSp add mod modAnim">
        <pc:chgData name="Lorena Clark" userId="f56365b3-f6c1-430d-8df6-889eae75adb7" providerId="ADAL" clId="{6310D294-4AF7-4DD1-A9D2-48AB4ABDD18A}" dt="2025-07-23T22:11:31.741" v="5497" actId="20577"/>
        <pc:sldMkLst>
          <pc:docMk/>
          <pc:sldMk cId="169526922" sldId="277"/>
        </pc:sldMkLst>
        <pc:spChg chg="mod">
          <ac:chgData name="Lorena Clark" userId="f56365b3-f6c1-430d-8df6-889eae75adb7" providerId="ADAL" clId="{6310D294-4AF7-4DD1-A9D2-48AB4ABDD18A}" dt="2025-07-23T22:11:16.092" v="5496" actId="20577"/>
          <ac:spMkLst>
            <pc:docMk/>
            <pc:sldMk cId="169526922" sldId="277"/>
            <ac:spMk id="2" creationId="{7D1D6AFE-1E4E-C12C-40B6-36B56570C378}"/>
          </ac:spMkLst>
        </pc:spChg>
        <pc:spChg chg="mod">
          <ac:chgData name="Lorena Clark" userId="f56365b3-f6c1-430d-8df6-889eae75adb7" providerId="ADAL" clId="{6310D294-4AF7-4DD1-A9D2-48AB4ABDD18A}" dt="2025-07-22T18:30:11.623" v="1481" actId="20577"/>
          <ac:spMkLst>
            <pc:docMk/>
            <pc:sldMk cId="169526922" sldId="277"/>
            <ac:spMk id="3" creationId="{722AD11A-E0B5-6CF0-BE40-A5DA497C4C07}"/>
          </ac:spMkLst>
        </pc:spChg>
        <pc:spChg chg="mod">
          <ac:chgData name="Lorena Clark" userId="f56365b3-f6c1-430d-8df6-889eae75adb7" providerId="ADAL" clId="{6310D294-4AF7-4DD1-A9D2-48AB4ABDD18A}" dt="2025-07-22T18:36:17.806" v="2350" actId="20577"/>
          <ac:spMkLst>
            <pc:docMk/>
            <pc:sldMk cId="169526922" sldId="277"/>
            <ac:spMk id="6" creationId="{14D91799-212D-D688-0100-12243E87163E}"/>
          </ac:spMkLst>
        </pc:spChg>
        <pc:spChg chg="mod">
          <ac:chgData name="Lorena Clark" userId="f56365b3-f6c1-430d-8df6-889eae75adb7" providerId="ADAL" clId="{6310D294-4AF7-4DD1-A9D2-48AB4ABDD18A}" dt="2025-07-23T22:11:31.741" v="5497" actId="20577"/>
          <ac:spMkLst>
            <pc:docMk/>
            <pc:sldMk cId="169526922" sldId="277"/>
            <ac:spMk id="13315" creationId="{0070400C-C1C3-4A88-1FDD-9628F4B3CD7E}"/>
          </ac:spMkLst>
        </pc:spChg>
        <pc:spChg chg="mod">
          <ac:chgData name="Lorena Clark" userId="f56365b3-f6c1-430d-8df6-889eae75adb7" providerId="ADAL" clId="{6310D294-4AF7-4DD1-A9D2-48AB4ABDD18A}" dt="2025-07-22T20:54:58.737" v="4924" actId="20577"/>
          <ac:spMkLst>
            <pc:docMk/>
            <pc:sldMk cId="169526922" sldId="277"/>
            <ac:spMk id="24579" creationId="{0D325612-E376-AEBC-AA74-EC52C3BA807A}"/>
          </ac:spMkLst>
        </pc:spChg>
        <pc:spChg chg="mod">
          <ac:chgData name="Lorena Clark" userId="f56365b3-f6c1-430d-8df6-889eae75adb7" providerId="ADAL" clId="{6310D294-4AF7-4DD1-A9D2-48AB4ABDD18A}" dt="2025-07-22T18:30:05.480" v="1463" actId="20577"/>
          <ac:spMkLst>
            <pc:docMk/>
            <pc:sldMk cId="169526922" sldId="277"/>
            <ac:spMk id="24581" creationId="{41AD87F9-909D-4A8D-02B6-280FDA9ED521}"/>
          </ac:spMkLst>
        </pc:spChg>
      </pc:sldChg>
      <pc:sldChg chg="modSp add mod modAnim">
        <pc:chgData name="Lorena Clark" userId="f56365b3-f6c1-430d-8df6-889eae75adb7" providerId="ADAL" clId="{6310D294-4AF7-4DD1-A9D2-48AB4ABDD18A}" dt="2025-07-22T20:55:02.634" v="4926" actId="20577"/>
        <pc:sldMkLst>
          <pc:docMk/>
          <pc:sldMk cId="2164269757" sldId="278"/>
        </pc:sldMkLst>
        <pc:spChg chg="mod">
          <ac:chgData name="Lorena Clark" userId="f56365b3-f6c1-430d-8df6-889eae75adb7" providerId="ADAL" clId="{6310D294-4AF7-4DD1-A9D2-48AB4ABDD18A}" dt="2025-07-22T18:35:46.273" v="2328" actId="14100"/>
          <ac:spMkLst>
            <pc:docMk/>
            <pc:sldMk cId="2164269757" sldId="278"/>
            <ac:spMk id="2" creationId="{780C1684-242B-14F4-6D81-11D1719345B3}"/>
          </ac:spMkLst>
        </pc:spChg>
        <pc:spChg chg="mod">
          <ac:chgData name="Lorena Clark" userId="f56365b3-f6c1-430d-8df6-889eae75adb7" providerId="ADAL" clId="{6310D294-4AF7-4DD1-A9D2-48AB4ABDD18A}" dt="2025-07-22T18:32:12.450" v="1891" actId="20577"/>
          <ac:spMkLst>
            <pc:docMk/>
            <pc:sldMk cId="2164269757" sldId="278"/>
            <ac:spMk id="3" creationId="{53A23CF2-980D-BB5A-4A9B-9C5EB9FF37ED}"/>
          </ac:spMkLst>
        </pc:spChg>
        <pc:spChg chg="mod">
          <ac:chgData name="Lorena Clark" userId="f56365b3-f6c1-430d-8df6-889eae75adb7" providerId="ADAL" clId="{6310D294-4AF7-4DD1-A9D2-48AB4ABDD18A}" dt="2025-07-22T18:36:26.634" v="2360" actId="20577"/>
          <ac:spMkLst>
            <pc:docMk/>
            <pc:sldMk cId="2164269757" sldId="278"/>
            <ac:spMk id="6" creationId="{953CA46E-50BD-E4CF-3637-ECA2E8B2BC33}"/>
          </ac:spMkLst>
        </pc:spChg>
        <pc:spChg chg="mod">
          <ac:chgData name="Lorena Clark" userId="f56365b3-f6c1-430d-8df6-889eae75adb7" providerId="ADAL" clId="{6310D294-4AF7-4DD1-A9D2-48AB4ABDD18A}" dt="2025-07-22T18:35:09.907" v="2278" actId="20577"/>
          <ac:spMkLst>
            <pc:docMk/>
            <pc:sldMk cId="2164269757" sldId="278"/>
            <ac:spMk id="13315" creationId="{860EA0CD-3812-1318-0C5B-1E086E467508}"/>
          </ac:spMkLst>
        </pc:spChg>
        <pc:spChg chg="mod">
          <ac:chgData name="Lorena Clark" userId="f56365b3-f6c1-430d-8df6-889eae75adb7" providerId="ADAL" clId="{6310D294-4AF7-4DD1-A9D2-48AB4ABDD18A}" dt="2025-07-22T20:55:02.634" v="4926" actId="20577"/>
          <ac:spMkLst>
            <pc:docMk/>
            <pc:sldMk cId="2164269757" sldId="278"/>
            <ac:spMk id="24579" creationId="{8E01FBFB-6650-C5CB-094A-5C5C43C9F174}"/>
          </ac:spMkLst>
        </pc:spChg>
        <pc:spChg chg="mod">
          <ac:chgData name="Lorena Clark" userId="f56365b3-f6c1-430d-8df6-889eae75adb7" providerId="ADAL" clId="{6310D294-4AF7-4DD1-A9D2-48AB4ABDD18A}" dt="2025-07-22T18:32:04.760" v="1868" actId="20577"/>
          <ac:spMkLst>
            <pc:docMk/>
            <pc:sldMk cId="2164269757" sldId="278"/>
            <ac:spMk id="24581" creationId="{F08953AE-6A29-A964-E1C3-9E652A3A1B6A}"/>
          </ac:spMkLst>
        </pc:spChg>
      </pc:sldChg>
      <pc:sldChg chg="addSp delSp modSp add mod modClrScheme addAnim delAnim modAnim chgLayout">
        <pc:chgData name="Lorena Clark" userId="f56365b3-f6c1-430d-8df6-889eae75adb7" providerId="ADAL" clId="{6310D294-4AF7-4DD1-A9D2-48AB4ABDD18A}" dt="2025-07-22T21:47:50.237" v="5335" actId="403"/>
        <pc:sldMkLst>
          <pc:docMk/>
          <pc:sldMk cId="3560580585" sldId="279"/>
        </pc:sldMkLst>
        <pc:spChg chg="add del mod">
          <ac:chgData name="Lorena Clark" userId="f56365b3-f6c1-430d-8df6-889eae75adb7" providerId="ADAL" clId="{6310D294-4AF7-4DD1-A9D2-48AB4ABDD18A}" dt="2025-07-22T18:51:14.334" v="3066" actId="478"/>
          <ac:spMkLst>
            <pc:docMk/>
            <pc:sldMk cId="3560580585" sldId="279"/>
            <ac:spMk id="5" creationId="{A16E8D5A-7221-3A51-620A-C0FF9C87D5A4}"/>
          </ac:spMkLst>
        </pc:spChg>
        <pc:spChg chg="mod ord">
          <ac:chgData name="Lorena Clark" userId="f56365b3-f6c1-430d-8df6-889eae75adb7" providerId="ADAL" clId="{6310D294-4AF7-4DD1-A9D2-48AB4ABDD18A}" dt="2025-07-22T18:55:07.335" v="3173" actId="1076"/>
          <ac:spMkLst>
            <pc:docMk/>
            <pc:sldMk cId="3560580585" sldId="279"/>
            <ac:spMk id="6" creationId="{61F72793-4BB3-A213-77E9-51187958F7CF}"/>
          </ac:spMkLst>
        </pc:spChg>
        <pc:spChg chg="del">
          <ac:chgData name="Lorena Clark" userId="f56365b3-f6c1-430d-8df6-889eae75adb7" providerId="ADAL" clId="{6310D294-4AF7-4DD1-A9D2-48AB4ABDD18A}" dt="2025-07-22T18:46:19.736" v="3031" actId="478"/>
          <ac:spMkLst>
            <pc:docMk/>
            <pc:sldMk cId="3560580585" sldId="279"/>
            <ac:spMk id="10" creationId="{3232BF84-01B4-7FBA-94C1-A8BF435D3267}"/>
          </ac:spMkLst>
        </pc:spChg>
        <pc:spChg chg="del mod">
          <ac:chgData name="Lorena Clark" userId="f56365b3-f6c1-430d-8df6-889eae75adb7" providerId="ADAL" clId="{6310D294-4AF7-4DD1-A9D2-48AB4ABDD18A}" dt="2025-07-22T18:51:09.407" v="3065" actId="478"/>
          <ac:spMkLst>
            <pc:docMk/>
            <pc:sldMk cId="3560580585" sldId="279"/>
            <ac:spMk id="13315" creationId="{E9C35D6D-34A3-C8D2-9863-DAB60F76FABF}"/>
          </ac:spMkLst>
        </pc:spChg>
        <pc:spChg chg="mod">
          <ac:chgData name="Lorena Clark" userId="f56365b3-f6c1-430d-8df6-889eae75adb7" providerId="ADAL" clId="{6310D294-4AF7-4DD1-A9D2-48AB4ABDD18A}" dt="2025-07-22T20:55:12.751" v="4929" actId="20577"/>
          <ac:spMkLst>
            <pc:docMk/>
            <pc:sldMk cId="3560580585" sldId="279"/>
            <ac:spMk id="32771" creationId="{AADE58A7-83EC-978D-9781-131016387D2F}"/>
          </ac:spMkLst>
        </pc:spChg>
        <pc:spChg chg="add del mod">
          <ac:chgData name="Lorena Clark" userId="f56365b3-f6c1-430d-8df6-889eae75adb7" providerId="ADAL" clId="{6310D294-4AF7-4DD1-A9D2-48AB4ABDD18A}" dt="2025-07-22T18:51:07.415" v="3064" actId="478"/>
          <ac:spMkLst>
            <pc:docMk/>
            <pc:sldMk cId="3560580585" sldId="279"/>
            <ac:spMk id="32773" creationId="{94C4A64C-7A54-070C-EA0D-4BABC8D8B829}"/>
          </ac:spMkLst>
        </pc:spChg>
        <pc:graphicFrameChg chg="add del mod modGraphic">
          <ac:chgData name="Lorena Clark" userId="f56365b3-f6c1-430d-8df6-889eae75adb7" providerId="ADAL" clId="{6310D294-4AF7-4DD1-A9D2-48AB4ABDD18A}" dt="2025-07-22T18:47:12.410" v="3039" actId="478"/>
          <ac:graphicFrameMkLst>
            <pc:docMk/>
            <pc:sldMk cId="3560580585" sldId="279"/>
            <ac:graphicFrameMk id="2" creationId="{0CEFDC2D-0B40-045A-13B9-7C122E5825DB}"/>
          </ac:graphicFrameMkLst>
        </pc:graphicFrameChg>
        <pc:graphicFrameChg chg="add mod modGraphic">
          <ac:chgData name="Lorena Clark" userId="f56365b3-f6c1-430d-8df6-889eae75adb7" providerId="ADAL" clId="{6310D294-4AF7-4DD1-A9D2-48AB4ABDD18A}" dt="2025-07-22T21:47:50.237" v="5335" actId="403"/>
          <ac:graphicFrameMkLst>
            <pc:docMk/>
            <pc:sldMk cId="3560580585" sldId="279"/>
            <ac:graphicFrameMk id="3" creationId="{0CEFDC2D-0B40-045A-13B9-7C122E5825DB}"/>
          </ac:graphicFrameMkLst>
        </pc:graphicFrameChg>
      </pc:sldChg>
      <pc:sldChg chg="addSp delSp modSp add mod addAnim delAnim modAnim">
        <pc:chgData name="Lorena Clark" userId="f56365b3-f6c1-430d-8df6-889eae75adb7" providerId="ADAL" clId="{6310D294-4AF7-4DD1-A9D2-48AB4ABDD18A}" dt="2025-07-22T20:55:26.239" v="4933" actId="14100"/>
        <pc:sldMkLst>
          <pc:docMk/>
          <pc:sldMk cId="551703983" sldId="280"/>
        </pc:sldMkLst>
        <pc:spChg chg="mod">
          <ac:chgData name="Lorena Clark" userId="f56365b3-f6c1-430d-8df6-889eae75adb7" providerId="ADAL" clId="{6310D294-4AF7-4DD1-A9D2-48AB4ABDD18A}" dt="2025-07-22T18:55:19.414" v="3191" actId="20577"/>
          <ac:spMkLst>
            <pc:docMk/>
            <pc:sldMk cId="551703983" sldId="280"/>
            <ac:spMk id="6" creationId="{007AD3DF-B97A-936E-2991-7F657702E349}"/>
          </ac:spMkLst>
        </pc:spChg>
        <pc:spChg chg="del">
          <ac:chgData name="Lorena Clark" userId="f56365b3-f6c1-430d-8df6-889eae75adb7" providerId="ADAL" clId="{6310D294-4AF7-4DD1-A9D2-48AB4ABDD18A}" dt="2025-07-22T18:55:55.702" v="3282" actId="478"/>
          <ac:spMkLst>
            <pc:docMk/>
            <pc:sldMk cId="551703983" sldId="280"/>
            <ac:spMk id="10" creationId="{FDB13E33-F870-1435-8C63-DD98038BCCC2}"/>
          </ac:spMkLst>
        </pc:spChg>
        <pc:spChg chg="mod">
          <ac:chgData name="Lorena Clark" userId="f56365b3-f6c1-430d-8df6-889eae75adb7" providerId="ADAL" clId="{6310D294-4AF7-4DD1-A9D2-48AB4ABDD18A}" dt="2025-07-22T19:22:57.910" v="3804" actId="12"/>
          <ac:spMkLst>
            <pc:docMk/>
            <pc:sldMk cId="551703983" sldId="280"/>
            <ac:spMk id="13315" creationId="{F25FE339-46E6-1623-EBF8-1C4E29AB9BAC}"/>
          </ac:spMkLst>
        </pc:spChg>
        <pc:spChg chg="mod">
          <ac:chgData name="Lorena Clark" userId="f56365b3-f6c1-430d-8df6-889eae75adb7" providerId="ADAL" clId="{6310D294-4AF7-4DD1-A9D2-48AB4ABDD18A}" dt="2025-07-22T20:55:26.239" v="4933" actId="14100"/>
          <ac:spMkLst>
            <pc:docMk/>
            <pc:sldMk cId="551703983" sldId="280"/>
            <ac:spMk id="32771" creationId="{AAE658BF-4D06-162C-0353-EB9B5303E1A2}"/>
          </ac:spMkLst>
        </pc:spChg>
        <pc:spChg chg="add del mod">
          <ac:chgData name="Lorena Clark" userId="f56365b3-f6c1-430d-8df6-889eae75adb7" providerId="ADAL" clId="{6310D294-4AF7-4DD1-A9D2-48AB4ABDD18A}" dt="2025-07-22T18:55:22.935" v="3192" actId="478"/>
          <ac:spMkLst>
            <pc:docMk/>
            <pc:sldMk cId="551703983" sldId="280"/>
            <ac:spMk id="32773" creationId="{6D2BD5F0-77D1-44E7-91C9-1C7BF33E244E}"/>
          </ac:spMkLst>
        </pc:spChg>
      </pc:sldChg>
      <pc:sldChg chg="addSp delSp modSp add mod addAnim delAnim modAnim">
        <pc:chgData name="Lorena Clark" userId="f56365b3-f6c1-430d-8df6-889eae75adb7" providerId="ADAL" clId="{6310D294-4AF7-4DD1-A9D2-48AB4ABDD18A}" dt="2025-07-22T20:55:55.738" v="4948" actId="20577"/>
        <pc:sldMkLst>
          <pc:docMk/>
          <pc:sldMk cId="2174857048" sldId="281"/>
        </pc:sldMkLst>
        <pc:spChg chg="mod">
          <ac:chgData name="Lorena Clark" userId="f56365b3-f6c1-430d-8df6-889eae75adb7" providerId="ADAL" clId="{6310D294-4AF7-4DD1-A9D2-48AB4ABDD18A}" dt="2025-07-22T19:02:39.263" v="3576" actId="20577"/>
          <ac:spMkLst>
            <pc:docMk/>
            <pc:sldMk cId="2174857048" sldId="281"/>
            <ac:spMk id="6" creationId="{1B35FD71-3A4B-0205-38D5-426F69448B43}"/>
          </ac:spMkLst>
        </pc:spChg>
        <pc:spChg chg="del">
          <ac:chgData name="Lorena Clark" userId="f56365b3-f6c1-430d-8df6-889eae75adb7" providerId="ADAL" clId="{6310D294-4AF7-4DD1-A9D2-48AB4ABDD18A}" dt="2025-07-22T19:03:09.664" v="3605" actId="478"/>
          <ac:spMkLst>
            <pc:docMk/>
            <pc:sldMk cId="2174857048" sldId="281"/>
            <ac:spMk id="10" creationId="{7A814F9C-62E6-8748-E7A8-1745C7D4E235}"/>
          </ac:spMkLst>
        </pc:spChg>
        <pc:spChg chg="mod">
          <ac:chgData name="Lorena Clark" userId="f56365b3-f6c1-430d-8df6-889eae75adb7" providerId="ADAL" clId="{6310D294-4AF7-4DD1-A9D2-48AB4ABDD18A}" dt="2025-07-22T19:12:16.795" v="3789"/>
          <ac:spMkLst>
            <pc:docMk/>
            <pc:sldMk cId="2174857048" sldId="281"/>
            <ac:spMk id="13315" creationId="{64EFC576-CB2D-7FC9-23F9-0B1BD4DF457F}"/>
          </ac:spMkLst>
        </pc:spChg>
        <pc:spChg chg="mod">
          <ac:chgData name="Lorena Clark" userId="f56365b3-f6c1-430d-8df6-889eae75adb7" providerId="ADAL" clId="{6310D294-4AF7-4DD1-A9D2-48AB4ABDD18A}" dt="2025-07-22T20:55:55.738" v="4948" actId="20577"/>
          <ac:spMkLst>
            <pc:docMk/>
            <pc:sldMk cId="2174857048" sldId="281"/>
            <ac:spMk id="32771" creationId="{3615EB43-1E37-EBBE-129A-A87C7191F615}"/>
          </ac:spMkLst>
        </pc:spChg>
        <pc:spChg chg="add del mod">
          <ac:chgData name="Lorena Clark" userId="f56365b3-f6c1-430d-8df6-889eae75adb7" providerId="ADAL" clId="{6310D294-4AF7-4DD1-A9D2-48AB4ABDD18A}" dt="2025-07-22T19:02:42.655" v="3577" actId="478"/>
          <ac:spMkLst>
            <pc:docMk/>
            <pc:sldMk cId="2174857048" sldId="281"/>
            <ac:spMk id="32773" creationId="{D5254B3D-6B65-445F-B736-78FC93FA8159}"/>
          </ac:spMkLst>
        </pc:spChg>
      </pc:sldChg>
      <pc:sldChg chg="new del">
        <pc:chgData name="Lorena Clark" userId="f56365b3-f6c1-430d-8df6-889eae75adb7" providerId="ADAL" clId="{6310D294-4AF7-4DD1-A9D2-48AB4ABDD18A}" dt="2025-07-22T19:17:35.704" v="3795" actId="2696"/>
        <pc:sldMkLst>
          <pc:docMk/>
          <pc:sldMk cId="646305805" sldId="282"/>
        </pc:sldMkLst>
      </pc:sldChg>
      <pc:sldChg chg="modSp new del mod">
        <pc:chgData name="Lorena Clark" userId="f56365b3-f6c1-430d-8df6-889eae75adb7" providerId="ADAL" clId="{6310D294-4AF7-4DD1-A9D2-48AB4ABDD18A}" dt="2025-07-22T19:18:08.658" v="3800" actId="2696"/>
        <pc:sldMkLst>
          <pc:docMk/>
          <pc:sldMk cId="3010753882" sldId="282"/>
        </pc:sldMkLst>
        <pc:spChg chg="mod">
          <ac:chgData name="Lorena Clark" userId="f56365b3-f6c1-430d-8df6-889eae75adb7" providerId="ADAL" clId="{6310D294-4AF7-4DD1-A9D2-48AB4ABDD18A}" dt="2025-07-22T19:17:59.221" v="3799" actId="1076"/>
          <ac:spMkLst>
            <pc:docMk/>
            <pc:sldMk cId="3010753882" sldId="282"/>
            <ac:spMk id="3" creationId="{38150142-1D04-A2A2-1646-B70232C30F82}"/>
          </ac:spMkLst>
        </pc:spChg>
      </pc:sldChg>
      <pc:sldChg chg="addSp delSp modSp add mod">
        <pc:chgData name="Lorena Clark" userId="f56365b3-f6c1-430d-8df6-889eae75adb7" providerId="ADAL" clId="{6310D294-4AF7-4DD1-A9D2-48AB4ABDD18A}" dt="2025-07-22T21:01:11.362" v="4968" actId="20577"/>
        <pc:sldMkLst>
          <pc:docMk/>
          <pc:sldMk cId="3964276026" sldId="282"/>
        </pc:sldMkLst>
        <pc:spChg chg="mod">
          <ac:chgData name="Lorena Clark" userId="f56365b3-f6c1-430d-8df6-889eae75adb7" providerId="ADAL" clId="{6310D294-4AF7-4DD1-A9D2-48AB4ABDD18A}" dt="2025-07-22T19:32:17.512" v="4349" actId="20577"/>
          <ac:spMkLst>
            <pc:docMk/>
            <pc:sldMk cId="3964276026" sldId="282"/>
            <ac:spMk id="2" creationId="{7D1A7D36-0483-432B-39D7-AB6B58686BFD}"/>
          </ac:spMkLst>
        </pc:spChg>
        <pc:spChg chg="mod">
          <ac:chgData name="Lorena Clark" userId="f56365b3-f6c1-430d-8df6-889eae75adb7" providerId="ADAL" clId="{6310D294-4AF7-4DD1-A9D2-48AB4ABDD18A}" dt="2025-07-22T19:32:55.162" v="4429" actId="14100"/>
          <ac:spMkLst>
            <pc:docMk/>
            <pc:sldMk cId="3964276026" sldId="282"/>
            <ac:spMk id="3" creationId="{217D044F-92D8-F3B4-0A17-C54167C25BDE}"/>
          </ac:spMkLst>
        </pc:spChg>
        <pc:spChg chg="add mod">
          <ac:chgData name="Lorena Clark" userId="f56365b3-f6c1-430d-8df6-889eae75adb7" providerId="ADAL" clId="{6310D294-4AF7-4DD1-A9D2-48AB4ABDD18A}" dt="2025-07-22T21:01:11.362" v="4968" actId="20577"/>
          <ac:spMkLst>
            <pc:docMk/>
            <pc:sldMk cId="3964276026" sldId="282"/>
            <ac:spMk id="6" creationId="{9BFA565D-2B4A-F09F-D403-0C57271444CB}"/>
          </ac:spMkLst>
        </pc:spChg>
        <pc:graphicFrameChg chg="add del">
          <ac:chgData name="Lorena Clark" userId="f56365b3-f6c1-430d-8df6-889eae75adb7" providerId="ADAL" clId="{6310D294-4AF7-4DD1-A9D2-48AB4ABDD18A}" dt="2025-07-22T19:33:30.674" v="4431" actId="478"/>
          <ac:graphicFrameMkLst>
            <pc:docMk/>
            <pc:sldMk cId="3964276026" sldId="282"/>
            <ac:graphicFrameMk id="4" creationId="{9E66EF09-51E8-8D75-7B86-BB3AC4CD29A0}"/>
          </ac:graphicFrameMkLst>
        </pc:graphicFrameChg>
        <pc:graphicFrameChg chg="add mod modGraphic">
          <ac:chgData name="Lorena Clark" userId="f56365b3-f6c1-430d-8df6-889eae75adb7" providerId="ADAL" clId="{6310D294-4AF7-4DD1-A9D2-48AB4ABDD18A}" dt="2025-07-22T19:37:12.668" v="4714" actId="20577"/>
          <ac:graphicFrameMkLst>
            <pc:docMk/>
            <pc:sldMk cId="3964276026" sldId="282"/>
            <ac:graphicFrameMk id="5" creationId="{71C712F2-DB5E-7FCB-1B19-8B4F998B7E6E}"/>
          </ac:graphicFrameMkLst>
        </pc:graphicFrameChg>
      </pc:sldChg>
      <pc:sldChg chg="addSp modSp add mod">
        <pc:chgData name="Lorena Clark" userId="f56365b3-f6c1-430d-8df6-889eae75adb7" providerId="ADAL" clId="{6310D294-4AF7-4DD1-A9D2-48AB4ABDD18A}" dt="2025-07-22T21:01:15.210" v="4970" actId="20577"/>
        <pc:sldMkLst>
          <pc:docMk/>
          <pc:sldMk cId="3314787197" sldId="283"/>
        </pc:sldMkLst>
        <pc:spChg chg="mod">
          <ac:chgData name="Lorena Clark" userId="f56365b3-f6c1-430d-8df6-889eae75adb7" providerId="ADAL" clId="{6310D294-4AF7-4DD1-A9D2-48AB4ABDD18A}" dt="2025-07-22T19:37:47.694" v="4727" actId="403"/>
          <ac:spMkLst>
            <pc:docMk/>
            <pc:sldMk cId="3314787197" sldId="283"/>
            <ac:spMk id="2" creationId="{D0381860-187B-A583-0DBD-2B20741BD317}"/>
          </ac:spMkLst>
        </pc:spChg>
        <pc:spChg chg="mod">
          <ac:chgData name="Lorena Clark" userId="f56365b3-f6c1-430d-8df6-889eae75adb7" providerId="ADAL" clId="{6310D294-4AF7-4DD1-A9D2-48AB4ABDD18A}" dt="2025-07-22T19:38:47.047" v="4905" actId="20577"/>
          <ac:spMkLst>
            <pc:docMk/>
            <pc:sldMk cId="3314787197" sldId="283"/>
            <ac:spMk id="3" creationId="{EE10BB94-009A-1160-7661-C97640D715B1}"/>
          </ac:spMkLst>
        </pc:spChg>
        <pc:spChg chg="add mod">
          <ac:chgData name="Lorena Clark" userId="f56365b3-f6c1-430d-8df6-889eae75adb7" providerId="ADAL" clId="{6310D294-4AF7-4DD1-A9D2-48AB4ABDD18A}" dt="2025-07-22T21:01:15.210" v="4970" actId="20577"/>
          <ac:spMkLst>
            <pc:docMk/>
            <pc:sldMk cId="3314787197" sldId="283"/>
            <ac:spMk id="4" creationId="{53892790-D0FD-0C61-2A59-187CE1ED4130}"/>
          </ac:spMkLst>
        </pc:spChg>
      </pc:sldChg>
      <pc:sldChg chg="addSp modSp add mod">
        <pc:chgData name="Lorena Clark" userId="f56365b3-f6c1-430d-8df6-889eae75adb7" providerId="ADAL" clId="{6310D294-4AF7-4DD1-A9D2-48AB4ABDD18A}" dt="2025-07-22T21:04:53.325" v="5288" actId="122"/>
        <pc:sldMkLst>
          <pc:docMk/>
          <pc:sldMk cId="712369377" sldId="284"/>
        </pc:sldMkLst>
        <pc:spChg chg="mod">
          <ac:chgData name="Lorena Clark" userId="f56365b3-f6c1-430d-8df6-889eae75adb7" providerId="ADAL" clId="{6310D294-4AF7-4DD1-A9D2-48AB4ABDD18A}" dt="2025-07-22T21:02:01.346" v="5020" actId="20577"/>
          <ac:spMkLst>
            <pc:docMk/>
            <pc:sldMk cId="712369377" sldId="284"/>
            <ac:spMk id="2" creationId="{6D01070C-EEAB-4E0C-B5FA-0A1FFD7C1106}"/>
          </ac:spMkLst>
        </pc:spChg>
        <pc:spChg chg="mod">
          <ac:chgData name="Lorena Clark" userId="f56365b3-f6c1-430d-8df6-889eae75adb7" providerId="ADAL" clId="{6310D294-4AF7-4DD1-A9D2-48AB4ABDD18A}" dt="2025-07-22T21:03:32.044" v="5275" actId="14100"/>
          <ac:spMkLst>
            <pc:docMk/>
            <pc:sldMk cId="712369377" sldId="284"/>
            <ac:spMk id="3" creationId="{1FB2DFF0-6BB7-2628-F67F-017A1550E187}"/>
          </ac:spMkLst>
        </pc:spChg>
        <pc:spChg chg="add mod">
          <ac:chgData name="Lorena Clark" userId="f56365b3-f6c1-430d-8df6-889eae75adb7" providerId="ADAL" clId="{6310D294-4AF7-4DD1-A9D2-48AB4ABDD18A}" dt="2025-07-22T21:04:53.325" v="5288" actId="122"/>
          <ac:spMkLst>
            <pc:docMk/>
            <pc:sldMk cId="712369377" sldId="284"/>
            <ac:spMk id="4" creationId="{899B772A-E840-9BBA-0DA2-A7D7A65A9B75}"/>
          </ac:spMkLst>
        </pc:spChg>
        <pc:spChg chg="mod">
          <ac:chgData name="Lorena Clark" userId="f56365b3-f6c1-430d-8df6-889eae75adb7" providerId="ADAL" clId="{6310D294-4AF7-4DD1-A9D2-48AB4ABDD18A}" dt="2025-07-22T21:01:07.304" v="4966" actId="20577"/>
          <ac:spMkLst>
            <pc:docMk/>
            <pc:sldMk cId="712369377" sldId="284"/>
            <ac:spMk id="5" creationId="{293254C2-A568-0C86-2CE8-13F65498631F}"/>
          </ac:spMkLst>
        </pc:spChg>
      </pc:sldChg>
      <pc:sldMasterChg chg="modSp">
        <pc:chgData name="Lorena Clark" userId="f56365b3-f6c1-430d-8df6-889eae75adb7" providerId="ADAL" clId="{6310D294-4AF7-4DD1-A9D2-48AB4ABDD18A}" dt="2025-07-22T19:16:11.402" v="3791" actId="12"/>
        <pc:sldMasterMkLst>
          <pc:docMk/>
          <pc:sldMasterMk cId="0" sldId="2147483648"/>
        </pc:sldMasterMkLst>
        <pc:spChg chg="mod">
          <ac:chgData name="Lorena Clark" userId="f56365b3-f6c1-430d-8df6-889eae75adb7" providerId="ADAL" clId="{6310D294-4AF7-4DD1-A9D2-48AB4ABDD18A}" dt="2025-07-22T19:16:11.402" v="3791" actId="12"/>
          <ac:spMkLst>
            <pc:docMk/>
            <pc:sldMasterMk cId="0" sldId="2147483648"/>
            <ac:spMk id="1028" creationId="{00000000-0000-0000-0000-000000000000}"/>
          </ac:spMkLst>
        </pc:spChg>
      </pc:sldMasterChg>
    </pc:docChg>
  </pc:docChgLst>
  <pc:docChgLst>
    <pc:chgData name="Jessie Powers" userId="cad2fd8a-0016-4870-8f1c-83aa8d75c7d4" providerId="ADAL" clId="{B5532AC9-C03A-4CC2-A307-64F059ABECBC}"/>
    <pc:docChg chg="modSld">
      <pc:chgData name="Jessie Powers" userId="cad2fd8a-0016-4870-8f1c-83aa8d75c7d4" providerId="ADAL" clId="{B5532AC9-C03A-4CC2-A307-64F059ABECBC}" dt="2025-07-23T14:24:16.319" v="4" actId="20577"/>
      <pc:docMkLst>
        <pc:docMk/>
      </pc:docMkLst>
      <pc:sldChg chg="modSp">
        <pc:chgData name="Jessie Powers" userId="cad2fd8a-0016-4870-8f1c-83aa8d75c7d4" providerId="ADAL" clId="{B5532AC9-C03A-4CC2-A307-64F059ABECBC}" dt="2025-07-23T14:24:16.319" v="4" actId="20577"/>
        <pc:sldMkLst>
          <pc:docMk/>
          <pc:sldMk cId="0" sldId="259"/>
        </pc:sldMkLst>
        <pc:spChg chg="mod">
          <ac:chgData name="Jessie Powers" userId="cad2fd8a-0016-4870-8f1c-83aa8d75c7d4" providerId="ADAL" clId="{B5532AC9-C03A-4CC2-A307-64F059ABECBC}" dt="2025-07-23T14:24:16.319" v="4" actId="20577"/>
          <ac:spMkLst>
            <pc:docMk/>
            <pc:sldMk cId="0" sldId="259"/>
            <ac:spMk id="18437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AD5002B-5E24-F04C-BFCC-9347166BB8DF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1268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BEB7C17-F662-2143-82BD-14183A95F64D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1968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ヒラギノ角ゴ Pro W3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E82559-D730-9445-88E6-CF641F69EF4C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41AF8-7B95-8E1D-4CB7-D35EA169A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0EDDEFB5-E457-B033-E42A-0FC4A2B7E1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F2223C-C658-9240-A0FE-D0A7F6CE0AD2}" type="slidenum">
              <a:rPr lang="en-US"/>
              <a:pPr/>
              <a:t>10</a:t>
            </a:fld>
            <a:endParaRPr lang="en-US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907C8649-C737-AB6B-AB2C-E2287D31B9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1EDEE0CC-AFF8-33E4-FC69-87F2A5820C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4255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9522F-5831-5DCB-9788-184077D5D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534845FE-493C-01C5-FC71-44A6077AAF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F2223C-C658-9240-A0FE-D0A7F6CE0AD2}" type="slidenum">
              <a:rPr lang="en-US"/>
              <a:pPr/>
              <a:t>11</a:t>
            </a:fld>
            <a:endParaRPr lang="en-US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DB37D286-A4F5-1F5C-4D3F-7E5A873630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416DF778-BD07-9AC1-C4DF-0AF104FDF7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675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62911-4978-012E-A16B-008E9F3B6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EDCBE5EF-8DFE-CC93-8811-DE8E013B8B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F2223C-C658-9240-A0FE-D0A7F6CE0AD2}" type="slidenum">
              <a:rPr lang="en-US"/>
              <a:pPr/>
              <a:t>12</a:t>
            </a:fld>
            <a:endParaRPr lang="en-US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8F78F639-D4FC-56DD-7E1B-1E174EDB5C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44B8A135-A078-B40E-A70E-3A0EC95DD6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0620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661885-202B-CECC-D6FD-AA7238965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E7F81B70-2FEE-E6C8-9531-13245B7454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F2223C-C658-9240-A0FE-D0A7F6CE0AD2}" type="slidenum">
              <a:rPr lang="en-US"/>
              <a:pPr/>
              <a:t>13</a:t>
            </a:fld>
            <a:endParaRPr lang="en-US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02F8DF52-C49B-F8FA-A09B-5B197F16B1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0E1FD641-600C-552D-33F0-D590D45242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6758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E2E4DA-314C-1747-9667-0D6CF2FA0F8E}" type="slidenum">
              <a:rPr lang="en-US"/>
              <a:pPr/>
              <a:t>14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F14A92-183C-3143-A633-F9E4D3D69672}" type="slidenum">
              <a:rPr lang="en-US"/>
              <a:pPr/>
              <a:t>2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130BAF-73E3-6946-A16A-4DB202C25305}" type="slidenum">
              <a:rPr lang="en-US"/>
              <a:pPr/>
              <a:t>3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D91C30-AA5A-0741-AA75-BB1158410DD4}" type="slidenum">
              <a:rPr lang="en-US"/>
              <a:pPr/>
              <a:t>4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4F5C2A-A997-7F42-8A67-8368051BDF4E}" type="slidenum">
              <a:rPr lang="en-US"/>
              <a:pPr/>
              <a:t>5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6B481E-7BDC-420B-55F2-2563865D87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D92C3940-8073-A8C4-0D72-2C4B8A3296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4F5C2A-A997-7F42-8A67-8368051BDF4E}" type="slidenum">
              <a:rPr lang="en-US"/>
              <a:pPr/>
              <a:t>6</a:t>
            </a:fld>
            <a:endParaRPr lang="en-US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96979CA0-AE55-D073-FB2A-C0B4798FF3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D1AB1D84-E59A-F148-5803-99D5252FE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3903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A2BFB-9E6E-86AA-3884-D4E354678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CBADF27E-CFE7-94FB-0836-7A3F115ED5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4F5C2A-A997-7F42-8A67-8368051BDF4E}" type="slidenum">
              <a:rPr lang="en-US"/>
              <a:pPr/>
              <a:t>7</a:t>
            </a:fld>
            <a:endParaRPr lang="en-US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9432DA78-DBDB-6FDC-76AF-B9EF282064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17F2462A-E7D3-3EDE-F88C-98DA781055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224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AC7F3E-7969-5D4F-8341-2CBA9C826909}" type="slidenum">
              <a:rPr lang="en-US"/>
              <a:pPr/>
              <a:t>8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F2223C-C658-9240-A0FE-D0A7F6CE0AD2}" type="slidenum">
              <a:rPr lang="en-US"/>
              <a:pPr/>
              <a:t>9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ppt pg bkgd-1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17961" dir="2700000" algn="ctr" rotWithShape="0">
              <a:schemeClr val="bg2">
                <a:alpha val="74998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cut/>
  </p:transition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 kern="1200" spc="-150">
          <a:solidFill>
            <a:schemeClr val="accent2"/>
          </a:solidFill>
          <a:latin typeface="Arial"/>
          <a:ea typeface="ヒラギノ角ゴ Pro W3" charset="-128"/>
          <a:cs typeface="ヒラギノ角ゴ Pro W3" charset="-128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charset="0"/>
          <a:ea typeface="ヒラギノ角ゴ Pro W3" charset="-128"/>
          <a:cs typeface="ヒラギノ角ゴ Pro W3" charset="-128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charset="0"/>
          <a:ea typeface="ヒラギノ角ゴ Pro W3" charset="-128"/>
          <a:cs typeface="ヒラギノ角ゴ Pro W3" charset="-128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charset="0"/>
          <a:ea typeface="ヒラギノ角ゴ Pro W3" charset="-128"/>
          <a:cs typeface="ヒラギノ角ゴ Pro W3" charset="-128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charset="0"/>
          <a:ea typeface="ヒラギノ角ゴ Pro W3" charset="-128"/>
          <a:cs typeface="ヒラギノ角ゴ Pro W3" charset="-128"/>
        </a:defRPr>
      </a:lvl5pPr>
      <a:lvl6pPr marL="457200" algn="ctr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6pPr>
      <a:lvl7pPr marL="914400" algn="ctr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7pPr>
      <a:lvl8pPr marL="1371600" algn="ctr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8pPr>
      <a:lvl9pPr marL="1828800" algn="ctr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772432"/>
        </a:buClr>
        <a:buFont typeface="Webdings" charset="2"/>
        <a:buChar char="4"/>
        <a:defRPr sz="3000">
          <a:solidFill>
            <a:schemeClr val="tx1"/>
          </a:solidFill>
          <a:latin typeface="Arial"/>
          <a:ea typeface="ヒラギノ角ゴ Pro W3" charset="-128"/>
          <a:cs typeface="Arial"/>
        </a:defRPr>
      </a:lvl1pPr>
      <a:lvl2pPr marL="914400" indent="-457200" algn="l" rtl="0" eaLnBrk="1" fontAlgn="base" hangingPunct="1">
        <a:spcBef>
          <a:spcPct val="20000"/>
        </a:spcBef>
        <a:spcAft>
          <a:spcPct val="0"/>
        </a:spcAft>
        <a:buClr>
          <a:srgbClr val="772432"/>
        </a:buClr>
        <a:buFont typeface="Arial" panose="020B0604020202020204" pitchFamily="34" charset="0"/>
        <a:buChar char="•"/>
        <a:defRPr sz="2700">
          <a:solidFill>
            <a:schemeClr val="tx1"/>
          </a:solidFill>
          <a:latin typeface="Arial"/>
          <a:ea typeface="ヒラギノ角ゴ Pro W3" charset="-128"/>
          <a:cs typeface="Arial"/>
        </a:defRPr>
      </a:lvl2pPr>
      <a:lvl3pPr marL="1257300" indent="-342900" algn="l" rtl="0" eaLnBrk="1" fontAlgn="base" hangingPunct="1">
        <a:spcBef>
          <a:spcPct val="20000"/>
        </a:spcBef>
        <a:spcAft>
          <a:spcPct val="0"/>
        </a:spcAft>
        <a:buClr>
          <a:srgbClr val="772432"/>
        </a:buClr>
        <a:buFont typeface="Courier New" panose="02070309020205020404" pitchFamily="49" charset="0"/>
        <a:buChar char="o"/>
        <a:defRPr sz="2400">
          <a:solidFill>
            <a:schemeClr val="tx1"/>
          </a:solidFill>
          <a:latin typeface="Arial"/>
          <a:ea typeface="ヒラギノ角ゴ Pro W3" charset="-128"/>
          <a:cs typeface="Arial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/>
          <a:ea typeface="ヒラギノ角ゴ Pro W3" charset="-128"/>
          <a:cs typeface="Arial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/>
          <a:ea typeface="ヒラギノ角ゴ Pro W3" charset="-128"/>
          <a:cs typeface="Arial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ppt title pg bkgd-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 Box 1033"/>
          <p:cNvSpPr txBox="1">
            <a:spLocks noChangeArrowheads="1"/>
          </p:cNvSpPr>
          <p:nvPr/>
        </p:nvSpPr>
        <p:spPr bwMode="auto">
          <a:xfrm>
            <a:off x="8513763" y="6248400"/>
            <a:ext cx="377825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900">
                <a:latin typeface="Arial" charset="0"/>
                <a:ea typeface="Arial" charset="0"/>
                <a:cs typeface="Arial" charset="0"/>
              </a:rPr>
              <a:t>300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93975" y="3055938"/>
            <a:ext cx="39655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The Successful Club Series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2000" y="3665538"/>
            <a:ext cx="762000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4800" b="1" spc="-150" noProof="0" dirty="0">
                <a:solidFill>
                  <a:srgbClr val="00293F"/>
                </a:solidFill>
                <a:latin typeface="Arial"/>
                <a:cs typeface="Arial"/>
              </a:rPr>
              <a:t>Das Toastmasters-Ausbildungs-Programm</a:t>
            </a:r>
          </a:p>
        </p:txBody>
      </p:sp>
      <p:sp>
        <p:nvSpPr>
          <p:cNvPr id="2" name="TextBox 8">
            <a:extLst>
              <a:ext uri="{FF2B5EF4-FFF2-40B4-BE49-F238E27FC236}">
                <a16:creationId xmlns:a16="http://schemas.microsoft.com/office/drawing/2014/main" id="{79CBA47B-297D-9D70-50EB-AE92A73A3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2770" y="5786438"/>
            <a:ext cx="36679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r>
              <a:rPr lang="de-DE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Serie “Erfolgreicher Club</a:t>
            </a: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3" name="Textfeld 3">
            <a:extLst>
              <a:ext uri="{FF2B5EF4-FFF2-40B4-BE49-F238E27FC236}">
                <a16:creationId xmlns:a16="http://schemas.microsoft.com/office/drawing/2014/main" id="{24ABF3A5-FFC1-1FBC-21E0-1D3556BBD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0975" y="6465888"/>
            <a:ext cx="62420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1pPr>
            <a:lvl2pPr marL="742950" indent="-285750"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2pPr>
            <a:lvl3pPr marL="1143000" indent="-228600"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3pPr>
            <a:lvl4pPr marL="1600200" indent="-228600"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4pPr>
            <a:lvl5pPr marL="2057400" indent="-228600"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9pPr>
          </a:lstStyle>
          <a:p>
            <a:pPr algn="l"/>
            <a:r>
              <a:rPr lang="de-DE" altLang="de-DE" sz="1400" dirty="0">
                <a:solidFill>
                  <a:srgbClr val="FFFFFF"/>
                </a:solidFill>
                <a:latin typeface="Arial" panose="020B0604020202020204" pitchFamily="34" charset="0"/>
              </a:rPr>
              <a:t>Frei übersetzt von Andrea Hoffmann, Pathways Lead 2025/2026, District 95 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68DBF-592C-1378-AD6D-DD9BC0C07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12">
            <a:extLst>
              <a:ext uri="{FF2B5EF4-FFF2-40B4-BE49-F238E27FC236}">
                <a16:creationId xmlns:a16="http://schemas.microsoft.com/office/drawing/2014/main" id="{AADE58A7-83EC-978D-9781-131016387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9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1F72793-4BB3-A213-77E9-51187958F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0"/>
            <a:ext cx="5638800" cy="1066800"/>
          </a:xfrm>
        </p:spPr>
        <p:txBody>
          <a:bodyPr/>
          <a:lstStyle/>
          <a:p>
            <a:pPr algn="ctr">
              <a:defRPr/>
            </a:pPr>
            <a:r>
              <a:rPr lang="de-DE" noProof="0" dirty="0"/>
              <a:t>Stufe 2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CEFDC2D-0B40-045A-13B9-7C122E5825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630291"/>
              </p:ext>
            </p:extLst>
          </p:nvPr>
        </p:nvGraphicFramePr>
        <p:xfrm>
          <a:off x="533400" y="1721527"/>
          <a:ext cx="8077200" cy="4907873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593769">
                  <a:extLst>
                    <a:ext uri="{9D8B030D-6E8A-4147-A177-3AD203B41FA5}">
                      <a16:colId xmlns:a16="http://schemas.microsoft.com/office/drawing/2014/main" val="3366147523"/>
                    </a:ext>
                  </a:extLst>
                </a:gridCol>
                <a:gridCol w="5483431">
                  <a:extLst>
                    <a:ext uri="{9D8B030D-6E8A-4147-A177-3AD203B41FA5}">
                      <a16:colId xmlns:a16="http://schemas.microsoft.com/office/drawing/2014/main" val="3617444903"/>
                    </a:ext>
                  </a:extLst>
                </a:gridCol>
              </a:tblGrid>
              <a:tr h="634821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800" b="1" u="none" strike="noStrike" noProof="0" dirty="0">
                          <a:effectLst/>
                        </a:rPr>
                        <a:t>Alle Lernpfade</a:t>
                      </a:r>
                      <a:endParaRPr lang="de-DE" sz="1800" b="1" i="0" u="none" strike="noStrike" noProof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tc>
                  <a:txBody>
                    <a:bodyPr/>
                    <a:lstStyle/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de-DE" sz="1800" b="1" u="none" strike="noStrike" noProof="0" dirty="0">
                          <a:effectLst/>
                        </a:rPr>
                        <a:t>Einführung ins Toastmasters-Mentoring-Programm</a:t>
                      </a:r>
                      <a:endParaRPr lang="de-DE" sz="1800" b="1" i="0" u="none" strike="noStrike" noProof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extLst>
                  <a:ext uri="{0D108BD9-81ED-4DB2-BD59-A6C34878D82A}">
                    <a16:rowId xmlns:a16="http://schemas.microsoft.com/office/drawing/2014/main" val="3076772365"/>
                  </a:ext>
                </a:extLst>
              </a:tr>
              <a:tr h="634821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800" b="1" u="none" strike="noStrike" kern="100" noProof="0" dirty="0">
                          <a:solidFill>
                            <a:schemeClr val="bg1"/>
                          </a:solidFill>
                          <a:effectLst/>
                        </a:rPr>
                        <a:t>Dynamische Führung</a:t>
                      </a:r>
                      <a:endParaRPr lang="de-DE" sz="3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tc>
                  <a:txBody>
                    <a:bodyPr/>
                    <a:lstStyle/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Den eigenen Führungsstil verstehen</a:t>
                      </a:r>
                      <a:endParaRPr lang="de-DE" sz="1600" b="1" u="none" strike="noStrike" kern="1200" noProof="0" dirty="0">
                        <a:effectLst/>
                      </a:endParaRPr>
                    </a:p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Den eigenen Kommunikationsstil verstehen</a:t>
                      </a:r>
                      <a:endParaRPr lang="de-DE" sz="3200" b="1" i="0" u="none" strike="noStrike" noProof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extLst>
                  <a:ext uri="{0D108BD9-81ED-4DB2-BD59-A6C34878D82A}">
                    <a16:rowId xmlns:a16="http://schemas.microsoft.com/office/drawing/2014/main" val="3513042632"/>
                  </a:ext>
                </a:extLst>
              </a:tr>
              <a:tr h="634821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800" b="1" u="none" strike="noStrike" kern="100" noProof="0" dirty="0">
                          <a:solidFill>
                            <a:schemeClr val="bg1"/>
                          </a:solidFill>
                          <a:effectLst/>
                        </a:rPr>
                        <a:t>Ansprechender Humor</a:t>
                      </a:r>
                      <a:endParaRPr lang="de-DE" sz="3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tc>
                  <a:txBody>
                    <a:bodyPr/>
                    <a:lstStyle/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Den eigenen Sinn für Humor kennen</a:t>
                      </a:r>
                      <a:endParaRPr lang="de-DE" sz="1600" b="1" u="none" strike="noStrike" kern="1200" noProof="0" dirty="0">
                        <a:effectLst/>
                      </a:endParaRPr>
                    </a:p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Eine Verbindung zum Publikum herstellen</a:t>
                      </a:r>
                      <a:endParaRPr lang="de-DE" sz="3200" b="1" i="0" u="none" strike="noStrike" noProof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extLst>
                  <a:ext uri="{0D108BD9-81ED-4DB2-BD59-A6C34878D82A}">
                    <a16:rowId xmlns:a16="http://schemas.microsoft.com/office/drawing/2014/main" val="2766972630"/>
                  </a:ext>
                </a:extLst>
              </a:tr>
              <a:tr h="864318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800" b="1" u="none" strike="noStrike" kern="100" noProof="0" dirty="0">
                          <a:solidFill>
                            <a:schemeClr val="bg1"/>
                          </a:solidFill>
                          <a:effectLst/>
                        </a:rPr>
                        <a:t>Motivationsstrategien</a:t>
                      </a:r>
                      <a:endParaRPr lang="de-DE" sz="3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tc>
                  <a:txBody>
                    <a:bodyPr/>
                    <a:lstStyle/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Den eigenen Kommunikationsstil verstehen</a:t>
                      </a:r>
                      <a:endParaRPr lang="de-DE" sz="3200" b="1" i="0" u="none" strike="noStrike" noProof="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Aktives Zuhören</a:t>
                      </a:r>
                      <a:endParaRPr lang="de-DE" sz="3200" b="1" i="0" u="none" strike="noStrike" noProof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extLst>
                  <a:ext uri="{0D108BD9-81ED-4DB2-BD59-A6C34878D82A}">
                    <a16:rowId xmlns:a16="http://schemas.microsoft.com/office/drawing/2014/main" val="1820675855"/>
                  </a:ext>
                </a:extLst>
              </a:tr>
              <a:tr h="634821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800" b="1" u="none" strike="noStrike" kern="100" noProof="0" dirty="0">
                          <a:solidFill>
                            <a:schemeClr val="bg1"/>
                          </a:solidFill>
                          <a:effectLst/>
                        </a:rPr>
                        <a:t>Einflussreiche Überzeugungskraft</a:t>
                      </a:r>
                      <a:endParaRPr lang="de-DE" sz="3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tc>
                  <a:txBody>
                    <a:bodyPr/>
                    <a:lstStyle/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Den eigenen Führungsstil verstehen</a:t>
                      </a:r>
                      <a:endParaRPr lang="de-DE" sz="1600" b="1" u="none" strike="noStrike" kern="1200" noProof="0" dirty="0">
                        <a:effectLst/>
                      </a:endParaRPr>
                    </a:p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Aktives Zuhören</a:t>
                      </a:r>
                      <a:endParaRPr lang="de-DE" sz="3200" b="1" i="0" u="none" strike="noStrike" noProof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extLst>
                  <a:ext uri="{0D108BD9-81ED-4DB2-BD59-A6C34878D82A}">
                    <a16:rowId xmlns:a16="http://schemas.microsoft.com/office/drawing/2014/main" val="464477166"/>
                  </a:ext>
                </a:extLst>
              </a:tr>
              <a:tr h="864318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800" b="1" u="none" strike="noStrike" kern="100" noProof="0" dirty="0">
                          <a:solidFill>
                            <a:schemeClr val="bg1"/>
                          </a:solidFill>
                          <a:effectLst/>
                        </a:rPr>
                        <a:t>Beherrschen von Präsentationen </a:t>
                      </a:r>
                      <a:endParaRPr lang="de-DE" sz="3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tc>
                  <a:txBody>
                    <a:bodyPr/>
                    <a:lstStyle/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Den eigenen Kommunikationsstil verstehen</a:t>
                      </a:r>
                      <a:endParaRPr lang="de-DE" sz="3200" b="1" i="0" u="none" strike="noStrike" noProof="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Wirkungsvolle Körpersprache</a:t>
                      </a:r>
                      <a:endParaRPr lang="de-DE" sz="3200" b="1" i="0" u="none" strike="noStrike" noProof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extLst>
                  <a:ext uri="{0D108BD9-81ED-4DB2-BD59-A6C34878D82A}">
                    <a16:rowId xmlns:a16="http://schemas.microsoft.com/office/drawing/2014/main" val="1392882124"/>
                  </a:ext>
                </a:extLst>
              </a:tr>
              <a:tr h="634821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800" b="1" u="none" strike="noStrike" kern="100" noProof="0" dirty="0">
                          <a:solidFill>
                            <a:schemeClr val="bg1"/>
                          </a:solidFill>
                          <a:effectLst/>
                        </a:rPr>
                        <a:t>Visionäre Kommunikation</a:t>
                      </a:r>
                      <a:endParaRPr lang="de-DE" sz="3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tc>
                  <a:txBody>
                    <a:bodyPr/>
                    <a:lstStyle/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Den eigenen Führungsstil verstehen</a:t>
                      </a:r>
                      <a:endParaRPr lang="de-DE" sz="1600" b="1" u="none" strike="noStrike" kern="1200" noProof="0" dirty="0">
                        <a:effectLst/>
                      </a:endParaRPr>
                    </a:p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Den eigenen Kommunikationsstil verstehen</a:t>
                      </a:r>
                      <a:endParaRPr lang="de-DE" sz="3200" b="1" i="0" u="none" strike="noStrike" noProof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extLst>
                  <a:ext uri="{0D108BD9-81ED-4DB2-BD59-A6C34878D82A}">
                    <a16:rowId xmlns:a16="http://schemas.microsoft.com/office/drawing/2014/main" val="16990304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0580585"/>
      </p:ext>
    </p:extLst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714FEF-AC60-DB03-5AF3-1044806FE8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id="{F25FE339-46E6-1623-EBF8-1C4E29AB9BA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25320"/>
            <a:ext cx="7924800" cy="4475480"/>
          </a:xfrm>
        </p:spPr>
        <p:txBody>
          <a:bodyPr/>
          <a:lstStyle/>
          <a:p>
            <a:pPr marL="398463" indent="-398463" eaLnBrk="1" hangingPunct="1">
              <a:spcBef>
                <a:spcPct val="0"/>
              </a:spcBef>
              <a:spcAft>
                <a:spcPts val="300"/>
              </a:spcAft>
              <a:buFont typeface="Webdings" charset="2"/>
              <a:buChar char=""/>
            </a:pPr>
            <a:r>
              <a:rPr lang="de-DE" sz="2800" noProof="0" dirty="0">
                <a:latin typeface="Arial" charset="0"/>
              </a:rPr>
              <a:t>Maßgeschneiderte Projekte, spezifisch für jeden Lernpfad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300"/>
              </a:spcAft>
              <a:buFont typeface="Webdings" charset="2"/>
              <a:buChar char=""/>
            </a:pPr>
            <a:r>
              <a:rPr lang="de-DE" sz="2800" noProof="0" dirty="0">
                <a:latin typeface="Arial" charset="0"/>
              </a:rPr>
              <a:t>Wahlprojekte zur Individualisierung der Lernpfade</a:t>
            </a:r>
            <a:endParaRPr lang="de-DE" sz="2500" noProof="0" dirty="0">
              <a:latin typeface="Arial" charset="0"/>
            </a:endParaRPr>
          </a:p>
          <a:p>
            <a:pPr marL="798513" lvl="1" indent="-398463">
              <a:spcBef>
                <a:spcPct val="0"/>
              </a:spcBef>
              <a:spcAft>
                <a:spcPts val="300"/>
              </a:spcAft>
            </a:pPr>
            <a:r>
              <a:rPr lang="de-DE" sz="2500" noProof="0" dirty="0">
                <a:latin typeface="Arial" charset="0"/>
              </a:rPr>
              <a:t>Stufe 3 </a:t>
            </a:r>
          </a:p>
          <a:p>
            <a:pPr marL="1198563" lvl="2" indent="-398463">
              <a:spcBef>
                <a:spcPct val="0"/>
              </a:spcBef>
              <a:spcAft>
                <a:spcPts val="300"/>
              </a:spcAft>
            </a:pPr>
            <a:r>
              <a:rPr lang="de-DE" noProof="0" dirty="0">
                <a:latin typeface="Arial" charset="0"/>
              </a:rPr>
              <a:t>Bis zu 15 Wahlprojekte; wähle mindestens 2</a:t>
            </a:r>
          </a:p>
          <a:p>
            <a:pPr marL="798513" lvl="1" indent="-398463">
              <a:spcBef>
                <a:spcPct val="0"/>
              </a:spcBef>
              <a:spcAft>
                <a:spcPts val="300"/>
              </a:spcAft>
            </a:pPr>
            <a:r>
              <a:rPr lang="de-DE" sz="2500" noProof="0" dirty="0">
                <a:latin typeface="Arial" charset="0"/>
              </a:rPr>
              <a:t>Stufe 4</a:t>
            </a:r>
          </a:p>
          <a:p>
            <a:pPr marL="1198563" lvl="2" indent="-398463">
              <a:spcBef>
                <a:spcPct val="0"/>
              </a:spcBef>
              <a:spcAft>
                <a:spcPts val="300"/>
              </a:spcAft>
            </a:pPr>
            <a:r>
              <a:rPr lang="de-DE" noProof="0" dirty="0">
                <a:latin typeface="Arial" charset="0"/>
              </a:rPr>
              <a:t>Bis zu 8 Wahlprojekte; wähle mindestens 1</a:t>
            </a:r>
          </a:p>
          <a:p>
            <a:pPr marL="798513" lvl="1" indent="-398463">
              <a:spcBef>
                <a:spcPct val="0"/>
              </a:spcBef>
              <a:spcAft>
                <a:spcPts val="300"/>
              </a:spcAft>
            </a:pPr>
            <a:r>
              <a:rPr lang="de-DE" sz="2500" noProof="0" dirty="0">
                <a:latin typeface="Arial" charset="0"/>
              </a:rPr>
              <a:t>Stufe 5</a:t>
            </a:r>
          </a:p>
          <a:p>
            <a:pPr marL="1198563" lvl="2" indent="-398463">
              <a:spcBef>
                <a:spcPct val="0"/>
              </a:spcBef>
              <a:spcAft>
                <a:spcPts val="300"/>
              </a:spcAft>
            </a:pPr>
            <a:r>
              <a:rPr lang="de-DE" noProof="0" dirty="0">
                <a:latin typeface="Arial" charset="0"/>
              </a:rPr>
              <a:t>Bis zu 6 Wahlprojekte; wähle mindestens 1</a:t>
            </a:r>
          </a:p>
          <a:p>
            <a:pPr marL="798513" lvl="1" indent="-398463">
              <a:spcBef>
                <a:spcPct val="0"/>
              </a:spcBef>
              <a:spcAft>
                <a:spcPts val="300"/>
              </a:spcAft>
              <a:buClr>
                <a:srgbClr val="AF0029"/>
              </a:buClr>
              <a:buFont typeface="Arial" panose="020B0604020202020204" pitchFamily="34" charset="0"/>
              <a:buChar char="•"/>
            </a:pPr>
            <a:endParaRPr lang="en-US" sz="2500" dirty="0">
              <a:latin typeface="Arial" charset="0"/>
            </a:endParaRPr>
          </a:p>
        </p:txBody>
      </p:sp>
      <p:sp>
        <p:nvSpPr>
          <p:cNvPr id="32771" name="Rectangle 12">
            <a:extLst>
              <a:ext uri="{FF2B5EF4-FFF2-40B4-BE49-F238E27FC236}">
                <a16:creationId xmlns:a16="http://schemas.microsoft.com/office/drawing/2014/main" id="{AAE658BF-4D06-162C-0353-EB9B5303E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381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10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07AD3DF-B97A-936E-2991-7F657702E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06120"/>
            <a:ext cx="5410200" cy="1524000"/>
          </a:xfrm>
        </p:spPr>
        <p:txBody>
          <a:bodyPr/>
          <a:lstStyle/>
          <a:p>
            <a:pPr algn="ctr">
              <a:defRPr/>
            </a:pPr>
            <a:r>
              <a:rPr lang="de-DE" noProof="0" dirty="0"/>
              <a:t>Stufen 3–5</a:t>
            </a:r>
          </a:p>
        </p:txBody>
      </p:sp>
    </p:spTree>
    <p:extLst>
      <p:ext uri="{BB962C8B-B14F-4D97-AF65-F5344CB8AC3E}">
        <p14:creationId xmlns:p14="http://schemas.microsoft.com/office/powerpoint/2010/main" val="551703983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A2AF5-CA2B-56B5-7DF0-A3ECEE239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id="{EFC9F280-BAFB-FAA7-FDD7-F4B1CA9B6FF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082800"/>
            <a:ext cx="7924800" cy="4470400"/>
          </a:xfrm>
        </p:spPr>
        <p:txBody>
          <a:bodyPr/>
          <a:lstStyle/>
          <a:p>
            <a:pPr marL="398463" indent="-398463" eaLnBrk="1" hangingPunct="1">
              <a:spcBef>
                <a:spcPct val="0"/>
              </a:spcBef>
              <a:spcAft>
                <a:spcPts val="800"/>
              </a:spcAft>
              <a:buClr>
                <a:srgbClr val="772432"/>
              </a:buClr>
              <a:buFont typeface="Webdings" charset="2"/>
              <a:buChar char=""/>
            </a:pPr>
            <a:r>
              <a:rPr lang="de-DE" sz="2600" noProof="0" dirty="0">
                <a:latin typeface="Arial" charset="0"/>
              </a:rPr>
              <a:t>Übernahme von definierten Meetingrollen in jeder Stufe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800"/>
              </a:spcAft>
              <a:buFont typeface="Webdings" charset="2"/>
              <a:buChar char=""/>
            </a:pPr>
            <a:r>
              <a:rPr lang="de-DE" sz="2600" noProof="0" dirty="0">
                <a:latin typeface="Arial" charset="0"/>
              </a:rPr>
              <a:t>Ab Stufe 3 jeweils 1 definierte Präsentation aus der </a:t>
            </a:r>
            <a:r>
              <a:rPr lang="de-DE" sz="2600" i="1" noProof="0" dirty="0">
                <a:latin typeface="Arial" charset="0"/>
              </a:rPr>
              <a:t>Successful Club Series</a:t>
            </a:r>
            <a:r>
              <a:rPr lang="de-DE" sz="2600" noProof="0" dirty="0">
                <a:latin typeface="Arial" charset="0"/>
              </a:rPr>
              <a:t>, Serie „Erfolgreicher Club“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800"/>
              </a:spcAft>
              <a:buFont typeface="Webdings" charset="2"/>
              <a:buChar char=""/>
            </a:pPr>
            <a:r>
              <a:rPr lang="de-DE" sz="2600" dirty="0">
                <a:latin typeface="Arial" charset="0"/>
              </a:rPr>
              <a:t>In Stufe 4 zusätzlich eine Präsentation aus der </a:t>
            </a:r>
            <a:r>
              <a:rPr lang="de-DE" sz="2600" i="1" dirty="0">
                <a:latin typeface="Arial" charset="0"/>
              </a:rPr>
              <a:t>Better Speaker Series</a:t>
            </a:r>
            <a:r>
              <a:rPr lang="de-DE" sz="2600" dirty="0">
                <a:latin typeface="Arial" charset="0"/>
              </a:rPr>
              <a:t>, Serie „Der bessere Redner bzw. in Stufe 5 aus der </a:t>
            </a:r>
            <a:r>
              <a:rPr lang="de-DE" sz="2600" i="1">
                <a:latin typeface="Arial" charset="0"/>
              </a:rPr>
              <a:t>Leadership Excellence </a:t>
            </a:r>
            <a:r>
              <a:rPr lang="de-DE" sz="2600" i="1" dirty="0">
                <a:latin typeface="Arial" charset="0"/>
              </a:rPr>
              <a:t>Series</a:t>
            </a:r>
            <a:r>
              <a:rPr lang="de-DE" sz="2600" dirty="0">
                <a:latin typeface="Arial" charset="0"/>
              </a:rPr>
              <a:t>, Serie „Exzellente Führung“</a:t>
            </a:r>
          </a:p>
        </p:txBody>
      </p:sp>
      <p:sp>
        <p:nvSpPr>
          <p:cNvPr id="32771" name="Rectangle 12">
            <a:extLst>
              <a:ext uri="{FF2B5EF4-FFF2-40B4-BE49-F238E27FC236}">
                <a16:creationId xmlns:a16="http://schemas.microsoft.com/office/drawing/2014/main" id="{F767CB2C-1166-DD0B-1182-4410DBA84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381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11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055E8DC-BE07-7FE1-ECE6-0AC1ED65E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685800"/>
            <a:ext cx="6172200" cy="1524000"/>
          </a:xfrm>
        </p:spPr>
        <p:txBody>
          <a:bodyPr/>
          <a:lstStyle/>
          <a:p>
            <a:pPr algn="ctr">
              <a:defRPr/>
            </a:pPr>
            <a:r>
              <a:rPr lang="en-US" dirty="0"/>
              <a:t>Update 2025</a:t>
            </a:r>
          </a:p>
        </p:txBody>
      </p:sp>
    </p:spTree>
    <p:extLst>
      <p:ext uri="{BB962C8B-B14F-4D97-AF65-F5344CB8AC3E}">
        <p14:creationId xmlns:p14="http://schemas.microsoft.com/office/powerpoint/2010/main" val="2153133497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16DB2-1D50-C913-A555-60DE6AF8E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id="{64EFC576-CB2D-7FC9-23F9-0B1BD4DF457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082800"/>
            <a:ext cx="7924800" cy="4089400"/>
          </a:xfrm>
        </p:spPr>
        <p:txBody>
          <a:bodyPr/>
          <a:lstStyle/>
          <a:p>
            <a:pPr marL="398463" indent="-398463" eaLnBrk="1" hangingPunct="1">
              <a:spcBef>
                <a:spcPct val="0"/>
              </a:spcBef>
              <a:spcAft>
                <a:spcPts val="800"/>
              </a:spcAft>
              <a:buClr>
                <a:srgbClr val="772432"/>
              </a:buClr>
              <a:buFont typeface="Webdings" charset="2"/>
              <a:buChar char=""/>
            </a:pPr>
            <a:r>
              <a:rPr lang="de-DE" noProof="0" dirty="0">
                <a:latin typeface="Arial" charset="0"/>
              </a:rPr>
              <a:t>Projekt „Den eigenen Lernpfad reflektieren“</a:t>
            </a:r>
          </a:p>
          <a:p>
            <a:pPr marL="857250" lvl="1" indent="-457200">
              <a:spcBef>
                <a:spcPct val="0"/>
              </a:spcBef>
              <a:spcAft>
                <a:spcPts val="800"/>
              </a:spcAft>
              <a:buClr>
                <a:srgbClr val="772432"/>
              </a:buClr>
              <a:buFont typeface="Arial" panose="020B0604020202020204" pitchFamily="34" charset="0"/>
              <a:buChar char="•"/>
            </a:pPr>
            <a:r>
              <a:rPr lang="de-DE" noProof="0" dirty="0">
                <a:latin typeface="Arial" charset="0"/>
              </a:rPr>
              <a:t>Blicke auf deinen Lernpfad zurück</a:t>
            </a:r>
          </a:p>
          <a:p>
            <a:pPr marL="857250" lvl="1" indent="-457200">
              <a:spcBef>
                <a:spcPct val="0"/>
              </a:spcBef>
              <a:spcAft>
                <a:spcPts val="800"/>
              </a:spcAft>
              <a:buClr>
                <a:srgbClr val="772432"/>
              </a:buClr>
              <a:buFont typeface="Arial" panose="020B0604020202020204" pitchFamily="34" charset="0"/>
              <a:buChar char="•"/>
            </a:pPr>
            <a:r>
              <a:rPr lang="de-DE" noProof="0" dirty="0">
                <a:latin typeface="Arial" charset="0"/>
              </a:rPr>
              <a:t>Reflektiere, wie du dich entwickelt hast</a:t>
            </a:r>
          </a:p>
          <a:p>
            <a:pPr marL="857250" lvl="1" indent="-457200">
              <a:spcBef>
                <a:spcPct val="0"/>
              </a:spcBef>
              <a:spcAft>
                <a:spcPts val="800"/>
              </a:spcAft>
              <a:buClr>
                <a:srgbClr val="772432"/>
              </a:buClr>
              <a:buFont typeface="Arial" panose="020B0604020202020204" pitchFamily="34" charset="0"/>
              <a:buChar char="•"/>
            </a:pPr>
            <a:r>
              <a:rPr lang="de-DE" noProof="0" dirty="0">
                <a:latin typeface="Arial" charset="0"/>
              </a:rPr>
              <a:t>Teile deine Erfahrungen mit deinem Club </a:t>
            </a:r>
          </a:p>
          <a:p>
            <a:pPr marL="798513" lvl="1" indent="-398463">
              <a:spcBef>
                <a:spcPct val="0"/>
              </a:spcBef>
              <a:spcAft>
                <a:spcPts val="800"/>
              </a:spcAft>
              <a:buClr>
                <a:srgbClr val="AF0029"/>
              </a:buClr>
              <a:buFont typeface="Webdings" charset="2"/>
              <a:buChar char=""/>
            </a:pPr>
            <a:endParaRPr lang="de-DE" sz="1400" noProof="0" dirty="0">
              <a:latin typeface="Arial" charset="0"/>
            </a:endParaRPr>
          </a:p>
          <a:p>
            <a:pPr marL="398463" indent="-398463" eaLnBrk="1" hangingPunct="1">
              <a:spcBef>
                <a:spcPct val="0"/>
              </a:spcBef>
              <a:spcAft>
                <a:spcPts val="800"/>
              </a:spcAft>
              <a:buFont typeface="Webdings" charset="2"/>
              <a:buChar char=""/>
            </a:pPr>
            <a:r>
              <a:rPr lang="de-DE" noProof="0" dirty="0">
                <a:latin typeface="Arial" charset="0"/>
              </a:rPr>
              <a:t>Der letzte Schritt in jedem Lernpfad, bevor die Anerkennung erfolgt</a:t>
            </a:r>
          </a:p>
        </p:txBody>
      </p:sp>
      <p:sp>
        <p:nvSpPr>
          <p:cNvPr id="32771" name="Rectangle 12">
            <a:extLst>
              <a:ext uri="{FF2B5EF4-FFF2-40B4-BE49-F238E27FC236}">
                <a16:creationId xmlns:a16="http://schemas.microsoft.com/office/drawing/2014/main" id="{3615EB43-1E37-EBBE-129A-A87C7191F6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381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11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B35FD71-3A4B-0205-38D5-426F69448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685800"/>
            <a:ext cx="6172200" cy="1524000"/>
          </a:xfrm>
        </p:spPr>
        <p:txBody>
          <a:bodyPr/>
          <a:lstStyle/>
          <a:p>
            <a:pPr algn="ctr">
              <a:defRPr/>
            </a:pPr>
            <a:r>
              <a:rPr lang="de-DE" noProof="0" dirty="0"/>
              <a:t>Lernpfadabschluss</a:t>
            </a:r>
          </a:p>
        </p:txBody>
      </p:sp>
    </p:spTree>
    <p:extLst>
      <p:ext uri="{BB962C8B-B14F-4D97-AF65-F5344CB8AC3E}">
        <p14:creationId xmlns:p14="http://schemas.microsoft.com/office/powerpoint/2010/main" val="2174857048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81000" y="914400"/>
            <a:ext cx="6629400" cy="1143000"/>
          </a:xfrm>
        </p:spPr>
        <p:txBody>
          <a:bodyPr/>
          <a:lstStyle/>
          <a:p>
            <a:pPr algn="ctr">
              <a:defRPr/>
            </a:pPr>
            <a:r>
              <a:rPr lang="de-DE" noProof="0" dirty="0"/>
              <a:t>Auszeichnungen und Erfolge</a:t>
            </a:r>
          </a:p>
        </p:txBody>
      </p:sp>
      <p:sp>
        <p:nvSpPr>
          <p:cNvPr id="40963" name="Rectangle 12"/>
          <p:cNvSpPr>
            <a:spLocks noChangeArrowheads="1"/>
          </p:cNvSpPr>
          <p:nvPr/>
        </p:nvSpPr>
        <p:spPr bwMode="auto">
          <a:xfrm>
            <a:off x="8458200" y="6400800"/>
            <a:ext cx="3810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12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11BE69EC-0FBC-1228-AF0C-2D7E222BE5F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752600"/>
            <a:ext cx="7924800" cy="3886200"/>
          </a:xfrm>
        </p:spPr>
        <p:txBody>
          <a:bodyPr/>
          <a:lstStyle/>
          <a:p>
            <a:endParaRPr lang="en-US" dirty="0"/>
          </a:p>
          <a:p>
            <a:r>
              <a:rPr lang="de-DE" dirty="0"/>
              <a:t>Auszeichnungen und Anerkennungen, die Mitgliedern zur Motivation und Belohnung für Erfolg verliehen werden. </a:t>
            </a:r>
          </a:p>
          <a:p>
            <a:endParaRPr lang="en-US" sz="1400" dirty="0"/>
          </a:p>
          <a:p>
            <a:r>
              <a:rPr lang="de-DE" dirty="0"/>
              <a:t>Typischerweise werden sie durch das Abschließen von Stufen und vollständigen Lernpfaden erreicht.</a:t>
            </a:r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59B76-B60B-0610-3CD4-01B67FADB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81000" y="862584"/>
            <a:ext cx="7772400" cy="1143000"/>
          </a:xfrm>
        </p:spPr>
        <p:txBody>
          <a:bodyPr/>
          <a:lstStyle/>
          <a:p>
            <a:pPr algn="ctr"/>
            <a:r>
              <a:rPr lang="de-DE" noProof="0" dirty="0"/>
              <a:t>Abzeichen und Zertifikate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354982-5891-7535-A1C4-F3BD706AEF7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7543800" cy="41148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Digital in Base Camp</a:t>
            </a:r>
          </a:p>
          <a:p>
            <a:endParaRPr lang="en-US" dirty="0"/>
          </a:p>
          <a:p>
            <a:r>
              <a:rPr lang="de-DE" noProof="0" dirty="0"/>
              <a:t>Vergabe für wichtige Meilensteine:</a:t>
            </a:r>
          </a:p>
          <a:p>
            <a:pPr lvl="1"/>
            <a:r>
              <a:rPr lang="de-DE" noProof="0" dirty="0"/>
              <a:t>Stufenabschluss</a:t>
            </a:r>
          </a:p>
          <a:p>
            <a:pPr lvl="1"/>
            <a:r>
              <a:rPr lang="de-DE" noProof="0" dirty="0"/>
              <a:t>Lernpfadabschluss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E75D50DA-8BCD-6721-E328-5C1F65116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3810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1495943310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13CB9-AED7-4036-A264-8026EF3C9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09600" y="838200"/>
            <a:ext cx="7772400" cy="1143000"/>
          </a:xfrm>
        </p:spPr>
        <p:txBody>
          <a:bodyPr/>
          <a:lstStyle/>
          <a:p>
            <a:pPr algn="ctr"/>
            <a:r>
              <a:rPr lang="de-DE" noProof="0" dirty="0"/>
              <a:t>Brief an den Arbeitgeber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69BC2-FDCC-0124-782E-D40C940B702E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2133600"/>
            <a:ext cx="7696200" cy="4114800"/>
          </a:xfrm>
        </p:spPr>
        <p:txBody>
          <a:bodyPr/>
          <a:lstStyle/>
          <a:p>
            <a:r>
              <a:rPr lang="de-DE" noProof="0" dirty="0"/>
              <a:t>Nur auf Anfrage</a:t>
            </a:r>
          </a:p>
          <a:p>
            <a:endParaRPr lang="de-DE" noProof="0" dirty="0"/>
          </a:p>
          <a:p>
            <a:r>
              <a:rPr lang="de-DE" noProof="0" dirty="0"/>
              <a:t>Versendet vom Hauptsitz von TMI in den USA an deinen Arbeitgeber </a:t>
            </a:r>
          </a:p>
          <a:p>
            <a:endParaRPr lang="de-DE" noProof="0" dirty="0"/>
          </a:p>
          <a:p>
            <a:r>
              <a:rPr lang="de-DE" noProof="0" dirty="0"/>
              <a:t>Für den Abschluss der Stufen 3, 4, oder 5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633DCC04-FAE0-9514-858A-BE8DBA5E9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3810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2342112173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9EB52-9AE9-5F3E-D7C6-6BCF033D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52400" y="914400"/>
            <a:ext cx="7772400" cy="1143000"/>
          </a:xfrm>
        </p:spPr>
        <p:txBody>
          <a:bodyPr/>
          <a:lstStyle/>
          <a:p>
            <a:pPr algn="ctr"/>
            <a:r>
              <a:rPr lang="en-US" dirty="0"/>
              <a:t>E-Mail </a:t>
            </a:r>
            <a:r>
              <a:rPr lang="de-DE" noProof="0" dirty="0"/>
              <a:t>vom </a:t>
            </a:r>
            <a:r>
              <a:rPr lang="en-US" dirty="0"/>
              <a:t>International President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170B7C-7DCC-4DA0-7E03-691EC4469836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2286000"/>
            <a:ext cx="7772400" cy="3581400"/>
          </a:xfrm>
        </p:spPr>
        <p:txBody>
          <a:bodyPr/>
          <a:lstStyle/>
          <a:p>
            <a:r>
              <a:rPr lang="de-DE" noProof="0" dirty="0"/>
              <a:t>Nur nach Abschluss eines vollständigen Lernpfades</a:t>
            </a:r>
          </a:p>
          <a:p>
            <a:endParaRPr lang="de-DE" noProof="0" dirty="0"/>
          </a:p>
          <a:p>
            <a:r>
              <a:rPr lang="de-DE" noProof="0" dirty="0"/>
              <a:t>Feierliche Glückwunsch-E-Mail zur Anerkennung deines Erfolgs!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46B582F0-DFAC-09C8-C3F4-A3A4AF1E43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3810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2657623050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B8A85-46CB-7B3B-1D8A-7C94F408A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1070C-EEAB-4E0C-B5FA-0A1FFD7C1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09600" y="838200"/>
            <a:ext cx="7772400" cy="1143000"/>
          </a:xfrm>
        </p:spPr>
        <p:txBody>
          <a:bodyPr/>
          <a:lstStyle/>
          <a:p>
            <a:pPr algn="ctr"/>
            <a:r>
              <a:rPr lang="de-DE" noProof="0" dirty="0"/>
              <a:t>Befähigungsnachweis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B2DFF0-6BB7-2628-F67F-017A1550E18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2133600"/>
            <a:ext cx="8077200" cy="2286000"/>
          </a:xfrm>
        </p:spPr>
        <p:txBody>
          <a:bodyPr/>
          <a:lstStyle/>
          <a:p>
            <a:r>
              <a:rPr lang="de-DE" dirty="0"/>
              <a:t>Verliehen bei Abschluss eines vollständigen Lernpfades</a:t>
            </a:r>
          </a:p>
          <a:p>
            <a:endParaRPr lang="de-DE" sz="1400" dirty="0"/>
          </a:p>
          <a:p>
            <a:r>
              <a:rPr lang="de-DE" dirty="0"/>
              <a:t>Mitglieder erhalten die Auszeichnung „</a:t>
            </a:r>
            <a:r>
              <a:rPr lang="de-DE" dirty="0" err="1"/>
              <a:t>Proficient</a:t>
            </a:r>
            <a:r>
              <a:rPr lang="de-DE" dirty="0"/>
              <a:t> (Kompetent)“ in ihrem Lernpfad:</a:t>
            </a:r>
            <a:endParaRPr lang="en-US" dirty="0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293254C2-A568-0C86-2CE8-13F6549863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3810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16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9B772A-E840-9BBA-0DA2-A7D7A65A9B75}"/>
              </a:ext>
            </a:extLst>
          </p:cNvPr>
          <p:cNvSpPr txBox="1"/>
          <p:nvPr/>
        </p:nvSpPr>
        <p:spPr>
          <a:xfrm>
            <a:off x="1828800" y="4572000"/>
            <a:ext cx="5486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de-DE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Toastmaster Maria vollendete den Lernpfad Motivationsstrategien und ist nun </a:t>
            </a:r>
            <a:r>
              <a:rPr lang="de-DE" sz="24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proficient</a:t>
            </a:r>
            <a:r>
              <a:rPr lang="de-DE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 (kompetent) bezüglich Motivationsstrategien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712369377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9EE687-1CC9-2DA6-2786-6A288CC7B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A7D36-0483-432B-39D7-AB6B58686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66800"/>
            <a:ext cx="8229600" cy="1295400"/>
          </a:xfrm>
        </p:spPr>
        <p:txBody>
          <a:bodyPr/>
          <a:lstStyle/>
          <a:p>
            <a:pPr algn="ctr"/>
            <a:r>
              <a:rPr lang="de-DE" noProof="0" dirty="0"/>
              <a:t>Auszeichnung Distinguished Toastmaster (Ausgezeichneter Toastmaster)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7D044F-92D8-F3B4-0A17-C54167C25BDE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2743200"/>
            <a:ext cx="7772400" cy="1143000"/>
          </a:xfrm>
        </p:spPr>
        <p:txBody>
          <a:bodyPr/>
          <a:lstStyle/>
          <a:p>
            <a:r>
              <a:rPr lang="de-DE" dirty="0"/>
              <a:t>Die höchste individuelle Auszeichnung, die in Pathways erreicht werden kann.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C712F2-DB5E-7FCB-1B19-8B4F998B7E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193541"/>
              </p:ext>
            </p:extLst>
          </p:nvPr>
        </p:nvGraphicFramePr>
        <p:xfrm>
          <a:off x="762000" y="3886200"/>
          <a:ext cx="7696200" cy="259080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848100">
                  <a:extLst>
                    <a:ext uri="{9D8B030D-6E8A-4147-A177-3AD203B41FA5}">
                      <a16:colId xmlns:a16="http://schemas.microsoft.com/office/drawing/2014/main" val="3065273533"/>
                    </a:ext>
                  </a:extLst>
                </a:gridCol>
                <a:gridCol w="3848100">
                  <a:extLst>
                    <a:ext uri="{9D8B030D-6E8A-4147-A177-3AD203B41FA5}">
                      <a16:colId xmlns:a16="http://schemas.microsoft.com/office/drawing/2014/main" val="1916141617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de-DE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Schließe 2 einzigartige Lernpfade ab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Diene ein Jahr als Club Officer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782728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de-DE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Absolviere eine einjährige Amtszeit als </a:t>
                      </a:r>
                      <a:r>
                        <a:rPr lang="de-DE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Distrktführungskraft</a:t>
                      </a:r>
                      <a:endParaRPr lang="de-DE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Sei als Club Mentor ODER Coach tätig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978151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de-DE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Sei als Club Sponsor tätig ODER führe einen </a:t>
                      </a:r>
                      <a:r>
                        <a:rPr lang="de-DE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Speechcraft</a:t>
                      </a:r>
                      <a:r>
                        <a:rPr lang="de-DE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ODER Youth Leadership-Workshop durch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Schließe das DTM-Projekt ab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5096969"/>
                  </a:ext>
                </a:extLst>
              </a:tr>
            </a:tbl>
          </a:graphicData>
        </a:graphic>
      </p:graphicFrame>
      <p:sp>
        <p:nvSpPr>
          <p:cNvPr id="6" name="Rectangle 12">
            <a:extLst>
              <a:ext uri="{FF2B5EF4-FFF2-40B4-BE49-F238E27FC236}">
                <a16:creationId xmlns:a16="http://schemas.microsoft.com/office/drawing/2014/main" id="{9BFA565D-2B4A-F09F-D403-0C5727144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3810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17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CB0E252-298A-3BBB-583D-C53E4CAFD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7483647" y="0"/>
            <a:ext cx="3533775" cy="0"/>
          </a:xfrm>
          <a:prstGeom prst="rect">
            <a:avLst/>
          </a:prstGeom>
          <a:solidFill>
            <a:srgbClr val="FC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Inter"/>
              </a:rPr>
            </a:b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276026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641600"/>
            <a:ext cx="3962400" cy="3429000"/>
          </a:xfrm>
        </p:spPr>
        <p:txBody>
          <a:bodyPr/>
          <a:lstStyle/>
          <a:p>
            <a:pPr marL="398463" indent="-398463" eaLnBrk="1" hangingPunct="1">
              <a:spcBef>
                <a:spcPct val="0"/>
              </a:spcBef>
              <a:spcAft>
                <a:spcPct val="40000"/>
              </a:spcAft>
              <a:buSzPct val="100000"/>
              <a:buFont typeface="Webdings" charset="2"/>
              <a:buChar char=""/>
              <a:defRPr/>
            </a:pPr>
            <a:r>
              <a:rPr lang="de-DE" sz="2200" noProof="0" dirty="0">
                <a:ea typeface="+mn-ea"/>
              </a:rPr>
              <a:t>Dynamische Führung</a:t>
            </a:r>
          </a:p>
          <a:p>
            <a:pPr marL="398463" indent="-398463" eaLnBrk="1" hangingPunct="1">
              <a:spcBef>
                <a:spcPct val="0"/>
              </a:spcBef>
              <a:spcAft>
                <a:spcPct val="40000"/>
              </a:spcAft>
              <a:buSzPct val="100000"/>
              <a:buFont typeface="Webdings" charset="2"/>
              <a:buChar char=""/>
              <a:defRPr/>
            </a:pPr>
            <a:r>
              <a:rPr lang="de-DE" sz="2200" noProof="0" dirty="0">
                <a:ea typeface="+mn-ea"/>
              </a:rPr>
              <a:t>Ansprechender Humor</a:t>
            </a:r>
          </a:p>
          <a:p>
            <a:pPr marL="398463" indent="-398463" eaLnBrk="1" hangingPunct="1">
              <a:spcBef>
                <a:spcPct val="0"/>
              </a:spcBef>
              <a:spcAft>
                <a:spcPct val="40000"/>
              </a:spcAft>
              <a:buSzPct val="100000"/>
              <a:buFont typeface="Webdings" charset="2"/>
              <a:buChar char=""/>
              <a:defRPr/>
            </a:pPr>
            <a:r>
              <a:rPr lang="de-DE" sz="2200" noProof="0" dirty="0">
                <a:ea typeface="+mn-ea"/>
              </a:rPr>
              <a:t>Motivationsstrategien</a:t>
            </a:r>
          </a:p>
          <a:p>
            <a:pPr marL="398463" indent="-398463" eaLnBrk="1" hangingPunct="1">
              <a:spcBef>
                <a:spcPct val="0"/>
              </a:spcBef>
              <a:spcAft>
                <a:spcPct val="40000"/>
              </a:spcAft>
              <a:buSzPct val="100000"/>
              <a:buFont typeface="Webdings" charset="2"/>
              <a:buChar char=""/>
              <a:defRPr/>
            </a:pPr>
            <a:r>
              <a:rPr lang="de-DE" sz="2200" noProof="0" dirty="0">
                <a:ea typeface="+mn-ea"/>
              </a:rPr>
              <a:t>Einflussreiche Überzeugungskraft</a:t>
            </a:r>
          </a:p>
          <a:p>
            <a:pPr marL="398463" indent="-398463" eaLnBrk="1" hangingPunct="1">
              <a:spcBef>
                <a:spcPct val="0"/>
              </a:spcBef>
              <a:spcAft>
                <a:spcPct val="40000"/>
              </a:spcAft>
              <a:buSzPct val="100000"/>
              <a:buFont typeface="Webdings" charset="2"/>
              <a:buChar char=""/>
              <a:defRPr/>
            </a:pPr>
            <a:r>
              <a:rPr lang="de-DE" sz="2200" noProof="0" dirty="0">
                <a:ea typeface="+mn-ea"/>
              </a:rPr>
              <a:t>Beherrschen von Präsentationen</a:t>
            </a:r>
          </a:p>
          <a:p>
            <a:pPr marL="398463" indent="-398463" eaLnBrk="1" hangingPunct="1">
              <a:spcBef>
                <a:spcPct val="0"/>
              </a:spcBef>
              <a:spcAft>
                <a:spcPct val="40000"/>
              </a:spcAft>
              <a:buSzPct val="100000"/>
              <a:buFont typeface="Webdings" charset="2"/>
              <a:buChar char=""/>
              <a:defRPr/>
            </a:pPr>
            <a:r>
              <a:rPr lang="de-DE" sz="2200" noProof="0" dirty="0">
                <a:ea typeface="+mn-ea"/>
              </a:rPr>
              <a:t>Visionäre Kommunikation</a:t>
            </a:r>
          </a:p>
        </p:txBody>
      </p:sp>
      <p:sp>
        <p:nvSpPr>
          <p:cNvPr id="18435" name="Rectangle 10"/>
          <p:cNvSpPr>
            <a:spLocks noChangeArrowheads="1"/>
          </p:cNvSpPr>
          <p:nvPr/>
        </p:nvSpPr>
        <p:spPr bwMode="auto">
          <a:xfrm>
            <a:off x="8458200" y="6400800"/>
            <a:ext cx="2428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</a:rPr>
              <a:t>1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85800" y="914400"/>
            <a:ext cx="6019800" cy="1066800"/>
          </a:xfrm>
        </p:spPr>
        <p:txBody>
          <a:bodyPr/>
          <a:lstStyle/>
          <a:p>
            <a:pPr algn="ctr">
              <a:defRPr/>
            </a:pPr>
            <a:r>
              <a:rPr lang="de-DE" noProof="0" dirty="0"/>
              <a:t>Pathways-Lernerfahrung</a:t>
            </a:r>
          </a:p>
        </p:txBody>
      </p:sp>
      <p:sp>
        <p:nvSpPr>
          <p:cNvPr id="18437" name="TextBox 4"/>
          <p:cNvSpPr txBox="1">
            <a:spLocks noChangeArrowheads="1"/>
          </p:cNvSpPr>
          <p:nvPr/>
        </p:nvSpPr>
        <p:spPr bwMode="auto">
          <a:xfrm>
            <a:off x="533400" y="2062279"/>
            <a:ext cx="26645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de-DE" sz="2400" b="1" i="1" noProof="0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Sechs Lernpfade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EAB66A70-6357-094D-7A10-CEEBBAAEB3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641600"/>
            <a:ext cx="3962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ebdings" charset="2"/>
              <a:buChar char="4"/>
              <a:defRPr sz="3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marL="398463" indent="-398463">
              <a:spcBef>
                <a:spcPct val="0"/>
              </a:spcBef>
              <a:spcAft>
                <a:spcPct val="40000"/>
              </a:spcAft>
              <a:buClr>
                <a:srgbClr val="772432"/>
              </a:buClr>
              <a:buSzPct val="100000"/>
              <a:buFont typeface="Webdings" charset="2"/>
              <a:buChar char=""/>
              <a:defRPr/>
            </a:pPr>
            <a:r>
              <a:rPr lang="de-DE" sz="2200" kern="0" noProof="0" dirty="0">
                <a:ea typeface="+mn-ea"/>
              </a:rPr>
              <a:t>Öffentliches Reden </a:t>
            </a:r>
          </a:p>
          <a:p>
            <a:pPr marL="398463" indent="-398463">
              <a:spcBef>
                <a:spcPct val="0"/>
              </a:spcBef>
              <a:spcAft>
                <a:spcPct val="40000"/>
              </a:spcAft>
              <a:buClr>
                <a:srgbClr val="772432"/>
              </a:buClr>
              <a:buSzPct val="100000"/>
              <a:buFont typeface="Webdings" charset="2"/>
              <a:buChar char=""/>
              <a:defRPr/>
            </a:pPr>
            <a:r>
              <a:rPr lang="de-DE" sz="2200" kern="0" noProof="0" dirty="0">
                <a:ea typeface="+mn-ea"/>
              </a:rPr>
              <a:t>Zwischenmenschliche Kommunikation</a:t>
            </a:r>
          </a:p>
          <a:p>
            <a:pPr marL="398463" indent="-398463">
              <a:spcBef>
                <a:spcPct val="0"/>
              </a:spcBef>
              <a:spcAft>
                <a:spcPct val="40000"/>
              </a:spcAft>
              <a:buClr>
                <a:srgbClr val="772432"/>
              </a:buClr>
              <a:buSzPct val="100000"/>
              <a:buFont typeface="Webdings" charset="2"/>
              <a:buChar char=""/>
              <a:defRPr/>
            </a:pPr>
            <a:r>
              <a:rPr lang="de-DE" sz="2200" kern="0" noProof="0" dirty="0">
                <a:ea typeface="+mn-ea"/>
              </a:rPr>
              <a:t>Strategische Führung</a:t>
            </a:r>
          </a:p>
          <a:p>
            <a:pPr marL="398463" indent="-398463">
              <a:spcBef>
                <a:spcPct val="0"/>
              </a:spcBef>
              <a:spcAft>
                <a:spcPct val="40000"/>
              </a:spcAft>
              <a:buClr>
                <a:srgbClr val="772432"/>
              </a:buClr>
              <a:buSzPct val="100000"/>
              <a:buFont typeface="Webdings" charset="2"/>
              <a:buChar char=""/>
              <a:defRPr/>
            </a:pPr>
            <a:r>
              <a:rPr lang="de-DE" sz="2200" kern="0" noProof="0" dirty="0">
                <a:ea typeface="+mn-ea"/>
              </a:rPr>
              <a:t>Management</a:t>
            </a:r>
          </a:p>
          <a:p>
            <a:pPr marL="398463" indent="-398463">
              <a:spcBef>
                <a:spcPct val="0"/>
              </a:spcBef>
              <a:spcAft>
                <a:spcPct val="40000"/>
              </a:spcAft>
              <a:buClr>
                <a:srgbClr val="772432"/>
              </a:buClr>
              <a:buSzPct val="100000"/>
              <a:buFont typeface="Webdings" charset="2"/>
              <a:buChar char=""/>
              <a:defRPr/>
            </a:pPr>
            <a:r>
              <a:rPr lang="de-DE" sz="2200" kern="0" noProof="0" dirty="0">
                <a:ea typeface="+mn-ea"/>
              </a:rPr>
              <a:t>Selbstbewusstsein</a:t>
            </a:r>
            <a:endParaRPr lang="en-US" sz="2200" kern="0" dirty="0">
              <a:ea typeface="+mn-ea"/>
            </a:endParaRP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5B244669-2626-1832-658C-C4CD8DEE2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062279"/>
            <a:ext cx="36038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de-DE" sz="2400" b="1" i="1" noProof="0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Fünf Kernkompetenzen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  <p:bldP spid="2" grpId="0" uiExpand="1" build="p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8B031A-7325-DF7D-FECB-C1D4BCEBD2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81860-187B-A583-0DBD-2B20741BD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14400"/>
            <a:ext cx="4572000" cy="1143000"/>
          </a:xfrm>
        </p:spPr>
        <p:txBody>
          <a:bodyPr/>
          <a:lstStyle/>
          <a:p>
            <a:pPr algn="ctr"/>
            <a:r>
              <a:rPr lang="de-DE" sz="4000" noProof="0" dirty="0"/>
              <a:t>Abschluss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10BB94-009A-1160-7661-C97640D715B1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2286000"/>
            <a:ext cx="7772400" cy="3581400"/>
          </a:xfrm>
        </p:spPr>
        <p:txBody>
          <a:bodyPr/>
          <a:lstStyle/>
          <a:p>
            <a:r>
              <a:rPr lang="de-DE" noProof="0" dirty="0"/>
              <a:t>Was waren deine Ziele, als du Toastmasters beigetreten bist?</a:t>
            </a:r>
          </a:p>
          <a:p>
            <a:endParaRPr lang="de-DE" sz="1600" noProof="0" dirty="0"/>
          </a:p>
          <a:p>
            <a:r>
              <a:rPr lang="de-DE" noProof="0" dirty="0"/>
              <a:t>Warum hast du deinen speziellen Lernpfad gewählt?</a:t>
            </a:r>
          </a:p>
          <a:p>
            <a:endParaRPr lang="en-US" sz="1600" dirty="0"/>
          </a:p>
          <a:p>
            <a:r>
              <a:rPr lang="de-DE" dirty="0"/>
              <a:t>Wie würdest du neuen Mitgliedern helfen, den für sie passenden Lernpfad zu finden?</a:t>
            </a:r>
            <a:endParaRPr lang="en-US" dirty="0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53892790-D0FD-0C61-2A59-187CE1ED41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3810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3314787197"/>
      </p:ext>
    </p:extLst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2819400"/>
            <a:ext cx="7467600" cy="3810000"/>
          </a:xfrm>
        </p:spPr>
        <p:txBody>
          <a:bodyPr/>
          <a:lstStyle/>
          <a:p>
            <a:pPr marL="398463" indent="-398463" eaLnBrk="1" hangingPunct="1">
              <a:spcBef>
                <a:spcPct val="0"/>
              </a:spcBef>
              <a:spcAft>
                <a:spcPts val="2400"/>
              </a:spcAft>
              <a:buFont typeface="Webdings" charset="2"/>
              <a:buChar char=""/>
            </a:pPr>
            <a:r>
              <a:rPr lang="de-DE" sz="2400" noProof="0" dirty="0">
                <a:latin typeface="Arial" charset="0"/>
              </a:rPr>
              <a:t>Rufe deinen Lernpfad auf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2400"/>
              </a:spcAft>
              <a:buFont typeface="Webdings" charset="2"/>
              <a:buChar char=""/>
            </a:pPr>
            <a:r>
              <a:rPr lang="de-DE" sz="2400" noProof="0" dirty="0">
                <a:latin typeface="Arial" charset="0"/>
              </a:rPr>
              <a:t>Verfolge deinen Fortschritt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2400"/>
              </a:spcAft>
              <a:buFont typeface="Webdings" charset="2"/>
              <a:buChar char=""/>
            </a:pPr>
            <a:r>
              <a:rPr lang="de-DE" sz="2400" noProof="0" dirty="0">
                <a:latin typeface="Arial" charset="0"/>
              </a:rPr>
              <a:t>Sieh dir Auszeichnungen und Anerkennungen an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2400"/>
              </a:spcAft>
              <a:buFont typeface="Webdings" charset="2"/>
              <a:buChar char=""/>
            </a:pPr>
            <a:r>
              <a:rPr lang="de-DE" sz="2400" noProof="0" dirty="0">
                <a:latin typeface="Arial" charset="0"/>
              </a:rPr>
              <a:t>Fülle digitale Bewertungshilfen aus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2400"/>
              </a:spcAft>
              <a:buFont typeface="Webdings" charset="2"/>
              <a:buChar char=""/>
            </a:pPr>
            <a:r>
              <a:rPr lang="de-DE" sz="2400" noProof="0" dirty="0">
                <a:latin typeface="Arial" charset="0"/>
              </a:rPr>
              <a:t>Kommuniziere mit den Club </a:t>
            </a:r>
            <a:r>
              <a:rPr lang="de-DE" sz="2400" noProof="0" dirty="0" err="1">
                <a:latin typeface="Arial" charset="0"/>
              </a:rPr>
              <a:t>Officern</a:t>
            </a:r>
            <a:endParaRPr lang="en-US" sz="2400" dirty="0">
              <a:latin typeface="Arial" charset="0"/>
            </a:endParaRPr>
          </a:p>
        </p:txBody>
      </p:sp>
      <p:sp>
        <p:nvSpPr>
          <p:cNvPr id="20483" name="Rectangle 12"/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</a:rPr>
              <a:t>2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-76200" y="844296"/>
            <a:ext cx="6553200" cy="1143000"/>
          </a:xfrm>
        </p:spPr>
        <p:txBody>
          <a:bodyPr/>
          <a:lstStyle/>
          <a:p>
            <a:pPr algn="ctr">
              <a:defRPr/>
            </a:pPr>
            <a:r>
              <a:rPr lang="en-US" dirty="0"/>
              <a:t>Base Camp</a:t>
            </a:r>
          </a:p>
        </p:txBody>
      </p:sp>
      <p:sp>
        <p:nvSpPr>
          <p:cNvPr id="20485" name="TextBox 4"/>
          <p:cNvSpPr txBox="1">
            <a:spLocks noChangeArrowheads="1"/>
          </p:cNvSpPr>
          <p:nvPr/>
        </p:nvSpPr>
        <p:spPr bwMode="auto">
          <a:xfrm>
            <a:off x="685800" y="1981200"/>
            <a:ext cx="453842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de-DE" b="1" i="1" noProof="0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Die digitale Lernplattform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09800"/>
            <a:ext cx="7772400" cy="3886200"/>
          </a:xfrm>
        </p:spPr>
        <p:txBody>
          <a:bodyPr/>
          <a:lstStyle/>
          <a:p>
            <a:pPr marL="287338" indent="-287338" eaLnBrk="1" hangingPunct="1">
              <a:spcBef>
                <a:spcPct val="0"/>
              </a:spcBef>
              <a:spcAft>
                <a:spcPts val="400"/>
              </a:spcAft>
              <a:buFont typeface="Webdings" charset="2"/>
              <a:buChar char=""/>
            </a:pPr>
            <a:r>
              <a:rPr lang="de-DE" sz="2400" noProof="0" dirty="0">
                <a:latin typeface="Arial" charset="0"/>
              </a:rPr>
              <a:t>Alle Lernpfade bieten Gelegenheit: </a:t>
            </a:r>
          </a:p>
          <a:p>
            <a:pPr lvl="1" indent="-342900">
              <a:spcBef>
                <a:spcPct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de-DE" sz="2400" noProof="0" dirty="0">
                <a:latin typeface="Arial" charset="0"/>
              </a:rPr>
              <a:t>Rhetorikfähigkeiten zu entwickeln</a:t>
            </a:r>
          </a:p>
          <a:p>
            <a:pPr lvl="1" indent="-342900">
              <a:spcBef>
                <a:spcPct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de-DE" sz="2400" noProof="0" dirty="0">
                <a:latin typeface="Arial" charset="0"/>
              </a:rPr>
              <a:t>Führungskompetenz zu üben</a:t>
            </a:r>
          </a:p>
          <a:p>
            <a:pPr lvl="1" indent="-342900">
              <a:spcBef>
                <a:spcPct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de-DE" sz="2400" noProof="0" dirty="0">
                <a:latin typeface="Arial" charset="0"/>
              </a:rPr>
              <a:t>Selbstbewusstsein aufzubauen</a:t>
            </a:r>
          </a:p>
          <a:p>
            <a:pPr marL="287338" indent="-287338" eaLnBrk="1" hangingPunct="1">
              <a:spcBef>
                <a:spcPct val="0"/>
              </a:spcBef>
              <a:spcAft>
                <a:spcPts val="400"/>
              </a:spcAft>
              <a:buClr>
                <a:srgbClr val="AF0029"/>
              </a:buClr>
              <a:buFont typeface="Webdings" charset="2"/>
              <a:buChar char=""/>
            </a:pPr>
            <a:endParaRPr lang="en-US" sz="2400" dirty="0">
              <a:latin typeface="Arial" charset="0"/>
            </a:endParaRPr>
          </a:p>
          <a:p>
            <a:r>
              <a:rPr lang="de-DE" sz="2400" dirty="0"/>
              <a:t>Jeder Lernpfad hat einen etwas anderen Schwerpunkt, um dir zu helfen, deine individuellen Ziele zu erreichen.</a:t>
            </a:r>
          </a:p>
          <a:p>
            <a:pPr marL="287338" indent="-287338" eaLnBrk="1" hangingPunct="1">
              <a:spcBef>
                <a:spcPct val="0"/>
              </a:spcBef>
              <a:spcAft>
                <a:spcPts val="400"/>
              </a:spcAft>
              <a:buClr>
                <a:srgbClr val="AF0029"/>
              </a:buClr>
              <a:buFont typeface="Webdings" charset="2"/>
              <a:buChar char=""/>
            </a:pPr>
            <a:endParaRPr lang="en-US" sz="2400" dirty="0">
              <a:latin typeface="Arial" charset="0"/>
            </a:endParaRPr>
          </a:p>
        </p:txBody>
      </p:sp>
      <p:sp>
        <p:nvSpPr>
          <p:cNvPr id="22531" name="Rectangle 10"/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>
                <a:latin typeface="Arial" charset="0"/>
                <a:ea typeface="ＭＳ Ｐゴシック" charset="-128"/>
                <a:cs typeface="ＭＳ Ｐゴシック" charset="-128"/>
              </a:rPr>
              <a:t>3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85800" y="914400"/>
            <a:ext cx="4648200" cy="1066800"/>
          </a:xfrm>
        </p:spPr>
        <p:txBody>
          <a:bodyPr/>
          <a:lstStyle/>
          <a:p>
            <a:pPr algn="ctr">
              <a:defRPr/>
            </a:pPr>
            <a:r>
              <a:rPr lang="de-DE" noProof="0" dirty="0"/>
              <a:t>Lernpfade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3345596"/>
            <a:ext cx="3962400" cy="2972671"/>
          </a:xfrm>
        </p:spPr>
        <p:txBody>
          <a:bodyPr/>
          <a:lstStyle/>
          <a:p>
            <a:pPr marL="398463" indent="-398463" eaLnBrk="1" hangingPunct="1">
              <a:spcBef>
                <a:spcPts val="900"/>
              </a:spcBef>
              <a:spcAft>
                <a:spcPts val="0"/>
              </a:spcAft>
              <a:buFont typeface="Webdings" charset="2"/>
              <a:buChar char=""/>
            </a:pPr>
            <a:r>
              <a:rPr lang="de-DE" sz="2200" noProof="0" dirty="0">
                <a:latin typeface="Arial" charset="0"/>
              </a:rPr>
              <a:t>Rhetorikfähigkeiten entwickeln</a:t>
            </a:r>
          </a:p>
          <a:p>
            <a:pPr marL="398463" indent="-398463">
              <a:spcBef>
                <a:spcPts val="900"/>
              </a:spcBef>
              <a:spcAft>
                <a:spcPts val="0"/>
              </a:spcAft>
              <a:buFont typeface="Webdings" charset="2"/>
              <a:buChar char=""/>
            </a:pPr>
            <a:r>
              <a:rPr lang="de-DE" sz="2200" dirty="0">
                <a:latin typeface="Arial" charset="0"/>
              </a:rPr>
              <a:t>Lernen, selbstbewusst und wirkungsvoll zu sprechen.</a:t>
            </a:r>
          </a:p>
          <a:p>
            <a:pPr marL="398463" indent="-398463">
              <a:spcBef>
                <a:spcPts val="900"/>
              </a:spcBef>
              <a:spcAft>
                <a:spcPts val="0"/>
              </a:spcAft>
              <a:buFont typeface="Webdings" charset="2"/>
              <a:buChar char=""/>
            </a:pPr>
            <a:r>
              <a:rPr lang="de-DE" sz="2200" noProof="0" dirty="0">
                <a:latin typeface="Arial" charset="0"/>
              </a:rPr>
              <a:t>Einen einzigartigen Kommunikationsstil entwickeln</a:t>
            </a:r>
          </a:p>
        </p:txBody>
      </p:sp>
      <p:sp>
        <p:nvSpPr>
          <p:cNvPr id="24579" name="Rectangle 12"/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>
                <a:latin typeface="Arial" charset="0"/>
                <a:ea typeface="ＭＳ Ｐゴシック" charset="-128"/>
                <a:cs typeface="ＭＳ Ｐゴシック" charset="-128"/>
              </a:rPr>
              <a:t>4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85800" y="914400"/>
            <a:ext cx="5867400" cy="1524000"/>
          </a:xfrm>
        </p:spPr>
        <p:txBody>
          <a:bodyPr/>
          <a:lstStyle/>
          <a:p>
            <a:pPr algn="ctr">
              <a:defRPr/>
            </a:pPr>
            <a:r>
              <a:rPr lang="de-DE" sz="3200" noProof="0" dirty="0"/>
              <a:t>Fokus: Selbstvertrauen, Reden schreiben und Präsentation</a:t>
            </a:r>
          </a:p>
        </p:txBody>
      </p:sp>
      <p:sp>
        <p:nvSpPr>
          <p:cNvPr id="24581" name="TextBox 4"/>
          <p:cNvSpPr txBox="1">
            <a:spLocks noChangeArrowheads="1"/>
          </p:cNvSpPr>
          <p:nvPr/>
        </p:nvSpPr>
        <p:spPr bwMode="auto">
          <a:xfrm>
            <a:off x="685800" y="2325468"/>
            <a:ext cx="32959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de-DE" sz="2400" b="1" i="1" noProof="0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Beherrschen von Präsentationen 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871A9C98-2CA4-542B-E014-E7BEDB3D8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291168"/>
            <a:ext cx="4372864" cy="285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ebdings" charset="2"/>
              <a:buChar char="4"/>
              <a:defRPr sz="3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marL="398463" indent="-398463">
              <a:spcBef>
                <a:spcPts val="900"/>
              </a:spcBef>
              <a:spcAft>
                <a:spcPts val="0"/>
              </a:spcAft>
              <a:buClr>
                <a:srgbClr val="772432"/>
              </a:buClr>
              <a:buFont typeface="Webdings" charset="2"/>
              <a:buChar char=""/>
            </a:pPr>
            <a:r>
              <a:rPr lang="de-DE" sz="2200" kern="0" noProof="0" dirty="0">
                <a:latin typeface="Arial" charset="0"/>
              </a:rPr>
              <a:t>Selbstbewusstsein entwickeln</a:t>
            </a:r>
          </a:p>
          <a:p>
            <a:pPr marL="398463" indent="-398463">
              <a:spcBef>
                <a:spcPts val="900"/>
              </a:spcBef>
              <a:spcAft>
                <a:spcPts val="0"/>
              </a:spcAft>
              <a:buClr>
                <a:srgbClr val="772432"/>
              </a:buClr>
              <a:buFont typeface="Webdings" charset="2"/>
              <a:buChar char=""/>
            </a:pPr>
            <a:r>
              <a:rPr lang="de-DE" sz="2200" kern="0" noProof="0" dirty="0">
                <a:latin typeface="Arial" charset="0"/>
              </a:rPr>
              <a:t>Lernen, wirkungsvoll und humorvoll zu sprechen</a:t>
            </a:r>
          </a:p>
          <a:p>
            <a:pPr marL="398463" indent="-398463">
              <a:spcBef>
                <a:spcPts val="900"/>
              </a:spcBef>
              <a:spcAft>
                <a:spcPts val="0"/>
              </a:spcAft>
              <a:buClr>
                <a:srgbClr val="772432"/>
              </a:buClr>
              <a:buFont typeface="Webdings" charset="2"/>
              <a:buChar char=""/>
            </a:pPr>
            <a:r>
              <a:rPr lang="de-DE" sz="2200" kern="0" noProof="0" dirty="0">
                <a:latin typeface="Arial" charset="0"/>
              </a:rPr>
              <a:t>Einen einzigartigen humorvollen Präsentationsstil entwickeln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0A427041-E877-C09A-DA17-088B9751C1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8736" y="2510135"/>
            <a:ext cx="35205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de-DE" sz="2400" b="1" i="1" noProof="0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Ansprechender Humor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60C74-B7E4-53A6-19B3-B86F91397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id="{0070400C-C1C3-4A88-1FDD-9628F4B3CD7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42696" y="3090672"/>
            <a:ext cx="3600704" cy="3081528"/>
          </a:xfrm>
        </p:spPr>
        <p:txBody>
          <a:bodyPr/>
          <a:lstStyle/>
          <a:p>
            <a:pPr marL="398463" indent="-398463" eaLnBrk="1" hangingPunct="1">
              <a:spcBef>
                <a:spcPts val="900"/>
              </a:spcBef>
              <a:spcAft>
                <a:spcPts val="1200"/>
              </a:spcAft>
              <a:buFont typeface="Webdings" charset="2"/>
              <a:buChar char=""/>
            </a:pPr>
            <a:r>
              <a:rPr lang="de-DE" sz="2200" noProof="0" dirty="0">
                <a:latin typeface="Arial" charset="0"/>
              </a:rPr>
              <a:t>Lernstrategien, um:</a:t>
            </a:r>
          </a:p>
          <a:p>
            <a:pPr marL="798513" lvl="1" indent="-398463">
              <a:spcBef>
                <a:spcPts val="4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000" noProof="0" dirty="0">
                <a:latin typeface="Arial" charset="0"/>
              </a:rPr>
              <a:t>Beziehungen mit anderen aufzubauen</a:t>
            </a:r>
          </a:p>
          <a:p>
            <a:pPr marL="798513" lvl="1" indent="-398463">
              <a:spcBef>
                <a:spcPts val="4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000" noProof="0" dirty="0">
                <a:latin typeface="Arial" charset="0"/>
              </a:rPr>
              <a:t>andere zu motivieren</a:t>
            </a:r>
          </a:p>
          <a:p>
            <a:pPr marL="798513" lvl="1" indent="-398463">
              <a:spcBef>
                <a:spcPts val="4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000" noProof="0" dirty="0">
                <a:latin typeface="Arial" charset="0"/>
              </a:rPr>
              <a:t>Kleingruppen zu leiten, um Ziele zu erreichen</a:t>
            </a:r>
          </a:p>
        </p:txBody>
      </p:sp>
      <p:sp>
        <p:nvSpPr>
          <p:cNvPr id="24579" name="Rectangle 12">
            <a:extLst>
              <a:ext uri="{FF2B5EF4-FFF2-40B4-BE49-F238E27FC236}">
                <a16:creationId xmlns:a16="http://schemas.microsoft.com/office/drawing/2014/main" id="{0D325612-E376-AEBC-AA74-EC52C3BA80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5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4D91799-212D-D688-0100-12243E871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914400"/>
            <a:ext cx="6245933" cy="1524000"/>
          </a:xfrm>
        </p:spPr>
        <p:txBody>
          <a:bodyPr/>
          <a:lstStyle/>
          <a:p>
            <a:pPr algn="ctr">
              <a:defRPr/>
            </a:pPr>
            <a:r>
              <a:rPr lang="de-DE" sz="3200" noProof="0" dirty="0"/>
              <a:t>Fokus: Zwischenmenschliche und strategische Kommunikation</a:t>
            </a:r>
          </a:p>
        </p:txBody>
      </p:sp>
      <p:sp>
        <p:nvSpPr>
          <p:cNvPr id="24581" name="TextBox 4">
            <a:extLst>
              <a:ext uri="{FF2B5EF4-FFF2-40B4-BE49-F238E27FC236}">
                <a16:creationId xmlns:a16="http://schemas.microsoft.com/office/drawing/2014/main" id="{41AD87F9-909D-4A8D-02B6-280FDA9ED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600" y="2387600"/>
            <a:ext cx="33650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de-DE" sz="2400" b="1" i="1" noProof="0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Motivationsstrategien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7D1D6AFE-1E4E-C12C-40B6-36B56570C3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8896" y="3084576"/>
            <a:ext cx="3600704" cy="3163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ebdings" charset="2"/>
              <a:buChar char="4"/>
              <a:defRPr sz="3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marL="398463" indent="-398463">
              <a:spcBef>
                <a:spcPts val="900"/>
              </a:spcBef>
              <a:spcAft>
                <a:spcPts val="1200"/>
              </a:spcAft>
              <a:buClr>
                <a:srgbClr val="772432"/>
              </a:buClr>
              <a:buFont typeface="Webdings" charset="2"/>
              <a:buChar char=""/>
            </a:pPr>
            <a:r>
              <a:rPr lang="de-DE" sz="2200" kern="0" noProof="0" dirty="0">
                <a:latin typeface="Arial" charset="0"/>
              </a:rPr>
              <a:t>Die eigenen idealen Kommunikations- und Führungsstile entdecken</a:t>
            </a:r>
          </a:p>
          <a:p>
            <a:pPr marL="398463" indent="-398463">
              <a:spcBef>
                <a:spcPts val="900"/>
              </a:spcBef>
              <a:spcAft>
                <a:spcPts val="1200"/>
              </a:spcAft>
              <a:buClr>
                <a:srgbClr val="772432"/>
              </a:buClr>
              <a:buFont typeface="Webdings" charset="2"/>
              <a:buChar char=""/>
            </a:pPr>
            <a:r>
              <a:rPr lang="de-DE" sz="2200" kern="0" noProof="0" dirty="0">
                <a:latin typeface="Arial" charset="0"/>
              </a:rPr>
              <a:t>Lernen, Konflikte zu lösen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722AD11A-E0B5-6CF0-BE40-A5DA497C4C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7400" y="2387600"/>
            <a:ext cx="33297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de-DE" sz="2400" b="1" i="1" noProof="0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Dynamische Führung</a:t>
            </a:r>
          </a:p>
        </p:txBody>
      </p:sp>
    </p:spTree>
    <p:extLst>
      <p:ext uri="{BB962C8B-B14F-4D97-AF65-F5344CB8AC3E}">
        <p14:creationId xmlns:p14="http://schemas.microsoft.com/office/powerpoint/2010/main" val="169526922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7FACB1-508C-450B-4192-E81D3BBFF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id="{860EA0CD-3812-1318-0C5B-1E086E46750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95312" y="2971800"/>
            <a:ext cx="3900488" cy="3710178"/>
          </a:xfrm>
        </p:spPr>
        <p:txBody>
          <a:bodyPr/>
          <a:lstStyle/>
          <a:p>
            <a:pPr marL="398463" indent="-398463">
              <a:spcBef>
                <a:spcPts val="400"/>
              </a:spcBef>
              <a:spcAft>
                <a:spcPts val="1200"/>
              </a:spcAft>
              <a:buFont typeface="Webdings" charset="2"/>
              <a:buChar char=""/>
            </a:pPr>
            <a:r>
              <a:rPr lang="de-DE" sz="2200" dirty="0">
                <a:latin typeface="Arial" charset="0"/>
              </a:rPr>
              <a:t>Fähigkeiten für innovative Kommunikation und Führung entwickeln</a:t>
            </a:r>
          </a:p>
          <a:p>
            <a:pPr marL="398463" indent="-398463">
              <a:spcBef>
                <a:spcPts val="400"/>
              </a:spcBef>
              <a:spcAft>
                <a:spcPts val="1200"/>
              </a:spcAft>
              <a:buFont typeface="Webdings" charset="2"/>
              <a:buChar char=""/>
            </a:pPr>
            <a:r>
              <a:rPr lang="de-DE" sz="2200" noProof="0" dirty="0">
                <a:latin typeface="Arial" charset="0"/>
              </a:rPr>
              <a:t>Innovative Lösungen für Herausforderungen entwickeln</a:t>
            </a:r>
          </a:p>
          <a:p>
            <a:pPr marL="398463" indent="-398463">
              <a:spcBef>
                <a:spcPts val="400"/>
              </a:spcBef>
              <a:spcAft>
                <a:spcPts val="1200"/>
              </a:spcAft>
              <a:buFont typeface="Webdings" charset="2"/>
              <a:buChar char=""/>
            </a:pPr>
            <a:r>
              <a:rPr lang="de-DE" sz="2200" noProof="0" dirty="0">
                <a:latin typeface="Arial" charset="0"/>
              </a:rPr>
              <a:t>Lernen, Veränderungen im Umfeld zu bewirken</a:t>
            </a:r>
          </a:p>
        </p:txBody>
      </p:sp>
      <p:sp>
        <p:nvSpPr>
          <p:cNvPr id="24579" name="Rectangle 12">
            <a:extLst>
              <a:ext uri="{FF2B5EF4-FFF2-40B4-BE49-F238E27FC236}">
                <a16:creationId xmlns:a16="http://schemas.microsoft.com/office/drawing/2014/main" id="{8E01FBFB-6650-C5CB-094A-5C5C43C9F1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6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53CA46E-50BD-E4CF-3637-ECA2E8B2B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927978"/>
            <a:ext cx="5943600" cy="1053222"/>
          </a:xfrm>
        </p:spPr>
        <p:txBody>
          <a:bodyPr/>
          <a:lstStyle/>
          <a:p>
            <a:pPr algn="ctr">
              <a:defRPr/>
            </a:pPr>
            <a:r>
              <a:rPr lang="de-DE" sz="3200" noProof="0" dirty="0"/>
              <a:t>Fokus: Innovative Führung</a:t>
            </a:r>
          </a:p>
        </p:txBody>
      </p:sp>
      <p:sp>
        <p:nvSpPr>
          <p:cNvPr id="24581" name="TextBox 4">
            <a:extLst>
              <a:ext uri="{FF2B5EF4-FFF2-40B4-BE49-F238E27FC236}">
                <a16:creationId xmlns:a16="http://schemas.microsoft.com/office/drawing/2014/main" id="{F08953AE-6A29-A964-E1C3-9E652A3A1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201" y="2057400"/>
            <a:ext cx="30733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de-DE" sz="2400" b="1" i="1" noProof="0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Einflussreiche Überzeugungskraft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780C1684-242B-14F4-6D81-11D171934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971800"/>
            <a:ext cx="4210304" cy="324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ebdings" charset="2"/>
              <a:buChar char="4"/>
              <a:defRPr sz="3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marL="398463" indent="-398463">
              <a:spcBef>
                <a:spcPts val="400"/>
              </a:spcBef>
              <a:spcAft>
                <a:spcPts val="1200"/>
              </a:spcAft>
              <a:buClr>
                <a:srgbClr val="772432"/>
              </a:buClr>
              <a:buFont typeface="Webdings" charset="2"/>
              <a:buChar char=""/>
            </a:pPr>
            <a:r>
              <a:rPr lang="de-DE" sz="2200" kern="0" dirty="0">
                <a:latin typeface="Arial" charset="0"/>
              </a:rPr>
              <a:t>Fähigkeiten entwickeln, um Informationen effektiv zu teilen, Kommunikationspläne zu entwickeln und innovative Lösungen zu schaffen</a:t>
            </a:r>
          </a:p>
          <a:p>
            <a:pPr marL="398463" indent="-398463">
              <a:spcBef>
                <a:spcPts val="400"/>
              </a:spcBef>
              <a:spcAft>
                <a:spcPts val="1200"/>
              </a:spcAft>
              <a:buClr>
                <a:srgbClr val="772432"/>
              </a:buClr>
              <a:buFont typeface="Webdings" charset="2"/>
              <a:buChar char=""/>
            </a:pPr>
            <a:r>
              <a:rPr lang="de-DE" sz="2200" kern="0" noProof="0" dirty="0">
                <a:latin typeface="Arial" charset="0"/>
              </a:rPr>
              <a:t>In strategische Kommunikation und Führung hineinwachsen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53A23CF2-980D-BB5A-4A9B-9C5EB9FF3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9800" y="2057400"/>
            <a:ext cx="3632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de-DE" sz="2400" b="1" i="1" noProof="0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Visionäre Kommunikation</a:t>
            </a:r>
          </a:p>
        </p:txBody>
      </p:sp>
    </p:spTree>
    <p:extLst>
      <p:ext uri="{BB962C8B-B14F-4D97-AF65-F5344CB8AC3E}">
        <p14:creationId xmlns:p14="http://schemas.microsoft.com/office/powerpoint/2010/main" val="2164269757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2286000"/>
            <a:ext cx="7810500" cy="3200400"/>
          </a:xfrm>
        </p:spPr>
        <p:txBody>
          <a:bodyPr/>
          <a:lstStyle/>
          <a:p>
            <a:pPr marL="398463" indent="-398463" eaLnBrk="1" hangingPunct="1">
              <a:spcBef>
                <a:spcPct val="0"/>
              </a:spcBef>
              <a:spcAft>
                <a:spcPts val="1675"/>
              </a:spcAft>
              <a:buFont typeface="Webdings" charset="2"/>
              <a:buChar char=""/>
            </a:pPr>
            <a:r>
              <a:rPr lang="de-DE" sz="2800" noProof="0" dirty="0">
                <a:latin typeface="Arial" charset="0"/>
              </a:rPr>
              <a:t>Fünf Stufen mit zunehmender Komplexität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1675"/>
              </a:spcAft>
              <a:buFont typeface="Webdings" charset="2"/>
              <a:buChar char=""/>
            </a:pPr>
            <a:r>
              <a:rPr lang="de-DE" sz="2800" noProof="0" dirty="0">
                <a:latin typeface="Arial" charset="0"/>
              </a:rPr>
              <a:t>Projekte mit zunehmender Abstimmung auf die individuellen Lernpfad-Ziele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1675"/>
              </a:spcAft>
              <a:buFont typeface="Webdings" charset="2"/>
              <a:buChar char=""/>
            </a:pPr>
            <a:r>
              <a:rPr lang="de-DE" sz="2800" noProof="0" dirty="0">
                <a:latin typeface="Arial" charset="0"/>
              </a:rPr>
              <a:t>Mitglieder mit zunehmend fortgeschrittenen Fähigkeiten</a:t>
            </a:r>
          </a:p>
        </p:txBody>
      </p:sp>
      <p:sp>
        <p:nvSpPr>
          <p:cNvPr id="30723" name="Rectangle 10"/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>
                <a:latin typeface="Arial" charset="0"/>
                <a:ea typeface="ＭＳ Ｐゴシック" charset="-128"/>
                <a:cs typeface="ＭＳ Ｐゴシック" charset="-128"/>
              </a:rPr>
              <a:t>7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914400"/>
            <a:ext cx="6400800" cy="1219200"/>
          </a:xfrm>
        </p:spPr>
        <p:txBody>
          <a:bodyPr/>
          <a:lstStyle/>
          <a:p>
            <a:pPr algn="ctr">
              <a:defRPr/>
            </a:pPr>
            <a:r>
              <a:rPr lang="de-DE" noProof="0" dirty="0"/>
              <a:t>Pathways Stufen-Fortschritt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209800"/>
            <a:ext cx="7924800" cy="1701800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300"/>
              </a:spcAft>
            </a:pPr>
            <a:r>
              <a:rPr lang="de-DE" sz="2800" dirty="0">
                <a:latin typeface="Arial" charset="0"/>
              </a:rPr>
              <a:t>Gleiche Projekte in allen Lernpfaden, um eine solide Grundlage aufzubauen.</a:t>
            </a:r>
            <a:endParaRPr lang="en-US" sz="2800" dirty="0">
              <a:latin typeface="Arial" charset="0"/>
            </a:endParaRPr>
          </a:p>
        </p:txBody>
      </p:sp>
      <p:sp>
        <p:nvSpPr>
          <p:cNvPr id="32771" name="Rectangle 12"/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>
                <a:latin typeface="Arial" charset="0"/>
                <a:ea typeface="ＭＳ Ｐゴシック" charset="-128"/>
                <a:cs typeface="ＭＳ Ｐゴシック" charset="-128"/>
              </a:rPr>
              <a:t>8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685800"/>
            <a:ext cx="5969000" cy="1524000"/>
          </a:xfrm>
        </p:spPr>
        <p:txBody>
          <a:bodyPr/>
          <a:lstStyle/>
          <a:p>
            <a:pPr algn="ctr">
              <a:defRPr/>
            </a:pPr>
            <a:r>
              <a:rPr lang="de-DE" noProof="0" dirty="0"/>
              <a:t>Stufe 1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193800" y="3505200"/>
            <a:ext cx="7264400" cy="2425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87338" indent="-287338" algn="l">
              <a:lnSpc>
                <a:spcPct val="110000"/>
              </a:lnSpc>
              <a:buClr>
                <a:srgbClr val="772432"/>
              </a:buClr>
              <a:buFont typeface="Arial" charset="0"/>
              <a:buChar char="•"/>
              <a:defRPr/>
            </a:pPr>
            <a:r>
              <a:rPr lang="de-DE" noProof="0" dirty="0">
                <a:latin typeface="Arial" charset="0"/>
                <a:ea typeface="Arial" charset="0"/>
                <a:cs typeface="Arial" charset="0"/>
              </a:rPr>
              <a:t>Eisbrecher</a:t>
            </a:r>
          </a:p>
          <a:p>
            <a:pPr marL="287338" indent="-287338" algn="l">
              <a:lnSpc>
                <a:spcPct val="110000"/>
              </a:lnSpc>
              <a:buClr>
                <a:srgbClr val="772432"/>
              </a:buClr>
              <a:buFont typeface="Arial" charset="0"/>
              <a:buChar char="•"/>
              <a:defRPr/>
            </a:pPr>
            <a:r>
              <a:rPr lang="de-DE" noProof="0" dirty="0">
                <a:latin typeface="Arial" charset="0"/>
                <a:ea typeface="Arial" charset="0"/>
                <a:cs typeface="Arial" charset="0"/>
              </a:rPr>
              <a:t>Eine zweckorientierte Rede verfassen</a:t>
            </a:r>
          </a:p>
          <a:p>
            <a:pPr marL="287338" indent="-287338" algn="l">
              <a:lnSpc>
                <a:spcPct val="110000"/>
              </a:lnSpc>
              <a:buClr>
                <a:srgbClr val="772432"/>
              </a:buClr>
              <a:buFont typeface="Arial" charset="0"/>
              <a:buChar char="•"/>
              <a:defRPr/>
            </a:pPr>
            <a:r>
              <a:rPr lang="de-DE" noProof="0" dirty="0">
                <a:latin typeface="Arial" charset="0"/>
                <a:ea typeface="Arial" charset="0"/>
                <a:cs typeface="Arial" charset="0"/>
              </a:rPr>
              <a:t>Einführung zu stimmlicher Vielfalt und Körpersprache</a:t>
            </a:r>
          </a:p>
          <a:p>
            <a:pPr marL="287338" indent="-287338" algn="l">
              <a:lnSpc>
                <a:spcPct val="110000"/>
              </a:lnSpc>
              <a:buClr>
                <a:srgbClr val="772432"/>
              </a:buClr>
              <a:buFont typeface="Arial" charset="0"/>
              <a:buChar char="•"/>
              <a:defRPr/>
            </a:pPr>
            <a:r>
              <a:rPr lang="de-DE" noProof="0" dirty="0">
                <a:latin typeface="Arial" charset="0"/>
                <a:ea typeface="Arial" charset="0"/>
                <a:cs typeface="Arial" charset="0"/>
              </a:rPr>
              <a:t>Bewertung und Feedback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theme/theme1.xml><?xml version="1.0" encoding="utf-8"?>
<a:theme xmlns:a="http://schemas.openxmlformats.org/drawingml/2006/main" name="300CD_r1">
  <a:themeElements>
    <a:clrScheme name="Custom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2A4A0"/>
      </a:accent1>
      <a:accent2>
        <a:srgbClr val="00293F"/>
      </a:accent2>
      <a:accent3>
        <a:srgbClr val="FFE775"/>
      </a:accent3>
      <a:accent4>
        <a:srgbClr val="B91428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Verdana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1de3649-6b75-473d-bb68-2a9f59004b9d" xsi:nil="true"/>
    <lcf76f155ced4ddcb4097134ff3c332f xmlns="ac26ef01-b6c3-4572-8707-9c06d710cfd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33FC7432FEF44984CF47768FA684E2" ma:contentTypeVersion="16" ma:contentTypeDescription="Create a new document." ma:contentTypeScope="" ma:versionID="1de7e9fe96c3498f50023b7a13209a04">
  <xsd:schema xmlns:xsd="http://www.w3.org/2001/XMLSchema" xmlns:xs="http://www.w3.org/2001/XMLSchema" xmlns:p="http://schemas.microsoft.com/office/2006/metadata/properties" xmlns:ns2="ac26ef01-b6c3-4572-8707-9c06d710cfd3" xmlns:ns3="21de3649-6b75-473d-bb68-2a9f59004b9d" targetNamespace="http://schemas.microsoft.com/office/2006/metadata/properties" ma:root="true" ma:fieldsID="f3f5007bbbfd80071f20480505c05bba" ns2:_="" ns3:_="">
    <xsd:import namespace="ac26ef01-b6c3-4572-8707-9c06d710cfd3"/>
    <xsd:import namespace="21de3649-6b75-473d-bb68-2a9f59004b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26ef01-b6c3-4572-8707-9c06d710cf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23c1ae6-fb4c-46f0-9f45-decf50a5309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de3649-6b75-473d-bb68-2a9f59004b9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e9da3d0-8424-4781-a302-42b917fc0bd2}" ma:internalName="TaxCatchAll" ma:showField="CatchAllData" ma:web="21de3649-6b75-473d-bb68-2a9f59004b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BBBBD29-5554-4236-8688-0DC9BC641E4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7BA051-0343-47A2-9540-1D1422D86B3E}">
  <ds:schemaRefs>
    <ds:schemaRef ds:uri="21de3649-6b75-473d-bb68-2a9f59004b9d"/>
    <ds:schemaRef ds:uri="ac26ef01-b6c3-4572-8707-9c06d710cfd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09541CB-2FA4-4DEE-A627-9F0AF92970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26ef01-b6c3-4572-8707-9c06d710cfd3"/>
    <ds:schemaRef ds:uri="21de3649-6b75-473d-bb68-2a9f59004b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300CD_r1.potx</Template>
  <TotalTime>0</TotalTime>
  <Words>750</Words>
  <Application>Microsoft Office PowerPoint</Application>
  <PresentationFormat>Bildschirmpräsentation (4:3)</PresentationFormat>
  <Paragraphs>185</Paragraphs>
  <Slides>20</Slides>
  <Notes>14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8" baseType="lpstr">
      <vt:lpstr>Arial</vt:lpstr>
      <vt:lpstr>Courier New</vt:lpstr>
      <vt:lpstr>Inter</vt:lpstr>
      <vt:lpstr>Times</vt:lpstr>
      <vt:lpstr>Verdana</vt:lpstr>
      <vt:lpstr>Webdings</vt:lpstr>
      <vt:lpstr>Wingdings</vt:lpstr>
      <vt:lpstr>300CD_r1</vt:lpstr>
      <vt:lpstr>PowerPoint-Präsentation</vt:lpstr>
      <vt:lpstr>Pathways-Lernerfahrung</vt:lpstr>
      <vt:lpstr>Base Camp</vt:lpstr>
      <vt:lpstr>Lernpfade</vt:lpstr>
      <vt:lpstr>Fokus: Selbstvertrauen, Reden schreiben und Präsentation</vt:lpstr>
      <vt:lpstr>Fokus: Zwischenmenschliche und strategische Kommunikation</vt:lpstr>
      <vt:lpstr>Fokus: Innovative Führung</vt:lpstr>
      <vt:lpstr>Pathways Stufen-Fortschritt</vt:lpstr>
      <vt:lpstr>Stufe 1</vt:lpstr>
      <vt:lpstr>Stufe 2</vt:lpstr>
      <vt:lpstr>Stufen 3–5</vt:lpstr>
      <vt:lpstr>Update 2025</vt:lpstr>
      <vt:lpstr>Lernpfadabschluss</vt:lpstr>
      <vt:lpstr>Auszeichnungen und Erfolge</vt:lpstr>
      <vt:lpstr>Abzeichen und Zertifikate</vt:lpstr>
      <vt:lpstr>Brief an den Arbeitgeber</vt:lpstr>
      <vt:lpstr>E-Mail vom International President</vt:lpstr>
      <vt:lpstr>Befähigungsnachweis</vt:lpstr>
      <vt:lpstr>Auszeichnung Distinguished Toastmaster (Ausgezeichneter Toastmaster)</vt:lpstr>
      <vt:lpstr>Abschluss</vt:lpstr>
    </vt:vector>
  </TitlesOfParts>
  <Company>Dynamic Graphics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Corey Smith</dc:creator>
  <cp:lastModifiedBy>A. Hoffmann</cp:lastModifiedBy>
  <cp:revision>75</cp:revision>
  <cp:lastPrinted>2012-12-04T21:58:46Z</cp:lastPrinted>
  <dcterms:created xsi:type="dcterms:W3CDTF">2011-12-09T22:08:40Z</dcterms:created>
  <dcterms:modified xsi:type="dcterms:W3CDTF">2025-11-23T16:44:02Z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0x0101000033FC7432FEF44984CF47768FA684E2</vt:lpwstr>
  </property>
  <property fmtid="{D5CDD505-2E9C-101B-9397-08002B2CF9AE}" pid="3" name="MediaServiceImageTags">
    <vt:lpwstr/>
  </property>
</Properties>
</file>