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9" r:id="rId4"/>
    <p:sldId id="272" r:id="rId5"/>
    <p:sldId id="262" r:id="rId6"/>
    <p:sldId id="273" r:id="rId7"/>
    <p:sldId id="269" r:id="rId8"/>
    <p:sldId id="274" r:id="rId9"/>
    <p:sldId id="270" r:id="rId10"/>
    <p:sldId id="275" r:id="rId11"/>
    <p:sldId id="271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3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0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4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9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485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851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B6B3F0A-7510-45D8-A201-6C105F27051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9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 CHÂN THÀNH</a:t>
            </a: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76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70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6600" b="1" dirty="0"/>
              <a:t>Nguyện Chúa thương đến tấm lòng rất chân thành, đoàn người hiệp nhau đây cùng chung niềm tin kính.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0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60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Tưởng nhớ Con Chúa đã chịu chết khổ hình, và cuộc Người phục sinh cùng lên trời vinh sáng.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3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Nguyện Chúa trông đến lễ vật rất tinh tuyền, lòng thành hiệp dâng lên rượu bánh nguồn sinh phúc.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89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5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7200" b="1" dirty="0" err="1"/>
              <a:t>Nguyện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nhân</a:t>
            </a:r>
            <a:r>
              <a:rPr lang="en-US" sz="7200" b="1" dirty="0"/>
              <a:t> </a:t>
            </a:r>
            <a:r>
              <a:rPr lang="en-US" sz="7200" b="1" dirty="0" err="1"/>
              <a:t>thứ</a:t>
            </a:r>
            <a:r>
              <a:rPr lang="en-US" sz="7200" b="1" dirty="0"/>
              <a:t> </a:t>
            </a:r>
            <a:r>
              <a:rPr lang="en-US" sz="7200" b="1" dirty="0" err="1"/>
              <a:t>phái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sứ</a:t>
            </a:r>
            <a:r>
              <a:rPr lang="en-US" sz="7200" b="1" dirty="0"/>
              <a:t> </a:t>
            </a:r>
            <a:r>
              <a:rPr lang="en-US" sz="7200" b="1" dirty="0" err="1"/>
              <a:t>trên</a:t>
            </a:r>
            <a:r>
              <a:rPr lang="en-US" sz="7200" b="1" dirty="0"/>
              <a:t> </a:t>
            </a:r>
            <a:r>
              <a:rPr lang="en-US" sz="7200" b="1" dirty="0" err="1"/>
              <a:t>trời</a:t>
            </a:r>
            <a:r>
              <a:rPr lang="en-US" sz="7200" b="1" dirty="0"/>
              <a:t>, </a:t>
            </a:r>
            <a:r>
              <a:rPr lang="en-US" sz="7200" b="1" dirty="0" err="1"/>
              <a:t>nhận</a:t>
            </a:r>
            <a:r>
              <a:rPr lang="en-US" sz="7200" b="1" dirty="0"/>
              <a:t> </a:t>
            </a:r>
            <a:r>
              <a:rPr lang="en-US" sz="7200" b="1" dirty="0" err="1"/>
              <a:t>về</a:t>
            </a:r>
            <a:r>
              <a:rPr lang="en-US" sz="7200" b="1" dirty="0"/>
              <a:t> </a:t>
            </a:r>
            <a:r>
              <a:rPr lang="en-US" sz="7200" b="1" dirty="0" err="1"/>
              <a:t>tòa</a:t>
            </a:r>
            <a:r>
              <a:rPr lang="en-US" sz="7200" b="1" dirty="0"/>
              <a:t> </a:t>
            </a:r>
            <a:r>
              <a:rPr lang="en-US" sz="7200" b="1" dirty="0" err="1"/>
              <a:t>cực</a:t>
            </a:r>
            <a:r>
              <a:rPr lang="en-US" sz="7200" b="1" dirty="0"/>
              <a:t> </a:t>
            </a:r>
            <a:r>
              <a:rPr lang="en-US" sz="7200" b="1" dirty="0" err="1"/>
              <a:t>linh</a:t>
            </a:r>
            <a:r>
              <a:rPr lang="en-US" sz="7200" b="1" dirty="0"/>
              <a:t> </a:t>
            </a:r>
            <a:r>
              <a:rPr lang="en-US" sz="7200" b="1" dirty="0" err="1"/>
              <a:t>này</a:t>
            </a:r>
            <a:r>
              <a:rPr lang="en-US" sz="7200" b="1" dirty="0"/>
              <a:t> 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Thịt</a:t>
            </a:r>
            <a:r>
              <a:rPr lang="en-US" sz="7200" b="1" dirty="0"/>
              <a:t> Con </a:t>
            </a:r>
            <a:r>
              <a:rPr lang="en-US" sz="7200" b="1" dirty="0" err="1"/>
              <a:t>Chúa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4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159319"/>
            <a:ext cx="11490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Lời chân thành dâng tiến như hương trầm bay tới trời cao. Nguyện Chúa Cha nhân từ nhận lễ hy sinh trên bàn thờ.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92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605138"/>
            <a:ext cx="114900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dirty="0"/>
              <a:t> </a:t>
            </a:r>
            <a:r>
              <a:rPr lang="vi-VN" sz="6600" b="1" dirty="0"/>
              <a:t>Nguyện Chúa thương đoái những người đã ly trần, dìu về trời quang vinh tụng ca tình yêu Chúa.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3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47</TotalTime>
  <Words>262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 LỜI CHÂN THÀNH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Dâng hài nhi</dc:title>
  <dc:creator>Admin</dc:creator>
  <cp:lastModifiedBy>Windows User</cp:lastModifiedBy>
  <cp:revision>17</cp:revision>
  <dcterms:created xsi:type="dcterms:W3CDTF">2024-12-05T03:14:57Z</dcterms:created>
  <dcterms:modified xsi:type="dcterms:W3CDTF">2025-02-25T05:42:42Z</dcterms:modified>
</cp:coreProperties>
</file>