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5B70793-5F26-4FD3-8FC8-5770F437B48A}">
  <a:tblStyle styleId="{E5B70793-5F26-4FD3-8FC8-5770F437B4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72957e9796_0_5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72957e9796_0_5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72957e9796_0_9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72957e9796_0_9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72957e9796_0_10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0" name="Google Shape;600;g72957e9796_0_10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g72957e9796_0_10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0" name="Google Shape;650;g72957e9796_0_10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72957e9796_0_1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72957e9796_0_1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8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72957e9796_0_1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0" name="Google Shape;750;g72957e9796_0_1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g72957e9796_0_5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0" name="Google Shape;800;g72957e9796_0_5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72957e9796_0_1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72957e9796_0_1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2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g72957e9796_0_1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4" name="Google Shape;874;g72957e9796_0_1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2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Google Shape;923;g72957e9796_0_13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4" name="Google Shape;924;g72957e9796_0_1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72957e9796_0_4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72957e9796_0_4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72957e9796_0_13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4" name="Google Shape;974;g72957e9796_0_13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2" name="Shape 1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g72957e9796_0_1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4" name="Google Shape;1024;g72957e9796_0_1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2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72957e9796_0_5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72957e9796_0_5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6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g72957e9796_0_14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8" name="Google Shape;1098;g72957e9796_0_1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6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Google Shape;1147;g72957e9796_0_15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8" name="Google Shape;1148;g72957e9796_0_15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6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g72957e9796_0_15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8" name="Google Shape;1198;g72957e9796_0_15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6" name="Shape 1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" name="Google Shape;1247;g72957e9796_0_16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8" name="Google Shape;1248;g72957e9796_0_16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6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Google Shape;1297;g72957e9796_0_16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8" name="Google Shape;1298;g72957e9796_0_16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6" name="Shape 1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" name="Google Shape;1347;g72957e9796_0_5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8" name="Google Shape;1348;g72957e9796_0_5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0" name="Shape 1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" name="Google Shape;1371;g72957e9796_0_17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2" name="Google Shape;1372;g72957e9796_0_17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72957e9796_0_4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72957e9796_0_4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0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421;g72957e9796_0_17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2" name="Google Shape;1422;g72957e9796_0_17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g72957e9796_0_18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2" name="Google Shape;1472;g72957e9796_0_18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72957e9796_0_18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2" name="Google Shape;1522;g72957e9796_0_18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0" name="Shape 1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1" name="Google Shape;1571;g72957e9796_0_19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2" name="Google Shape;1572;g72957e9796_0_19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0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1" name="Google Shape;1621;g72957e9796_0_20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2" name="Google Shape;1622;g72957e9796_0_20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6" name="Shape 1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7" name="Google Shape;1627;g72b054b5ba_2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8" name="Google Shape;1628;g72b054b5ba_2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2" name="Shape 1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" name="Google Shape;1633;g6fd8ccc01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4" name="Google Shape;1634;g6fd8ccc01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72957e9796_0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72957e9796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6fd8ccc017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6fd8ccc017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72957e9796_0_5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72957e9796_0_5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72957e9796_0_6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72957e9796_0_6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72957e9796_0_6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72957e9796_0_6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72957e9796_0_7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72957e9796_0_7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4.png"/><Relationship Id="rId12" Type="http://schemas.openxmlformats.org/officeDocument/2006/relationships/image" Target="../media/image7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me">
  <p:cSld name="CUSTOM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9841900" y="787901"/>
            <a:ext cx="1281300" cy="10704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9841900" y="2591501"/>
            <a:ext cx="1281300" cy="1070400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954754" y="420550"/>
            <a:ext cx="5660700" cy="33039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954750" y="420550"/>
            <a:ext cx="5660700" cy="347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987897" y="1118023"/>
            <a:ext cx="5660700" cy="33039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1987900" y="1118023"/>
            <a:ext cx="5660700" cy="347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7034410" y="1217196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6688737" y="1335553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" name="Google Shape;17;p2"/>
          <p:cNvGrpSpPr/>
          <p:nvPr/>
        </p:nvGrpSpPr>
        <p:grpSpPr>
          <a:xfrm>
            <a:off x="7375758" y="1227453"/>
            <a:ext cx="132749" cy="132749"/>
            <a:chOff x="2205238" y="-492150"/>
            <a:chExt cx="196200" cy="196200"/>
          </a:xfrm>
        </p:grpSpPr>
        <p:sp>
          <p:nvSpPr>
            <p:cNvPr id="18" name="Google Shape;18;p2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6902150" y="3819959"/>
            <a:ext cx="717663" cy="703574"/>
            <a:chOff x="6155275" y="3946159"/>
            <a:chExt cx="717663" cy="703574"/>
          </a:xfrm>
        </p:grpSpPr>
        <p:grpSp>
          <p:nvGrpSpPr>
            <p:cNvPr id="21" name="Google Shape;21;p2"/>
            <p:cNvGrpSpPr/>
            <p:nvPr/>
          </p:nvGrpSpPr>
          <p:grpSpPr>
            <a:xfrm>
              <a:off x="6155275" y="3946159"/>
              <a:ext cx="486659" cy="474807"/>
              <a:chOff x="7044125" y="4266813"/>
              <a:chExt cx="1967095" cy="1919189"/>
            </a:xfrm>
          </p:grpSpPr>
          <p:sp>
            <p:nvSpPr>
              <p:cNvPr id="22" name="Google Shape;22;p2"/>
              <p:cNvSpPr/>
              <p:nvPr/>
            </p:nvSpPr>
            <p:spPr>
              <a:xfrm>
                <a:off x="7271874" y="4466242"/>
                <a:ext cx="495300" cy="507900"/>
              </a:xfrm>
              <a:prstGeom prst="ellipse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7780013" y="4266813"/>
                <a:ext cx="495300" cy="507900"/>
              </a:xfrm>
              <a:prstGeom prst="ellipse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8288165" y="4474492"/>
                <a:ext cx="495300" cy="507900"/>
              </a:xfrm>
              <a:prstGeom prst="ellipse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515920" y="4982390"/>
                <a:ext cx="495300" cy="507900"/>
              </a:xfrm>
              <a:prstGeom prst="ellipse">
                <a:avLst/>
              </a:pr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288181" y="5498557"/>
                <a:ext cx="495300" cy="507900"/>
              </a:xfrm>
              <a:prstGeom prst="ellipse">
                <a:avLst/>
              </a:prstGeom>
              <a:solidFill>
                <a:srgbClr val="B7B7B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7780013" y="5678102"/>
                <a:ext cx="495300" cy="507900"/>
              </a:xfrm>
              <a:prstGeom prst="ellipse">
                <a:avLst/>
              </a:prstGeom>
              <a:solidFill>
                <a:srgbClr val="99999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7271880" y="5498539"/>
                <a:ext cx="495300" cy="507900"/>
              </a:xfrm>
              <a:prstGeom prst="ellips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7044125" y="4982408"/>
                <a:ext cx="495300" cy="507900"/>
              </a:xfrm>
              <a:prstGeom prst="ellipse">
                <a:avLst/>
              </a:prstGeom>
              <a:solidFill>
                <a:srgbClr val="43434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0" name="Google Shape;30;p2"/>
            <p:cNvSpPr/>
            <p:nvPr/>
          </p:nvSpPr>
          <p:spPr>
            <a:xfrm>
              <a:off x="6525257" y="4302053"/>
              <a:ext cx="347681" cy="347681"/>
            </a:xfrm>
            <a:custGeom>
              <a:rect b="b" l="l" r="r" t="t"/>
              <a:pathLst>
                <a:path extrusionOk="0" h="7441" w="7441">
                  <a:moveTo>
                    <a:pt x="232" y="1"/>
                  </a:moveTo>
                  <a:cubicBezTo>
                    <a:pt x="107" y="1"/>
                    <a:pt x="0" y="108"/>
                    <a:pt x="0" y="233"/>
                  </a:cubicBezTo>
                  <a:cubicBezTo>
                    <a:pt x="0" y="268"/>
                    <a:pt x="18" y="286"/>
                    <a:pt x="18" y="304"/>
                  </a:cubicBezTo>
                  <a:lnTo>
                    <a:pt x="2284" y="7138"/>
                  </a:lnTo>
                  <a:cubicBezTo>
                    <a:pt x="2327" y="7237"/>
                    <a:pt x="2415" y="7291"/>
                    <a:pt x="2512" y="7291"/>
                  </a:cubicBezTo>
                  <a:cubicBezTo>
                    <a:pt x="2537" y="7291"/>
                    <a:pt x="2562" y="7288"/>
                    <a:pt x="2588" y="7280"/>
                  </a:cubicBezTo>
                  <a:cubicBezTo>
                    <a:pt x="2641" y="7263"/>
                    <a:pt x="2695" y="7209"/>
                    <a:pt x="2730" y="7138"/>
                  </a:cubicBezTo>
                  <a:lnTo>
                    <a:pt x="3587" y="4765"/>
                  </a:lnTo>
                  <a:lnTo>
                    <a:pt x="6263" y="7441"/>
                  </a:lnTo>
                  <a:lnTo>
                    <a:pt x="7441" y="6263"/>
                  </a:lnTo>
                  <a:lnTo>
                    <a:pt x="4764" y="3587"/>
                  </a:lnTo>
                  <a:lnTo>
                    <a:pt x="7137" y="2731"/>
                  </a:lnTo>
                  <a:cubicBezTo>
                    <a:pt x="7262" y="2677"/>
                    <a:pt x="7316" y="2552"/>
                    <a:pt x="7280" y="2427"/>
                  </a:cubicBezTo>
                  <a:cubicBezTo>
                    <a:pt x="7262" y="2374"/>
                    <a:pt x="7191" y="2302"/>
                    <a:pt x="7137" y="2284"/>
                  </a:cubicBezTo>
                  <a:lnTo>
                    <a:pt x="304" y="18"/>
                  </a:lnTo>
                  <a:cubicBezTo>
                    <a:pt x="286" y="1"/>
                    <a:pt x="250" y="1"/>
                    <a:pt x="2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" name="Google Shape;31;p2"/>
          <p:cNvGrpSpPr/>
          <p:nvPr/>
        </p:nvGrpSpPr>
        <p:grpSpPr>
          <a:xfrm>
            <a:off x="3262063" y="5019959"/>
            <a:ext cx="1281340" cy="961583"/>
            <a:chOff x="9799675" y="3601413"/>
            <a:chExt cx="941400" cy="706475"/>
          </a:xfrm>
        </p:grpSpPr>
        <p:sp>
          <p:nvSpPr>
            <p:cNvPr id="32" name="Google Shape;32;p2"/>
            <p:cNvSpPr/>
            <p:nvPr/>
          </p:nvSpPr>
          <p:spPr>
            <a:xfrm>
              <a:off x="9878225" y="3601413"/>
              <a:ext cx="360000" cy="3600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accent2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9799675" y="3673388"/>
              <a:ext cx="941400" cy="634500"/>
            </a:xfrm>
            <a:prstGeom prst="roundRect">
              <a:avLst>
                <a:gd fmla="val 9522" name="adj"/>
              </a:avLst>
            </a:prstGeom>
            <a:solidFill>
              <a:schemeClr val="accent2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" name="Google Shape;34;p2"/>
          <p:cNvGrpSpPr/>
          <p:nvPr/>
        </p:nvGrpSpPr>
        <p:grpSpPr>
          <a:xfrm>
            <a:off x="1068792" y="5019959"/>
            <a:ext cx="1281340" cy="961583"/>
            <a:chOff x="9799675" y="3601413"/>
            <a:chExt cx="941400" cy="706475"/>
          </a:xfrm>
        </p:grpSpPr>
        <p:sp>
          <p:nvSpPr>
            <p:cNvPr id="35" name="Google Shape;35;p2"/>
            <p:cNvSpPr/>
            <p:nvPr/>
          </p:nvSpPr>
          <p:spPr>
            <a:xfrm>
              <a:off x="9878225" y="3601413"/>
              <a:ext cx="360000" cy="3600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accent1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9799675" y="3673388"/>
              <a:ext cx="941400" cy="634500"/>
            </a:xfrm>
            <a:prstGeom prst="roundRect">
              <a:avLst>
                <a:gd fmla="val 9522" name="adj"/>
              </a:avLst>
            </a:prstGeom>
            <a:solidFill>
              <a:schemeClr val="accent1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7648605" y="5019959"/>
            <a:ext cx="1281340" cy="961583"/>
            <a:chOff x="9799675" y="3601413"/>
            <a:chExt cx="941400" cy="706475"/>
          </a:xfrm>
        </p:grpSpPr>
        <p:sp>
          <p:nvSpPr>
            <p:cNvPr id="38" name="Google Shape;38;p2"/>
            <p:cNvSpPr/>
            <p:nvPr/>
          </p:nvSpPr>
          <p:spPr>
            <a:xfrm>
              <a:off x="9878225" y="3601413"/>
              <a:ext cx="360000" cy="3600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accent4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9799675" y="3673388"/>
              <a:ext cx="941400" cy="634500"/>
            </a:xfrm>
            <a:prstGeom prst="roundRect">
              <a:avLst>
                <a:gd fmla="val 9522" name="adj"/>
              </a:avLst>
            </a:prstGeom>
            <a:solidFill>
              <a:schemeClr val="accent4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5455334" y="5019959"/>
            <a:ext cx="1281340" cy="961583"/>
            <a:chOff x="9799675" y="3601413"/>
            <a:chExt cx="941400" cy="706475"/>
          </a:xfrm>
        </p:grpSpPr>
        <p:sp>
          <p:nvSpPr>
            <p:cNvPr id="41" name="Google Shape;41;p2"/>
            <p:cNvSpPr/>
            <p:nvPr/>
          </p:nvSpPr>
          <p:spPr>
            <a:xfrm>
              <a:off x="9878225" y="3601413"/>
              <a:ext cx="360000" cy="3600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accent3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9799675" y="3673388"/>
              <a:ext cx="941400" cy="634500"/>
            </a:xfrm>
            <a:prstGeom prst="roundRect">
              <a:avLst>
                <a:gd fmla="val 9522" name="adj"/>
              </a:avLst>
            </a:prstGeom>
            <a:solidFill>
              <a:schemeClr val="accent3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2"/>
          <p:cNvGrpSpPr/>
          <p:nvPr/>
        </p:nvGrpSpPr>
        <p:grpSpPr>
          <a:xfrm>
            <a:off x="9841877" y="5019959"/>
            <a:ext cx="1281340" cy="961583"/>
            <a:chOff x="9799675" y="3601413"/>
            <a:chExt cx="941400" cy="706475"/>
          </a:xfrm>
        </p:grpSpPr>
        <p:sp>
          <p:nvSpPr>
            <p:cNvPr id="44" name="Google Shape;44;p2"/>
            <p:cNvSpPr/>
            <p:nvPr/>
          </p:nvSpPr>
          <p:spPr>
            <a:xfrm>
              <a:off x="9878225" y="3601413"/>
              <a:ext cx="360000" cy="3600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accent5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9799675" y="3673388"/>
              <a:ext cx="941400" cy="634500"/>
            </a:xfrm>
            <a:prstGeom prst="roundRect">
              <a:avLst>
                <a:gd fmla="val 9522" name="adj"/>
              </a:avLst>
            </a:prstGeom>
            <a:solidFill>
              <a:schemeClr val="accent5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mail" id="46" name="Google Shape;46;p2"/>
          <p:cNvGrpSpPr/>
          <p:nvPr/>
        </p:nvGrpSpPr>
        <p:grpSpPr>
          <a:xfrm>
            <a:off x="10177486" y="1034517"/>
            <a:ext cx="610133" cy="577169"/>
            <a:chOff x="6986588" y="2913063"/>
            <a:chExt cx="762000" cy="698498"/>
          </a:xfrm>
        </p:grpSpPr>
        <p:sp>
          <p:nvSpPr>
            <p:cNvPr id="47" name="Google Shape;47;p2"/>
            <p:cNvSpPr/>
            <p:nvPr/>
          </p:nvSpPr>
          <p:spPr>
            <a:xfrm>
              <a:off x="6986588" y="2913063"/>
              <a:ext cx="762000" cy="698498"/>
            </a:xfrm>
            <a:custGeom>
              <a:rect b="b" l="l" r="r" t="t"/>
              <a:pathLst>
                <a:path extrusionOk="0" h="698498" w="762000">
                  <a:moveTo>
                    <a:pt x="704850" y="631823"/>
                  </a:moveTo>
                  <a:lnTo>
                    <a:pt x="514350" y="481011"/>
                  </a:lnTo>
                  <a:lnTo>
                    <a:pt x="704850" y="330199"/>
                  </a:lnTo>
                  <a:lnTo>
                    <a:pt x="704850" y="631823"/>
                  </a:lnTo>
                  <a:close/>
                  <a:moveTo>
                    <a:pt x="87630" y="650873"/>
                  </a:moveTo>
                  <a:lnTo>
                    <a:pt x="276225" y="502442"/>
                  </a:lnTo>
                  <a:lnTo>
                    <a:pt x="289560" y="492124"/>
                  </a:lnTo>
                  <a:cubicBezTo>
                    <a:pt x="340995" y="451643"/>
                    <a:pt x="421958" y="451643"/>
                    <a:pt x="473393" y="492124"/>
                  </a:cubicBezTo>
                  <a:lnTo>
                    <a:pt x="486728" y="502442"/>
                  </a:lnTo>
                  <a:lnTo>
                    <a:pt x="674370" y="650873"/>
                  </a:lnTo>
                  <a:lnTo>
                    <a:pt x="87630" y="650873"/>
                  </a:lnTo>
                  <a:close/>
                  <a:moveTo>
                    <a:pt x="57150" y="329405"/>
                  </a:moveTo>
                  <a:lnTo>
                    <a:pt x="247650" y="480218"/>
                  </a:lnTo>
                  <a:lnTo>
                    <a:pt x="57150" y="631030"/>
                  </a:lnTo>
                  <a:lnTo>
                    <a:pt x="57150" y="329405"/>
                  </a:lnTo>
                  <a:close/>
                  <a:moveTo>
                    <a:pt x="190500" y="127000"/>
                  </a:moveTo>
                  <a:lnTo>
                    <a:pt x="571500" y="127000"/>
                  </a:lnTo>
                  <a:lnTo>
                    <a:pt x="571500" y="391318"/>
                  </a:lnTo>
                  <a:lnTo>
                    <a:pt x="485775" y="459580"/>
                  </a:lnTo>
                  <a:cubicBezTo>
                    <a:pt x="423863" y="419893"/>
                    <a:pt x="338138" y="419893"/>
                    <a:pt x="276225" y="459580"/>
                  </a:cubicBezTo>
                  <a:lnTo>
                    <a:pt x="190500" y="391318"/>
                  </a:lnTo>
                  <a:lnTo>
                    <a:pt x="190500" y="127000"/>
                  </a:lnTo>
                  <a:close/>
                  <a:moveTo>
                    <a:pt x="628650" y="148431"/>
                  </a:moveTo>
                  <a:lnTo>
                    <a:pt x="628650" y="79375"/>
                  </a:lnTo>
                  <a:lnTo>
                    <a:pt x="495300" y="79375"/>
                  </a:lnTo>
                  <a:lnTo>
                    <a:pt x="381000" y="0"/>
                  </a:lnTo>
                  <a:lnTo>
                    <a:pt x="266700" y="79375"/>
                  </a:lnTo>
                  <a:lnTo>
                    <a:pt x="133350" y="79375"/>
                  </a:lnTo>
                  <a:lnTo>
                    <a:pt x="133350" y="149225"/>
                  </a:lnTo>
                  <a:lnTo>
                    <a:pt x="0" y="254793"/>
                  </a:lnTo>
                  <a:lnTo>
                    <a:pt x="0" y="698498"/>
                  </a:lnTo>
                  <a:lnTo>
                    <a:pt x="762000" y="698498"/>
                  </a:lnTo>
                  <a:lnTo>
                    <a:pt x="762000" y="254793"/>
                  </a:lnTo>
                  <a:lnTo>
                    <a:pt x="628650" y="1484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244703" y="3086100"/>
              <a:ext cx="247662" cy="207961"/>
            </a:xfrm>
            <a:custGeom>
              <a:rect b="b" l="l" r="r" t="t"/>
              <a:pathLst>
                <a:path extrusionOk="0" h="207961" w="247662">
                  <a:moveTo>
                    <a:pt x="122885" y="130968"/>
                  </a:moveTo>
                  <a:cubicBezTo>
                    <a:pt x="105740" y="130968"/>
                    <a:pt x="92405" y="119062"/>
                    <a:pt x="92405" y="105568"/>
                  </a:cubicBezTo>
                  <a:cubicBezTo>
                    <a:pt x="92405" y="91281"/>
                    <a:pt x="106692" y="80169"/>
                    <a:pt x="122885" y="80169"/>
                  </a:cubicBezTo>
                  <a:cubicBezTo>
                    <a:pt x="140030" y="80169"/>
                    <a:pt x="153365" y="91281"/>
                    <a:pt x="153365" y="105568"/>
                  </a:cubicBezTo>
                  <a:cubicBezTo>
                    <a:pt x="153365" y="119856"/>
                    <a:pt x="140030" y="130968"/>
                    <a:pt x="122885" y="130968"/>
                  </a:cubicBezTo>
                  <a:close/>
                  <a:moveTo>
                    <a:pt x="122885" y="207962"/>
                  </a:moveTo>
                  <a:cubicBezTo>
                    <a:pt x="144792" y="207962"/>
                    <a:pt x="165747" y="203199"/>
                    <a:pt x="184797" y="195262"/>
                  </a:cubicBezTo>
                  <a:cubicBezTo>
                    <a:pt x="192417" y="191293"/>
                    <a:pt x="195275" y="183356"/>
                    <a:pt x="191465" y="177006"/>
                  </a:cubicBezTo>
                  <a:cubicBezTo>
                    <a:pt x="186702" y="170656"/>
                    <a:pt x="177177" y="168275"/>
                    <a:pt x="169557" y="171450"/>
                  </a:cubicBezTo>
                  <a:cubicBezTo>
                    <a:pt x="155270" y="177800"/>
                    <a:pt x="139077" y="180975"/>
                    <a:pt x="122885" y="180975"/>
                  </a:cubicBezTo>
                  <a:cubicBezTo>
                    <a:pt x="72402" y="180975"/>
                    <a:pt x="30492" y="146050"/>
                    <a:pt x="31445" y="103981"/>
                  </a:cubicBezTo>
                  <a:cubicBezTo>
                    <a:pt x="31445" y="61912"/>
                    <a:pt x="73355" y="26987"/>
                    <a:pt x="123837" y="26987"/>
                  </a:cubicBezTo>
                  <a:cubicBezTo>
                    <a:pt x="174320" y="26987"/>
                    <a:pt x="216230" y="61119"/>
                    <a:pt x="216230" y="103981"/>
                  </a:cubicBezTo>
                  <a:lnTo>
                    <a:pt x="216230" y="129381"/>
                  </a:lnTo>
                  <a:cubicBezTo>
                    <a:pt x="199085" y="129381"/>
                    <a:pt x="185750" y="118268"/>
                    <a:pt x="185750" y="103981"/>
                  </a:cubicBezTo>
                  <a:cubicBezTo>
                    <a:pt x="185750" y="78581"/>
                    <a:pt x="164795" y="57150"/>
                    <a:pt x="135267" y="52387"/>
                  </a:cubicBezTo>
                  <a:cubicBezTo>
                    <a:pt x="105740" y="47625"/>
                    <a:pt x="76212" y="61119"/>
                    <a:pt x="65735" y="84137"/>
                  </a:cubicBezTo>
                  <a:cubicBezTo>
                    <a:pt x="55257" y="107156"/>
                    <a:pt x="65735" y="134143"/>
                    <a:pt x="91452" y="146843"/>
                  </a:cubicBezTo>
                  <a:cubicBezTo>
                    <a:pt x="117170" y="159543"/>
                    <a:pt x="150507" y="155575"/>
                    <a:pt x="170510" y="136525"/>
                  </a:cubicBezTo>
                  <a:cubicBezTo>
                    <a:pt x="181940" y="147637"/>
                    <a:pt x="199085" y="153987"/>
                    <a:pt x="217182" y="153987"/>
                  </a:cubicBezTo>
                  <a:cubicBezTo>
                    <a:pt x="234327" y="153987"/>
                    <a:pt x="247662" y="142875"/>
                    <a:pt x="247662" y="128587"/>
                  </a:cubicBezTo>
                  <a:lnTo>
                    <a:pt x="247662" y="103187"/>
                  </a:lnTo>
                  <a:cubicBezTo>
                    <a:pt x="247662" y="46037"/>
                    <a:pt x="192417" y="0"/>
                    <a:pt x="123837" y="0"/>
                  </a:cubicBezTo>
                  <a:cubicBezTo>
                    <a:pt x="55257" y="0"/>
                    <a:pt x="12" y="46037"/>
                    <a:pt x="12" y="103187"/>
                  </a:cubicBezTo>
                  <a:cubicBezTo>
                    <a:pt x="-940" y="161131"/>
                    <a:pt x="54305" y="207168"/>
                    <a:pt x="122885" y="2079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" name="Google Shape;49;p2"/>
          <p:cNvSpPr/>
          <p:nvPr/>
        </p:nvSpPr>
        <p:spPr>
          <a:xfrm>
            <a:off x="5986035" y="528171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2"/>
          <p:cNvSpPr/>
          <p:nvPr/>
        </p:nvSpPr>
        <p:spPr>
          <a:xfrm>
            <a:off x="5640362" y="646528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" name="Google Shape;51;p2"/>
          <p:cNvGrpSpPr/>
          <p:nvPr/>
        </p:nvGrpSpPr>
        <p:grpSpPr>
          <a:xfrm>
            <a:off x="6327383" y="538428"/>
            <a:ext cx="132749" cy="132749"/>
            <a:chOff x="2205238" y="-492150"/>
            <a:chExt cx="196200" cy="196200"/>
          </a:xfrm>
        </p:grpSpPr>
        <p:sp>
          <p:nvSpPr>
            <p:cNvPr id="52" name="Google Shape;52;p2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" name="Google Shape;54;p2"/>
          <p:cNvSpPr txBox="1"/>
          <p:nvPr/>
        </p:nvSpPr>
        <p:spPr>
          <a:xfrm>
            <a:off x="1017013" y="810025"/>
            <a:ext cx="5249100" cy="3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C://</a:t>
            </a:r>
            <a:endParaRPr sz="1100">
              <a:solidFill>
                <a:srgbClr val="FFFFFF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</p:txBody>
      </p:sp>
      <p:grpSp>
        <p:nvGrpSpPr>
          <p:cNvPr id="55" name="Google Shape;55;p2"/>
          <p:cNvGrpSpPr/>
          <p:nvPr/>
        </p:nvGrpSpPr>
        <p:grpSpPr>
          <a:xfrm>
            <a:off x="10051661" y="2820476"/>
            <a:ext cx="880268" cy="577150"/>
            <a:chOff x="9899285" y="2032185"/>
            <a:chExt cx="1166536" cy="764842"/>
          </a:xfrm>
        </p:grpSpPr>
        <p:grpSp>
          <p:nvGrpSpPr>
            <p:cNvPr id="56" name="Google Shape;56;p2"/>
            <p:cNvGrpSpPr/>
            <p:nvPr/>
          </p:nvGrpSpPr>
          <p:grpSpPr>
            <a:xfrm>
              <a:off x="9899285" y="2032185"/>
              <a:ext cx="1166536" cy="764842"/>
              <a:chOff x="4797800" y="1994125"/>
              <a:chExt cx="306475" cy="186025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4837950" y="1994125"/>
                <a:ext cx="226175" cy="152575"/>
              </a:xfrm>
              <a:custGeom>
                <a:rect b="b" l="l" r="r" t="t"/>
                <a:pathLst>
                  <a:path extrusionOk="0" h="6103" w="9047">
                    <a:moveTo>
                      <a:pt x="8244" y="786"/>
                    </a:moveTo>
                    <a:lnTo>
                      <a:pt x="8244" y="5318"/>
                    </a:lnTo>
                    <a:lnTo>
                      <a:pt x="803" y="5318"/>
                    </a:lnTo>
                    <a:lnTo>
                      <a:pt x="803" y="786"/>
                    </a:lnTo>
                    <a:close/>
                    <a:moveTo>
                      <a:pt x="536" y="1"/>
                    </a:moveTo>
                    <a:cubicBezTo>
                      <a:pt x="232" y="1"/>
                      <a:pt x="0" y="233"/>
                      <a:pt x="0" y="518"/>
                    </a:cubicBezTo>
                    <a:lnTo>
                      <a:pt x="0" y="6103"/>
                    </a:lnTo>
                    <a:lnTo>
                      <a:pt x="9047" y="6103"/>
                    </a:lnTo>
                    <a:lnTo>
                      <a:pt x="9047" y="518"/>
                    </a:lnTo>
                    <a:cubicBezTo>
                      <a:pt x="9047" y="233"/>
                      <a:pt x="8815" y="1"/>
                      <a:pt x="851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anchorCtr="0" anchor="ctr" bIns="121900" lIns="121900" spcFirstLastPara="1" rIns="121900" wrap="square" tIns="12190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797800" y="2160075"/>
                <a:ext cx="306475" cy="20075"/>
              </a:xfrm>
              <a:custGeom>
                <a:rect b="b" l="l" r="r" t="t"/>
                <a:pathLst>
                  <a:path extrusionOk="0" h="803" w="12259">
                    <a:moveTo>
                      <a:pt x="1" y="0"/>
                    </a:moveTo>
                    <a:lnTo>
                      <a:pt x="1" y="268"/>
                    </a:lnTo>
                    <a:cubicBezTo>
                      <a:pt x="1" y="571"/>
                      <a:pt x="250" y="803"/>
                      <a:pt x="536" y="803"/>
                    </a:cubicBezTo>
                    <a:lnTo>
                      <a:pt x="11723" y="803"/>
                    </a:lnTo>
                    <a:cubicBezTo>
                      <a:pt x="12026" y="803"/>
                      <a:pt x="12258" y="571"/>
                      <a:pt x="12258" y="268"/>
                    </a:cubicBezTo>
                    <a:lnTo>
                      <a:pt x="12258" y="0"/>
                    </a:lnTo>
                    <a:lnTo>
                      <a:pt x="6923" y="0"/>
                    </a:lnTo>
                    <a:lnTo>
                      <a:pt x="6923" y="125"/>
                    </a:lnTo>
                    <a:cubicBezTo>
                      <a:pt x="6923" y="214"/>
                      <a:pt x="6870" y="268"/>
                      <a:pt x="6799" y="268"/>
                    </a:cubicBezTo>
                    <a:lnTo>
                      <a:pt x="5460" y="268"/>
                    </a:lnTo>
                    <a:cubicBezTo>
                      <a:pt x="5389" y="268"/>
                      <a:pt x="5336" y="214"/>
                      <a:pt x="5336" y="125"/>
                    </a:cubicBezTo>
                    <a:lnTo>
                      <a:pt x="5336" y="0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anchorCtr="0" anchor="ctr" bIns="121900" lIns="121900" spcFirstLastPara="1" rIns="121900" wrap="square" tIns="12190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9" name="Google Shape;59;p2"/>
            <p:cNvSpPr/>
            <p:nvPr/>
          </p:nvSpPr>
          <p:spPr>
            <a:xfrm>
              <a:off x="10373310" y="2180812"/>
              <a:ext cx="253500" cy="2463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0224703" y="2479884"/>
              <a:ext cx="515700" cy="1836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oogle Shape;199;p1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00" name="Google Shape;200;p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01" name="Google Shape;201;p11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2" name="Google Shape;202;p11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203" name="Google Shape;203;p11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204" name="Google Shape;204;p11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5" name="Google Shape;205;p11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6" name="Google Shape;206;p11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7" name="Google Shape;207;p11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8" name="Google Shape;208;p11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nk">
  <p:cSld name="CUSTOM_5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"/>
          <p:cNvSpPr/>
          <p:nvPr/>
        </p:nvSpPr>
        <p:spPr>
          <a:xfrm>
            <a:off x="346635" y="725300"/>
            <a:ext cx="8636100" cy="59025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3"/>
          <p:cNvSpPr/>
          <p:nvPr/>
        </p:nvSpPr>
        <p:spPr>
          <a:xfrm>
            <a:off x="0" y="0"/>
            <a:ext cx="12192000" cy="513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64" name="Google Shape;64;p3"/>
          <p:cNvSpPr/>
          <p:nvPr/>
        </p:nvSpPr>
        <p:spPr>
          <a:xfrm>
            <a:off x="546801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3"/>
          <p:cNvSpPr/>
          <p:nvPr/>
        </p:nvSpPr>
        <p:spPr>
          <a:xfrm>
            <a:off x="334683" y="725300"/>
            <a:ext cx="8659800" cy="422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66" name="Google Shape;66;p3"/>
          <p:cNvSpPr/>
          <p:nvPr/>
        </p:nvSpPr>
        <p:spPr>
          <a:xfrm flipH="1">
            <a:off x="131608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3"/>
          <p:cNvSpPr/>
          <p:nvPr/>
        </p:nvSpPr>
        <p:spPr>
          <a:xfrm>
            <a:off x="11128433" y="119951"/>
            <a:ext cx="244800" cy="2400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3"/>
          <p:cNvSpPr/>
          <p:nvPr/>
        </p:nvSpPr>
        <p:spPr>
          <a:xfrm>
            <a:off x="10550048" y="314384"/>
            <a:ext cx="281100" cy="321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9" name="Google Shape;69;p3"/>
          <p:cNvGrpSpPr/>
          <p:nvPr/>
        </p:nvGrpSpPr>
        <p:grpSpPr>
          <a:xfrm>
            <a:off x="11699592" y="136750"/>
            <a:ext cx="222118" cy="218096"/>
            <a:chOff x="2205238" y="-492150"/>
            <a:chExt cx="196200" cy="196200"/>
          </a:xfrm>
        </p:grpSpPr>
        <p:sp>
          <p:nvSpPr>
            <p:cNvPr id="70" name="Google Shape;70;p3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" name="Google Shape;72;p3"/>
          <p:cNvSpPr/>
          <p:nvPr/>
        </p:nvSpPr>
        <p:spPr>
          <a:xfrm>
            <a:off x="8363985" y="863296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/>
          <p:nvPr/>
        </p:nvSpPr>
        <p:spPr>
          <a:xfrm>
            <a:off x="8018312" y="981653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4" name="Google Shape;74;p3"/>
          <p:cNvGrpSpPr/>
          <p:nvPr/>
        </p:nvGrpSpPr>
        <p:grpSpPr>
          <a:xfrm>
            <a:off x="8705333" y="873553"/>
            <a:ext cx="132749" cy="132749"/>
            <a:chOff x="2205238" y="-492150"/>
            <a:chExt cx="196200" cy="196200"/>
          </a:xfrm>
        </p:grpSpPr>
        <p:sp>
          <p:nvSpPr>
            <p:cNvPr id="75" name="Google Shape;75;p3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rple">
  <p:cSld name="CUSTOM_5_2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/>
          <p:nvPr/>
        </p:nvSpPr>
        <p:spPr>
          <a:xfrm>
            <a:off x="346635" y="725300"/>
            <a:ext cx="8636100" cy="59025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4"/>
          <p:cNvSpPr/>
          <p:nvPr/>
        </p:nvSpPr>
        <p:spPr>
          <a:xfrm>
            <a:off x="0" y="0"/>
            <a:ext cx="12192000" cy="513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80" name="Google Shape;80;p4"/>
          <p:cNvSpPr/>
          <p:nvPr/>
        </p:nvSpPr>
        <p:spPr>
          <a:xfrm>
            <a:off x="546801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4"/>
          <p:cNvSpPr/>
          <p:nvPr/>
        </p:nvSpPr>
        <p:spPr>
          <a:xfrm>
            <a:off x="334683" y="725300"/>
            <a:ext cx="8659800" cy="42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82" name="Google Shape;82;p4"/>
          <p:cNvSpPr/>
          <p:nvPr/>
        </p:nvSpPr>
        <p:spPr>
          <a:xfrm flipH="1">
            <a:off x="131608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4"/>
          <p:cNvSpPr/>
          <p:nvPr/>
        </p:nvSpPr>
        <p:spPr>
          <a:xfrm>
            <a:off x="11128433" y="119951"/>
            <a:ext cx="244800" cy="2400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4"/>
          <p:cNvSpPr/>
          <p:nvPr/>
        </p:nvSpPr>
        <p:spPr>
          <a:xfrm>
            <a:off x="10550048" y="314384"/>
            <a:ext cx="281100" cy="321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5" name="Google Shape;85;p4"/>
          <p:cNvGrpSpPr/>
          <p:nvPr/>
        </p:nvGrpSpPr>
        <p:grpSpPr>
          <a:xfrm>
            <a:off x="11699592" y="136750"/>
            <a:ext cx="222118" cy="218096"/>
            <a:chOff x="2205238" y="-492150"/>
            <a:chExt cx="196200" cy="196200"/>
          </a:xfrm>
        </p:grpSpPr>
        <p:sp>
          <p:nvSpPr>
            <p:cNvPr id="86" name="Google Shape;86;p4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4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8" name="Google Shape;88;p4"/>
          <p:cNvSpPr/>
          <p:nvPr/>
        </p:nvSpPr>
        <p:spPr>
          <a:xfrm>
            <a:off x="8363985" y="863296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4"/>
          <p:cNvSpPr/>
          <p:nvPr/>
        </p:nvSpPr>
        <p:spPr>
          <a:xfrm>
            <a:off x="8018312" y="981653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0" name="Google Shape;90;p4"/>
          <p:cNvGrpSpPr/>
          <p:nvPr/>
        </p:nvGrpSpPr>
        <p:grpSpPr>
          <a:xfrm>
            <a:off x="8705333" y="873553"/>
            <a:ext cx="132749" cy="132749"/>
            <a:chOff x="2205238" y="-492150"/>
            <a:chExt cx="196200" cy="196200"/>
          </a:xfrm>
        </p:grpSpPr>
        <p:sp>
          <p:nvSpPr>
            <p:cNvPr id="91" name="Google Shape;91;p4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4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">
  <p:cSld name="CUSTOM_5_2_1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/>
          <p:nvPr/>
        </p:nvSpPr>
        <p:spPr>
          <a:xfrm>
            <a:off x="346635" y="725300"/>
            <a:ext cx="8636100" cy="59025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5"/>
          <p:cNvSpPr/>
          <p:nvPr/>
        </p:nvSpPr>
        <p:spPr>
          <a:xfrm>
            <a:off x="0" y="0"/>
            <a:ext cx="12192000" cy="513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96" name="Google Shape;96;p5"/>
          <p:cNvSpPr/>
          <p:nvPr/>
        </p:nvSpPr>
        <p:spPr>
          <a:xfrm>
            <a:off x="546801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5"/>
          <p:cNvSpPr/>
          <p:nvPr/>
        </p:nvSpPr>
        <p:spPr>
          <a:xfrm>
            <a:off x="334683" y="725300"/>
            <a:ext cx="8659800" cy="422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98" name="Google Shape;98;p5"/>
          <p:cNvSpPr/>
          <p:nvPr/>
        </p:nvSpPr>
        <p:spPr>
          <a:xfrm flipH="1">
            <a:off x="131608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5"/>
          <p:cNvSpPr/>
          <p:nvPr/>
        </p:nvSpPr>
        <p:spPr>
          <a:xfrm>
            <a:off x="11128433" y="119951"/>
            <a:ext cx="244800" cy="2400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5"/>
          <p:cNvSpPr/>
          <p:nvPr/>
        </p:nvSpPr>
        <p:spPr>
          <a:xfrm>
            <a:off x="10550048" y="314384"/>
            <a:ext cx="281100" cy="321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5"/>
          <p:cNvGrpSpPr/>
          <p:nvPr/>
        </p:nvGrpSpPr>
        <p:grpSpPr>
          <a:xfrm>
            <a:off x="11699592" y="136750"/>
            <a:ext cx="222118" cy="218096"/>
            <a:chOff x="2205238" y="-492150"/>
            <a:chExt cx="196200" cy="196200"/>
          </a:xfrm>
        </p:grpSpPr>
        <p:sp>
          <p:nvSpPr>
            <p:cNvPr id="102" name="Google Shape;102;p5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5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" name="Google Shape;104;p5"/>
          <p:cNvSpPr/>
          <p:nvPr/>
        </p:nvSpPr>
        <p:spPr>
          <a:xfrm>
            <a:off x="8363985" y="863296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5"/>
          <p:cNvSpPr/>
          <p:nvPr/>
        </p:nvSpPr>
        <p:spPr>
          <a:xfrm>
            <a:off x="8018312" y="981653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6" name="Google Shape;106;p5"/>
          <p:cNvGrpSpPr/>
          <p:nvPr/>
        </p:nvGrpSpPr>
        <p:grpSpPr>
          <a:xfrm>
            <a:off x="8705333" y="873553"/>
            <a:ext cx="132749" cy="132749"/>
            <a:chOff x="2205238" y="-492150"/>
            <a:chExt cx="196200" cy="196200"/>
          </a:xfrm>
        </p:grpSpPr>
        <p:sp>
          <p:nvSpPr>
            <p:cNvPr id="107" name="Google Shape;107;p5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5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">
  <p:cSld name="CUSTOM_5_2_1_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"/>
          <p:cNvSpPr/>
          <p:nvPr/>
        </p:nvSpPr>
        <p:spPr>
          <a:xfrm>
            <a:off x="346635" y="725300"/>
            <a:ext cx="8636100" cy="59025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6"/>
          <p:cNvSpPr/>
          <p:nvPr/>
        </p:nvSpPr>
        <p:spPr>
          <a:xfrm>
            <a:off x="0" y="0"/>
            <a:ext cx="12192000" cy="513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112" name="Google Shape;112;p6"/>
          <p:cNvSpPr/>
          <p:nvPr/>
        </p:nvSpPr>
        <p:spPr>
          <a:xfrm>
            <a:off x="546801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6"/>
          <p:cNvSpPr/>
          <p:nvPr/>
        </p:nvSpPr>
        <p:spPr>
          <a:xfrm>
            <a:off x="334683" y="725300"/>
            <a:ext cx="8659800" cy="422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114" name="Google Shape;114;p6"/>
          <p:cNvSpPr/>
          <p:nvPr/>
        </p:nvSpPr>
        <p:spPr>
          <a:xfrm flipH="1">
            <a:off x="131608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6"/>
          <p:cNvSpPr/>
          <p:nvPr/>
        </p:nvSpPr>
        <p:spPr>
          <a:xfrm>
            <a:off x="11128433" y="119951"/>
            <a:ext cx="244800" cy="2400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"/>
          <p:cNvSpPr/>
          <p:nvPr/>
        </p:nvSpPr>
        <p:spPr>
          <a:xfrm>
            <a:off x="10550048" y="314384"/>
            <a:ext cx="281100" cy="321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7" name="Google Shape;117;p6"/>
          <p:cNvGrpSpPr/>
          <p:nvPr/>
        </p:nvGrpSpPr>
        <p:grpSpPr>
          <a:xfrm>
            <a:off x="11699592" y="136750"/>
            <a:ext cx="222118" cy="218096"/>
            <a:chOff x="2205238" y="-492150"/>
            <a:chExt cx="196200" cy="196200"/>
          </a:xfrm>
        </p:grpSpPr>
        <p:sp>
          <p:nvSpPr>
            <p:cNvPr id="118" name="Google Shape;118;p6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6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0" name="Google Shape;120;p6"/>
          <p:cNvSpPr/>
          <p:nvPr/>
        </p:nvSpPr>
        <p:spPr>
          <a:xfrm>
            <a:off x="8363985" y="863296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6"/>
          <p:cNvSpPr/>
          <p:nvPr/>
        </p:nvSpPr>
        <p:spPr>
          <a:xfrm>
            <a:off x="8018312" y="981653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2" name="Google Shape;122;p6"/>
          <p:cNvGrpSpPr/>
          <p:nvPr/>
        </p:nvGrpSpPr>
        <p:grpSpPr>
          <a:xfrm>
            <a:off x="8705333" y="873553"/>
            <a:ext cx="132749" cy="132749"/>
            <a:chOff x="2205238" y="-492150"/>
            <a:chExt cx="196200" cy="196200"/>
          </a:xfrm>
        </p:grpSpPr>
        <p:sp>
          <p:nvSpPr>
            <p:cNvPr id="123" name="Google Shape;123;p6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6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yellow">
  <p:cSld name="CUSTOM_5_2_1_1_1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/>
          <p:nvPr/>
        </p:nvSpPr>
        <p:spPr>
          <a:xfrm>
            <a:off x="346635" y="725300"/>
            <a:ext cx="8636100" cy="59025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7"/>
          <p:cNvSpPr/>
          <p:nvPr/>
        </p:nvSpPr>
        <p:spPr>
          <a:xfrm>
            <a:off x="0" y="0"/>
            <a:ext cx="12192000" cy="513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128" name="Google Shape;128;p7"/>
          <p:cNvSpPr/>
          <p:nvPr/>
        </p:nvSpPr>
        <p:spPr>
          <a:xfrm>
            <a:off x="546801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7"/>
          <p:cNvSpPr/>
          <p:nvPr/>
        </p:nvSpPr>
        <p:spPr>
          <a:xfrm>
            <a:off x="334683" y="725300"/>
            <a:ext cx="8659800" cy="422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130" name="Google Shape;130;p7"/>
          <p:cNvSpPr/>
          <p:nvPr/>
        </p:nvSpPr>
        <p:spPr>
          <a:xfrm flipH="1">
            <a:off x="131608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7"/>
          <p:cNvSpPr/>
          <p:nvPr/>
        </p:nvSpPr>
        <p:spPr>
          <a:xfrm>
            <a:off x="11128433" y="119951"/>
            <a:ext cx="244800" cy="2400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7"/>
          <p:cNvSpPr/>
          <p:nvPr/>
        </p:nvSpPr>
        <p:spPr>
          <a:xfrm>
            <a:off x="10550048" y="314384"/>
            <a:ext cx="281100" cy="321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" name="Google Shape;133;p7"/>
          <p:cNvGrpSpPr/>
          <p:nvPr/>
        </p:nvGrpSpPr>
        <p:grpSpPr>
          <a:xfrm>
            <a:off x="11699592" y="136750"/>
            <a:ext cx="222118" cy="218096"/>
            <a:chOff x="2205238" y="-492150"/>
            <a:chExt cx="196200" cy="196200"/>
          </a:xfrm>
        </p:grpSpPr>
        <p:sp>
          <p:nvSpPr>
            <p:cNvPr id="134" name="Google Shape;134;p7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7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6" name="Google Shape;136;p7"/>
          <p:cNvSpPr/>
          <p:nvPr/>
        </p:nvSpPr>
        <p:spPr>
          <a:xfrm>
            <a:off x="8363985" y="863296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7"/>
          <p:cNvSpPr/>
          <p:nvPr/>
        </p:nvSpPr>
        <p:spPr>
          <a:xfrm>
            <a:off x="8018312" y="981653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" name="Google Shape;138;p7"/>
          <p:cNvGrpSpPr/>
          <p:nvPr/>
        </p:nvGrpSpPr>
        <p:grpSpPr>
          <a:xfrm>
            <a:off x="8705333" y="873553"/>
            <a:ext cx="132749" cy="132749"/>
            <a:chOff x="2205238" y="-492150"/>
            <a:chExt cx="196200" cy="196200"/>
          </a:xfrm>
        </p:grpSpPr>
        <p:sp>
          <p:nvSpPr>
            <p:cNvPr id="139" name="Google Shape;139;p7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7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5_1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"/>
          <p:cNvSpPr/>
          <p:nvPr/>
        </p:nvSpPr>
        <p:spPr>
          <a:xfrm>
            <a:off x="1778060" y="725325"/>
            <a:ext cx="8636100" cy="59025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8"/>
          <p:cNvSpPr/>
          <p:nvPr/>
        </p:nvSpPr>
        <p:spPr>
          <a:xfrm>
            <a:off x="0" y="0"/>
            <a:ext cx="12192000" cy="513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144" name="Google Shape;144;p8"/>
          <p:cNvSpPr/>
          <p:nvPr/>
        </p:nvSpPr>
        <p:spPr>
          <a:xfrm>
            <a:off x="546801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Play" id="145" name="Google Shape;145;p8"/>
          <p:cNvSpPr/>
          <p:nvPr/>
        </p:nvSpPr>
        <p:spPr>
          <a:xfrm flipH="1">
            <a:off x="131608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8"/>
          <p:cNvSpPr/>
          <p:nvPr/>
        </p:nvSpPr>
        <p:spPr>
          <a:xfrm>
            <a:off x="11128433" y="119951"/>
            <a:ext cx="244800" cy="2400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8"/>
          <p:cNvSpPr/>
          <p:nvPr/>
        </p:nvSpPr>
        <p:spPr>
          <a:xfrm>
            <a:off x="10550048" y="314384"/>
            <a:ext cx="281100" cy="321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8" name="Google Shape;148;p8"/>
          <p:cNvGrpSpPr/>
          <p:nvPr/>
        </p:nvGrpSpPr>
        <p:grpSpPr>
          <a:xfrm>
            <a:off x="11699592" y="136750"/>
            <a:ext cx="222118" cy="218096"/>
            <a:chOff x="2205238" y="-492150"/>
            <a:chExt cx="196200" cy="196200"/>
          </a:xfrm>
        </p:grpSpPr>
        <p:sp>
          <p:nvSpPr>
            <p:cNvPr id="149" name="Google Shape;149;p8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8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CUSTOM_5_1_2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/>
          <p:nvPr/>
        </p:nvSpPr>
        <p:spPr>
          <a:xfrm>
            <a:off x="389879" y="824425"/>
            <a:ext cx="5660700" cy="33039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9"/>
          <p:cNvSpPr/>
          <p:nvPr/>
        </p:nvSpPr>
        <p:spPr>
          <a:xfrm>
            <a:off x="389875" y="824425"/>
            <a:ext cx="5660700" cy="347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9"/>
          <p:cNvSpPr/>
          <p:nvPr/>
        </p:nvSpPr>
        <p:spPr>
          <a:xfrm>
            <a:off x="5421160" y="932046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9"/>
          <p:cNvSpPr/>
          <p:nvPr/>
        </p:nvSpPr>
        <p:spPr>
          <a:xfrm>
            <a:off x="5075487" y="1050403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6" name="Google Shape;156;p9"/>
          <p:cNvGrpSpPr/>
          <p:nvPr/>
        </p:nvGrpSpPr>
        <p:grpSpPr>
          <a:xfrm>
            <a:off x="5762508" y="942303"/>
            <a:ext cx="132749" cy="132749"/>
            <a:chOff x="2205238" y="-492150"/>
            <a:chExt cx="196200" cy="196200"/>
          </a:xfrm>
        </p:grpSpPr>
        <p:sp>
          <p:nvSpPr>
            <p:cNvPr id="157" name="Google Shape;157;p9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9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9" name="Google Shape;159;p9"/>
          <p:cNvSpPr txBox="1"/>
          <p:nvPr/>
        </p:nvSpPr>
        <p:spPr>
          <a:xfrm>
            <a:off x="452138" y="1213900"/>
            <a:ext cx="5249100" cy="3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C://</a:t>
            </a:r>
            <a:endParaRPr sz="1100">
              <a:solidFill>
                <a:srgbClr val="FFFFFF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</p:txBody>
      </p:sp>
      <p:sp>
        <p:nvSpPr>
          <p:cNvPr id="160" name="Google Shape;160;p9"/>
          <p:cNvSpPr/>
          <p:nvPr/>
        </p:nvSpPr>
        <p:spPr>
          <a:xfrm>
            <a:off x="1689700" y="1697350"/>
            <a:ext cx="8636100" cy="44004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9"/>
          <p:cNvSpPr/>
          <p:nvPr/>
        </p:nvSpPr>
        <p:spPr>
          <a:xfrm>
            <a:off x="1677758" y="1697350"/>
            <a:ext cx="8659800" cy="422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9"/>
          <p:cNvSpPr/>
          <p:nvPr/>
        </p:nvSpPr>
        <p:spPr>
          <a:xfrm>
            <a:off x="0" y="0"/>
            <a:ext cx="12192000" cy="513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163" name="Google Shape;163;p9"/>
          <p:cNvSpPr/>
          <p:nvPr/>
        </p:nvSpPr>
        <p:spPr>
          <a:xfrm>
            <a:off x="546801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Play" id="164" name="Google Shape;164;p9"/>
          <p:cNvSpPr/>
          <p:nvPr/>
        </p:nvSpPr>
        <p:spPr>
          <a:xfrm flipH="1">
            <a:off x="131608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9"/>
          <p:cNvSpPr/>
          <p:nvPr/>
        </p:nvSpPr>
        <p:spPr>
          <a:xfrm>
            <a:off x="11128433" y="119951"/>
            <a:ext cx="244800" cy="2400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9"/>
          <p:cNvSpPr/>
          <p:nvPr/>
        </p:nvSpPr>
        <p:spPr>
          <a:xfrm>
            <a:off x="10550048" y="314384"/>
            <a:ext cx="281100" cy="321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7" name="Google Shape;167;p9"/>
          <p:cNvGrpSpPr/>
          <p:nvPr/>
        </p:nvGrpSpPr>
        <p:grpSpPr>
          <a:xfrm>
            <a:off x="11699592" y="136750"/>
            <a:ext cx="222118" cy="218096"/>
            <a:chOff x="2205238" y="-492150"/>
            <a:chExt cx="196200" cy="196200"/>
          </a:xfrm>
        </p:grpSpPr>
        <p:sp>
          <p:nvSpPr>
            <p:cNvPr id="168" name="Google Shape;168;p9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9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0" name="Google Shape;170;p9"/>
          <p:cNvSpPr/>
          <p:nvPr/>
        </p:nvSpPr>
        <p:spPr>
          <a:xfrm>
            <a:off x="9707060" y="1835346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9"/>
          <p:cNvSpPr/>
          <p:nvPr/>
        </p:nvSpPr>
        <p:spPr>
          <a:xfrm>
            <a:off x="9361387" y="1953703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2" name="Google Shape;172;p9"/>
          <p:cNvGrpSpPr/>
          <p:nvPr/>
        </p:nvGrpSpPr>
        <p:grpSpPr>
          <a:xfrm>
            <a:off x="10048408" y="1845603"/>
            <a:ext cx="132749" cy="132749"/>
            <a:chOff x="2205238" y="-492150"/>
            <a:chExt cx="196200" cy="196200"/>
          </a:xfrm>
        </p:grpSpPr>
        <p:sp>
          <p:nvSpPr>
            <p:cNvPr id="173" name="Google Shape;173;p9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9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act">
  <p:cSld name="CUSTOM_5_1_1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/>
          <p:nvPr/>
        </p:nvSpPr>
        <p:spPr>
          <a:xfrm>
            <a:off x="6403728" y="2024625"/>
            <a:ext cx="4969500" cy="33039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0"/>
          <p:cNvSpPr/>
          <p:nvPr/>
        </p:nvSpPr>
        <p:spPr>
          <a:xfrm>
            <a:off x="6403725" y="2024625"/>
            <a:ext cx="4969500" cy="347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0"/>
          <p:cNvSpPr/>
          <p:nvPr/>
        </p:nvSpPr>
        <p:spPr>
          <a:xfrm>
            <a:off x="966151" y="725325"/>
            <a:ext cx="5072700" cy="59025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0"/>
          <p:cNvSpPr/>
          <p:nvPr/>
        </p:nvSpPr>
        <p:spPr>
          <a:xfrm>
            <a:off x="966153" y="725325"/>
            <a:ext cx="5084400" cy="422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0"/>
          <p:cNvSpPr/>
          <p:nvPr/>
        </p:nvSpPr>
        <p:spPr>
          <a:xfrm>
            <a:off x="0" y="0"/>
            <a:ext cx="12192000" cy="513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Play" id="181" name="Google Shape;181;p10"/>
          <p:cNvSpPr/>
          <p:nvPr/>
        </p:nvSpPr>
        <p:spPr>
          <a:xfrm>
            <a:off x="546801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Play" id="182" name="Google Shape;182;p10"/>
          <p:cNvSpPr/>
          <p:nvPr/>
        </p:nvSpPr>
        <p:spPr>
          <a:xfrm flipH="1">
            <a:off x="131608" y="95654"/>
            <a:ext cx="258256" cy="332944"/>
          </a:xfrm>
          <a:custGeom>
            <a:rect b="b" l="l" r="r" t="t"/>
            <a:pathLst>
              <a:path extrusionOk="0" h="412314" w="319822">
                <a:moveTo>
                  <a:pt x="0" y="0"/>
                </a:moveTo>
                <a:lnTo>
                  <a:pt x="319822" y="206157"/>
                </a:lnTo>
                <a:lnTo>
                  <a:pt x="0" y="412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0"/>
          <p:cNvSpPr/>
          <p:nvPr/>
        </p:nvSpPr>
        <p:spPr>
          <a:xfrm>
            <a:off x="11128433" y="119951"/>
            <a:ext cx="244800" cy="2400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0"/>
          <p:cNvSpPr/>
          <p:nvPr/>
        </p:nvSpPr>
        <p:spPr>
          <a:xfrm>
            <a:off x="10550048" y="314384"/>
            <a:ext cx="281100" cy="321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5" name="Google Shape;185;p10"/>
          <p:cNvGrpSpPr/>
          <p:nvPr/>
        </p:nvGrpSpPr>
        <p:grpSpPr>
          <a:xfrm>
            <a:off x="11699592" y="136750"/>
            <a:ext cx="222118" cy="218096"/>
            <a:chOff x="2205238" y="-492150"/>
            <a:chExt cx="196200" cy="196200"/>
          </a:xfrm>
        </p:grpSpPr>
        <p:sp>
          <p:nvSpPr>
            <p:cNvPr id="186" name="Google Shape;186;p10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0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8" name="Google Shape;188;p10"/>
          <p:cNvSpPr/>
          <p:nvPr/>
        </p:nvSpPr>
        <p:spPr>
          <a:xfrm>
            <a:off x="5420185" y="863321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0"/>
          <p:cNvSpPr/>
          <p:nvPr/>
        </p:nvSpPr>
        <p:spPr>
          <a:xfrm>
            <a:off x="5074512" y="981678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0" name="Google Shape;190;p10"/>
          <p:cNvGrpSpPr/>
          <p:nvPr/>
        </p:nvGrpSpPr>
        <p:grpSpPr>
          <a:xfrm>
            <a:off x="5761533" y="873578"/>
            <a:ext cx="132749" cy="132749"/>
            <a:chOff x="2205238" y="-492150"/>
            <a:chExt cx="196200" cy="196200"/>
          </a:xfrm>
        </p:grpSpPr>
        <p:sp>
          <p:nvSpPr>
            <p:cNvPr id="191" name="Google Shape;191;p10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0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Google Shape;193;p10"/>
          <p:cNvSpPr/>
          <p:nvPr/>
        </p:nvSpPr>
        <p:spPr>
          <a:xfrm>
            <a:off x="10780360" y="2145746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0"/>
          <p:cNvSpPr/>
          <p:nvPr/>
        </p:nvSpPr>
        <p:spPr>
          <a:xfrm>
            <a:off x="10434687" y="2264103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5" name="Google Shape;195;p10"/>
          <p:cNvGrpSpPr/>
          <p:nvPr/>
        </p:nvGrpSpPr>
        <p:grpSpPr>
          <a:xfrm>
            <a:off x="11121708" y="2156003"/>
            <a:ext cx="132749" cy="132749"/>
            <a:chOff x="2205238" y="-492150"/>
            <a:chExt cx="196200" cy="196200"/>
          </a:xfrm>
        </p:grpSpPr>
        <p:sp>
          <p:nvSpPr>
            <p:cNvPr id="196" name="Google Shape;196;p10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0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gradFill>
          <a:gsLst>
            <a:gs pos="0">
              <a:srgbClr val="1077D2"/>
            </a:gs>
            <a:gs pos="100000">
              <a:srgbClr val="09315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/>
          <p:nvPr/>
        </p:nvSpPr>
        <p:spPr>
          <a:xfrm rot="5400000">
            <a:off x="-6793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28.xml"/><Relationship Id="rId5" Type="http://schemas.openxmlformats.org/officeDocument/2006/relationships/slide" Target="/ppt/slides/slide4.xml"/><Relationship Id="rId6" Type="http://schemas.openxmlformats.org/officeDocument/2006/relationships/slide" Target="/ppt/slides/slide10.xml"/><Relationship Id="rId7" Type="http://schemas.openxmlformats.org/officeDocument/2006/relationships/slide" Target="/ppt/slides/slide16.xml"/><Relationship Id="rId8" Type="http://schemas.openxmlformats.org/officeDocument/2006/relationships/slide" Target="/ppt/slides/slide22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11.xml"/><Relationship Id="rId4" Type="http://schemas.openxmlformats.org/officeDocument/2006/relationships/slide" Target="/ppt/slides/slide12.xml"/><Relationship Id="rId5" Type="http://schemas.openxmlformats.org/officeDocument/2006/relationships/slide" Target="/ppt/slides/slide13.xml"/><Relationship Id="rId6" Type="http://schemas.openxmlformats.org/officeDocument/2006/relationships/slide" Target="/ppt/slides/slide14.xml"/><Relationship Id="rId7" Type="http://schemas.openxmlformats.org/officeDocument/2006/relationships/slide" Target="/ppt/slides/slide15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0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0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0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7.xml"/><Relationship Id="rId4" Type="http://schemas.openxmlformats.org/officeDocument/2006/relationships/slide" Target="/ppt/slides/slide18.xml"/><Relationship Id="rId5" Type="http://schemas.openxmlformats.org/officeDocument/2006/relationships/slide" Target="/ppt/slides/slide19.xml"/><Relationship Id="rId6" Type="http://schemas.openxmlformats.org/officeDocument/2006/relationships/slide" Target="/ppt/slides/slide20.xml"/><Relationship Id="rId7" Type="http://schemas.openxmlformats.org/officeDocument/2006/relationships/slide" Target="/ppt/slides/slide21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6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hello@slidesmania.com" TargetMode="External"/><Relationship Id="rId4" Type="http://schemas.openxmlformats.org/officeDocument/2006/relationships/image" Target="../media/image8.gif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6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16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23.xml"/><Relationship Id="rId4" Type="http://schemas.openxmlformats.org/officeDocument/2006/relationships/slide" Target="/ppt/slides/slide24.xml"/><Relationship Id="rId5" Type="http://schemas.openxmlformats.org/officeDocument/2006/relationships/slide" Target="/ppt/slides/slide25.xml"/><Relationship Id="rId6" Type="http://schemas.openxmlformats.org/officeDocument/2006/relationships/slide" Target="/ppt/slides/slide26.xml"/><Relationship Id="rId7" Type="http://schemas.openxmlformats.org/officeDocument/2006/relationships/slide" Target="/ppt/slides/slide27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22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22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22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29.xml"/><Relationship Id="rId4" Type="http://schemas.openxmlformats.org/officeDocument/2006/relationships/slide" Target="/ppt/slides/slide30.xml"/><Relationship Id="rId5" Type="http://schemas.openxmlformats.org/officeDocument/2006/relationships/slide" Target="/ppt/slides/slide31.xml"/><Relationship Id="rId6" Type="http://schemas.openxmlformats.org/officeDocument/2006/relationships/slide" Target="/ppt/slides/slide32.xml"/><Relationship Id="rId7" Type="http://schemas.openxmlformats.org/officeDocument/2006/relationships/slide" Target="/ppt/slides/slide33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28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28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28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://www.youtube.com/watch?v=wsv77-siyQk" TargetMode="External"/><Relationship Id="rId4" Type="http://schemas.openxmlformats.org/officeDocument/2006/relationships/image" Target="../media/image5.jp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://drive.google.com/file/d/12vAuPtaBAf4wMUUCxtaTwieGiHpwl3tj/view" TargetMode="External"/><Relationship Id="rId4" Type="http://schemas.openxmlformats.org/officeDocument/2006/relationships/image" Target="../media/image6.jp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5.xml"/><Relationship Id="rId4" Type="http://schemas.openxmlformats.org/officeDocument/2006/relationships/slide" Target="/ppt/slides/slide6.xml"/><Relationship Id="rId5" Type="http://schemas.openxmlformats.org/officeDocument/2006/relationships/slide" Target="/ppt/slides/slide7.xml"/><Relationship Id="rId6" Type="http://schemas.openxmlformats.org/officeDocument/2006/relationships/slide" Target="/ppt/slides/slide8.xml"/><Relationship Id="rId7" Type="http://schemas.openxmlformats.org/officeDocument/2006/relationships/slide" Target="/ppt/slides/slide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4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4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"/>
          <p:cNvSpPr txBox="1"/>
          <p:nvPr/>
        </p:nvSpPr>
        <p:spPr>
          <a:xfrm>
            <a:off x="1049866" y="5989107"/>
            <a:ext cx="1290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MONDAY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14" name="Google Shape;214;p12"/>
          <p:cNvSpPr txBox="1"/>
          <p:nvPr/>
        </p:nvSpPr>
        <p:spPr>
          <a:xfrm>
            <a:off x="3266932" y="5989107"/>
            <a:ext cx="1290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TUESDAY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15" name="Google Shape;215;p12"/>
          <p:cNvSpPr txBox="1"/>
          <p:nvPr/>
        </p:nvSpPr>
        <p:spPr>
          <a:xfrm>
            <a:off x="5331598" y="5989107"/>
            <a:ext cx="1528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WEDNESDAY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16" name="Google Shape;216;p12"/>
          <p:cNvSpPr txBox="1"/>
          <p:nvPr/>
        </p:nvSpPr>
        <p:spPr>
          <a:xfrm>
            <a:off x="7634465" y="5989107"/>
            <a:ext cx="1290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THURSDAY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17" name="Google Shape;217;p12"/>
          <p:cNvSpPr txBox="1"/>
          <p:nvPr/>
        </p:nvSpPr>
        <p:spPr>
          <a:xfrm>
            <a:off x="9851531" y="5989107"/>
            <a:ext cx="1290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FRIDAY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18" name="Google Shape;218;p12"/>
          <p:cNvSpPr txBox="1"/>
          <p:nvPr/>
        </p:nvSpPr>
        <p:spPr>
          <a:xfrm>
            <a:off x="2431100" y="1891225"/>
            <a:ext cx="46974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6000" u="none" cap="none" strike="noStrike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OUR </a:t>
            </a:r>
            <a:r>
              <a:rPr b="1" i="0" lang="en" sz="6000" u="none" cap="none" strike="noStrike">
                <a:solidFill>
                  <a:schemeClr val="dk2"/>
                </a:solidFill>
                <a:latin typeface="Chivo"/>
                <a:ea typeface="Chivo"/>
                <a:cs typeface="Chivo"/>
                <a:sym typeface="Chivo"/>
              </a:rPr>
              <a:t>WEEK!</a:t>
            </a:r>
            <a:endParaRPr sz="6000">
              <a:solidFill>
                <a:schemeClr val="dk2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Add Month and days here.</a:t>
            </a:r>
            <a:endParaRPr sz="2400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19" name="Google Shape;219;p12"/>
          <p:cNvSpPr txBox="1"/>
          <p:nvPr/>
        </p:nvSpPr>
        <p:spPr>
          <a:xfrm>
            <a:off x="2419154" y="3347394"/>
            <a:ext cx="33915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th. GRADE.</a:t>
            </a:r>
            <a:endParaRPr sz="2400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ADD YOUR SUBJECT HERE.</a:t>
            </a:r>
            <a:endParaRPr sz="1800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20" name="Google Shape;220;p12"/>
          <p:cNvSpPr txBox="1"/>
          <p:nvPr/>
        </p:nvSpPr>
        <p:spPr>
          <a:xfrm>
            <a:off x="9826076" y="1957332"/>
            <a:ext cx="1290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CONTACT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21" name="Google Shape;221;p12"/>
          <p:cNvSpPr txBox="1"/>
          <p:nvPr/>
        </p:nvSpPr>
        <p:spPr>
          <a:xfrm>
            <a:off x="9264176" y="3759350"/>
            <a:ext cx="2414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VIDEO CONFERENCE HOURS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22" name="Google Shape;222;p12">
            <a:hlinkClick action="ppaction://hlinksldjump" r:id="rId3"/>
          </p:cNvPr>
          <p:cNvSpPr/>
          <p:nvPr/>
        </p:nvSpPr>
        <p:spPr>
          <a:xfrm>
            <a:off x="9863725" y="873675"/>
            <a:ext cx="1215300" cy="8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2">
            <a:hlinkClick action="ppaction://hlinksldjump" r:id="rId4"/>
          </p:cNvPr>
          <p:cNvSpPr/>
          <p:nvPr/>
        </p:nvSpPr>
        <p:spPr>
          <a:xfrm>
            <a:off x="9889175" y="2664800"/>
            <a:ext cx="1215300" cy="8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2">
            <a:hlinkClick action="ppaction://hlinksldjump" r:id="rId5"/>
          </p:cNvPr>
          <p:cNvSpPr/>
          <p:nvPr/>
        </p:nvSpPr>
        <p:spPr>
          <a:xfrm>
            <a:off x="1125175" y="5179375"/>
            <a:ext cx="12153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2">
            <a:hlinkClick action="ppaction://hlinksldjump" r:id="rId6"/>
          </p:cNvPr>
          <p:cNvSpPr/>
          <p:nvPr/>
        </p:nvSpPr>
        <p:spPr>
          <a:xfrm>
            <a:off x="3304575" y="5179375"/>
            <a:ext cx="12153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2">
            <a:hlinkClick action="ppaction://hlinksldjump" r:id="rId7"/>
          </p:cNvPr>
          <p:cNvSpPr/>
          <p:nvPr/>
        </p:nvSpPr>
        <p:spPr>
          <a:xfrm>
            <a:off x="5483975" y="5179375"/>
            <a:ext cx="12153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2">
            <a:hlinkClick action="ppaction://hlinksldjump" r:id="rId8"/>
          </p:cNvPr>
          <p:cNvSpPr/>
          <p:nvPr/>
        </p:nvSpPr>
        <p:spPr>
          <a:xfrm>
            <a:off x="7663375" y="5124750"/>
            <a:ext cx="12153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2">
            <a:hlinkClick action="ppaction://hlinksldjump" r:id="rId9"/>
          </p:cNvPr>
          <p:cNvSpPr/>
          <p:nvPr/>
        </p:nvSpPr>
        <p:spPr>
          <a:xfrm>
            <a:off x="9842775" y="5179375"/>
            <a:ext cx="12153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21"/>
          <p:cNvSpPr/>
          <p:nvPr/>
        </p:nvSpPr>
        <p:spPr>
          <a:xfrm>
            <a:off x="1766108" y="725325"/>
            <a:ext cx="8659800" cy="42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21"/>
          <p:cNvSpPr/>
          <p:nvPr/>
        </p:nvSpPr>
        <p:spPr>
          <a:xfrm>
            <a:off x="9795410" y="863321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21"/>
          <p:cNvSpPr/>
          <p:nvPr/>
        </p:nvSpPr>
        <p:spPr>
          <a:xfrm>
            <a:off x="9449737" y="981678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1" name="Google Shape;531;p21"/>
          <p:cNvGrpSpPr/>
          <p:nvPr/>
        </p:nvGrpSpPr>
        <p:grpSpPr>
          <a:xfrm>
            <a:off x="10136758" y="873578"/>
            <a:ext cx="132749" cy="132749"/>
            <a:chOff x="2205238" y="-492150"/>
            <a:chExt cx="196200" cy="196200"/>
          </a:xfrm>
        </p:grpSpPr>
        <p:sp>
          <p:nvSpPr>
            <p:cNvPr id="532" name="Google Shape;532;p21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21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4" name="Google Shape;534;p21"/>
          <p:cNvSpPr txBox="1"/>
          <p:nvPr/>
        </p:nvSpPr>
        <p:spPr>
          <a:xfrm>
            <a:off x="1871641" y="774632"/>
            <a:ext cx="1290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TUESDAY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35" name="Google Shape;535;p21"/>
          <p:cNvSpPr/>
          <p:nvPr/>
        </p:nvSpPr>
        <p:spPr>
          <a:xfrm>
            <a:off x="2415831" y="1957034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36" name="Google Shape;536;p21">
            <a:hlinkClick action="ppaction://hlinksldjump" r:id="rId3"/>
          </p:cNvPr>
          <p:cNvSpPr/>
          <p:nvPr/>
        </p:nvSpPr>
        <p:spPr>
          <a:xfrm>
            <a:off x="2308917" y="2055000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1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37" name="Google Shape;537;p21"/>
          <p:cNvSpPr/>
          <p:nvPr/>
        </p:nvSpPr>
        <p:spPr>
          <a:xfrm>
            <a:off x="2415831" y="3380472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38" name="Google Shape;538;p21">
            <a:hlinkClick action="ppaction://hlinksldjump" r:id="rId4"/>
          </p:cNvPr>
          <p:cNvSpPr/>
          <p:nvPr/>
        </p:nvSpPr>
        <p:spPr>
          <a:xfrm>
            <a:off x="2308917" y="3478437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2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39" name="Google Shape;539;p21"/>
          <p:cNvSpPr/>
          <p:nvPr/>
        </p:nvSpPr>
        <p:spPr>
          <a:xfrm>
            <a:off x="2415831" y="4803909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40" name="Google Shape;540;p21">
            <a:hlinkClick action="ppaction://hlinksldjump" r:id="rId5"/>
          </p:cNvPr>
          <p:cNvSpPr/>
          <p:nvPr/>
        </p:nvSpPr>
        <p:spPr>
          <a:xfrm>
            <a:off x="2308917" y="4901875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3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41" name="Google Shape;541;p21"/>
          <p:cNvSpPr/>
          <p:nvPr/>
        </p:nvSpPr>
        <p:spPr>
          <a:xfrm>
            <a:off x="4181881" y="1957034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42" name="Google Shape;542;p21">
            <a:hlinkClick action="ppaction://hlinksldjump" r:id="rId6"/>
          </p:cNvPr>
          <p:cNvSpPr/>
          <p:nvPr/>
        </p:nvSpPr>
        <p:spPr>
          <a:xfrm>
            <a:off x="4074967" y="2055000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4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43" name="Google Shape;543;p21"/>
          <p:cNvSpPr/>
          <p:nvPr/>
        </p:nvSpPr>
        <p:spPr>
          <a:xfrm>
            <a:off x="4181881" y="3380472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44" name="Google Shape;544;p21">
            <a:hlinkClick action="ppaction://hlinksldjump" r:id="rId7"/>
          </p:cNvPr>
          <p:cNvSpPr/>
          <p:nvPr/>
        </p:nvSpPr>
        <p:spPr>
          <a:xfrm>
            <a:off x="4074967" y="3478437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5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45" name="Google Shape;545;p21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21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21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" name="Google Shape;552;p22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553" name="Google Shape;553;p22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22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22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22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57" name="Google Shape;557;p22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558" name="Google Shape;558;p22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9" name="Google Shape;559;p22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560" name="Google Shape;560;p22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561" name="Google Shape;561;p22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62" name="Google Shape;562;p22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563" name="Google Shape;563;p22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22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565;p22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6" name="Google Shape;566;p22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67" name="Google Shape;567;p22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568" name="Google Shape;568;p22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9" name="Google Shape;569;p22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0" name="Google Shape;570;p22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571" name="Google Shape;571;p22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72" name="Google Shape;572;p22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573" name="Google Shape;573;p22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74" name="Google Shape;574;p22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575" name="Google Shape;575;p22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576" name="Google Shape;576;p22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77" name="Google Shape;577;p22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578" name="Google Shape;578;p22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579" name="Google Shape;579;p22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0" name="Google Shape;580;p22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1" name="Google Shape;581;p22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582" name="Google Shape;582;p22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3" name="Google Shape;583;p22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84" name="Google Shape;584;p22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22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22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2"/>
                </a:solidFill>
                <a:latin typeface="Chivo"/>
                <a:ea typeface="Chivo"/>
                <a:cs typeface="Chivo"/>
                <a:sym typeface="Chivo"/>
              </a:rPr>
              <a:t>ACTIVITY 1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87" name="Google Shape;587;p22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588" name="Google Shape;588;p22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589" name="Google Shape;589;p22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0" name="Google Shape;590;p22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3" name="Google Shape;593;p22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94" name="Google Shape;594;p22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TUESDAY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1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95" name="Google Shape;595;p22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22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22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2" name="Google Shape;602;p23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603" name="Google Shape;603;p23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23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5" name="Google Shape;605;p23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7" name="Google Shape;607;p23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608" name="Google Shape;608;p23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9" name="Google Shape;609;p23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610" name="Google Shape;610;p23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611" name="Google Shape;611;p23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12" name="Google Shape;612;p23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613" name="Google Shape;613;p23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4" name="Google Shape;614;p23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5" name="Google Shape;615;p23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6" name="Google Shape;616;p23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17" name="Google Shape;617;p23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618" name="Google Shape;618;p23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23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621" name="Google Shape;621;p23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22" name="Google Shape;622;p23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623" name="Google Shape;623;p23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24" name="Google Shape;624;p23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625" name="Google Shape;625;p23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626" name="Google Shape;626;p23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27" name="Google Shape;627;p23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628" name="Google Shape;628;p23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629" name="Google Shape;629;p23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30" name="Google Shape;630;p23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1" name="Google Shape;631;p23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632" name="Google Shape;632;p23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3" name="Google Shape;633;p23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4" name="Google Shape;634;p23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35" name="Google Shape;635;p23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36" name="Google Shape;636;p23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2"/>
                </a:solidFill>
                <a:latin typeface="Chivo"/>
                <a:ea typeface="Chivo"/>
                <a:cs typeface="Chivo"/>
                <a:sym typeface="Chivo"/>
              </a:rPr>
              <a:t>ACTIVITY 2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637" name="Google Shape;637;p23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638" name="Google Shape;638;p23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639" name="Google Shape;639;p23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0" name="Google Shape;640;p23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1" name="Google Shape;641;p23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23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3" name="Google Shape;643;p23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644" name="Google Shape;644;p23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TUESDAY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2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645" name="Google Shape;645;p23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23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23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2" name="Google Shape;652;p24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653" name="Google Shape;653;p24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24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5" name="Google Shape;655;p24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6" name="Google Shape;656;p24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57" name="Google Shape;657;p24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658" name="Google Shape;658;p24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9" name="Google Shape;659;p24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660" name="Google Shape;660;p24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661" name="Google Shape;661;p24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62" name="Google Shape;662;p24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663" name="Google Shape;663;p24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4" name="Google Shape;664;p24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5" name="Google Shape;665;p24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6" name="Google Shape;666;p24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67" name="Google Shape;667;p24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668" name="Google Shape;668;p24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9" name="Google Shape;669;p24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0" name="Google Shape;670;p24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671" name="Google Shape;671;p24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72" name="Google Shape;672;p24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673" name="Google Shape;673;p24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74" name="Google Shape;674;p24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675" name="Google Shape;675;p24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676" name="Google Shape;676;p24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7" name="Google Shape;677;p24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678" name="Google Shape;678;p24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679" name="Google Shape;679;p24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80" name="Google Shape;680;p24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1" name="Google Shape;681;p24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682" name="Google Shape;682;p24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3" name="Google Shape;683;p24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84" name="Google Shape;684;p24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85" name="Google Shape;685;p24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86" name="Google Shape;686;p24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2"/>
                </a:solidFill>
                <a:latin typeface="Chivo"/>
                <a:ea typeface="Chivo"/>
                <a:cs typeface="Chivo"/>
                <a:sym typeface="Chivo"/>
              </a:rPr>
              <a:t>ACTIVITY 3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687" name="Google Shape;687;p24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688" name="Google Shape;688;p24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689" name="Google Shape;689;p24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0" name="Google Shape;690;p24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1" name="Google Shape;691;p24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2" name="Google Shape;692;p24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3" name="Google Shape;693;p24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694" name="Google Shape;694;p24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TUESDAY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3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695" name="Google Shape;695;p24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6" name="Google Shape;696;p24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24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2" name="Google Shape;702;p25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703" name="Google Shape;703;p25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25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5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5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7" name="Google Shape;707;p25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708" name="Google Shape;708;p25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9" name="Google Shape;709;p25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710" name="Google Shape;710;p25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711" name="Google Shape;711;p25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12" name="Google Shape;712;p25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713" name="Google Shape;713;p25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4" name="Google Shape;714;p25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5" name="Google Shape;715;p25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6" name="Google Shape;716;p25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717" name="Google Shape;717;p25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718" name="Google Shape;718;p25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9" name="Google Shape;719;p25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0" name="Google Shape;720;p25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721" name="Google Shape;721;p25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22" name="Google Shape;722;p25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723" name="Google Shape;723;p25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24" name="Google Shape;724;p25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725" name="Google Shape;725;p25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726" name="Google Shape;726;p25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27" name="Google Shape;727;p25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728" name="Google Shape;728;p25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729" name="Google Shape;729;p25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30" name="Google Shape;730;p25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1" name="Google Shape;731;p25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732" name="Google Shape;732;p25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3" name="Google Shape;733;p25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34" name="Google Shape;734;p25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35" name="Google Shape;735;p25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36" name="Google Shape;736;p25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2"/>
                </a:solidFill>
                <a:latin typeface="Chivo"/>
                <a:ea typeface="Chivo"/>
                <a:cs typeface="Chivo"/>
                <a:sym typeface="Chivo"/>
              </a:rPr>
              <a:t>ACTIVITY 4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737" name="Google Shape;737;p25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738" name="Google Shape;738;p25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739" name="Google Shape;739;p25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0" name="Google Shape;740;p25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1" name="Google Shape;741;p25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2" name="Google Shape;742;p25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43" name="Google Shape;743;p25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744" name="Google Shape;744;p25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TUESDAY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4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745" name="Google Shape;745;p25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25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25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2" name="Google Shape;752;p26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753" name="Google Shape;753;p26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26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26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26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57" name="Google Shape;757;p26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758" name="Google Shape;758;p26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9" name="Google Shape;759;p26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760" name="Google Shape;760;p26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761" name="Google Shape;761;p26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62" name="Google Shape;762;p26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763" name="Google Shape;763;p26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4" name="Google Shape;764;p26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5" name="Google Shape;765;p26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6" name="Google Shape;766;p26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767" name="Google Shape;767;p26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768" name="Google Shape;768;p26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26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26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771" name="Google Shape;771;p26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72" name="Google Shape;772;p26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773" name="Google Shape;773;p26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74" name="Google Shape;774;p26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775" name="Google Shape;775;p26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776" name="Google Shape;776;p26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77" name="Google Shape;777;p26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778" name="Google Shape;778;p26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779" name="Google Shape;779;p26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80" name="Google Shape;780;p26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26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782" name="Google Shape;782;p26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3" name="Google Shape;783;p26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84" name="Google Shape;784;p26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85" name="Google Shape;785;p26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2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86" name="Google Shape;786;p26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2"/>
                </a:solidFill>
                <a:latin typeface="Chivo"/>
                <a:ea typeface="Chivo"/>
                <a:cs typeface="Chivo"/>
                <a:sym typeface="Chivo"/>
              </a:rPr>
              <a:t>ACTIVITY 5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787" name="Google Shape;787;p26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788" name="Google Shape;788;p26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789" name="Google Shape;789;p26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0" name="Google Shape;790;p26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1" name="Google Shape;791;p26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26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93" name="Google Shape;793;p26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794" name="Google Shape;794;p26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TUESDAY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5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795" name="Google Shape;795;p26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26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26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27"/>
          <p:cNvSpPr/>
          <p:nvPr/>
        </p:nvSpPr>
        <p:spPr>
          <a:xfrm>
            <a:off x="1766108" y="725325"/>
            <a:ext cx="8659800" cy="422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27"/>
          <p:cNvSpPr/>
          <p:nvPr/>
        </p:nvSpPr>
        <p:spPr>
          <a:xfrm>
            <a:off x="9795410" y="863321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27"/>
          <p:cNvSpPr/>
          <p:nvPr/>
        </p:nvSpPr>
        <p:spPr>
          <a:xfrm>
            <a:off x="9449737" y="981678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05" name="Google Shape;805;p27"/>
          <p:cNvGrpSpPr/>
          <p:nvPr/>
        </p:nvGrpSpPr>
        <p:grpSpPr>
          <a:xfrm>
            <a:off x="10136758" y="873578"/>
            <a:ext cx="132749" cy="132749"/>
            <a:chOff x="2205238" y="-492150"/>
            <a:chExt cx="196200" cy="196200"/>
          </a:xfrm>
        </p:grpSpPr>
        <p:sp>
          <p:nvSpPr>
            <p:cNvPr id="806" name="Google Shape;806;p27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27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08" name="Google Shape;808;p27"/>
          <p:cNvSpPr txBox="1"/>
          <p:nvPr/>
        </p:nvSpPr>
        <p:spPr>
          <a:xfrm>
            <a:off x="1871654" y="774625"/>
            <a:ext cx="179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WEDNESDAY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09" name="Google Shape;809;p27"/>
          <p:cNvSpPr/>
          <p:nvPr/>
        </p:nvSpPr>
        <p:spPr>
          <a:xfrm>
            <a:off x="2415831" y="1957034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0" name="Google Shape;810;p27">
            <a:hlinkClick action="ppaction://hlinksldjump" r:id="rId3"/>
          </p:cNvPr>
          <p:cNvSpPr/>
          <p:nvPr/>
        </p:nvSpPr>
        <p:spPr>
          <a:xfrm>
            <a:off x="2308917" y="2055000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1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1" name="Google Shape;811;p27"/>
          <p:cNvSpPr/>
          <p:nvPr/>
        </p:nvSpPr>
        <p:spPr>
          <a:xfrm>
            <a:off x="2415831" y="3380472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2" name="Google Shape;812;p27">
            <a:hlinkClick action="ppaction://hlinksldjump" r:id="rId4"/>
          </p:cNvPr>
          <p:cNvSpPr/>
          <p:nvPr/>
        </p:nvSpPr>
        <p:spPr>
          <a:xfrm>
            <a:off x="2308917" y="3478437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2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3" name="Google Shape;813;p27"/>
          <p:cNvSpPr/>
          <p:nvPr/>
        </p:nvSpPr>
        <p:spPr>
          <a:xfrm>
            <a:off x="2415831" y="4803909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4" name="Google Shape;814;p27">
            <a:hlinkClick action="ppaction://hlinksldjump" r:id="rId5"/>
          </p:cNvPr>
          <p:cNvSpPr/>
          <p:nvPr/>
        </p:nvSpPr>
        <p:spPr>
          <a:xfrm>
            <a:off x="2308917" y="4901875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3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5" name="Google Shape;815;p27"/>
          <p:cNvSpPr/>
          <p:nvPr/>
        </p:nvSpPr>
        <p:spPr>
          <a:xfrm>
            <a:off x="4181881" y="1957034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6" name="Google Shape;816;p27">
            <a:hlinkClick action="ppaction://hlinksldjump" r:id="rId6"/>
          </p:cNvPr>
          <p:cNvSpPr/>
          <p:nvPr/>
        </p:nvSpPr>
        <p:spPr>
          <a:xfrm>
            <a:off x="4074967" y="2055000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4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7" name="Google Shape;817;p27"/>
          <p:cNvSpPr/>
          <p:nvPr/>
        </p:nvSpPr>
        <p:spPr>
          <a:xfrm>
            <a:off x="4181881" y="3380472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8" name="Google Shape;818;p27">
            <a:hlinkClick action="ppaction://hlinksldjump" r:id="rId7"/>
          </p:cNvPr>
          <p:cNvSpPr/>
          <p:nvPr/>
        </p:nvSpPr>
        <p:spPr>
          <a:xfrm>
            <a:off x="4074967" y="3478437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5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19" name="Google Shape;819;p27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0" name="Google Shape;820;p27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27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5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6" name="Google Shape;826;p28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827" name="Google Shape;827;p28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28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28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28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31" name="Google Shape;831;p28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832" name="Google Shape;832;p28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3" name="Google Shape;833;p28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834" name="Google Shape;834;p28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835" name="Google Shape;835;p28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36" name="Google Shape;836;p28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837" name="Google Shape;837;p28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8" name="Google Shape;838;p28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9" name="Google Shape;839;p28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0" name="Google Shape;840;p28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41" name="Google Shape;841;p28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842" name="Google Shape;842;p28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3" name="Google Shape;843;p28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28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845" name="Google Shape;845;p28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46" name="Google Shape;846;p28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847" name="Google Shape;847;p28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48" name="Google Shape;848;p28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849" name="Google Shape;849;p28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850" name="Google Shape;850;p28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51" name="Google Shape;851;p28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852" name="Google Shape;852;p28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853" name="Google Shape;853;p28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854" name="Google Shape;854;p28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5" name="Google Shape;855;p28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856" name="Google Shape;856;p28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7" name="Google Shape;857;p28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58" name="Google Shape;858;p28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9" name="Google Shape;859;p28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0" name="Google Shape;860;p28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3"/>
                </a:solidFill>
                <a:latin typeface="Chivo"/>
                <a:ea typeface="Chivo"/>
                <a:cs typeface="Chivo"/>
                <a:sym typeface="Chivo"/>
              </a:rPr>
              <a:t>ACTIVITY 1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61" name="Google Shape;861;p28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862" name="Google Shape;862;p28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863" name="Google Shape;863;p28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28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28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6" name="Google Shape;866;p28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67" name="Google Shape;867;p28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68" name="Google Shape;868;p28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WEDNESDAY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 - ACTIVITY 1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869" name="Google Shape;869;p28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28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28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5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6" name="Google Shape;876;p29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877" name="Google Shape;877;p29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8" name="Google Shape;878;p29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9" name="Google Shape;879;p29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0" name="Google Shape;880;p29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81" name="Google Shape;881;p29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882" name="Google Shape;882;p29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3" name="Google Shape;883;p29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884" name="Google Shape;884;p29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885" name="Google Shape;885;p29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86" name="Google Shape;886;p29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887" name="Google Shape;887;p29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8" name="Google Shape;888;p29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9" name="Google Shape;889;p29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0" name="Google Shape;890;p29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91" name="Google Shape;891;p29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892" name="Google Shape;892;p29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3" name="Google Shape;893;p29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4" name="Google Shape;894;p29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895" name="Google Shape;895;p29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96" name="Google Shape;896;p29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897" name="Google Shape;897;p29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98" name="Google Shape;898;p29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899" name="Google Shape;899;p29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900" name="Google Shape;900;p29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01" name="Google Shape;901;p29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902" name="Google Shape;902;p29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903" name="Google Shape;903;p29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904" name="Google Shape;904;p29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5" name="Google Shape;905;p29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906" name="Google Shape;906;p29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7" name="Google Shape;907;p29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08" name="Google Shape;908;p29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09" name="Google Shape;909;p29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10" name="Google Shape;910;p29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3"/>
                </a:solidFill>
                <a:latin typeface="Chivo"/>
                <a:ea typeface="Chivo"/>
                <a:cs typeface="Chivo"/>
                <a:sym typeface="Chivo"/>
              </a:rPr>
              <a:t>ACTIVITY 2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911" name="Google Shape;911;p29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912" name="Google Shape;912;p29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913" name="Google Shape;913;p29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29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29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6" name="Google Shape;916;p29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17" name="Google Shape;917;p29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918" name="Google Shape;918;p29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WEDNESDAY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2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919" name="Google Shape;919;p29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0" name="Google Shape;920;p29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1" name="Google Shape;921;p29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5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6" name="Google Shape;926;p30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927" name="Google Shape;927;p30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8" name="Google Shape;928;p30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9" name="Google Shape;929;p30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0" name="Google Shape;930;p30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31" name="Google Shape;931;p30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932" name="Google Shape;932;p30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3" name="Google Shape;933;p30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934" name="Google Shape;934;p30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935" name="Google Shape;935;p30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36" name="Google Shape;936;p30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937" name="Google Shape;937;p30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8" name="Google Shape;938;p30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9" name="Google Shape;939;p30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0" name="Google Shape;940;p30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41" name="Google Shape;941;p30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942" name="Google Shape;942;p30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30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30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945" name="Google Shape;945;p30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46" name="Google Shape;946;p30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947" name="Google Shape;947;p30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48" name="Google Shape;948;p30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949" name="Google Shape;949;p30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950" name="Google Shape;950;p30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51" name="Google Shape;951;p30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952" name="Google Shape;952;p30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953" name="Google Shape;953;p30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954" name="Google Shape;954;p30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5" name="Google Shape;955;p30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956" name="Google Shape;956;p30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7" name="Google Shape;957;p30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8" name="Google Shape;958;p30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59" name="Google Shape;959;p30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60" name="Google Shape;960;p30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3"/>
                </a:solidFill>
                <a:latin typeface="Chivo"/>
                <a:ea typeface="Chivo"/>
                <a:cs typeface="Chivo"/>
                <a:sym typeface="Chivo"/>
              </a:rPr>
              <a:t>ACTIVITY 3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961" name="Google Shape;961;p30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962" name="Google Shape;962;p30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963" name="Google Shape;963;p30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30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30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30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7" name="Google Shape;967;p30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968" name="Google Shape;968;p30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WEDNESDAY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3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969" name="Google Shape;969;p30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0" name="Google Shape;970;p30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30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3"/>
          <p:cNvSpPr txBox="1"/>
          <p:nvPr/>
        </p:nvSpPr>
        <p:spPr>
          <a:xfrm>
            <a:off x="1101175" y="2249825"/>
            <a:ext cx="4367400" cy="9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HOW TO </a:t>
            </a:r>
            <a:r>
              <a:rPr b="1" lang="en" sz="4000">
                <a:solidFill>
                  <a:schemeClr val="accent1"/>
                </a:solidFill>
                <a:latin typeface="Chivo"/>
                <a:ea typeface="Chivo"/>
                <a:cs typeface="Chivo"/>
                <a:sym typeface="Chivo"/>
              </a:rPr>
              <a:t>CONTACT ME</a:t>
            </a:r>
            <a:endParaRPr b="1" sz="4000">
              <a:solidFill>
                <a:schemeClr val="accent1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34" name="Google Shape;234;p13"/>
          <p:cNvSpPr txBox="1"/>
          <p:nvPr/>
        </p:nvSpPr>
        <p:spPr>
          <a:xfrm>
            <a:off x="1101175" y="3287625"/>
            <a:ext cx="4809000" cy="13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E-mail: </a:t>
            </a:r>
            <a:r>
              <a:rPr lang="en" sz="2400" u="sng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hello@slidesmania.com</a:t>
            </a:r>
            <a:endParaRPr sz="2400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Phone: 555 - 987 654 321</a:t>
            </a:r>
            <a:endParaRPr sz="2400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pic>
        <p:nvPicPr>
          <p:cNvPr id="235" name="Google Shape;23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40400" y="2668625"/>
            <a:ext cx="2404675" cy="2404675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3"/>
          <p:cNvSpPr txBox="1"/>
          <p:nvPr/>
        </p:nvSpPr>
        <p:spPr>
          <a:xfrm>
            <a:off x="1019781" y="762050"/>
            <a:ext cx="1372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CONTACT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37" name="Google Shape;237;p13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3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3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5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6" name="Google Shape;976;p31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977" name="Google Shape;977;p31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8" name="Google Shape;978;p31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9" name="Google Shape;979;p31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0" name="Google Shape;980;p31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81" name="Google Shape;981;p31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982" name="Google Shape;982;p31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3" name="Google Shape;983;p31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984" name="Google Shape;984;p31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985" name="Google Shape;985;p31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86" name="Google Shape;986;p31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987" name="Google Shape;987;p31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8" name="Google Shape;988;p31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9" name="Google Shape;989;p31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0" name="Google Shape;990;p31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91" name="Google Shape;991;p31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992" name="Google Shape;992;p31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3" name="Google Shape;993;p31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4" name="Google Shape;994;p31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995" name="Google Shape;995;p31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96" name="Google Shape;996;p31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997" name="Google Shape;997;p31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98" name="Google Shape;998;p31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999" name="Google Shape;999;p31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000" name="Google Shape;1000;p31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01" name="Google Shape;1001;p31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002" name="Google Shape;1002;p31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003" name="Google Shape;1003;p31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004" name="Google Shape;1004;p31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5" name="Google Shape;1005;p31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006" name="Google Shape;1006;p31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31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8" name="Google Shape;1008;p31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09" name="Google Shape;1009;p31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10" name="Google Shape;1010;p31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3"/>
                </a:solidFill>
                <a:latin typeface="Chivo"/>
                <a:ea typeface="Chivo"/>
                <a:cs typeface="Chivo"/>
                <a:sym typeface="Chivo"/>
              </a:rPr>
              <a:t>ACTIVITY 4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11" name="Google Shape;1011;p31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012" name="Google Shape;1012;p31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013" name="Google Shape;1013;p31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31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31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31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7" name="Google Shape;1017;p31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18" name="Google Shape;1018;p31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WEDNESDAY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4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19" name="Google Shape;1019;p31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0" name="Google Shape;1020;p31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1" name="Google Shape;1021;p31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oogle Shape;1026;p32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027" name="Google Shape;1027;p32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8" name="Google Shape;1028;p32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9" name="Google Shape;1029;p32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0" name="Google Shape;1030;p32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1" name="Google Shape;1031;p32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032" name="Google Shape;1032;p32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3" name="Google Shape;1033;p32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34" name="Google Shape;1034;p32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035" name="Google Shape;1035;p32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36" name="Google Shape;1036;p32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037" name="Google Shape;1037;p32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8" name="Google Shape;1038;p32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9" name="Google Shape;1039;p32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0" name="Google Shape;1040;p32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41" name="Google Shape;1041;p32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042" name="Google Shape;1042;p32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32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32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045" name="Google Shape;1045;p32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46" name="Google Shape;1046;p32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047" name="Google Shape;1047;p32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48" name="Google Shape;1048;p32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049" name="Google Shape;1049;p32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050" name="Google Shape;1050;p32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51" name="Google Shape;1051;p32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052" name="Google Shape;1052;p32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053" name="Google Shape;1053;p32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054" name="Google Shape;1054;p32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32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056" name="Google Shape;1056;p32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7" name="Google Shape;1057;p32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58" name="Google Shape;1058;p32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59" name="Google Shape;1059;p32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3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60" name="Google Shape;1060;p32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3"/>
                </a:solidFill>
                <a:latin typeface="Chivo"/>
                <a:ea typeface="Chivo"/>
                <a:cs typeface="Chivo"/>
                <a:sym typeface="Chivo"/>
              </a:rPr>
              <a:t>ACTIVITY 5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61" name="Google Shape;1061;p32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062" name="Google Shape;1062;p32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063" name="Google Shape;1063;p32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4" name="Google Shape;1064;p32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32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32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7" name="Google Shape;1067;p32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68" name="Google Shape;1068;p32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WEDNESDAY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5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69" name="Google Shape;1069;p32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0" name="Google Shape;1070;p32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1" name="Google Shape;1071;p32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5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33"/>
          <p:cNvSpPr/>
          <p:nvPr/>
        </p:nvSpPr>
        <p:spPr>
          <a:xfrm>
            <a:off x="1766108" y="725325"/>
            <a:ext cx="8659800" cy="422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33"/>
          <p:cNvSpPr/>
          <p:nvPr/>
        </p:nvSpPr>
        <p:spPr>
          <a:xfrm>
            <a:off x="9795410" y="863321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33"/>
          <p:cNvSpPr/>
          <p:nvPr/>
        </p:nvSpPr>
        <p:spPr>
          <a:xfrm>
            <a:off x="9449737" y="981678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9" name="Google Shape;1079;p33"/>
          <p:cNvGrpSpPr/>
          <p:nvPr/>
        </p:nvGrpSpPr>
        <p:grpSpPr>
          <a:xfrm>
            <a:off x="10136758" y="873578"/>
            <a:ext cx="132749" cy="132749"/>
            <a:chOff x="2205238" y="-492150"/>
            <a:chExt cx="196200" cy="196200"/>
          </a:xfrm>
        </p:grpSpPr>
        <p:sp>
          <p:nvSpPr>
            <p:cNvPr id="1080" name="Google Shape;1080;p33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1" name="Google Shape;1081;p33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82" name="Google Shape;1082;p33"/>
          <p:cNvSpPr txBox="1"/>
          <p:nvPr/>
        </p:nvSpPr>
        <p:spPr>
          <a:xfrm>
            <a:off x="1871654" y="774625"/>
            <a:ext cx="179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THURSDAY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83" name="Google Shape;1083;p33"/>
          <p:cNvSpPr/>
          <p:nvPr/>
        </p:nvSpPr>
        <p:spPr>
          <a:xfrm>
            <a:off x="2415831" y="1957034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84" name="Google Shape;1084;p33">
            <a:hlinkClick action="ppaction://hlinksldjump" r:id="rId3"/>
          </p:cNvPr>
          <p:cNvSpPr/>
          <p:nvPr/>
        </p:nvSpPr>
        <p:spPr>
          <a:xfrm>
            <a:off x="2308917" y="2055000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1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85" name="Google Shape;1085;p33"/>
          <p:cNvSpPr/>
          <p:nvPr/>
        </p:nvSpPr>
        <p:spPr>
          <a:xfrm>
            <a:off x="2415831" y="3380472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86" name="Google Shape;1086;p33">
            <a:hlinkClick action="ppaction://hlinksldjump" r:id="rId4"/>
          </p:cNvPr>
          <p:cNvSpPr/>
          <p:nvPr/>
        </p:nvSpPr>
        <p:spPr>
          <a:xfrm>
            <a:off x="2308917" y="3478437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2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87" name="Google Shape;1087;p33"/>
          <p:cNvSpPr/>
          <p:nvPr/>
        </p:nvSpPr>
        <p:spPr>
          <a:xfrm>
            <a:off x="2415831" y="4803909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88" name="Google Shape;1088;p33">
            <a:hlinkClick action="ppaction://hlinksldjump" r:id="rId5"/>
          </p:cNvPr>
          <p:cNvSpPr/>
          <p:nvPr/>
        </p:nvSpPr>
        <p:spPr>
          <a:xfrm>
            <a:off x="2308917" y="4901875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3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89" name="Google Shape;1089;p33"/>
          <p:cNvSpPr/>
          <p:nvPr/>
        </p:nvSpPr>
        <p:spPr>
          <a:xfrm>
            <a:off x="4181881" y="1957034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90" name="Google Shape;1090;p33">
            <a:hlinkClick action="ppaction://hlinksldjump" r:id="rId6"/>
          </p:cNvPr>
          <p:cNvSpPr/>
          <p:nvPr/>
        </p:nvSpPr>
        <p:spPr>
          <a:xfrm>
            <a:off x="4074967" y="2055000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4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91" name="Google Shape;1091;p33"/>
          <p:cNvSpPr/>
          <p:nvPr/>
        </p:nvSpPr>
        <p:spPr>
          <a:xfrm>
            <a:off x="4181881" y="3380472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92" name="Google Shape;1092;p33">
            <a:hlinkClick action="ppaction://hlinksldjump" r:id="rId7"/>
          </p:cNvPr>
          <p:cNvSpPr/>
          <p:nvPr/>
        </p:nvSpPr>
        <p:spPr>
          <a:xfrm>
            <a:off x="4074967" y="3478437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5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093" name="Google Shape;1093;p33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4" name="Google Shape;1094;p33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5" name="Google Shape;1095;p33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9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0" name="Google Shape;1100;p34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101" name="Google Shape;1101;p34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2" name="Google Shape;1102;p34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3" name="Google Shape;1103;p34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4" name="Google Shape;1104;p34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05" name="Google Shape;1105;p34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106" name="Google Shape;1106;p34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7" name="Google Shape;1107;p34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08" name="Google Shape;1108;p34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109" name="Google Shape;1109;p34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10" name="Google Shape;1110;p34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111" name="Google Shape;1111;p34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2" name="Google Shape;1112;p34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3" name="Google Shape;1113;p34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4" name="Google Shape;1114;p34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15" name="Google Shape;1115;p34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116" name="Google Shape;1116;p34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7" name="Google Shape;1117;p34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34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119" name="Google Shape;1119;p34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20" name="Google Shape;1120;p34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121" name="Google Shape;1121;p34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22" name="Google Shape;1122;p34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123" name="Google Shape;1123;p34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124" name="Google Shape;1124;p34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25" name="Google Shape;1125;p34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126" name="Google Shape;1126;p34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127" name="Google Shape;1127;p34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28" name="Google Shape;1128;p34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34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130" name="Google Shape;1130;p34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1" name="Google Shape;1131;p34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32" name="Google Shape;1132;p34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3" name="Google Shape;1133;p34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4" name="Google Shape;1134;p34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4"/>
                </a:solidFill>
                <a:latin typeface="Chivo"/>
                <a:ea typeface="Chivo"/>
                <a:cs typeface="Chivo"/>
                <a:sym typeface="Chivo"/>
              </a:rPr>
              <a:t>ACTIVITY 1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135" name="Google Shape;1135;p34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136" name="Google Shape;1136;p34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137" name="Google Shape;1137;p34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8" name="Google Shape;1138;p34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34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34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1" name="Google Shape;1141;p34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142" name="Google Shape;1142;p34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THURSDAY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 - ACTIVITY 1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143" name="Google Shape;1143;p34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4" name="Google Shape;1144;p34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5" name="Google Shape;1145;p34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0" name="Google Shape;1150;p35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151" name="Google Shape;1151;p35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5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5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5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55" name="Google Shape;1155;p35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156" name="Google Shape;1156;p35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7" name="Google Shape;1157;p35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58" name="Google Shape;1158;p35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159" name="Google Shape;1159;p35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60" name="Google Shape;1160;p35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161" name="Google Shape;1161;p35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2" name="Google Shape;1162;p35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3" name="Google Shape;1163;p35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4" name="Google Shape;1164;p35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65" name="Google Shape;1165;p35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166" name="Google Shape;1166;p35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7" name="Google Shape;1167;p35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8" name="Google Shape;1168;p35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169" name="Google Shape;1169;p35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70" name="Google Shape;1170;p35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171" name="Google Shape;1171;p35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72" name="Google Shape;1172;p35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173" name="Google Shape;1173;p35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174" name="Google Shape;1174;p35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75" name="Google Shape;1175;p35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176" name="Google Shape;1176;p35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177" name="Google Shape;1177;p35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78" name="Google Shape;1178;p35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9" name="Google Shape;1179;p35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180" name="Google Shape;1180;p35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1" name="Google Shape;1181;p35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2" name="Google Shape;1182;p35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83" name="Google Shape;1183;p35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84" name="Google Shape;1184;p35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4"/>
                </a:solidFill>
                <a:latin typeface="Chivo"/>
                <a:ea typeface="Chivo"/>
                <a:cs typeface="Chivo"/>
                <a:sym typeface="Chivo"/>
              </a:rPr>
              <a:t>ACTIVITY 2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185" name="Google Shape;1185;p35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186" name="Google Shape;1186;p35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187" name="Google Shape;1187;p35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8" name="Google Shape;1188;p35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9" name="Google Shape;1189;p35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0" name="Google Shape;1190;p35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1" name="Google Shape;1191;p35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192" name="Google Shape;1192;p35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THURSDAY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2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193" name="Google Shape;1193;p35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4" name="Google Shape;1194;p35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5" name="Google Shape;1195;p35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9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0" name="Google Shape;1200;p36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201" name="Google Shape;1201;p36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36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36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36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05" name="Google Shape;1205;p36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206" name="Google Shape;1206;p36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7" name="Google Shape;1207;p36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208" name="Google Shape;1208;p36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209" name="Google Shape;1209;p36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10" name="Google Shape;1210;p36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211" name="Google Shape;1211;p36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2" name="Google Shape;1212;p36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3" name="Google Shape;1213;p36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4" name="Google Shape;1214;p36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215" name="Google Shape;1215;p36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216" name="Google Shape;1216;p36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219" name="Google Shape;1219;p36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20" name="Google Shape;1220;p36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221" name="Google Shape;1221;p36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22" name="Google Shape;1222;p36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223" name="Google Shape;1223;p36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224" name="Google Shape;1224;p36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25" name="Google Shape;1225;p36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226" name="Google Shape;1226;p36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227" name="Google Shape;1227;p36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228" name="Google Shape;1228;p36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230" name="Google Shape;1230;p36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32" name="Google Shape;1232;p36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33" name="Google Shape;1233;p36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34" name="Google Shape;1234;p36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4"/>
                </a:solidFill>
                <a:latin typeface="Chivo"/>
                <a:ea typeface="Chivo"/>
                <a:cs typeface="Chivo"/>
                <a:sym typeface="Chivo"/>
              </a:rPr>
              <a:t>ACTIVITY 3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235" name="Google Shape;1235;p36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236" name="Google Shape;1236;p36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237" name="Google Shape;1237;p36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1" name="Google Shape;1241;p36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242" name="Google Shape;1242;p36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THURSDAY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3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243" name="Google Shape;1243;p36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4" name="Google Shape;1244;p36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5" name="Google Shape;1245;p36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0" name="Google Shape;1250;p37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251" name="Google Shape;1251;p37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37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3" name="Google Shape;1253;p37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4" name="Google Shape;1254;p37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5" name="Google Shape;1255;p37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256" name="Google Shape;1256;p37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7" name="Google Shape;1257;p37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258" name="Google Shape;1258;p37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259" name="Google Shape;1259;p37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60" name="Google Shape;1260;p37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261" name="Google Shape;1261;p37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2" name="Google Shape;1262;p37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3" name="Google Shape;1263;p37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4" name="Google Shape;1264;p37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265" name="Google Shape;1265;p37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266" name="Google Shape;1266;p37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7" name="Google Shape;1267;p37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8" name="Google Shape;1268;p37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269" name="Google Shape;1269;p37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70" name="Google Shape;1270;p37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271" name="Google Shape;1271;p37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72" name="Google Shape;1272;p37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273" name="Google Shape;1273;p37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274" name="Google Shape;1274;p37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75" name="Google Shape;1275;p37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276" name="Google Shape;1276;p37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277" name="Google Shape;1277;p37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278" name="Google Shape;1278;p37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9" name="Google Shape;1279;p37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280" name="Google Shape;1280;p37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1" name="Google Shape;1281;p37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2" name="Google Shape;1282;p37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83" name="Google Shape;1283;p37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84" name="Google Shape;1284;p37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4"/>
                </a:solidFill>
                <a:latin typeface="Chivo"/>
                <a:ea typeface="Chivo"/>
                <a:cs typeface="Chivo"/>
                <a:sym typeface="Chivo"/>
              </a:rPr>
              <a:t>ACTIVITY 4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285" name="Google Shape;1285;p37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286" name="Google Shape;1286;p37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287" name="Google Shape;1287;p37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8" name="Google Shape;1288;p37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9" name="Google Shape;1289;p37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0" name="Google Shape;1290;p37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91" name="Google Shape;1291;p37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292" name="Google Shape;1292;p37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THURSDAY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4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293" name="Google Shape;1293;p37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4" name="Google Shape;1294;p37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5" name="Google Shape;1295;p37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9" name="Shape 1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0" name="Google Shape;1300;p38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301" name="Google Shape;1301;p38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38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38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38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05" name="Google Shape;1305;p38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306" name="Google Shape;1306;p38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7" name="Google Shape;1307;p38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308" name="Google Shape;1308;p38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309" name="Google Shape;1309;p38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10" name="Google Shape;1310;p38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311" name="Google Shape;1311;p38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2" name="Google Shape;1312;p38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3" name="Google Shape;1313;p38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4" name="Google Shape;1314;p38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315" name="Google Shape;1315;p38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316" name="Google Shape;1316;p38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7" name="Google Shape;1317;p38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8" name="Google Shape;1318;p38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319" name="Google Shape;1319;p38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20" name="Google Shape;1320;p38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321" name="Google Shape;1321;p38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22" name="Google Shape;1322;p38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323" name="Google Shape;1323;p38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324" name="Google Shape;1324;p38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25" name="Google Shape;1325;p38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326" name="Google Shape;1326;p38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327" name="Google Shape;1327;p38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328" name="Google Shape;1328;p38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9" name="Google Shape;1329;p38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330" name="Google Shape;1330;p38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1" name="Google Shape;1331;p38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32" name="Google Shape;1332;p38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33" name="Google Shape;1333;p38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4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34" name="Google Shape;1334;p38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4"/>
                </a:solidFill>
                <a:latin typeface="Chivo"/>
                <a:ea typeface="Chivo"/>
                <a:cs typeface="Chivo"/>
                <a:sym typeface="Chivo"/>
              </a:rPr>
              <a:t>ACTIVITY 5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35" name="Google Shape;1335;p38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336" name="Google Shape;1336;p38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337" name="Google Shape;1337;p38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8" name="Google Shape;1338;p38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9" name="Google Shape;1339;p38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0" name="Google Shape;1340;p38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41" name="Google Shape;1341;p38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42" name="Google Shape;1342;p38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THURSDAY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5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43" name="Google Shape;1343;p38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4" name="Google Shape;1344;p38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5" name="Google Shape;1345;p38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9" name="Shape 1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0" name="Google Shape;1350;p39"/>
          <p:cNvSpPr/>
          <p:nvPr/>
        </p:nvSpPr>
        <p:spPr>
          <a:xfrm>
            <a:off x="1766108" y="725325"/>
            <a:ext cx="8659800" cy="422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1" name="Google Shape;1351;p39"/>
          <p:cNvSpPr/>
          <p:nvPr/>
        </p:nvSpPr>
        <p:spPr>
          <a:xfrm>
            <a:off x="9795410" y="863321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39"/>
          <p:cNvSpPr/>
          <p:nvPr/>
        </p:nvSpPr>
        <p:spPr>
          <a:xfrm>
            <a:off x="9449737" y="981678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3" name="Google Shape;1353;p39"/>
          <p:cNvGrpSpPr/>
          <p:nvPr/>
        </p:nvGrpSpPr>
        <p:grpSpPr>
          <a:xfrm>
            <a:off x="10136758" y="873578"/>
            <a:ext cx="132749" cy="132749"/>
            <a:chOff x="2205238" y="-492150"/>
            <a:chExt cx="196200" cy="196200"/>
          </a:xfrm>
        </p:grpSpPr>
        <p:sp>
          <p:nvSpPr>
            <p:cNvPr id="1354" name="Google Shape;1354;p39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39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6" name="Google Shape;1356;p39"/>
          <p:cNvSpPr txBox="1"/>
          <p:nvPr/>
        </p:nvSpPr>
        <p:spPr>
          <a:xfrm>
            <a:off x="1871654" y="774625"/>
            <a:ext cx="179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FRIDAY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57" name="Google Shape;1357;p39"/>
          <p:cNvSpPr/>
          <p:nvPr/>
        </p:nvSpPr>
        <p:spPr>
          <a:xfrm>
            <a:off x="2415831" y="1957034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58" name="Google Shape;1358;p39">
            <a:hlinkClick action="ppaction://hlinksldjump" r:id="rId3"/>
          </p:cNvPr>
          <p:cNvSpPr/>
          <p:nvPr/>
        </p:nvSpPr>
        <p:spPr>
          <a:xfrm>
            <a:off x="2308917" y="2055000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1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59" name="Google Shape;1359;p39"/>
          <p:cNvSpPr/>
          <p:nvPr/>
        </p:nvSpPr>
        <p:spPr>
          <a:xfrm>
            <a:off x="2415831" y="3380472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60" name="Google Shape;1360;p39">
            <a:hlinkClick action="ppaction://hlinksldjump" r:id="rId4"/>
          </p:cNvPr>
          <p:cNvSpPr/>
          <p:nvPr/>
        </p:nvSpPr>
        <p:spPr>
          <a:xfrm>
            <a:off x="2308917" y="3478437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2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61" name="Google Shape;1361;p39"/>
          <p:cNvSpPr/>
          <p:nvPr/>
        </p:nvSpPr>
        <p:spPr>
          <a:xfrm>
            <a:off x="2415831" y="4803909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62" name="Google Shape;1362;p39">
            <a:hlinkClick action="ppaction://hlinksldjump" r:id="rId5"/>
          </p:cNvPr>
          <p:cNvSpPr/>
          <p:nvPr/>
        </p:nvSpPr>
        <p:spPr>
          <a:xfrm>
            <a:off x="2308917" y="4901875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3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63" name="Google Shape;1363;p39"/>
          <p:cNvSpPr/>
          <p:nvPr/>
        </p:nvSpPr>
        <p:spPr>
          <a:xfrm>
            <a:off x="4181881" y="1957034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64" name="Google Shape;1364;p39">
            <a:hlinkClick action="ppaction://hlinksldjump" r:id="rId6"/>
          </p:cNvPr>
          <p:cNvSpPr/>
          <p:nvPr/>
        </p:nvSpPr>
        <p:spPr>
          <a:xfrm>
            <a:off x="4074967" y="2055000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4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65" name="Google Shape;1365;p39"/>
          <p:cNvSpPr/>
          <p:nvPr/>
        </p:nvSpPr>
        <p:spPr>
          <a:xfrm>
            <a:off x="4181881" y="3380472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66" name="Google Shape;1366;p39">
            <a:hlinkClick action="ppaction://hlinksldjump" r:id="rId7"/>
          </p:cNvPr>
          <p:cNvSpPr/>
          <p:nvPr/>
        </p:nvSpPr>
        <p:spPr>
          <a:xfrm>
            <a:off x="4074967" y="3478437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5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67" name="Google Shape;1367;p39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8" name="Google Shape;1368;p39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9" name="Google Shape;1369;p39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3" name="Shape 1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4" name="Google Shape;1374;p40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375" name="Google Shape;1375;p40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40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40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40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79" name="Google Shape;1379;p40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380" name="Google Shape;1380;p40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40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382" name="Google Shape;1382;p40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383" name="Google Shape;1383;p40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84" name="Google Shape;1384;p40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385" name="Google Shape;1385;p40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6" name="Google Shape;1386;p40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7" name="Google Shape;1387;p40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8" name="Google Shape;1388;p40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389" name="Google Shape;1389;p40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390" name="Google Shape;1390;p40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1" name="Google Shape;1391;p40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2" name="Google Shape;1392;p40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393" name="Google Shape;1393;p40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94" name="Google Shape;1394;p40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395" name="Google Shape;1395;p40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96" name="Google Shape;1396;p40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397" name="Google Shape;1397;p40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398" name="Google Shape;1398;p40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99" name="Google Shape;1399;p40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400" name="Google Shape;1400;p40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401" name="Google Shape;1401;p40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402" name="Google Shape;1402;p40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3" name="Google Shape;1403;p40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404" name="Google Shape;1404;p40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5" name="Google Shape;1405;p40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6" name="Google Shape;1406;p40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7" name="Google Shape;1407;p40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8" name="Google Shape;1408;p40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5"/>
                </a:solidFill>
                <a:latin typeface="Chivo"/>
                <a:ea typeface="Chivo"/>
                <a:cs typeface="Chivo"/>
                <a:sym typeface="Chivo"/>
              </a:rPr>
              <a:t>ACTIVITY 1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409" name="Google Shape;1409;p40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410" name="Google Shape;1410;p40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411" name="Google Shape;1411;p40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2" name="Google Shape;1412;p40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3" name="Google Shape;1413;p40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4" name="Google Shape;1414;p40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15" name="Google Shape;1415;p40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416" name="Google Shape;1416;p40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FRIDAY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1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417" name="Google Shape;1417;p40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8" name="Google Shape;1418;p40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9" name="Google Shape;1419;p40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4"/>
          <p:cNvSpPr txBox="1"/>
          <p:nvPr/>
        </p:nvSpPr>
        <p:spPr>
          <a:xfrm>
            <a:off x="1836275" y="2402225"/>
            <a:ext cx="8352300" cy="6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VIDEO CONFERENCE </a:t>
            </a:r>
            <a:r>
              <a:rPr b="1" lang="en" sz="4000">
                <a:solidFill>
                  <a:schemeClr val="accent3"/>
                </a:solidFill>
                <a:latin typeface="Chivo"/>
                <a:ea typeface="Chivo"/>
                <a:cs typeface="Chivo"/>
                <a:sym typeface="Chivo"/>
              </a:rPr>
              <a:t>HOURS</a:t>
            </a:r>
            <a:endParaRPr b="1" sz="4000">
              <a:solidFill>
                <a:schemeClr val="accent3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aphicFrame>
        <p:nvGraphicFramePr>
          <p:cNvPr id="245" name="Google Shape;245;p14"/>
          <p:cNvGraphicFramePr/>
          <p:nvPr/>
        </p:nvGraphicFramePr>
        <p:xfrm>
          <a:off x="1800925" y="3437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{E5B70793-5F26-4FD3-8FC8-5770F437B48A}</a:tableStyleId>
              </a:tblPr>
              <a:tblGrid>
                <a:gridCol w="1684600"/>
                <a:gridCol w="1684600"/>
                <a:gridCol w="1684600"/>
                <a:gridCol w="1684600"/>
                <a:gridCol w="1684600"/>
              </a:tblGrid>
              <a:tr h="933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MONDAY</a:t>
                      </a:r>
                      <a:endParaRPr b="1" sz="1800">
                        <a:solidFill>
                          <a:schemeClr val="dk1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TUESDAY</a:t>
                      </a:r>
                      <a:endParaRPr b="1" sz="1800">
                        <a:solidFill>
                          <a:schemeClr val="dk1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WEDNESDAY</a:t>
                      </a:r>
                      <a:endParaRPr b="1" sz="1800">
                        <a:solidFill>
                          <a:schemeClr val="dk1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THURSDAY</a:t>
                      </a:r>
                      <a:endParaRPr b="1" sz="1800">
                        <a:solidFill>
                          <a:schemeClr val="dk1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FRIDAY</a:t>
                      </a:r>
                      <a:endParaRPr b="1" sz="1800">
                        <a:solidFill>
                          <a:schemeClr val="dk1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933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hivo"/>
                          <a:ea typeface="Chivo"/>
                          <a:cs typeface="Chivo"/>
                          <a:sym typeface="Chivo"/>
                        </a:rPr>
                        <a:t>From 10.45 to 11.45</a:t>
                      </a:r>
                      <a:endParaRPr sz="1800"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From 10.45 to 11.45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From 10.45 to 11.45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From 10.45 to 11.45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From 10.45 to 11.45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46" name="Google Shape;246;p14"/>
          <p:cNvSpPr txBox="1"/>
          <p:nvPr/>
        </p:nvSpPr>
        <p:spPr>
          <a:xfrm>
            <a:off x="1719262" y="1765225"/>
            <a:ext cx="2946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VIDEO CONFERENCE HOURS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47" name="Google Shape;247;p14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4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4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3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4" name="Google Shape;1424;p41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425" name="Google Shape;1425;p41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41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41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41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29" name="Google Shape;1429;p41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430" name="Google Shape;1430;p41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1" name="Google Shape;1431;p41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432" name="Google Shape;1432;p41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433" name="Google Shape;1433;p41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34" name="Google Shape;1434;p41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435" name="Google Shape;1435;p41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6" name="Google Shape;1436;p41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7" name="Google Shape;1437;p41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8" name="Google Shape;1438;p41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439" name="Google Shape;1439;p41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440" name="Google Shape;1440;p41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1" name="Google Shape;1441;p41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2" name="Google Shape;1442;p41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443" name="Google Shape;1443;p41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44" name="Google Shape;1444;p41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445" name="Google Shape;1445;p41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46" name="Google Shape;1446;p41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447" name="Google Shape;1447;p41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448" name="Google Shape;1448;p41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49" name="Google Shape;1449;p41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450" name="Google Shape;1450;p41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451" name="Google Shape;1451;p41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452" name="Google Shape;1452;p41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3" name="Google Shape;1453;p41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454" name="Google Shape;1454;p41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5" name="Google Shape;1455;p41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56" name="Google Shape;1456;p41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57" name="Google Shape;1457;p41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58" name="Google Shape;1458;p41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5"/>
                </a:solidFill>
                <a:latin typeface="Chivo"/>
                <a:ea typeface="Chivo"/>
                <a:cs typeface="Chivo"/>
                <a:sym typeface="Chivo"/>
              </a:rPr>
              <a:t>ACTIVITY 2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459" name="Google Shape;1459;p41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460" name="Google Shape;1460;p41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461" name="Google Shape;1461;p41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2" name="Google Shape;1462;p41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3" name="Google Shape;1463;p41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4" name="Google Shape;1464;p41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65" name="Google Shape;1465;p41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466" name="Google Shape;1466;p41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FRIDAY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2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467" name="Google Shape;1467;p41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8" name="Google Shape;1468;p41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9" name="Google Shape;1469;p41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3" name="Shape 1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4" name="Google Shape;1474;p42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475" name="Google Shape;1475;p42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6" name="Google Shape;1476;p42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7" name="Google Shape;1477;p42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8" name="Google Shape;1478;p42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79" name="Google Shape;1479;p42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480" name="Google Shape;1480;p42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1" name="Google Shape;1481;p42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482" name="Google Shape;1482;p42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483" name="Google Shape;1483;p42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84" name="Google Shape;1484;p42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485" name="Google Shape;1485;p42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6" name="Google Shape;1486;p42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7" name="Google Shape;1487;p42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8" name="Google Shape;1488;p42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489" name="Google Shape;1489;p42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490" name="Google Shape;1490;p42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1" name="Google Shape;1491;p42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2" name="Google Shape;1492;p42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493" name="Google Shape;1493;p42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94" name="Google Shape;1494;p42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495" name="Google Shape;1495;p42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96" name="Google Shape;1496;p42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497" name="Google Shape;1497;p42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498" name="Google Shape;1498;p42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99" name="Google Shape;1499;p42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500" name="Google Shape;1500;p42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501" name="Google Shape;1501;p42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502" name="Google Shape;1502;p42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3" name="Google Shape;1503;p42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504" name="Google Shape;1504;p42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5" name="Google Shape;1505;p42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06" name="Google Shape;1506;p42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07" name="Google Shape;1507;p42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08" name="Google Shape;1508;p42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5"/>
                </a:solidFill>
                <a:latin typeface="Chivo"/>
                <a:ea typeface="Chivo"/>
                <a:cs typeface="Chivo"/>
                <a:sym typeface="Chivo"/>
              </a:rPr>
              <a:t>ACTIVITY 3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509" name="Google Shape;1509;p42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510" name="Google Shape;1510;p42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511" name="Google Shape;1511;p42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2" name="Google Shape;1512;p42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3" name="Google Shape;1513;p42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4" name="Google Shape;1514;p42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5" name="Google Shape;1515;p42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516" name="Google Shape;1516;p42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FRIDAY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3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517" name="Google Shape;1517;p42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8" name="Google Shape;1518;p42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9" name="Google Shape;1519;p42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3" name="Shape 1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4" name="Google Shape;1524;p43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525" name="Google Shape;1525;p43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6" name="Google Shape;1526;p43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7" name="Google Shape;1527;p43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8" name="Google Shape;1528;p43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29" name="Google Shape;1529;p43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530" name="Google Shape;1530;p43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1" name="Google Shape;1531;p43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532" name="Google Shape;1532;p43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533" name="Google Shape;1533;p43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34" name="Google Shape;1534;p43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535" name="Google Shape;1535;p43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6" name="Google Shape;1536;p43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7" name="Google Shape;1537;p43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8" name="Google Shape;1538;p43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539" name="Google Shape;1539;p43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540" name="Google Shape;1540;p43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1" name="Google Shape;1541;p43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2" name="Google Shape;1542;p43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543" name="Google Shape;1543;p43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44" name="Google Shape;1544;p43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545" name="Google Shape;1545;p43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546" name="Google Shape;1546;p43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547" name="Google Shape;1547;p43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548" name="Google Shape;1548;p43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49" name="Google Shape;1549;p43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550" name="Google Shape;1550;p43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551" name="Google Shape;1551;p43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552" name="Google Shape;1552;p43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3" name="Google Shape;1553;p43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554" name="Google Shape;1554;p43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5" name="Google Shape;1555;p43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56" name="Google Shape;1556;p43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57" name="Google Shape;1557;p43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58" name="Google Shape;1558;p43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5"/>
                </a:solidFill>
                <a:latin typeface="Chivo"/>
                <a:ea typeface="Chivo"/>
                <a:cs typeface="Chivo"/>
                <a:sym typeface="Chivo"/>
              </a:rPr>
              <a:t>ACTIVITY 4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559" name="Google Shape;1559;p43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560" name="Google Shape;1560;p43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561" name="Google Shape;1561;p43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2" name="Google Shape;1562;p43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3" name="Google Shape;1563;p43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4" name="Google Shape;1564;p43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65" name="Google Shape;1565;p43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566" name="Google Shape;1566;p43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FRIDAY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4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567" name="Google Shape;1567;p43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8" name="Google Shape;1568;p43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9" name="Google Shape;1569;p43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3" name="Shape 1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4" name="Google Shape;1574;p44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1575" name="Google Shape;1575;p44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44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44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44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79" name="Google Shape;1579;p44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1580" name="Google Shape;1580;p44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1" name="Google Shape;1581;p44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582" name="Google Shape;1582;p44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1583" name="Google Shape;1583;p44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84" name="Google Shape;1584;p44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585" name="Google Shape;1585;p44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6" name="Google Shape;1586;p44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7" name="Google Shape;1587;p44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8" name="Google Shape;1588;p44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589" name="Google Shape;1589;p44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1590" name="Google Shape;1590;p44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1" name="Google Shape;1591;p44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2" name="Google Shape;1592;p44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593" name="Google Shape;1593;p44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94" name="Google Shape;1594;p44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595" name="Google Shape;1595;p44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596" name="Google Shape;1596;p44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597" name="Google Shape;1597;p44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598" name="Google Shape;1598;p44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99" name="Google Shape;1599;p44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600" name="Google Shape;1600;p44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601" name="Google Shape;1601;p44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602" name="Google Shape;1602;p44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3" name="Google Shape;1603;p44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604" name="Google Shape;1604;p44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5" name="Google Shape;1605;p44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06" name="Google Shape;1606;p44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07" name="Google Shape;1607;p44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5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08" name="Google Shape;1608;p44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5"/>
                </a:solidFill>
                <a:latin typeface="Chivo"/>
                <a:ea typeface="Chivo"/>
                <a:cs typeface="Chivo"/>
                <a:sym typeface="Chivo"/>
              </a:rPr>
              <a:t>ACTIVITY 5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609" name="Google Shape;1609;p44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1610" name="Google Shape;1610;p44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1611" name="Google Shape;1611;p44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2" name="Google Shape;1612;p44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3" name="Google Shape;1613;p44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4" name="Google Shape;1614;p44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15" name="Google Shape;1615;p44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616" name="Google Shape;1616;p44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FRIDAY </a:t>
            </a: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- ACTIVITY 5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617" name="Google Shape;1617;p44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8" name="Google Shape;1618;p44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9" name="Google Shape;1619;p44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3" name="Shape 1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new weekly planner for educators!&#10;I’ve added multiple links for you and your students to navigate it easily. Also added a Contact slide for you to put your information, so students and parents can reach you. And a Video Conference Hours slide, in case you are using Zoom or Meet, to put the hours there.&#10;&#10;Each day folder is linked to the activities for that day. I’ve included 5 activities slides per day, but you can add as many as you need.&#10;&#10;Remember that you can insert audios, videos and images for an all in one file!&#10;&#10;This step by step tutorial includes: Navigation, adding lessons or activities, inserting audio and video files, adding images and external resources and how to easily change the colors!&#10;&#10;slidesmania.com" id="1624" name="Google Shape;1624;p45" title="A Weekly Planner for Online Lessons in an operating system's style - for Google Slides or PowerPoin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68375" y="1392550"/>
            <a:ext cx="6840076" cy="5130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5" name="Google Shape;1625;p45"/>
          <p:cNvSpPr txBox="1"/>
          <p:nvPr/>
        </p:nvSpPr>
        <p:spPr>
          <a:xfrm>
            <a:off x="8814900" y="1542725"/>
            <a:ext cx="33594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STEP BY STEP TUTORIAL</a:t>
            </a:r>
            <a:r>
              <a:rPr lang="en" sz="3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.</a:t>
            </a:r>
            <a:endParaRPr sz="3600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9" name="Shape 1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0" name="Google Shape;1630;p46" title="Weekly Planner for Online Lessons II · SlidesMania - Google Slides.webm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5700" y="1329775"/>
            <a:ext cx="8248277" cy="4867825"/>
          </a:xfrm>
          <a:prstGeom prst="rect">
            <a:avLst/>
          </a:prstGeom>
          <a:noFill/>
          <a:ln>
            <a:noFill/>
          </a:ln>
        </p:spPr>
      </p:pic>
      <p:sp>
        <p:nvSpPr>
          <p:cNvPr id="1631" name="Google Shape;1631;p46"/>
          <p:cNvSpPr txBox="1"/>
          <p:nvPr/>
        </p:nvSpPr>
        <p:spPr>
          <a:xfrm>
            <a:off x="9169400" y="1542725"/>
            <a:ext cx="2776200" cy="358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For those who are not using video conference or don't want to share contact info, you can delete the "apps" on the first slide by editing the master.</a:t>
            </a:r>
            <a:endParaRPr sz="2400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5" name="Shape 16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5"/>
          <p:cNvSpPr/>
          <p:nvPr/>
        </p:nvSpPr>
        <p:spPr>
          <a:xfrm>
            <a:off x="1766108" y="725325"/>
            <a:ext cx="8659800" cy="422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5"/>
          <p:cNvSpPr/>
          <p:nvPr/>
        </p:nvSpPr>
        <p:spPr>
          <a:xfrm>
            <a:off x="9795410" y="863321"/>
            <a:ext cx="146100" cy="146100"/>
          </a:xfrm>
          <a:prstGeom prst="frame">
            <a:avLst>
              <a:gd fmla="val 12500" name="adj1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5"/>
          <p:cNvSpPr/>
          <p:nvPr/>
        </p:nvSpPr>
        <p:spPr>
          <a:xfrm>
            <a:off x="9449737" y="981678"/>
            <a:ext cx="168000" cy="195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7" name="Google Shape;257;p15"/>
          <p:cNvGrpSpPr/>
          <p:nvPr/>
        </p:nvGrpSpPr>
        <p:grpSpPr>
          <a:xfrm>
            <a:off x="10136758" y="873578"/>
            <a:ext cx="132749" cy="132749"/>
            <a:chOff x="2205238" y="-492150"/>
            <a:chExt cx="196200" cy="196200"/>
          </a:xfrm>
        </p:grpSpPr>
        <p:sp>
          <p:nvSpPr>
            <p:cNvPr id="258" name="Google Shape;258;p15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5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0" name="Google Shape;260;p15"/>
          <p:cNvSpPr txBox="1"/>
          <p:nvPr/>
        </p:nvSpPr>
        <p:spPr>
          <a:xfrm>
            <a:off x="1871641" y="774632"/>
            <a:ext cx="1290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MONDAY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61" name="Google Shape;261;p15"/>
          <p:cNvSpPr/>
          <p:nvPr/>
        </p:nvSpPr>
        <p:spPr>
          <a:xfrm>
            <a:off x="2415831" y="1957034"/>
            <a:ext cx="489996" cy="489996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62" name="Google Shape;262;p15">
            <a:hlinkClick action="ppaction://hlinksldjump" r:id="rId3"/>
          </p:cNvPr>
          <p:cNvSpPr/>
          <p:nvPr/>
        </p:nvSpPr>
        <p:spPr>
          <a:xfrm>
            <a:off x="2308917" y="2055000"/>
            <a:ext cx="1281340" cy="863618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1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63" name="Google Shape;263;p15"/>
          <p:cNvSpPr/>
          <p:nvPr/>
        </p:nvSpPr>
        <p:spPr>
          <a:xfrm>
            <a:off x="2415831" y="3380472"/>
            <a:ext cx="489996" cy="489996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64" name="Google Shape;264;p15">
            <a:hlinkClick action="ppaction://hlinksldjump" r:id="rId4"/>
          </p:cNvPr>
          <p:cNvSpPr/>
          <p:nvPr/>
        </p:nvSpPr>
        <p:spPr>
          <a:xfrm>
            <a:off x="2308917" y="3478437"/>
            <a:ext cx="1281340" cy="863618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2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65" name="Google Shape;265;p15"/>
          <p:cNvSpPr/>
          <p:nvPr/>
        </p:nvSpPr>
        <p:spPr>
          <a:xfrm>
            <a:off x="2415831" y="4803909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66" name="Google Shape;266;p15">
            <a:hlinkClick action="ppaction://hlinksldjump" r:id="rId5"/>
          </p:cNvPr>
          <p:cNvSpPr/>
          <p:nvPr/>
        </p:nvSpPr>
        <p:spPr>
          <a:xfrm>
            <a:off x="2308917" y="4901875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3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67" name="Google Shape;267;p15"/>
          <p:cNvSpPr/>
          <p:nvPr/>
        </p:nvSpPr>
        <p:spPr>
          <a:xfrm>
            <a:off x="4181881" y="1957034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68" name="Google Shape;268;p15">
            <a:hlinkClick action="ppaction://hlinksldjump" r:id="rId6"/>
          </p:cNvPr>
          <p:cNvSpPr/>
          <p:nvPr/>
        </p:nvSpPr>
        <p:spPr>
          <a:xfrm>
            <a:off x="4074967" y="2055000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4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69" name="Google Shape;269;p15"/>
          <p:cNvSpPr/>
          <p:nvPr/>
        </p:nvSpPr>
        <p:spPr>
          <a:xfrm>
            <a:off x="4181881" y="3380472"/>
            <a:ext cx="489900" cy="489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70" name="Google Shape;270;p15">
            <a:hlinkClick action="ppaction://hlinksldjump" r:id="rId7"/>
          </p:cNvPr>
          <p:cNvSpPr/>
          <p:nvPr/>
        </p:nvSpPr>
        <p:spPr>
          <a:xfrm>
            <a:off x="4074967" y="3478437"/>
            <a:ext cx="1281300" cy="863700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5</a:t>
            </a:r>
            <a:endParaRPr i="0" sz="3000" u="none" cap="none" strike="noStrike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71" name="Google Shape;271;p15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5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5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16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279" name="Google Shape;279;p16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6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6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83" name="Google Shape;283;p16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284" name="Google Shape;284;p16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5" name="Google Shape;285;p16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86" name="Google Shape;286;p16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6"/>
          <p:cNvSpPr/>
          <p:nvPr/>
        </p:nvSpPr>
        <p:spPr>
          <a:xfrm>
            <a:off x="10777426" y="1391385"/>
            <a:ext cx="1110852" cy="748710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6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1"/>
                </a:solidFill>
                <a:latin typeface="Chivo"/>
                <a:ea typeface="Chivo"/>
                <a:cs typeface="Chivo"/>
                <a:sym typeface="Chivo"/>
              </a:rPr>
              <a:t>ACTIVITY </a:t>
            </a:r>
            <a:r>
              <a:rPr b="1" lang="en" sz="3200">
                <a:solidFill>
                  <a:schemeClr val="accent1"/>
                </a:solidFill>
                <a:latin typeface="Chivo"/>
                <a:ea typeface="Chivo"/>
                <a:cs typeface="Chivo"/>
                <a:sym typeface="Chivo"/>
              </a:rPr>
              <a:t>1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89" name="Google Shape;289;p16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90" name="Google Shape;290;p16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91" name="Google Shape;291;p16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MONDAY - ACTIVITY 1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292" name="Google Shape;292;p16">
            <a:hlinkClick action="ppaction://hlinkshowjump?jump=previousslide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16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6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5" name="Google Shape;295;p16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296" name="Google Shape;296;p16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7" name="Google Shape;297;p16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298" name="Google Shape;298;p16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299;p16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300;p16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16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02" name="Google Shape;302;p16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303" name="Google Shape;303;p16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16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16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306" name="Google Shape;306;p16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7" name="Google Shape;307;p16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308" name="Google Shape;308;p16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09" name="Google Shape;309;p16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310" name="Google Shape;310;p16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311" name="Google Shape;311;p16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12" name="Google Shape;312;p16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313" name="Google Shape;313;p16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314" name="Google Shape;314;p16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15" name="Google Shape;315;p16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16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317" name="Google Shape;317;p16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16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descr="Images" id="319" name="Google Shape;319;p16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320" name="Google Shape;320;p16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16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16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16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oogle Shape;328;p17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329" name="Google Shape;329;p17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7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7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7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33" name="Google Shape;333;p17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334" name="Google Shape;334;p17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335;p17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36" name="Google Shape;336;p17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337" name="Google Shape;337;p17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38" name="Google Shape;338;p17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339" name="Google Shape;339;p17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17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17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17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43" name="Google Shape;343;p17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344" name="Google Shape;344;p17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17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17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347" name="Google Shape;347;p17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48" name="Google Shape;348;p17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349" name="Google Shape;349;p17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50" name="Google Shape;350;p17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351" name="Google Shape;351;p17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352" name="Google Shape;352;p17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53" name="Google Shape;353;p17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354" name="Google Shape;354;p17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355" name="Google Shape;355;p17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56" name="Google Shape;356;p17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17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358" name="Google Shape;358;p17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17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0" name="Google Shape;360;p17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17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17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1"/>
                </a:solidFill>
                <a:latin typeface="Chivo"/>
                <a:ea typeface="Chivo"/>
                <a:cs typeface="Chivo"/>
                <a:sym typeface="Chivo"/>
              </a:rPr>
              <a:t>ACTIVITY 2 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363" name="Google Shape;363;p17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364" name="Google Shape;364;p17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365" name="Google Shape;365;p17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17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17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17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9" name="Google Shape;369;p17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370" name="Google Shape;370;p17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MONDAY - ACTIVITY 2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371" name="Google Shape;371;p17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17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17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" name="Google Shape;378;p18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379" name="Google Shape;379;p18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83" name="Google Shape;383;p18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384" name="Google Shape;384;p18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18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86" name="Google Shape;386;p18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387" name="Google Shape;387;p18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88" name="Google Shape;388;p18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389" name="Google Shape;389;p18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18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391;p18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392;p18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93" name="Google Shape;393;p18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394" name="Google Shape;394;p18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18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397" name="Google Shape;397;p18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98" name="Google Shape;398;p18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399" name="Google Shape;399;p18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00" name="Google Shape;400;p18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401" name="Google Shape;401;p18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402" name="Google Shape;402;p18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03" name="Google Shape;403;p18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404" name="Google Shape;404;p18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405" name="Google Shape;405;p18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06" name="Google Shape;406;p18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18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408" name="Google Shape;408;p18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0" name="Google Shape;410;p18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18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18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1"/>
                </a:solidFill>
                <a:latin typeface="Chivo"/>
                <a:ea typeface="Chivo"/>
                <a:cs typeface="Chivo"/>
                <a:sym typeface="Chivo"/>
              </a:rPr>
              <a:t>ACTIVITY 3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413" name="Google Shape;413;p18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414" name="Google Shape;414;p18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415" name="Google Shape;415;p18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9" name="Google Shape;419;p18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420" name="Google Shape;420;p18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MONDAY - ACTIVITY 3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421" name="Google Shape;421;p18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18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18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9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429" name="Google Shape;429;p19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9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9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9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33" name="Google Shape;433;p19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434" name="Google Shape;434;p19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19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436" name="Google Shape;436;p19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437" name="Google Shape;437;p19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38" name="Google Shape;438;p19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439" name="Google Shape;439;p19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0" name="Google Shape;440;p19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441;p19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2" name="Google Shape;442;p19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43" name="Google Shape;443;p19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444" name="Google Shape;444;p19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19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19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447" name="Google Shape;447;p19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8" name="Google Shape;448;p19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449" name="Google Shape;449;p19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50" name="Google Shape;450;p19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451" name="Google Shape;451;p19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452" name="Google Shape;452;p19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53" name="Google Shape;453;p19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454" name="Google Shape;454;p19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455" name="Google Shape;455;p19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56" name="Google Shape;456;p19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19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458" name="Google Shape;458;p19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9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19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19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1"/>
                </a:solidFill>
                <a:latin typeface="Chivo"/>
                <a:ea typeface="Chivo"/>
                <a:cs typeface="Chivo"/>
                <a:sym typeface="Chivo"/>
              </a:rPr>
              <a:t>ACTIVITY 4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463" name="Google Shape;463;p19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464" name="Google Shape;464;p19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465" name="Google Shape;465;p19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19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9" name="Google Shape;469;p19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470" name="Google Shape;470;p19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MONDAY - ACTIVITY 4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471" name="Google Shape;471;p19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19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19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8" name="Google Shape;478;p20"/>
          <p:cNvGrpSpPr/>
          <p:nvPr/>
        </p:nvGrpSpPr>
        <p:grpSpPr>
          <a:xfrm>
            <a:off x="7702875" y="3117125"/>
            <a:ext cx="4325403" cy="2997300"/>
            <a:chOff x="7702875" y="3117125"/>
            <a:chExt cx="4325403" cy="2997300"/>
          </a:xfrm>
        </p:grpSpPr>
        <p:sp>
          <p:nvSpPr>
            <p:cNvPr id="479" name="Google Shape;479;p20"/>
            <p:cNvSpPr/>
            <p:nvPr/>
          </p:nvSpPr>
          <p:spPr>
            <a:xfrm>
              <a:off x="7702875" y="3117125"/>
              <a:ext cx="4325400" cy="29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20"/>
            <p:cNvSpPr/>
            <p:nvPr/>
          </p:nvSpPr>
          <p:spPr>
            <a:xfrm>
              <a:off x="7702878" y="3117125"/>
              <a:ext cx="4325400" cy="326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20"/>
            <p:cNvSpPr/>
            <p:nvPr/>
          </p:nvSpPr>
          <p:spPr>
            <a:xfrm>
              <a:off x="11414273" y="3216296"/>
              <a:ext cx="146100" cy="146100"/>
            </a:xfrm>
            <a:prstGeom prst="frame">
              <a:avLst>
                <a:gd fmla="val 12500" name="adj1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20"/>
            <p:cNvSpPr/>
            <p:nvPr/>
          </p:nvSpPr>
          <p:spPr>
            <a:xfrm>
              <a:off x="11068599" y="3334653"/>
              <a:ext cx="168000" cy="195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83" name="Google Shape;483;p20"/>
            <p:cNvGrpSpPr/>
            <p:nvPr/>
          </p:nvGrpSpPr>
          <p:grpSpPr>
            <a:xfrm>
              <a:off x="11755620" y="3226553"/>
              <a:ext cx="132749" cy="132749"/>
              <a:chOff x="2205238" y="-492150"/>
              <a:chExt cx="196200" cy="196200"/>
            </a:xfrm>
          </p:grpSpPr>
          <p:sp>
            <p:nvSpPr>
              <p:cNvPr id="484" name="Google Shape;484;p20"/>
              <p:cNvSpPr/>
              <p:nvPr/>
            </p:nvSpPr>
            <p:spPr>
              <a:xfrm rot="2702936">
                <a:off x="2179152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5" name="Google Shape;485;p20"/>
              <p:cNvSpPr/>
              <p:nvPr/>
            </p:nvSpPr>
            <p:spPr>
              <a:xfrm rot="8102936">
                <a:off x="2179135" y="-408475"/>
                <a:ext cx="248407" cy="28850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486" name="Google Shape;486;p20"/>
          <p:cNvGrpSpPr/>
          <p:nvPr/>
        </p:nvGrpSpPr>
        <p:grpSpPr>
          <a:xfrm>
            <a:off x="9444713" y="1266075"/>
            <a:ext cx="909900" cy="914400"/>
            <a:chOff x="9597113" y="1447499"/>
            <a:chExt cx="909900" cy="914400"/>
          </a:xfrm>
        </p:grpSpPr>
        <p:sp>
          <p:nvSpPr>
            <p:cNvPr id="487" name="Google Shape;487;p20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8" name="Google Shape;488;p20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489" name="Google Shape;489;p20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0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1" name="Google Shape;491;p20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2" name="Google Shape;492;p20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93" name="Google Shape;493;p20"/>
          <p:cNvGrpSpPr/>
          <p:nvPr/>
        </p:nvGrpSpPr>
        <p:grpSpPr>
          <a:xfrm>
            <a:off x="7715432" y="3503692"/>
            <a:ext cx="4282364" cy="2547498"/>
            <a:chOff x="239059" y="3807012"/>
            <a:chExt cx="2593800" cy="1649400"/>
          </a:xfrm>
        </p:grpSpPr>
        <p:sp>
          <p:nvSpPr>
            <p:cNvPr id="494" name="Google Shape;494;p20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20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20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497" name="Google Shape;497;p20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98" name="Google Shape;498;p20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499" name="Google Shape;499;p20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0" name="Google Shape;500;p20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501" name="Google Shape;501;p20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502" name="Google Shape;502;p20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3" name="Google Shape;503;p20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504" name="Google Shape;504;p20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505" name="Google Shape;505;p20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06" name="Google Shape;506;p20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20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508" name="Google Shape;508;p20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20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0" name="Google Shape;510;p20"/>
          <p:cNvSpPr/>
          <p:nvPr/>
        </p:nvSpPr>
        <p:spPr>
          <a:xfrm>
            <a:off x="10870115" y="1306455"/>
            <a:ext cx="424800" cy="4248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20"/>
          <p:cNvSpPr/>
          <p:nvPr/>
        </p:nvSpPr>
        <p:spPr>
          <a:xfrm>
            <a:off x="10777426" y="1391385"/>
            <a:ext cx="1110900" cy="748800"/>
          </a:xfrm>
          <a:prstGeom prst="roundRect">
            <a:avLst>
              <a:gd fmla="val 9522" name="adj"/>
            </a:avLst>
          </a:prstGeom>
          <a:solidFill>
            <a:schemeClr val="accent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20"/>
          <p:cNvSpPr txBox="1"/>
          <p:nvPr/>
        </p:nvSpPr>
        <p:spPr>
          <a:xfrm>
            <a:off x="464675" y="1313250"/>
            <a:ext cx="819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accent1"/>
                </a:solidFill>
                <a:latin typeface="Chivo"/>
                <a:ea typeface="Chivo"/>
                <a:cs typeface="Chivo"/>
                <a:sym typeface="Chivo"/>
              </a:rPr>
              <a:t>ACTIVITY 5</a:t>
            </a:r>
            <a:r>
              <a:rPr b="1" lang="en" sz="3200">
                <a:solidFill>
                  <a:schemeClr val="lt2"/>
                </a:solidFill>
                <a:latin typeface="Chivo"/>
                <a:ea typeface="Chivo"/>
                <a:cs typeface="Chivo"/>
                <a:sym typeface="Chivo"/>
              </a:rPr>
              <a:t> | HERE GOES YOUR TITLE</a:t>
            </a:r>
            <a:endParaRPr b="1">
              <a:solidFill>
                <a:schemeClr val="lt2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13" name="Google Shape;513;p20"/>
          <p:cNvSpPr txBox="1"/>
          <p:nvPr/>
        </p:nvSpPr>
        <p:spPr>
          <a:xfrm>
            <a:off x="464675" y="2157275"/>
            <a:ext cx="69687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Add here your text or leave the blank space for your students to work on.</a:t>
            </a:r>
            <a:endParaRPr b="1"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Lorem ipsum dolor sit amet, consectetuer adipiscing elit. Aenean commodo ligula eget dolor. Aenean massa.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hivo"/>
                <a:ea typeface="Chivo"/>
                <a:cs typeface="Chivo"/>
                <a:sym typeface="Chivo"/>
              </a:rPr>
              <a:t>Cum sociis natoque penatibus et magnis dis parturient montes, nascetur ridiculus mus.</a:t>
            </a:r>
            <a:endParaRPr>
              <a:latin typeface="Chivo"/>
              <a:ea typeface="Chivo"/>
              <a:cs typeface="Chivo"/>
              <a:sym typeface="Chiv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grpSp>
        <p:nvGrpSpPr>
          <p:cNvPr descr="Images" id="514" name="Google Shape;514;p20"/>
          <p:cNvGrpSpPr/>
          <p:nvPr/>
        </p:nvGrpSpPr>
        <p:grpSpPr>
          <a:xfrm>
            <a:off x="611772" y="5145633"/>
            <a:ext cx="1674336" cy="1339285"/>
            <a:chOff x="5684930" y="3271650"/>
            <a:chExt cx="2098954" cy="1678933"/>
          </a:xfrm>
        </p:grpSpPr>
        <p:sp>
          <p:nvSpPr>
            <p:cNvPr id="515" name="Google Shape;515;p20"/>
            <p:cNvSpPr/>
            <p:nvPr/>
          </p:nvSpPr>
          <p:spPr>
            <a:xfrm>
              <a:off x="6838202" y="4105235"/>
              <a:ext cx="466194" cy="568605"/>
            </a:xfrm>
            <a:custGeom>
              <a:rect b="b" l="l" r="r" t="t"/>
              <a:pathLst>
                <a:path extrusionOk="0" h="568605" w="466194">
                  <a:moveTo>
                    <a:pt x="461309" y="518050"/>
                  </a:moveTo>
                  <a:lnTo>
                    <a:pt x="145543" y="14762"/>
                  </a:lnTo>
                  <a:cubicBezTo>
                    <a:pt x="139894" y="5539"/>
                    <a:pt x="129833" y="-59"/>
                    <a:pt x="119018" y="0"/>
                  </a:cubicBezTo>
                  <a:cubicBezTo>
                    <a:pt x="108154" y="-4"/>
                    <a:pt x="98051" y="5571"/>
                    <a:pt x="92262" y="14762"/>
                  </a:cubicBezTo>
                  <a:lnTo>
                    <a:pt x="0" y="162843"/>
                  </a:lnTo>
                  <a:lnTo>
                    <a:pt x="197902" y="482991"/>
                  </a:lnTo>
                  <a:cubicBezTo>
                    <a:pt x="214649" y="508317"/>
                    <a:pt x="218250" y="540133"/>
                    <a:pt x="207589" y="568564"/>
                  </a:cubicBezTo>
                  <a:lnTo>
                    <a:pt x="431324" y="568564"/>
                  </a:lnTo>
                  <a:cubicBezTo>
                    <a:pt x="449645" y="569479"/>
                    <a:pt x="465239" y="555368"/>
                    <a:pt x="466152" y="537047"/>
                  </a:cubicBezTo>
                  <a:cubicBezTo>
                    <a:pt x="466487" y="530372"/>
                    <a:pt x="464799" y="523752"/>
                    <a:pt x="461309" y="51805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0"/>
            <p:cNvSpPr/>
            <p:nvPr/>
          </p:nvSpPr>
          <p:spPr>
            <a:xfrm>
              <a:off x="5884108" y="3797294"/>
              <a:ext cx="1077833" cy="876803"/>
            </a:xfrm>
            <a:custGeom>
              <a:rect b="b" l="l" r="r" t="t"/>
              <a:pathLst>
                <a:path extrusionOk="0" h="876803" w="1077833">
                  <a:moveTo>
                    <a:pt x="1071728" y="828990"/>
                  </a:moveTo>
                  <a:lnTo>
                    <a:pt x="570055" y="12704"/>
                  </a:lnTo>
                  <a:cubicBezTo>
                    <a:pt x="563618" y="4389"/>
                    <a:pt x="553579" y="-330"/>
                    <a:pt x="543069" y="18"/>
                  </a:cubicBezTo>
                  <a:lnTo>
                    <a:pt x="538917" y="18"/>
                  </a:lnTo>
                  <a:lnTo>
                    <a:pt x="534765" y="18"/>
                  </a:lnTo>
                  <a:cubicBezTo>
                    <a:pt x="524254" y="-330"/>
                    <a:pt x="514216" y="4389"/>
                    <a:pt x="507778" y="12704"/>
                  </a:cubicBezTo>
                  <a:lnTo>
                    <a:pt x="6105" y="828990"/>
                  </a:lnTo>
                  <a:cubicBezTo>
                    <a:pt x="-1001" y="838933"/>
                    <a:pt x="-1979" y="852007"/>
                    <a:pt x="3568" y="862896"/>
                  </a:cubicBezTo>
                  <a:cubicBezTo>
                    <a:pt x="9164" y="872763"/>
                    <a:pt x="20256" y="878172"/>
                    <a:pt x="31477" y="876505"/>
                  </a:cubicBezTo>
                  <a:lnTo>
                    <a:pt x="1046356" y="876505"/>
                  </a:lnTo>
                  <a:cubicBezTo>
                    <a:pt x="1057578" y="878172"/>
                    <a:pt x="1068670" y="872763"/>
                    <a:pt x="1074266" y="862896"/>
                  </a:cubicBezTo>
                  <a:cubicBezTo>
                    <a:pt x="1079813" y="852007"/>
                    <a:pt x="1078835" y="838933"/>
                    <a:pt x="1071728" y="828990"/>
                  </a:cubicBezTo>
                  <a:close/>
                  <a:moveTo>
                    <a:pt x="622875" y="395129"/>
                  </a:moveTo>
                  <a:lnTo>
                    <a:pt x="543069" y="466171"/>
                  </a:lnTo>
                  <a:lnTo>
                    <a:pt x="463262" y="395129"/>
                  </a:lnTo>
                  <a:lnTo>
                    <a:pt x="331328" y="474935"/>
                  </a:lnTo>
                  <a:lnTo>
                    <a:pt x="538917" y="138411"/>
                  </a:lnTo>
                  <a:lnTo>
                    <a:pt x="740970" y="466171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0"/>
            <p:cNvSpPr/>
            <p:nvPr/>
          </p:nvSpPr>
          <p:spPr>
            <a:xfrm>
              <a:off x="6053977" y="3779090"/>
              <a:ext cx="138392" cy="138392"/>
            </a:xfrm>
            <a:custGeom>
              <a:rect b="b" l="l" r="r" t="t"/>
              <a:pathLst>
                <a:path extrusionOk="0" h="138392" w="138392">
                  <a:moveTo>
                    <a:pt x="138393" y="69196"/>
                  </a:moveTo>
                  <a:cubicBezTo>
                    <a:pt x="138393" y="107412"/>
                    <a:pt x="107412" y="138393"/>
                    <a:pt x="69196" y="138393"/>
                  </a:cubicBezTo>
                  <a:cubicBezTo>
                    <a:pt x="30980" y="138393"/>
                    <a:pt x="0" y="107412"/>
                    <a:pt x="0" y="69196"/>
                  </a:cubicBezTo>
                  <a:cubicBezTo>
                    <a:pt x="0" y="30980"/>
                    <a:pt x="30980" y="0"/>
                    <a:pt x="69196" y="0"/>
                  </a:cubicBezTo>
                  <a:cubicBezTo>
                    <a:pt x="107412" y="0"/>
                    <a:pt x="138393" y="30980"/>
                    <a:pt x="138393" y="6919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0"/>
            <p:cNvSpPr/>
            <p:nvPr/>
          </p:nvSpPr>
          <p:spPr>
            <a:xfrm>
              <a:off x="5684930" y="3271650"/>
              <a:ext cx="2098954" cy="1678933"/>
            </a:xfrm>
            <a:custGeom>
              <a:rect b="b" l="l" r="r" t="t"/>
              <a:pathLst>
                <a:path extrusionOk="0" h="1678933" w="2098954">
                  <a:moveTo>
                    <a:pt x="2098955" y="0"/>
                  </a:moveTo>
                  <a:lnTo>
                    <a:pt x="253720" y="0"/>
                  </a:lnTo>
                  <a:lnTo>
                    <a:pt x="253720" y="253720"/>
                  </a:lnTo>
                  <a:lnTo>
                    <a:pt x="0" y="253720"/>
                  </a:lnTo>
                  <a:lnTo>
                    <a:pt x="0" y="1678933"/>
                  </a:lnTo>
                  <a:lnTo>
                    <a:pt x="1845235" y="1678933"/>
                  </a:lnTo>
                  <a:lnTo>
                    <a:pt x="1845235" y="1425213"/>
                  </a:lnTo>
                  <a:lnTo>
                    <a:pt x="2098955" y="1425213"/>
                  </a:lnTo>
                  <a:close/>
                  <a:moveTo>
                    <a:pt x="1706842" y="1545384"/>
                  </a:moveTo>
                  <a:lnTo>
                    <a:pt x="138393" y="1545384"/>
                  </a:lnTo>
                  <a:lnTo>
                    <a:pt x="138393" y="387269"/>
                  </a:lnTo>
                  <a:lnTo>
                    <a:pt x="1706842" y="387269"/>
                  </a:lnTo>
                  <a:close/>
                  <a:moveTo>
                    <a:pt x="1960562" y="1291665"/>
                  </a:moveTo>
                  <a:lnTo>
                    <a:pt x="1845235" y="1291665"/>
                  </a:lnTo>
                  <a:lnTo>
                    <a:pt x="1845235" y="253720"/>
                  </a:lnTo>
                  <a:lnTo>
                    <a:pt x="392112" y="253720"/>
                  </a:lnTo>
                  <a:lnTo>
                    <a:pt x="392112" y="138393"/>
                  </a:lnTo>
                  <a:lnTo>
                    <a:pt x="1960562" y="138393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9" name="Google Shape;519;p20"/>
          <p:cNvSpPr txBox="1"/>
          <p:nvPr/>
        </p:nvSpPr>
        <p:spPr>
          <a:xfrm>
            <a:off x="10532428" y="2189575"/>
            <a:ext cx="1674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EXTRA RESOURCES!</a:t>
            </a:r>
            <a:endParaRPr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20" name="Google Shape;520;p20"/>
          <p:cNvSpPr txBox="1"/>
          <p:nvPr/>
        </p:nvSpPr>
        <p:spPr>
          <a:xfrm>
            <a:off x="347673" y="774625"/>
            <a:ext cx="438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Chivo"/>
                <a:ea typeface="Chivo"/>
                <a:cs typeface="Chivo"/>
                <a:sym typeface="Chivo"/>
              </a:rPr>
              <a:t>MONDAY - ACTIVITY 5</a:t>
            </a:r>
            <a:endParaRPr b="1">
              <a:solidFill>
                <a:srgbClr val="FFFFFF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521" name="Google Shape;521;p20">
            <a:hlinkClick action="ppaction://hlinksldjump" r:id="rId3"/>
          </p:cNvPr>
          <p:cNvSpPr/>
          <p:nvPr/>
        </p:nvSpPr>
        <p:spPr>
          <a:xfrm>
            <a:off x="0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20">
            <a:hlinkClick action="ppaction://hlinkshowjump?jump=nextslide"/>
          </p:cNvPr>
          <p:cNvSpPr/>
          <p:nvPr/>
        </p:nvSpPr>
        <p:spPr>
          <a:xfrm>
            <a:off x="46467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20">
            <a:hlinkClick action="ppaction://hlinkshowjump?jump=firstslide"/>
          </p:cNvPr>
          <p:cNvSpPr/>
          <p:nvPr/>
        </p:nvSpPr>
        <p:spPr>
          <a:xfrm>
            <a:off x="11612425" y="54350"/>
            <a:ext cx="424800" cy="4248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FFFFFF"/>
      </a:dk1>
      <a:lt1>
        <a:srgbClr val="171717"/>
      </a:lt1>
      <a:dk2>
        <a:srgbClr val="1155CC"/>
      </a:dk2>
      <a:lt2>
        <a:srgbClr val="000000"/>
      </a:lt2>
      <a:accent1>
        <a:srgbClr val="A64D79"/>
      </a:accent1>
      <a:accent2>
        <a:srgbClr val="674EA7"/>
      </a:accent2>
      <a:accent3>
        <a:srgbClr val="3D85C6"/>
      </a:accent3>
      <a:accent4>
        <a:srgbClr val="6AA84F"/>
      </a:accent4>
      <a:accent5>
        <a:srgbClr val="F1C232"/>
      </a:accent5>
      <a:accent6>
        <a:srgbClr val="171717"/>
      </a:accent6>
      <a:hlink>
        <a:srgbClr val="17171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