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0" r:id="rId3"/>
    <p:sldId id="291" r:id="rId4"/>
    <p:sldId id="292" r:id="rId5"/>
    <p:sldId id="296" r:id="rId6"/>
    <p:sldId id="297" r:id="rId7"/>
    <p:sldId id="293" r:id="rId8"/>
    <p:sldId id="298" r:id="rId9"/>
    <p:sldId id="299" r:id="rId10"/>
    <p:sldId id="294" r:id="rId11"/>
    <p:sldId id="300" r:id="rId12"/>
    <p:sldId id="301" r:id="rId13"/>
    <p:sldId id="295" r:id="rId14"/>
    <p:sldId id="302" r:id="rId15"/>
    <p:sldId id="30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100" d="100"/>
          <a:sy n="100" d="100"/>
        </p:scale>
        <p:origin x="1320" y="5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48D68738-6F56-4F73-B9BE-332F8CB46988}" type="datetimeFigureOut">
              <a:rPr lang="en-US" smtClean="0"/>
              <a:t>12/16/2025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1D480773-9496-479C-B4FA-2D2BB61DC7E5}" type="slidenum">
              <a:rPr lang="en-US" smtClean="0"/>
              <a:t>‹#›</a:t>
            </a:fld>
            <a:endParaRPr lang="en-US"/>
          </a:p>
        </p:txBody>
      </p:sp>
    </p:spTree>
    <p:extLst>
      <p:ext uri="{BB962C8B-B14F-4D97-AF65-F5344CB8AC3E}">
        <p14:creationId xmlns:p14="http://schemas.microsoft.com/office/powerpoint/2010/main" val="75155074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D68738-6F56-4F73-B9BE-332F8CB46988}" type="datetimeFigureOut">
              <a:rPr lang="en-US" smtClean="0"/>
              <a:t>12/16/2025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494135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D68738-6F56-4F73-B9BE-332F8CB46988}" type="datetimeFigureOut">
              <a:rPr lang="en-US" smtClean="0"/>
              <a:t>12/16/2025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324104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D68738-6F56-4F73-B9BE-332F8CB46988}" type="datetimeFigureOut">
              <a:rPr lang="en-US" smtClean="0"/>
              <a:t>12/16/2025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372132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48D68738-6F56-4F73-B9BE-332F8CB46988}" type="datetimeFigureOut">
              <a:rPr lang="en-US" smtClean="0"/>
              <a:t>12/16/2025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25876877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D68738-6F56-4F73-B9BE-332F8CB46988}" type="datetimeFigureOut">
              <a:rPr lang="en-US" smtClean="0"/>
              <a:t>12/16/2025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3460436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D68738-6F56-4F73-B9BE-332F8CB46988}" type="datetimeFigureOut">
              <a:rPr lang="en-US" smtClean="0"/>
              <a:t>12/16/2025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1167159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D68738-6F56-4F73-B9BE-332F8CB46988}" type="datetimeFigureOut">
              <a:rPr lang="en-US" smtClean="0"/>
              <a:t>12/16/2025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4175957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D68738-6F56-4F73-B9BE-332F8CB46988}" type="datetimeFigureOut">
              <a:rPr lang="en-US" smtClean="0"/>
              <a:t>12/16/2025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1342908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48D68738-6F56-4F73-B9BE-332F8CB46988}" type="datetimeFigureOut">
              <a:rPr lang="en-US" smtClean="0"/>
              <a:t>12/16/2025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1D480773-9496-479C-B4FA-2D2BB61DC7E5}"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65298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48D68738-6F56-4F73-B9BE-332F8CB46988}" type="datetimeFigureOut">
              <a:rPr lang="en-US" smtClean="0"/>
              <a:t>12/16/2025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1D480773-9496-479C-B4FA-2D2BB61DC7E5}"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76255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48D68738-6F56-4F73-B9BE-332F8CB46988}" type="datetimeFigureOut">
              <a:rPr lang="en-US" smtClean="0"/>
              <a:t>12/16/2025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1D480773-9496-479C-B4FA-2D2BB61DC7E5}" type="slidenum">
              <a:rPr lang="en-US" smtClean="0"/>
              <a:t>‹#›</a:t>
            </a:fld>
            <a:endParaRPr lang="en-US"/>
          </a:p>
        </p:txBody>
      </p:sp>
    </p:spTree>
    <p:extLst>
      <p:ext uri="{BB962C8B-B14F-4D97-AF65-F5344CB8AC3E}">
        <p14:creationId xmlns:p14="http://schemas.microsoft.com/office/powerpoint/2010/main" val="24554853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err="1">
                <a:solidFill>
                  <a:srgbClr val="FF0000"/>
                </a:solidFill>
                <a:latin typeface="Arial" panose="020B0604020202020204" pitchFamily="34" charset="0"/>
                <a:cs typeface="Arial" panose="020B0604020202020204" pitchFamily="34" charset="0"/>
              </a:rPr>
              <a:t>Nữ</a:t>
            </a:r>
            <a:r>
              <a:rPr lang="en-US" sz="6000" b="1" dirty="0">
                <a:solidFill>
                  <a:srgbClr val="FF0000"/>
                </a:solidFill>
                <a:latin typeface="Arial" panose="020B0604020202020204" pitchFamily="34" charset="0"/>
                <a:cs typeface="Arial" panose="020B0604020202020204" pitchFamily="34" charset="0"/>
              </a:rPr>
              <a:t> Vương </a:t>
            </a:r>
            <a:r>
              <a:rPr lang="en-US" sz="6000" b="1" dirty="0" err="1">
                <a:solidFill>
                  <a:srgbClr val="FF0000"/>
                </a:solidFill>
                <a:latin typeface="Arial" panose="020B0604020202020204" pitchFamily="34" charset="0"/>
                <a:cs typeface="Arial" panose="020B0604020202020204" pitchFamily="34" charset="0"/>
              </a:rPr>
              <a:t>Hòa</a:t>
            </a:r>
            <a:r>
              <a:rPr lang="en-US" sz="6000" b="1" dirty="0">
                <a:solidFill>
                  <a:srgbClr val="FF0000"/>
                </a:solidFill>
                <a:latin typeface="Arial" panose="020B0604020202020204" pitchFamily="34" charset="0"/>
                <a:cs typeface="Arial" panose="020B0604020202020204" pitchFamily="34" charset="0"/>
              </a:rPr>
              <a:t> Bình</a:t>
            </a:r>
          </a:p>
        </p:txBody>
      </p:sp>
    </p:spTree>
    <p:extLst>
      <p:ext uri="{BB962C8B-B14F-4D97-AF65-F5344CB8AC3E}">
        <p14:creationId xmlns:p14="http://schemas.microsoft.com/office/powerpoint/2010/main" val="36903462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D3F800-4C55-CB78-897E-4FEED7BF0A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E46AAA-99C7-6FF0-18DF-05159907577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52C92B2-6A4C-E799-31F1-7E8A008695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A267169-E628-F5C4-A2ED-3BC22AB294BF}"/>
              </a:ext>
            </a:extLst>
          </p:cNvPr>
          <p:cNvSpPr/>
          <p:nvPr/>
        </p:nvSpPr>
        <p:spPr>
          <a:xfrm>
            <a:off x="484024" y="390440"/>
            <a:ext cx="11196551" cy="3170099"/>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3. </a:t>
            </a:r>
            <a:r>
              <a:rPr lang="vi-VN" sz="5000" b="1" dirty="0">
                <a:latin typeface="Arial" panose="020B0604020202020204" pitchFamily="34" charset="0"/>
                <a:cs typeface="Arial" panose="020B0604020202020204" pitchFamily="34" charset="0"/>
              </a:rPr>
              <a:t>Mẹ là sức siêu nhiên dắt dìu chúng con liên. Cho giáo dân khắp nơi trung kiên, cho muôn tông đồ thành tín.</a:t>
            </a:r>
          </a:p>
        </p:txBody>
      </p:sp>
    </p:spTree>
    <p:extLst>
      <p:ext uri="{BB962C8B-B14F-4D97-AF65-F5344CB8AC3E}">
        <p14:creationId xmlns:p14="http://schemas.microsoft.com/office/powerpoint/2010/main" val="36713261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C2612B-8DF0-595E-AB8D-215C4B0B1A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8FE367-07D3-9599-6BE4-987362BDDD0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6031DE8-97E9-492E-2545-AE6A2F5F8F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ECAB008-BF25-BCEB-B720-F27A4C628CC6}"/>
              </a:ext>
            </a:extLst>
          </p:cNvPr>
          <p:cNvSpPr/>
          <p:nvPr/>
        </p:nvSpPr>
        <p:spPr>
          <a:xfrm>
            <a:off x="484024" y="390440"/>
            <a:ext cx="11196551" cy="4708981"/>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ĐK: </a:t>
            </a:r>
            <a:r>
              <a:rPr lang="vi-VN" sz="5000" b="1" dirty="0">
                <a:latin typeface="Arial" panose="020B0604020202020204" pitchFamily="34" charset="0"/>
                <a:cs typeface="Arial" panose="020B0604020202020204" pitchFamily="34" charset="0"/>
              </a:rPr>
              <a:t>Kính mừng Nữ Vương, Nữ Vương hòa bình, Nữ Vương hòa bình, đây bao tâm hồn thao thức, dân con đất Việt nao nức (cùng) cất tiếng ca mừng vui (cất tiếng ca) kính chào Nữ Vương hòa bình. </a:t>
            </a:r>
          </a:p>
        </p:txBody>
      </p:sp>
    </p:spTree>
    <p:extLst>
      <p:ext uri="{BB962C8B-B14F-4D97-AF65-F5344CB8AC3E}">
        <p14:creationId xmlns:p14="http://schemas.microsoft.com/office/powerpoint/2010/main" val="10506460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2767B8-31AD-79B9-AFF9-2DD84D17A0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06D440-782F-4F6B-D37B-6960BAF3256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AD0D65D-E6A8-DCB5-236A-5BDA9E12F7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E972657-D56A-AA7B-0317-B78998394B6A}"/>
              </a:ext>
            </a:extLst>
          </p:cNvPr>
          <p:cNvSpPr/>
          <p:nvPr/>
        </p:nvSpPr>
        <p:spPr>
          <a:xfrm>
            <a:off x="484024" y="390440"/>
            <a:ext cx="11196551" cy="3939540"/>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ĐK: </a:t>
            </a:r>
            <a:r>
              <a:rPr lang="vi-VN" sz="5000" b="1" dirty="0">
                <a:latin typeface="Arial" panose="020B0604020202020204" pitchFamily="34" charset="0"/>
                <a:cs typeface="Arial" panose="020B0604020202020204" pitchFamily="34" charset="0"/>
              </a:rPr>
              <a:t>Tung hô (Mẹ Maria), tung hô (Mẹ đầy ơn phúc) Mẹ là sáng khắp đất nước bao la. Tung hô (Mẹ Maria), tung hô (Mẹ đầy ơn phúc) đây nguồn sống yên vui chan hòa.</a:t>
            </a:r>
          </a:p>
        </p:txBody>
      </p:sp>
    </p:spTree>
    <p:extLst>
      <p:ext uri="{BB962C8B-B14F-4D97-AF65-F5344CB8AC3E}">
        <p14:creationId xmlns:p14="http://schemas.microsoft.com/office/powerpoint/2010/main" val="35481911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49AACE-0B08-8070-7096-32AB286D84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C26C95-D96E-50C5-24D6-9ABFD9D09F6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B278CC0-E66D-371F-E4AD-36093DECC1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FA1FE9E-BD01-DB17-92D0-16E10B0DCA84}"/>
              </a:ext>
            </a:extLst>
          </p:cNvPr>
          <p:cNvSpPr/>
          <p:nvPr/>
        </p:nvSpPr>
        <p:spPr>
          <a:xfrm>
            <a:off x="484024" y="390440"/>
            <a:ext cx="11196551" cy="3170099"/>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4. </a:t>
            </a:r>
            <a:r>
              <a:rPr lang="vi-VN" sz="5000" b="1" dirty="0">
                <a:latin typeface="Arial" panose="020B0604020202020204" pitchFamily="34" charset="0"/>
                <a:cs typeface="Arial" panose="020B0604020202020204" pitchFamily="34" charset="0"/>
              </a:rPr>
              <a:t>Mẹ là sáng Phúc Âm soi đường lối muôn dân. Vun tưới cây Đức Tin rườm rà, xinh tươi muôn màu muôn hoa.</a:t>
            </a:r>
          </a:p>
        </p:txBody>
      </p:sp>
    </p:spTree>
    <p:extLst>
      <p:ext uri="{BB962C8B-B14F-4D97-AF65-F5344CB8AC3E}">
        <p14:creationId xmlns:p14="http://schemas.microsoft.com/office/powerpoint/2010/main" val="36247447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9FB90C-4BDC-F7B1-A14C-4634C91065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DA755A-41BC-3BC8-5034-D655670D27E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6C8093E-2E90-C90D-3B93-D9A16BD796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9F3690A-18E2-ABEC-F462-4BF81A4282BB}"/>
              </a:ext>
            </a:extLst>
          </p:cNvPr>
          <p:cNvSpPr/>
          <p:nvPr/>
        </p:nvSpPr>
        <p:spPr>
          <a:xfrm>
            <a:off x="484024" y="390440"/>
            <a:ext cx="11196551" cy="4708981"/>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ĐK: </a:t>
            </a:r>
            <a:r>
              <a:rPr lang="vi-VN" sz="5000" b="1" dirty="0">
                <a:latin typeface="Arial" panose="020B0604020202020204" pitchFamily="34" charset="0"/>
                <a:cs typeface="Arial" panose="020B0604020202020204" pitchFamily="34" charset="0"/>
              </a:rPr>
              <a:t>Kính mừng Nữ Vương, Nữ Vương hòa bình, Nữ Vương hòa bình, đây bao tâm hồn thao thức, dân con đất Việt nao nức (cùng) cất tiếng ca mừng vui (cất tiếng ca) kính chào Nữ Vương hòa bình. </a:t>
            </a:r>
          </a:p>
        </p:txBody>
      </p:sp>
    </p:spTree>
    <p:extLst>
      <p:ext uri="{BB962C8B-B14F-4D97-AF65-F5344CB8AC3E}">
        <p14:creationId xmlns:p14="http://schemas.microsoft.com/office/powerpoint/2010/main" val="41888808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34203C-D5F0-2B3C-7A8F-0B0B917287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73BDA7-3767-5B5F-95FF-7978A0A462F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CC238CA-0684-9889-660E-414A14F6D9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99C54D2-20A2-4CFF-D044-69EA333E304C}"/>
              </a:ext>
            </a:extLst>
          </p:cNvPr>
          <p:cNvSpPr/>
          <p:nvPr/>
        </p:nvSpPr>
        <p:spPr>
          <a:xfrm>
            <a:off x="484024" y="390440"/>
            <a:ext cx="11196551" cy="3939540"/>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ĐK: </a:t>
            </a:r>
            <a:r>
              <a:rPr lang="vi-VN" sz="5000" b="1" dirty="0">
                <a:latin typeface="Arial" panose="020B0604020202020204" pitchFamily="34" charset="0"/>
                <a:cs typeface="Arial" panose="020B0604020202020204" pitchFamily="34" charset="0"/>
              </a:rPr>
              <a:t>Tung hô (Mẹ Maria), tung hô (Mẹ đầy ơn phúc) Mẹ là sáng khắp đất nước bao la. Tung hô (Mẹ Maria), tung hô (Mẹ đầy ơn phúc) đây nguồn sống yên vui chan hòa.</a:t>
            </a:r>
          </a:p>
        </p:txBody>
      </p:sp>
    </p:spTree>
    <p:extLst>
      <p:ext uri="{BB962C8B-B14F-4D97-AF65-F5344CB8AC3E}">
        <p14:creationId xmlns:p14="http://schemas.microsoft.com/office/powerpoint/2010/main" val="3340930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4FD53C-0661-4E3C-BA79-C20C6D1241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F73F37-790C-FAE1-01BE-E3A61D28A95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BBE1DEA-ABBB-EC09-E000-6143A7C05E5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516C6A7-DB0E-4597-A4B0-248FEB5A8897}"/>
              </a:ext>
            </a:extLst>
          </p:cNvPr>
          <p:cNvSpPr/>
          <p:nvPr/>
        </p:nvSpPr>
        <p:spPr>
          <a:xfrm>
            <a:off x="484024" y="390440"/>
            <a:ext cx="11196551" cy="4708981"/>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ĐK: </a:t>
            </a:r>
            <a:r>
              <a:rPr lang="vi-VN" sz="5000" b="1" dirty="0">
                <a:latin typeface="Arial" panose="020B0604020202020204" pitchFamily="34" charset="0"/>
                <a:cs typeface="Arial" panose="020B0604020202020204" pitchFamily="34" charset="0"/>
              </a:rPr>
              <a:t>Kính mừng Nữ Vương, Nữ Vương hòa bình, Nữ Vương hòa bình, đây bao tâm hồn thao thức, dân con đất Việt nao nức (cùng) cất tiếng ca mừng vui (cất tiếng ca) kính chào Nữ Vương hòa bình. </a:t>
            </a:r>
          </a:p>
        </p:txBody>
      </p:sp>
    </p:spTree>
    <p:extLst>
      <p:ext uri="{BB962C8B-B14F-4D97-AF65-F5344CB8AC3E}">
        <p14:creationId xmlns:p14="http://schemas.microsoft.com/office/powerpoint/2010/main" val="7244908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63F503-EF28-A74E-AF59-060248BDE3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2D636F-1FD0-B433-FC02-B3FAEBCBE94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1FAE98B-2BCA-36B9-EF59-D9EF32D249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7928D36-95E7-0667-89FF-CB77317C1B35}"/>
              </a:ext>
            </a:extLst>
          </p:cNvPr>
          <p:cNvSpPr/>
          <p:nvPr/>
        </p:nvSpPr>
        <p:spPr>
          <a:xfrm>
            <a:off x="484024" y="390440"/>
            <a:ext cx="11196551" cy="3939540"/>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ĐK: </a:t>
            </a:r>
            <a:r>
              <a:rPr lang="vi-VN" sz="5000" b="1" dirty="0">
                <a:latin typeface="Arial" panose="020B0604020202020204" pitchFamily="34" charset="0"/>
                <a:cs typeface="Arial" panose="020B0604020202020204" pitchFamily="34" charset="0"/>
              </a:rPr>
              <a:t>Tung hô (Mẹ Maria), tung hô (Mẹ đầy ơn phúc) Mẹ là sáng khắp đất nước bao la. Tung hô (Mẹ Maria), tung hô (Mẹ đầy ơn phúc) đây nguồn sống yên vui chan hòa.</a:t>
            </a:r>
          </a:p>
        </p:txBody>
      </p:sp>
    </p:spTree>
    <p:extLst>
      <p:ext uri="{BB962C8B-B14F-4D97-AF65-F5344CB8AC3E}">
        <p14:creationId xmlns:p14="http://schemas.microsoft.com/office/powerpoint/2010/main" val="1482276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B666B8-5185-67E5-37F6-868B586803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5666CA-D9C2-FE19-3E0A-A68DFA9FB04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5EFF81D-6E1F-8921-5F7D-03D28E29CE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7C3434D-81BD-8FE3-BA7E-908F1F5550FE}"/>
              </a:ext>
            </a:extLst>
          </p:cNvPr>
          <p:cNvSpPr/>
          <p:nvPr/>
        </p:nvSpPr>
        <p:spPr>
          <a:xfrm>
            <a:off x="484024" y="390440"/>
            <a:ext cx="11196551" cy="3170099"/>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1. </a:t>
            </a:r>
            <a:r>
              <a:rPr lang="vi-VN" sz="5000" b="1" dirty="0">
                <a:latin typeface="Arial" panose="020B0604020202020204" pitchFamily="34" charset="0"/>
                <a:cs typeface="Arial" panose="020B0604020202020204" pitchFamily="34" charset="0"/>
              </a:rPr>
              <a:t>Mẹ chẳng vướng tội truyền, bông huệ ngát hương duyên. Mẹ ví như ánh trăng dịu huyền, êm như cung đàn thần tiên.</a:t>
            </a:r>
          </a:p>
        </p:txBody>
      </p:sp>
    </p:spTree>
    <p:extLst>
      <p:ext uri="{BB962C8B-B14F-4D97-AF65-F5344CB8AC3E}">
        <p14:creationId xmlns:p14="http://schemas.microsoft.com/office/powerpoint/2010/main" val="781698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FEFB80-E915-92BA-A5BF-F75E83060F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1A1BDB-17F3-5459-DD6A-154117CD2E0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7B2AEE3-DB7C-D636-A357-7150294E954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FC8BA18-8052-4641-B5B5-37F5F1750117}"/>
              </a:ext>
            </a:extLst>
          </p:cNvPr>
          <p:cNvSpPr/>
          <p:nvPr/>
        </p:nvSpPr>
        <p:spPr>
          <a:xfrm>
            <a:off x="484024" y="390440"/>
            <a:ext cx="11196551" cy="4708981"/>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ĐK: </a:t>
            </a:r>
            <a:r>
              <a:rPr lang="vi-VN" sz="5000" b="1" dirty="0">
                <a:latin typeface="Arial" panose="020B0604020202020204" pitchFamily="34" charset="0"/>
                <a:cs typeface="Arial" panose="020B0604020202020204" pitchFamily="34" charset="0"/>
              </a:rPr>
              <a:t>Kính mừng Nữ Vương, Nữ Vương hòa bình, Nữ Vương hòa bình, đây bao tâm hồn thao thức, dân con đất Việt nao nức (cùng) cất tiếng ca mừng vui (cất tiếng ca) kính chào Nữ Vương hòa bình. </a:t>
            </a:r>
          </a:p>
        </p:txBody>
      </p:sp>
    </p:spTree>
    <p:extLst>
      <p:ext uri="{BB962C8B-B14F-4D97-AF65-F5344CB8AC3E}">
        <p14:creationId xmlns:p14="http://schemas.microsoft.com/office/powerpoint/2010/main" val="2772643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96F9A1-6C3C-6C8E-D194-496455D84B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6D00C9-6D2F-10AF-E664-1FCAD6A12E6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43F41F0-901B-ECA1-8F3F-7858D96888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4D06BFF-D963-D54F-2A65-282BAC407AEB}"/>
              </a:ext>
            </a:extLst>
          </p:cNvPr>
          <p:cNvSpPr/>
          <p:nvPr/>
        </p:nvSpPr>
        <p:spPr>
          <a:xfrm>
            <a:off x="484024" y="390440"/>
            <a:ext cx="11196551" cy="3939540"/>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ĐK: </a:t>
            </a:r>
            <a:r>
              <a:rPr lang="vi-VN" sz="5000" b="1" dirty="0">
                <a:latin typeface="Arial" panose="020B0604020202020204" pitchFamily="34" charset="0"/>
                <a:cs typeface="Arial" panose="020B0604020202020204" pitchFamily="34" charset="0"/>
              </a:rPr>
              <a:t>Tung hô (Mẹ Maria), tung hô (Mẹ đầy ơn phúc) Mẹ là sáng khắp đất nước bao la. Tung hô (Mẹ Maria), tung hô (Mẹ đầy ơn phúc) đây nguồn sống yên vui chan hòa.</a:t>
            </a:r>
          </a:p>
        </p:txBody>
      </p:sp>
    </p:spTree>
    <p:extLst>
      <p:ext uri="{BB962C8B-B14F-4D97-AF65-F5344CB8AC3E}">
        <p14:creationId xmlns:p14="http://schemas.microsoft.com/office/powerpoint/2010/main" val="1530202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C02B46-4721-2EB4-121A-4C2D8E8383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B2AF69-3DEB-FEA4-1BB4-994F231EB97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10874E0-238B-788D-CD53-848C469CDE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EADE1D8-32DD-A529-0662-BB97EA5FE4A4}"/>
              </a:ext>
            </a:extLst>
          </p:cNvPr>
          <p:cNvSpPr/>
          <p:nvPr/>
        </p:nvSpPr>
        <p:spPr>
          <a:xfrm>
            <a:off x="484024" y="390440"/>
            <a:ext cx="11196551" cy="3170099"/>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2. </a:t>
            </a:r>
            <a:r>
              <a:rPr lang="vi-VN" sz="5000" b="1" dirty="0">
                <a:latin typeface="Arial" panose="020B0604020202020204" pitchFamily="34" charset="0"/>
                <a:cs typeface="Arial" panose="020B0604020202020204" pitchFamily="34" charset="0"/>
              </a:rPr>
              <a:t>Mẹ về với giang sơn, xin Mẹ xuống muôn ơn. Cho nước Nam thoát cơn nguy nan, cho dân thấy ngày bình an.</a:t>
            </a:r>
          </a:p>
        </p:txBody>
      </p:sp>
    </p:spTree>
    <p:extLst>
      <p:ext uri="{BB962C8B-B14F-4D97-AF65-F5344CB8AC3E}">
        <p14:creationId xmlns:p14="http://schemas.microsoft.com/office/powerpoint/2010/main" val="318821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613B60-2906-4CDF-2904-9F721B02F2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A9DA4D-8640-33B0-E0C9-8A34F01838B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B40FE6A-8212-A416-8939-EC3CCF7F88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072E539-50F9-7250-D6A4-31D50E1519C4}"/>
              </a:ext>
            </a:extLst>
          </p:cNvPr>
          <p:cNvSpPr/>
          <p:nvPr/>
        </p:nvSpPr>
        <p:spPr>
          <a:xfrm>
            <a:off x="484024" y="390440"/>
            <a:ext cx="11196551" cy="4708981"/>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ĐK: </a:t>
            </a:r>
            <a:r>
              <a:rPr lang="vi-VN" sz="5000" b="1" dirty="0">
                <a:latin typeface="Arial" panose="020B0604020202020204" pitchFamily="34" charset="0"/>
                <a:cs typeface="Arial" panose="020B0604020202020204" pitchFamily="34" charset="0"/>
              </a:rPr>
              <a:t>Kính mừng Nữ Vương, Nữ Vương hòa bình, Nữ Vương hòa bình, đây bao tâm hồn thao thức, dân con đất Việt nao nức (cùng) cất tiếng ca mừng vui (cất tiếng ca) kính chào Nữ Vương hòa bình. </a:t>
            </a:r>
          </a:p>
        </p:txBody>
      </p:sp>
    </p:spTree>
    <p:extLst>
      <p:ext uri="{BB962C8B-B14F-4D97-AF65-F5344CB8AC3E}">
        <p14:creationId xmlns:p14="http://schemas.microsoft.com/office/powerpoint/2010/main" val="1040821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8830B1-5E74-9897-2F88-13D0E775DB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9E872D-24F8-6343-5563-A3E2812465F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80CD7F8-C456-552A-C931-F7CB09920F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855D4DA-21CE-ABBE-DF0A-C8F3D4AAEDCD}"/>
              </a:ext>
            </a:extLst>
          </p:cNvPr>
          <p:cNvSpPr/>
          <p:nvPr/>
        </p:nvSpPr>
        <p:spPr>
          <a:xfrm>
            <a:off x="484024" y="390440"/>
            <a:ext cx="11196551" cy="3939540"/>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ĐK: </a:t>
            </a:r>
            <a:r>
              <a:rPr lang="vi-VN" sz="5000" b="1" dirty="0">
                <a:latin typeface="Arial" panose="020B0604020202020204" pitchFamily="34" charset="0"/>
                <a:cs typeface="Arial" panose="020B0604020202020204" pitchFamily="34" charset="0"/>
              </a:rPr>
              <a:t>Tung hô (Mẹ Maria), tung hô (Mẹ đầy ơn phúc) Mẹ là sáng khắp đất nước bao la. Tung hô (Mẹ Maria), tung hô (Mẹ đầy ơn phúc) đây nguồn sống yên vui chan hòa.</a:t>
            </a:r>
          </a:p>
        </p:txBody>
      </p:sp>
    </p:spTree>
    <p:extLst>
      <p:ext uri="{BB962C8B-B14F-4D97-AF65-F5344CB8AC3E}">
        <p14:creationId xmlns:p14="http://schemas.microsoft.com/office/powerpoint/2010/main" val="1241454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105</TotalTime>
  <Words>603</Words>
  <Application>Microsoft Office PowerPoint</Application>
  <PresentationFormat>Widescreen</PresentationFormat>
  <Paragraphs>15</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Century Gothic</vt:lpstr>
      <vt:lpstr>Garamond</vt:lpstr>
      <vt:lpstr>Savon</vt:lpstr>
      <vt:lpstr>Nữ Vương Hòa Bình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HIỂN LINH</dc:title>
  <dc:creator>Admin</dc:creator>
  <cp:lastModifiedBy>DINH GIA</cp:lastModifiedBy>
  <cp:revision>42</cp:revision>
  <dcterms:created xsi:type="dcterms:W3CDTF">2024-12-09T09:33:29Z</dcterms:created>
  <dcterms:modified xsi:type="dcterms:W3CDTF">2025-12-16T09:35:55Z</dcterms:modified>
</cp:coreProperties>
</file>